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g"/>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7"/>
  </p:notesMasterIdLst>
  <p:sldIdLst>
    <p:sldId id="461" r:id="rId2"/>
    <p:sldId id="280" r:id="rId3"/>
    <p:sldId id="264" r:id="rId4"/>
    <p:sldId id="460" r:id="rId5"/>
    <p:sldId id="475" r:id="rId6"/>
    <p:sldId id="257" r:id="rId7"/>
    <p:sldId id="462" r:id="rId8"/>
    <p:sldId id="258" r:id="rId9"/>
    <p:sldId id="267" r:id="rId10"/>
    <p:sldId id="274" r:id="rId11"/>
    <p:sldId id="464" r:id="rId12"/>
    <p:sldId id="270" r:id="rId13"/>
    <p:sldId id="465" r:id="rId14"/>
    <p:sldId id="260" r:id="rId15"/>
    <p:sldId id="466" r:id="rId16"/>
    <p:sldId id="277" r:id="rId17"/>
    <p:sldId id="467" r:id="rId18"/>
    <p:sldId id="468" r:id="rId19"/>
    <p:sldId id="471" r:id="rId20"/>
    <p:sldId id="265" r:id="rId21"/>
    <p:sldId id="472" r:id="rId22"/>
    <p:sldId id="474" r:id="rId23"/>
    <p:sldId id="473" r:id="rId24"/>
    <p:sldId id="262"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inguyen2021@outlook.com" initials="v" lastIdx="1" clrIdx="0">
    <p:extLst>
      <p:ext uri="{19B8F6BF-5375-455C-9EA6-DF929625EA0E}">
        <p15:presenceInfo xmlns:p15="http://schemas.microsoft.com/office/powerpoint/2012/main" userId="fe3445bfea08bf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4" d="100"/>
          <a:sy n="74"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6D4AA-4F17-4E98-AF27-9E4216417977}"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0E9FB-D7ED-4BD7-9A7C-3C9203548060}" type="slidenum">
              <a:rPr lang="en-US" smtClean="0"/>
              <a:t>‹#›</a:t>
            </a:fld>
            <a:endParaRPr lang="en-US"/>
          </a:p>
        </p:txBody>
      </p:sp>
    </p:spTree>
    <p:extLst>
      <p:ext uri="{BB962C8B-B14F-4D97-AF65-F5344CB8AC3E}">
        <p14:creationId xmlns:p14="http://schemas.microsoft.com/office/powerpoint/2010/main" val="203473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64C35F1-108E-45EE-BF7D-C597E655C376}" type="slidenum">
              <a:rPr lang="zh-CN" altLang="en-US" smtClean="0"/>
              <a:t>25</a:t>
            </a:fld>
            <a:endParaRPr lang="zh-CN" altLang="en-US"/>
          </a:p>
        </p:txBody>
      </p:sp>
    </p:spTree>
    <p:extLst>
      <p:ext uri="{BB962C8B-B14F-4D97-AF65-F5344CB8AC3E}">
        <p14:creationId xmlns:p14="http://schemas.microsoft.com/office/powerpoint/2010/main" val="47934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69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31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779ae7f3a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779ae7f3a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64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6</a:t>
            </a:fld>
            <a:endParaRPr lang="zh-CN" altLang="en-US"/>
          </a:p>
        </p:txBody>
      </p:sp>
    </p:spTree>
    <p:extLst>
      <p:ext uri="{BB962C8B-B14F-4D97-AF65-F5344CB8AC3E}">
        <p14:creationId xmlns:p14="http://schemas.microsoft.com/office/powerpoint/2010/main" val="405840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3"/>
        <p:cNvGrpSpPr/>
        <p:nvPr/>
      </p:nvGrpSpPr>
      <p:grpSpPr>
        <a:xfrm>
          <a:off x="0" y="0"/>
          <a:ext cx="0" cy="0"/>
          <a:chOff x="0" y="0"/>
          <a:chExt cx="0" cy="0"/>
        </a:xfrm>
      </p:grpSpPr>
      <p:sp>
        <p:nvSpPr>
          <p:cNvPr id="5394" name="Google Shape;5394;g8c21d0e43f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5" name="Google Shape;5395;g8c21d0e43f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094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9"/>
        <p:cNvGrpSpPr/>
        <p:nvPr/>
      </p:nvGrpSpPr>
      <p:grpSpPr>
        <a:xfrm>
          <a:off x="0" y="0"/>
          <a:ext cx="0" cy="0"/>
          <a:chOff x="0" y="0"/>
          <a:chExt cx="0" cy="0"/>
        </a:xfrm>
      </p:grpSpPr>
      <p:sp>
        <p:nvSpPr>
          <p:cNvPr id="5660" name="Google Shape;5660;g8c358344b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1" name="Google Shape;5661;g8c358344b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1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24</a:t>
            </a:fld>
            <a:endParaRPr lang="zh-CN" altLang="en-US"/>
          </a:p>
        </p:txBody>
      </p:sp>
    </p:spTree>
    <p:extLst>
      <p:ext uri="{BB962C8B-B14F-4D97-AF65-F5344CB8AC3E}">
        <p14:creationId xmlns:p14="http://schemas.microsoft.com/office/powerpoint/2010/main" val="1741180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30872-B7A7-469D-B0ED-0C86E5B4A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3E3C421-33E1-47D0-8FBC-8F10D997CF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CA361C8-7B7B-4612-A4D6-82DB8B0FC56F}"/>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5" name="Footer Placeholder 4">
            <a:extLst>
              <a:ext uri="{FF2B5EF4-FFF2-40B4-BE49-F238E27FC236}">
                <a16:creationId xmlns="" xmlns:a16="http://schemas.microsoft.com/office/drawing/2014/main" id="{B9A09AA2-ED82-4F4B-BCFD-ADD369CC6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52B079-E1A4-46FD-A97D-D6D5AFA341F4}"/>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69398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4A34E5-D6AB-4567-8053-071C6BDAA7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E1DBD02-0766-47CD-AAB1-84C206B1CD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AF2613-2D8E-4073-83E1-1A82EBF58583}"/>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5" name="Footer Placeholder 4">
            <a:extLst>
              <a:ext uri="{FF2B5EF4-FFF2-40B4-BE49-F238E27FC236}">
                <a16:creationId xmlns="" xmlns:a16="http://schemas.microsoft.com/office/drawing/2014/main" id="{8CC97900-873C-44EF-AEAC-C9AE26F7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6D8550-226D-421A-B20D-707AE0470691}"/>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235489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C13A084-CE16-42C0-9769-F1D41C16F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6248180-81B8-41DD-917E-85EFB50D6A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756E1D-FFE5-439F-9B16-80406D79F14F}"/>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5" name="Footer Placeholder 4">
            <a:extLst>
              <a:ext uri="{FF2B5EF4-FFF2-40B4-BE49-F238E27FC236}">
                <a16:creationId xmlns="" xmlns:a16="http://schemas.microsoft.com/office/drawing/2014/main" id="{A9B94EBD-CD54-4653-B63E-F8F4487A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179BC6-5DA6-4753-92CC-AD0B6C35E54C}"/>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364612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4916"/>
        <p:cNvGrpSpPr/>
        <p:nvPr/>
      </p:nvGrpSpPr>
      <p:grpSpPr>
        <a:xfrm>
          <a:off x="0" y="0"/>
          <a:ext cx="0" cy="0"/>
          <a:chOff x="0" y="0"/>
          <a:chExt cx="0" cy="0"/>
        </a:xfrm>
      </p:grpSpPr>
      <p:sp>
        <p:nvSpPr>
          <p:cNvPr id="4917" name="Google Shape;4917;p17"/>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132159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blipFill>
          <a:blip r:embed="rId2">
            <a:alphaModFix/>
          </a:blip>
          <a:stretch>
            <a:fillRect/>
          </a:stretch>
        </a:blipFill>
        <a:effectLst/>
      </p:bgPr>
    </p:bg>
    <p:spTree>
      <p:nvGrpSpPr>
        <p:cNvPr id="1" name="Shape 4954"/>
        <p:cNvGrpSpPr/>
        <p:nvPr/>
      </p:nvGrpSpPr>
      <p:grpSpPr>
        <a:xfrm>
          <a:off x="0" y="0"/>
          <a:ext cx="0" cy="0"/>
          <a:chOff x="0" y="0"/>
          <a:chExt cx="0" cy="0"/>
        </a:xfrm>
      </p:grpSpPr>
      <p:sp>
        <p:nvSpPr>
          <p:cNvPr id="4955" name="Google Shape;4955;p27"/>
          <p:cNvSpPr txBox="1">
            <a:spLocks noGrp="1"/>
          </p:cNvSpPr>
          <p:nvPr>
            <p:ph type="title"/>
          </p:nvPr>
        </p:nvSpPr>
        <p:spPr>
          <a:xfrm>
            <a:off x="5415467" y="486867"/>
            <a:ext cx="5999600" cy="159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4956" name="Google Shape;4956;p27"/>
          <p:cNvSpPr txBox="1">
            <a:spLocks noGrp="1"/>
          </p:cNvSpPr>
          <p:nvPr>
            <p:ph type="subTitle" idx="1"/>
          </p:nvPr>
        </p:nvSpPr>
        <p:spPr>
          <a:xfrm>
            <a:off x="5415467" y="2621600"/>
            <a:ext cx="5999600" cy="320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4957" name="Google Shape;4957;p27"/>
          <p:cNvGrpSpPr/>
          <p:nvPr/>
        </p:nvGrpSpPr>
        <p:grpSpPr>
          <a:xfrm>
            <a:off x="7" y="-53081"/>
            <a:ext cx="2086996" cy="1578736"/>
            <a:chOff x="3008875" y="2253300"/>
            <a:chExt cx="1790900" cy="1354750"/>
          </a:xfrm>
        </p:grpSpPr>
        <p:sp>
          <p:nvSpPr>
            <p:cNvPr id="4958" name="Google Shape;4958;p27"/>
            <p:cNvSpPr/>
            <p:nvPr/>
          </p:nvSpPr>
          <p:spPr>
            <a:xfrm>
              <a:off x="3008875" y="2888075"/>
              <a:ext cx="1680850" cy="719975"/>
            </a:xfrm>
            <a:custGeom>
              <a:avLst/>
              <a:gdLst/>
              <a:ahLst/>
              <a:cxnLst/>
              <a:rect l="l" t="t" r="r" b="b"/>
              <a:pathLst>
                <a:path w="67234" h="28799" extrusionOk="0">
                  <a:moveTo>
                    <a:pt x="67233" y="1"/>
                  </a:moveTo>
                  <a:lnTo>
                    <a:pt x="67233" y="1"/>
                  </a:lnTo>
                  <a:cubicBezTo>
                    <a:pt x="66231" y="1836"/>
                    <a:pt x="65058" y="3570"/>
                    <a:pt x="63715" y="5201"/>
                  </a:cubicBezTo>
                  <a:cubicBezTo>
                    <a:pt x="57223" y="13104"/>
                    <a:pt x="49643" y="16486"/>
                    <a:pt x="40041" y="19562"/>
                  </a:cubicBezTo>
                  <a:cubicBezTo>
                    <a:pt x="28620" y="23250"/>
                    <a:pt x="18916" y="27856"/>
                    <a:pt x="6527" y="28569"/>
                  </a:cubicBezTo>
                  <a:cubicBezTo>
                    <a:pt x="5500" y="28627"/>
                    <a:pt x="4453" y="28657"/>
                    <a:pt x="3399" y="28657"/>
                  </a:cubicBezTo>
                  <a:cubicBezTo>
                    <a:pt x="2271" y="28657"/>
                    <a:pt x="1133" y="28623"/>
                    <a:pt x="1" y="28552"/>
                  </a:cubicBezTo>
                  <a:lnTo>
                    <a:pt x="1" y="28688"/>
                  </a:lnTo>
                  <a:cubicBezTo>
                    <a:pt x="1088" y="28765"/>
                    <a:pt x="2176" y="28799"/>
                    <a:pt x="3255" y="28799"/>
                  </a:cubicBezTo>
                  <a:cubicBezTo>
                    <a:pt x="4334" y="28799"/>
                    <a:pt x="5405" y="28765"/>
                    <a:pt x="6459" y="28705"/>
                  </a:cubicBezTo>
                  <a:cubicBezTo>
                    <a:pt x="18848" y="27992"/>
                    <a:pt x="28536" y="23386"/>
                    <a:pt x="39973" y="19715"/>
                  </a:cubicBezTo>
                  <a:cubicBezTo>
                    <a:pt x="49558" y="16622"/>
                    <a:pt x="57155" y="13257"/>
                    <a:pt x="63647" y="5337"/>
                  </a:cubicBezTo>
                  <a:cubicBezTo>
                    <a:pt x="65024" y="3672"/>
                    <a:pt x="66214" y="1887"/>
                    <a:pt x="67233" y="1"/>
                  </a:cubicBezTo>
                  <a:close/>
                </a:path>
              </a:pathLst>
            </a:custGeom>
            <a:solidFill>
              <a:srgbClr val="5C9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27"/>
            <p:cNvSpPr/>
            <p:nvPr/>
          </p:nvSpPr>
          <p:spPr>
            <a:xfrm>
              <a:off x="3008875" y="2288575"/>
              <a:ext cx="1790900" cy="1315925"/>
            </a:xfrm>
            <a:custGeom>
              <a:avLst/>
              <a:gdLst/>
              <a:ahLst/>
              <a:cxnLst/>
              <a:rect l="l" t="t" r="r" b="b"/>
              <a:pathLst>
                <a:path w="71636" h="52637" extrusionOk="0">
                  <a:moveTo>
                    <a:pt x="1" y="1"/>
                  </a:moveTo>
                  <a:lnTo>
                    <a:pt x="1" y="15296"/>
                  </a:lnTo>
                  <a:cubicBezTo>
                    <a:pt x="528" y="14837"/>
                    <a:pt x="1207" y="14531"/>
                    <a:pt x="1870" y="14276"/>
                  </a:cubicBezTo>
                  <a:cubicBezTo>
                    <a:pt x="5796" y="12764"/>
                    <a:pt x="9960" y="11948"/>
                    <a:pt x="14107" y="11149"/>
                  </a:cubicBezTo>
                  <a:cubicBezTo>
                    <a:pt x="20497" y="9909"/>
                    <a:pt x="26887" y="8685"/>
                    <a:pt x="33277" y="7444"/>
                  </a:cubicBezTo>
                  <a:cubicBezTo>
                    <a:pt x="35265" y="7059"/>
                    <a:pt x="37289" y="6674"/>
                    <a:pt x="39304" y="6674"/>
                  </a:cubicBezTo>
                  <a:cubicBezTo>
                    <a:pt x="40044" y="6674"/>
                    <a:pt x="40784" y="6726"/>
                    <a:pt x="41520" y="6850"/>
                  </a:cubicBezTo>
                  <a:cubicBezTo>
                    <a:pt x="44239" y="7308"/>
                    <a:pt x="46924" y="8991"/>
                    <a:pt x="47604" y="11506"/>
                  </a:cubicBezTo>
                  <a:cubicBezTo>
                    <a:pt x="48539" y="15041"/>
                    <a:pt x="45378" y="18321"/>
                    <a:pt x="42251" y="20497"/>
                  </a:cubicBezTo>
                  <a:cubicBezTo>
                    <a:pt x="35724" y="25017"/>
                    <a:pt x="28264" y="28178"/>
                    <a:pt x="20854" y="31289"/>
                  </a:cubicBezTo>
                  <a:cubicBezTo>
                    <a:pt x="17439" y="32724"/>
                    <a:pt x="12340" y="35234"/>
                    <a:pt x="7941" y="35234"/>
                  </a:cubicBezTo>
                  <a:cubicBezTo>
                    <a:pt x="6560" y="35234"/>
                    <a:pt x="5249" y="34987"/>
                    <a:pt x="4080" y="34382"/>
                  </a:cubicBezTo>
                  <a:cubicBezTo>
                    <a:pt x="2125" y="33379"/>
                    <a:pt x="833" y="31645"/>
                    <a:pt x="1" y="29623"/>
                  </a:cubicBezTo>
                  <a:lnTo>
                    <a:pt x="1" y="52532"/>
                  </a:lnTo>
                  <a:cubicBezTo>
                    <a:pt x="1133" y="52603"/>
                    <a:pt x="2271" y="52637"/>
                    <a:pt x="3399" y="52637"/>
                  </a:cubicBezTo>
                  <a:cubicBezTo>
                    <a:pt x="4453" y="52637"/>
                    <a:pt x="5500" y="52607"/>
                    <a:pt x="6527" y="52549"/>
                  </a:cubicBezTo>
                  <a:cubicBezTo>
                    <a:pt x="18916" y="51836"/>
                    <a:pt x="28620" y="47230"/>
                    <a:pt x="40041" y="43542"/>
                  </a:cubicBezTo>
                  <a:cubicBezTo>
                    <a:pt x="49643" y="40466"/>
                    <a:pt x="57223" y="37084"/>
                    <a:pt x="63715" y="29181"/>
                  </a:cubicBezTo>
                  <a:cubicBezTo>
                    <a:pt x="65058" y="27550"/>
                    <a:pt x="66231" y="25816"/>
                    <a:pt x="67233" y="23981"/>
                  </a:cubicBezTo>
                  <a:cubicBezTo>
                    <a:pt x="70208" y="18525"/>
                    <a:pt x="71635" y="12322"/>
                    <a:pt x="71261" y="6187"/>
                  </a:cubicBezTo>
                  <a:cubicBezTo>
                    <a:pt x="71108" y="3875"/>
                    <a:pt x="70649" y="1819"/>
                    <a:pt x="69885" y="1"/>
                  </a:cubicBezTo>
                  <a:close/>
                </a:path>
              </a:pathLst>
            </a:custGeom>
            <a:solidFill>
              <a:srgbClr val="5C9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27"/>
            <p:cNvSpPr/>
            <p:nvPr/>
          </p:nvSpPr>
          <p:spPr>
            <a:xfrm>
              <a:off x="3008875" y="2455425"/>
              <a:ext cx="1213475" cy="714000"/>
            </a:xfrm>
            <a:custGeom>
              <a:avLst/>
              <a:gdLst/>
              <a:ahLst/>
              <a:cxnLst/>
              <a:rect l="l" t="t" r="r" b="b"/>
              <a:pathLst>
                <a:path w="48539" h="28560" extrusionOk="0">
                  <a:moveTo>
                    <a:pt x="39304" y="0"/>
                  </a:moveTo>
                  <a:cubicBezTo>
                    <a:pt x="37289" y="0"/>
                    <a:pt x="35265" y="385"/>
                    <a:pt x="33277" y="770"/>
                  </a:cubicBezTo>
                  <a:cubicBezTo>
                    <a:pt x="26887" y="2011"/>
                    <a:pt x="20497" y="3235"/>
                    <a:pt x="14107" y="4475"/>
                  </a:cubicBezTo>
                  <a:cubicBezTo>
                    <a:pt x="9960" y="5274"/>
                    <a:pt x="5796" y="6090"/>
                    <a:pt x="1870" y="7602"/>
                  </a:cubicBezTo>
                  <a:cubicBezTo>
                    <a:pt x="1207" y="7857"/>
                    <a:pt x="528" y="8163"/>
                    <a:pt x="1" y="8622"/>
                  </a:cubicBezTo>
                  <a:lnTo>
                    <a:pt x="1" y="22949"/>
                  </a:lnTo>
                  <a:cubicBezTo>
                    <a:pt x="833" y="24971"/>
                    <a:pt x="2125" y="26705"/>
                    <a:pt x="4080" y="27708"/>
                  </a:cubicBezTo>
                  <a:cubicBezTo>
                    <a:pt x="5249" y="28313"/>
                    <a:pt x="6560" y="28560"/>
                    <a:pt x="7941" y="28560"/>
                  </a:cubicBezTo>
                  <a:cubicBezTo>
                    <a:pt x="12340" y="28560"/>
                    <a:pt x="17439" y="26050"/>
                    <a:pt x="20854" y="24615"/>
                  </a:cubicBezTo>
                  <a:cubicBezTo>
                    <a:pt x="28264" y="21504"/>
                    <a:pt x="35724" y="18343"/>
                    <a:pt x="42251" y="13823"/>
                  </a:cubicBezTo>
                  <a:cubicBezTo>
                    <a:pt x="45378" y="11647"/>
                    <a:pt x="48539" y="8367"/>
                    <a:pt x="47604" y="4832"/>
                  </a:cubicBezTo>
                  <a:cubicBezTo>
                    <a:pt x="46924" y="2317"/>
                    <a:pt x="44239" y="634"/>
                    <a:pt x="41520" y="176"/>
                  </a:cubicBezTo>
                  <a:cubicBezTo>
                    <a:pt x="40784" y="52"/>
                    <a:pt x="40044" y="0"/>
                    <a:pt x="39304" y="0"/>
                  </a:cubicBezTo>
                  <a:close/>
                </a:path>
              </a:pathLst>
            </a:custGeom>
            <a:solidFill>
              <a:srgbClr val="5C9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27"/>
            <p:cNvSpPr/>
            <p:nvPr/>
          </p:nvSpPr>
          <p:spPr>
            <a:xfrm>
              <a:off x="3008875" y="2288575"/>
              <a:ext cx="1648975" cy="1238975"/>
            </a:xfrm>
            <a:custGeom>
              <a:avLst/>
              <a:gdLst/>
              <a:ahLst/>
              <a:cxnLst/>
              <a:rect l="l" t="t" r="r" b="b"/>
              <a:pathLst>
                <a:path w="65959" h="49559" extrusionOk="0">
                  <a:moveTo>
                    <a:pt x="1" y="1"/>
                  </a:moveTo>
                  <a:lnTo>
                    <a:pt x="1" y="15296"/>
                  </a:lnTo>
                  <a:cubicBezTo>
                    <a:pt x="528" y="14837"/>
                    <a:pt x="1207" y="14531"/>
                    <a:pt x="1870" y="14276"/>
                  </a:cubicBezTo>
                  <a:cubicBezTo>
                    <a:pt x="5796" y="12764"/>
                    <a:pt x="9960" y="11948"/>
                    <a:pt x="14107" y="11149"/>
                  </a:cubicBezTo>
                  <a:cubicBezTo>
                    <a:pt x="20497" y="9909"/>
                    <a:pt x="26887" y="8685"/>
                    <a:pt x="33277" y="7444"/>
                  </a:cubicBezTo>
                  <a:cubicBezTo>
                    <a:pt x="33311" y="7427"/>
                    <a:pt x="33362" y="7427"/>
                    <a:pt x="33396" y="7410"/>
                  </a:cubicBezTo>
                  <a:lnTo>
                    <a:pt x="33464" y="7410"/>
                  </a:lnTo>
                  <a:cubicBezTo>
                    <a:pt x="35385" y="7037"/>
                    <a:pt x="37339" y="6680"/>
                    <a:pt x="39293" y="6680"/>
                  </a:cubicBezTo>
                  <a:cubicBezTo>
                    <a:pt x="40041" y="6680"/>
                    <a:pt x="40772" y="6731"/>
                    <a:pt x="41520" y="6850"/>
                  </a:cubicBezTo>
                  <a:cubicBezTo>
                    <a:pt x="44239" y="7308"/>
                    <a:pt x="46924" y="8991"/>
                    <a:pt x="47604" y="11506"/>
                  </a:cubicBezTo>
                  <a:cubicBezTo>
                    <a:pt x="47706" y="11948"/>
                    <a:pt x="47774" y="12373"/>
                    <a:pt x="47774" y="12798"/>
                  </a:cubicBezTo>
                  <a:cubicBezTo>
                    <a:pt x="47757" y="15840"/>
                    <a:pt x="44987" y="18593"/>
                    <a:pt x="42251" y="20497"/>
                  </a:cubicBezTo>
                  <a:cubicBezTo>
                    <a:pt x="35724" y="25017"/>
                    <a:pt x="28264" y="28178"/>
                    <a:pt x="20854" y="31289"/>
                  </a:cubicBezTo>
                  <a:cubicBezTo>
                    <a:pt x="20854" y="31289"/>
                    <a:pt x="20837" y="31289"/>
                    <a:pt x="20837" y="31306"/>
                  </a:cubicBezTo>
                  <a:cubicBezTo>
                    <a:pt x="20820" y="31306"/>
                    <a:pt x="20803" y="31306"/>
                    <a:pt x="20786" y="31323"/>
                  </a:cubicBezTo>
                  <a:lnTo>
                    <a:pt x="20752" y="31323"/>
                  </a:lnTo>
                  <a:cubicBezTo>
                    <a:pt x="20735" y="31340"/>
                    <a:pt x="20718" y="31340"/>
                    <a:pt x="20701" y="31357"/>
                  </a:cubicBezTo>
                  <a:cubicBezTo>
                    <a:pt x="20667" y="31374"/>
                    <a:pt x="20633" y="31374"/>
                    <a:pt x="20599" y="31391"/>
                  </a:cubicBezTo>
                  <a:cubicBezTo>
                    <a:pt x="20565" y="31408"/>
                    <a:pt x="20514" y="31425"/>
                    <a:pt x="20463" y="31442"/>
                  </a:cubicBezTo>
                  <a:cubicBezTo>
                    <a:pt x="20463" y="31459"/>
                    <a:pt x="20446" y="31459"/>
                    <a:pt x="20446" y="31459"/>
                  </a:cubicBezTo>
                  <a:cubicBezTo>
                    <a:pt x="20429" y="31459"/>
                    <a:pt x="20429" y="31476"/>
                    <a:pt x="20412" y="31476"/>
                  </a:cubicBezTo>
                  <a:cubicBezTo>
                    <a:pt x="20378" y="31493"/>
                    <a:pt x="20344" y="31509"/>
                    <a:pt x="20327" y="31509"/>
                  </a:cubicBezTo>
                  <a:cubicBezTo>
                    <a:pt x="20310" y="31526"/>
                    <a:pt x="20293" y="31526"/>
                    <a:pt x="20276" y="31543"/>
                  </a:cubicBezTo>
                  <a:lnTo>
                    <a:pt x="20259" y="31543"/>
                  </a:lnTo>
                  <a:cubicBezTo>
                    <a:pt x="20242" y="31543"/>
                    <a:pt x="20242" y="31543"/>
                    <a:pt x="20225" y="31560"/>
                  </a:cubicBezTo>
                  <a:cubicBezTo>
                    <a:pt x="16843" y="33005"/>
                    <a:pt x="12084" y="35231"/>
                    <a:pt x="7954" y="35231"/>
                  </a:cubicBezTo>
                  <a:lnTo>
                    <a:pt x="7937" y="35231"/>
                  </a:lnTo>
                  <a:cubicBezTo>
                    <a:pt x="6595" y="35231"/>
                    <a:pt x="5303" y="35010"/>
                    <a:pt x="4164" y="34433"/>
                  </a:cubicBezTo>
                  <a:cubicBezTo>
                    <a:pt x="4131" y="34416"/>
                    <a:pt x="4114" y="34399"/>
                    <a:pt x="4080" y="34382"/>
                  </a:cubicBezTo>
                  <a:cubicBezTo>
                    <a:pt x="2125" y="33379"/>
                    <a:pt x="833" y="31645"/>
                    <a:pt x="1" y="29623"/>
                  </a:cubicBezTo>
                  <a:lnTo>
                    <a:pt x="1" y="49473"/>
                  </a:lnTo>
                  <a:cubicBezTo>
                    <a:pt x="647" y="49524"/>
                    <a:pt x="1309" y="49558"/>
                    <a:pt x="1955" y="49558"/>
                  </a:cubicBezTo>
                  <a:lnTo>
                    <a:pt x="2091" y="49558"/>
                  </a:lnTo>
                  <a:cubicBezTo>
                    <a:pt x="5371" y="49558"/>
                    <a:pt x="8617" y="48980"/>
                    <a:pt x="11829" y="48420"/>
                  </a:cubicBezTo>
                  <a:cubicBezTo>
                    <a:pt x="21415" y="46703"/>
                    <a:pt x="31272" y="44902"/>
                    <a:pt x="39446" y="39922"/>
                  </a:cubicBezTo>
                  <a:cubicBezTo>
                    <a:pt x="41860" y="38444"/>
                    <a:pt x="44086" y="36710"/>
                    <a:pt x="46584" y="35367"/>
                  </a:cubicBezTo>
                  <a:cubicBezTo>
                    <a:pt x="48743" y="34195"/>
                    <a:pt x="51088" y="33328"/>
                    <a:pt x="53195" y="32087"/>
                  </a:cubicBezTo>
                  <a:cubicBezTo>
                    <a:pt x="59688" y="28246"/>
                    <a:pt x="63342" y="21227"/>
                    <a:pt x="65024" y="14225"/>
                  </a:cubicBezTo>
                  <a:cubicBezTo>
                    <a:pt x="65585" y="11965"/>
                    <a:pt x="65959" y="9637"/>
                    <a:pt x="65755" y="7342"/>
                  </a:cubicBezTo>
                  <a:cubicBezTo>
                    <a:pt x="65534" y="4725"/>
                    <a:pt x="64480" y="2261"/>
                    <a:pt x="63002" y="1"/>
                  </a:cubicBezTo>
                  <a:close/>
                </a:path>
              </a:pathLst>
            </a:custGeom>
            <a:solidFill>
              <a:srgbClr val="4371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27"/>
            <p:cNvSpPr/>
            <p:nvPr/>
          </p:nvSpPr>
          <p:spPr>
            <a:xfrm>
              <a:off x="3008875" y="2455550"/>
              <a:ext cx="1194350" cy="713825"/>
            </a:xfrm>
            <a:custGeom>
              <a:avLst/>
              <a:gdLst/>
              <a:ahLst/>
              <a:cxnLst/>
              <a:rect l="l" t="t" r="r" b="b"/>
              <a:pathLst>
                <a:path w="47774" h="28553" extrusionOk="0">
                  <a:moveTo>
                    <a:pt x="39293" y="1"/>
                  </a:moveTo>
                  <a:cubicBezTo>
                    <a:pt x="37339" y="1"/>
                    <a:pt x="35385" y="358"/>
                    <a:pt x="33464" y="731"/>
                  </a:cubicBezTo>
                  <a:lnTo>
                    <a:pt x="33396" y="731"/>
                  </a:lnTo>
                  <a:cubicBezTo>
                    <a:pt x="33362" y="748"/>
                    <a:pt x="33311" y="748"/>
                    <a:pt x="33277" y="765"/>
                  </a:cubicBezTo>
                  <a:cubicBezTo>
                    <a:pt x="26887" y="2006"/>
                    <a:pt x="20497" y="3230"/>
                    <a:pt x="14107" y="4470"/>
                  </a:cubicBezTo>
                  <a:cubicBezTo>
                    <a:pt x="9960" y="5269"/>
                    <a:pt x="5796" y="6085"/>
                    <a:pt x="1870" y="7597"/>
                  </a:cubicBezTo>
                  <a:cubicBezTo>
                    <a:pt x="1207" y="7852"/>
                    <a:pt x="528" y="8158"/>
                    <a:pt x="1" y="8617"/>
                  </a:cubicBezTo>
                  <a:lnTo>
                    <a:pt x="1" y="22944"/>
                  </a:lnTo>
                  <a:cubicBezTo>
                    <a:pt x="833" y="24966"/>
                    <a:pt x="2125" y="26700"/>
                    <a:pt x="4080" y="27703"/>
                  </a:cubicBezTo>
                  <a:cubicBezTo>
                    <a:pt x="4114" y="27720"/>
                    <a:pt x="4131" y="27737"/>
                    <a:pt x="4164" y="27754"/>
                  </a:cubicBezTo>
                  <a:cubicBezTo>
                    <a:pt x="5303" y="28315"/>
                    <a:pt x="6595" y="28552"/>
                    <a:pt x="7937" y="28552"/>
                  </a:cubicBezTo>
                  <a:lnTo>
                    <a:pt x="7954" y="28552"/>
                  </a:lnTo>
                  <a:cubicBezTo>
                    <a:pt x="12084" y="28552"/>
                    <a:pt x="16843" y="26326"/>
                    <a:pt x="20225" y="24881"/>
                  </a:cubicBezTo>
                  <a:cubicBezTo>
                    <a:pt x="20242" y="24864"/>
                    <a:pt x="20242" y="24864"/>
                    <a:pt x="20259" y="24864"/>
                  </a:cubicBezTo>
                  <a:lnTo>
                    <a:pt x="20276" y="24864"/>
                  </a:lnTo>
                  <a:cubicBezTo>
                    <a:pt x="20293" y="24847"/>
                    <a:pt x="20310" y="24847"/>
                    <a:pt x="20327" y="24830"/>
                  </a:cubicBezTo>
                  <a:cubicBezTo>
                    <a:pt x="20344" y="24830"/>
                    <a:pt x="20378" y="24814"/>
                    <a:pt x="20412" y="24797"/>
                  </a:cubicBezTo>
                  <a:cubicBezTo>
                    <a:pt x="20429" y="24797"/>
                    <a:pt x="20429" y="24780"/>
                    <a:pt x="20446" y="24780"/>
                  </a:cubicBezTo>
                  <a:cubicBezTo>
                    <a:pt x="20446" y="24780"/>
                    <a:pt x="20463" y="24780"/>
                    <a:pt x="20463" y="24763"/>
                  </a:cubicBezTo>
                  <a:cubicBezTo>
                    <a:pt x="20514" y="24746"/>
                    <a:pt x="20565" y="24729"/>
                    <a:pt x="20599" y="24712"/>
                  </a:cubicBezTo>
                  <a:cubicBezTo>
                    <a:pt x="20633" y="24695"/>
                    <a:pt x="20667" y="24695"/>
                    <a:pt x="20701" y="24678"/>
                  </a:cubicBezTo>
                  <a:cubicBezTo>
                    <a:pt x="20718" y="24661"/>
                    <a:pt x="20735" y="24661"/>
                    <a:pt x="20752" y="24644"/>
                  </a:cubicBezTo>
                  <a:lnTo>
                    <a:pt x="20786" y="24644"/>
                  </a:lnTo>
                  <a:cubicBezTo>
                    <a:pt x="20803" y="24627"/>
                    <a:pt x="20820" y="24627"/>
                    <a:pt x="20837" y="24627"/>
                  </a:cubicBezTo>
                  <a:cubicBezTo>
                    <a:pt x="20837" y="24610"/>
                    <a:pt x="20854" y="24610"/>
                    <a:pt x="20854" y="24610"/>
                  </a:cubicBezTo>
                  <a:cubicBezTo>
                    <a:pt x="28264" y="21499"/>
                    <a:pt x="35724" y="18338"/>
                    <a:pt x="42251" y="13818"/>
                  </a:cubicBezTo>
                  <a:cubicBezTo>
                    <a:pt x="44987" y="11914"/>
                    <a:pt x="47757" y="9161"/>
                    <a:pt x="47774" y="6119"/>
                  </a:cubicBezTo>
                  <a:cubicBezTo>
                    <a:pt x="47774" y="5694"/>
                    <a:pt x="47706" y="5269"/>
                    <a:pt x="47604" y="4827"/>
                  </a:cubicBezTo>
                  <a:cubicBezTo>
                    <a:pt x="46924" y="2312"/>
                    <a:pt x="44239" y="629"/>
                    <a:pt x="41520" y="171"/>
                  </a:cubicBezTo>
                  <a:cubicBezTo>
                    <a:pt x="40772" y="52"/>
                    <a:pt x="40041" y="1"/>
                    <a:pt x="39293" y="1"/>
                  </a:cubicBezTo>
                  <a:close/>
                </a:path>
              </a:pathLst>
            </a:custGeom>
            <a:solidFill>
              <a:srgbClr val="4371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27"/>
            <p:cNvSpPr/>
            <p:nvPr/>
          </p:nvSpPr>
          <p:spPr>
            <a:xfrm>
              <a:off x="3110850" y="2455550"/>
              <a:ext cx="880375" cy="713825"/>
            </a:xfrm>
            <a:custGeom>
              <a:avLst/>
              <a:gdLst/>
              <a:ahLst/>
              <a:cxnLst/>
              <a:rect l="l" t="t" r="r" b="b"/>
              <a:pathLst>
                <a:path w="35215" h="28553" extrusionOk="0">
                  <a:moveTo>
                    <a:pt x="3858" y="28552"/>
                  </a:moveTo>
                  <a:lnTo>
                    <a:pt x="3858" y="28552"/>
                  </a:lnTo>
                  <a:lnTo>
                    <a:pt x="3858" y="28552"/>
                  </a:lnTo>
                  <a:lnTo>
                    <a:pt x="3858" y="28552"/>
                  </a:lnTo>
                  <a:close/>
                  <a:moveTo>
                    <a:pt x="3875" y="28552"/>
                  </a:moveTo>
                  <a:cubicBezTo>
                    <a:pt x="8005" y="28552"/>
                    <a:pt x="12764" y="26326"/>
                    <a:pt x="16146" y="24881"/>
                  </a:cubicBezTo>
                  <a:cubicBezTo>
                    <a:pt x="12764" y="26326"/>
                    <a:pt x="8005" y="28552"/>
                    <a:pt x="3875" y="28552"/>
                  </a:cubicBezTo>
                  <a:close/>
                  <a:moveTo>
                    <a:pt x="85" y="27754"/>
                  </a:moveTo>
                  <a:cubicBezTo>
                    <a:pt x="52" y="27737"/>
                    <a:pt x="35" y="27720"/>
                    <a:pt x="1" y="27703"/>
                  </a:cubicBezTo>
                  <a:cubicBezTo>
                    <a:pt x="35" y="27720"/>
                    <a:pt x="52" y="27737"/>
                    <a:pt x="85" y="27754"/>
                  </a:cubicBezTo>
                  <a:close/>
                  <a:moveTo>
                    <a:pt x="16180" y="24864"/>
                  </a:moveTo>
                  <a:cubicBezTo>
                    <a:pt x="16180" y="24864"/>
                    <a:pt x="16180" y="24864"/>
                    <a:pt x="16197" y="24864"/>
                  </a:cubicBezTo>
                  <a:cubicBezTo>
                    <a:pt x="16180" y="24864"/>
                    <a:pt x="16180" y="24864"/>
                    <a:pt x="16180" y="24864"/>
                  </a:cubicBezTo>
                  <a:close/>
                  <a:moveTo>
                    <a:pt x="16248" y="24830"/>
                  </a:moveTo>
                  <a:cubicBezTo>
                    <a:pt x="16265" y="24830"/>
                    <a:pt x="16299" y="24814"/>
                    <a:pt x="16333" y="24797"/>
                  </a:cubicBezTo>
                  <a:cubicBezTo>
                    <a:pt x="16299" y="24814"/>
                    <a:pt x="16265" y="24830"/>
                    <a:pt x="16248" y="24830"/>
                  </a:cubicBezTo>
                  <a:close/>
                  <a:moveTo>
                    <a:pt x="16367" y="24780"/>
                  </a:moveTo>
                  <a:cubicBezTo>
                    <a:pt x="16367" y="24780"/>
                    <a:pt x="16384" y="24780"/>
                    <a:pt x="16384" y="24763"/>
                  </a:cubicBezTo>
                  <a:cubicBezTo>
                    <a:pt x="16384" y="24780"/>
                    <a:pt x="16367" y="24780"/>
                    <a:pt x="16367" y="24780"/>
                  </a:cubicBezTo>
                  <a:close/>
                  <a:moveTo>
                    <a:pt x="16520" y="24712"/>
                  </a:moveTo>
                  <a:cubicBezTo>
                    <a:pt x="16554" y="24695"/>
                    <a:pt x="16588" y="24695"/>
                    <a:pt x="16622" y="24678"/>
                  </a:cubicBezTo>
                  <a:cubicBezTo>
                    <a:pt x="16588" y="24695"/>
                    <a:pt x="16554" y="24695"/>
                    <a:pt x="16520" y="24712"/>
                  </a:cubicBezTo>
                  <a:close/>
                  <a:moveTo>
                    <a:pt x="16673" y="24644"/>
                  </a:moveTo>
                  <a:cubicBezTo>
                    <a:pt x="16673" y="24644"/>
                    <a:pt x="16690" y="24644"/>
                    <a:pt x="16690" y="24644"/>
                  </a:cubicBezTo>
                  <a:cubicBezTo>
                    <a:pt x="16690" y="24644"/>
                    <a:pt x="16673" y="24644"/>
                    <a:pt x="16673" y="24644"/>
                  </a:cubicBezTo>
                  <a:close/>
                  <a:moveTo>
                    <a:pt x="16707" y="24644"/>
                  </a:moveTo>
                  <a:cubicBezTo>
                    <a:pt x="16724" y="24627"/>
                    <a:pt x="16741" y="24627"/>
                    <a:pt x="16758" y="24627"/>
                  </a:cubicBezTo>
                  <a:cubicBezTo>
                    <a:pt x="16741" y="24627"/>
                    <a:pt x="16724" y="24627"/>
                    <a:pt x="16707" y="24644"/>
                  </a:cubicBezTo>
                  <a:close/>
                  <a:moveTo>
                    <a:pt x="29317" y="731"/>
                  </a:moveTo>
                  <a:cubicBezTo>
                    <a:pt x="29334" y="731"/>
                    <a:pt x="29351" y="731"/>
                    <a:pt x="29368" y="731"/>
                  </a:cubicBezTo>
                  <a:cubicBezTo>
                    <a:pt x="29351" y="731"/>
                    <a:pt x="29334" y="731"/>
                    <a:pt x="29317" y="731"/>
                  </a:cubicBezTo>
                  <a:close/>
                  <a:moveTo>
                    <a:pt x="29385" y="731"/>
                  </a:moveTo>
                  <a:cubicBezTo>
                    <a:pt x="31306" y="358"/>
                    <a:pt x="33260" y="1"/>
                    <a:pt x="35214" y="1"/>
                  </a:cubicBezTo>
                  <a:cubicBezTo>
                    <a:pt x="33260" y="1"/>
                    <a:pt x="31306" y="358"/>
                    <a:pt x="29385" y="731"/>
                  </a:cubicBezTo>
                  <a:close/>
                  <a:moveTo>
                    <a:pt x="35214" y="1"/>
                  </a:moveTo>
                  <a:lnTo>
                    <a:pt x="35214" y="1"/>
                  </a:lnTo>
                  <a:lnTo>
                    <a:pt x="35214" y="1"/>
                  </a:lnTo>
                  <a:lnTo>
                    <a:pt x="35214" y="1"/>
                  </a:lnTo>
                  <a:close/>
                </a:path>
              </a:pathLst>
            </a:custGeom>
            <a:solidFill>
              <a:srgbClr val="315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27"/>
            <p:cNvSpPr/>
            <p:nvPr/>
          </p:nvSpPr>
          <p:spPr>
            <a:xfrm>
              <a:off x="3851000" y="3419175"/>
              <a:ext cx="34850" cy="12350"/>
            </a:xfrm>
            <a:custGeom>
              <a:avLst/>
              <a:gdLst/>
              <a:ahLst/>
              <a:cxnLst/>
              <a:rect l="l" t="t" r="r" b="b"/>
              <a:pathLst>
                <a:path w="1394" h="494" extrusionOk="0">
                  <a:moveTo>
                    <a:pt x="1394" y="1"/>
                  </a:moveTo>
                  <a:cubicBezTo>
                    <a:pt x="935" y="154"/>
                    <a:pt x="459" y="323"/>
                    <a:pt x="0" y="493"/>
                  </a:cubicBezTo>
                  <a:cubicBezTo>
                    <a:pt x="323" y="442"/>
                    <a:pt x="646" y="391"/>
                    <a:pt x="969" y="323"/>
                  </a:cubicBezTo>
                  <a:cubicBezTo>
                    <a:pt x="1122" y="289"/>
                    <a:pt x="1224" y="272"/>
                    <a:pt x="1309" y="154"/>
                  </a:cubicBezTo>
                  <a:cubicBezTo>
                    <a:pt x="1343" y="120"/>
                    <a:pt x="1377" y="69"/>
                    <a:pt x="1394" y="1"/>
                  </a:cubicBezTo>
                  <a:close/>
                </a:path>
              </a:pathLst>
            </a:custGeom>
            <a:solidFill>
              <a:srgbClr val="C1D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27"/>
            <p:cNvSpPr/>
            <p:nvPr/>
          </p:nvSpPr>
          <p:spPr>
            <a:xfrm>
              <a:off x="3093425" y="3137900"/>
              <a:ext cx="25100" cy="14475"/>
            </a:xfrm>
            <a:custGeom>
              <a:avLst/>
              <a:gdLst/>
              <a:ahLst/>
              <a:cxnLst/>
              <a:rect l="l" t="t" r="r" b="b"/>
              <a:pathLst>
                <a:path w="1004" h="579" extrusionOk="0">
                  <a:moveTo>
                    <a:pt x="1" y="1"/>
                  </a:moveTo>
                  <a:cubicBezTo>
                    <a:pt x="69" y="171"/>
                    <a:pt x="120" y="324"/>
                    <a:pt x="188" y="477"/>
                  </a:cubicBezTo>
                  <a:cubicBezTo>
                    <a:pt x="205" y="545"/>
                    <a:pt x="256" y="579"/>
                    <a:pt x="324" y="579"/>
                  </a:cubicBezTo>
                  <a:cubicBezTo>
                    <a:pt x="545" y="579"/>
                    <a:pt x="765" y="562"/>
                    <a:pt x="1003" y="562"/>
                  </a:cubicBezTo>
                  <a:cubicBezTo>
                    <a:pt x="901" y="511"/>
                    <a:pt x="799" y="460"/>
                    <a:pt x="698" y="409"/>
                  </a:cubicBezTo>
                  <a:cubicBezTo>
                    <a:pt x="630" y="375"/>
                    <a:pt x="562" y="341"/>
                    <a:pt x="494" y="307"/>
                  </a:cubicBezTo>
                  <a:lnTo>
                    <a:pt x="426" y="307"/>
                  </a:lnTo>
                  <a:lnTo>
                    <a:pt x="409" y="256"/>
                  </a:lnTo>
                  <a:cubicBezTo>
                    <a:pt x="273" y="171"/>
                    <a:pt x="137" y="86"/>
                    <a:pt x="1"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27"/>
            <p:cNvSpPr/>
            <p:nvPr/>
          </p:nvSpPr>
          <p:spPr>
            <a:xfrm>
              <a:off x="4726250" y="2253300"/>
              <a:ext cx="21675" cy="35300"/>
            </a:xfrm>
            <a:custGeom>
              <a:avLst/>
              <a:gdLst/>
              <a:ahLst/>
              <a:cxnLst/>
              <a:rect l="l" t="t" r="r" b="b"/>
              <a:pathLst>
                <a:path w="867" h="1412" extrusionOk="0">
                  <a:moveTo>
                    <a:pt x="697" y="1"/>
                  </a:moveTo>
                  <a:cubicBezTo>
                    <a:pt x="510" y="494"/>
                    <a:pt x="272" y="953"/>
                    <a:pt x="0" y="1412"/>
                  </a:cubicBezTo>
                  <a:lnTo>
                    <a:pt x="340" y="1412"/>
                  </a:lnTo>
                  <a:cubicBezTo>
                    <a:pt x="544" y="1072"/>
                    <a:pt x="714" y="715"/>
                    <a:pt x="867" y="358"/>
                  </a:cubicBezTo>
                  <a:cubicBezTo>
                    <a:pt x="816" y="239"/>
                    <a:pt x="748" y="120"/>
                    <a:pt x="697"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27"/>
            <p:cNvSpPr/>
            <p:nvPr/>
          </p:nvSpPr>
          <p:spPr>
            <a:xfrm>
              <a:off x="3008875" y="2288575"/>
              <a:ext cx="276200" cy="376050"/>
            </a:xfrm>
            <a:custGeom>
              <a:avLst/>
              <a:gdLst/>
              <a:ahLst/>
              <a:cxnLst/>
              <a:rect l="l" t="t" r="r" b="b"/>
              <a:pathLst>
                <a:path w="11048" h="15042" extrusionOk="0">
                  <a:moveTo>
                    <a:pt x="4300" y="1836"/>
                  </a:moveTo>
                  <a:cubicBezTo>
                    <a:pt x="4283" y="1938"/>
                    <a:pt x="4283" y="2040"/>
                    <a:pt x="4283" y="2142"/>
                  </a:cubicBezTo>
                  <a:cubicBezTo>
                    <a:pt x="3825" y="2890"/>
                    <a:pt x="3366" y="3620"/>
                    <a:pt x="2890" y="4351"/>
                  </a:cubicBezTo>
                  <a:cubicBezTo>
                    <a:pt x="2856" y="4385"/>
                    <a:pt x="2822" y="4436"/>
                    <a:pt x="2788" y="4470"/>
                  </a:cubicBezTo>
                  <a:cubicBezTo>
                    <a:pt x="3264" y="3586"/>
                    <a:pt x="3757" y="2703"/>
                    <a:pt x="4300" y="1836"/>
                  </a:cubicBezTo>
                  <a:close/>
                  <a:moveTo>
                    <a:pt x="6935" y="340"/>
                  </a:moveTo>
                  <a:lnTo>
                    <a:pt x="6935" y="340"/>
                  </a:lnTo>
                  <a:cubicBezTo>
                    <a:pt x="6561" y="2006"/>
                    <a:pt x="6340" y="3722"/>
                    <a:pt x="6272" y="5456"/>
                  </a:cubicBezTo>
                  <a:lnTo>
                    <a:pt x="6255" y="5473"/>
                  </a:lnTo>
                  <a:cubicBezTo>
                    <a:pt x="5592" y="6340"/>
                    <a:pt x="4963" y="7223"/>
                    <a:pt x="4334" y="8107"/>
                  </a:cubicBezTo>
                  <a:cubicBezTo>
                    <a:pt x="4419" y="6374"/>
                    <a:pt x="4504" y="4657"/>
                    <a:pt x="4555" y="2924"/>
                  </a:cubicBezTo>
                  <a:cubicBezTo>
                    <a:pt x="5337" y="2057"/>
                    <a:pt x="6136" y="1190"/>
                    <a:pt x="6935" y="340"/>
                  </a:cubicBezTo>
                  <a:close/>
                  <a:moveTo>
                    <a:pt x="8039" y="3654"/>
                  </a:moveTo>
                  <a:cubicBezTo>
                    <a:pt x="7581" y="5677"/>
                    <a:pt x="7156" y="7716"/>
                    <a:pt x="6714" y="9756"/>
                  </a:cubicBezTo>
                  <a:cubicBezTo>
                    <a:pt x="6595" y="8634"/>
                    <a:pt x="6544" y="7512"/>
                    <a:pt x="6544" y="6391"/>
                  </a:cubicBezTo>
                  <a:cubicBezTo>
                    <a:pt x="6867" y="5694"/>
                    <a:pt x="7190" y="5014"/>
                    <a:pt x="7513" y="4317"/>
                  </a:cubicBezTo>
                  <a:cubicBezTo>
                    <a:pt x="7682" y="4096"/>
                    <a:pt x="7869" y="3875"/>
                    <a:pt x="8039" y="3654"/>
                  </a:cubicBezTo>
                  <a:close/>
                  <a:moveTo>
                    <a:pt x="6272" y="5949"/>
                  </a:moveTo>
                  <a:cubicBezTo>
                    <a:pt x="6272" y="6085"/>
                    <a:pt x="6255" y="6204"/>
                    <a:pt x="6255" y="6323"/>
                  </a:cubicBezTo>
                  <a:cubicBezTo>
                    <a:pt x="5575" y="7750"/>
                    <a:pt x="4895" y="9178"/>
                    <a:pt x="4164" y="10588"/>
                  </a:cubicBezTo>
                  <a:cubicBezTo>
                    <a:pt x="4215" y="9943"/>
                    <a:pt x="4249" y="9297"/>
                    <a:pt x="4300" y="8651"/>
                  </a:cubicBezTo>
                  <a:cubicBezTo>
                    <a:pt x="4623" y="8175"/>
                    <a:pt x="4963" y="7716"/>
                    <a:pt x="5286" y="7257"/>
                  </a:cubicBezTo>
                  <a:cubicBezTo>
                    <a:pt x="5609" y="6816"/>
                    <a:pt x="5949" y="6391"/>
                    <a:pt x="6272" y="5949"/>
                  </a:cubicBezTo>
                  <a:close/>
                  <a:moveTo>
                    <a:pt x="3978" y="9093"/>
                  </a:moveTo>
                  <a:lnTo>
                    <a:pt x="3978" y="9093"/>
                  </a:lnTo>
                  <a:cubicBezTo>
                    <a:pt x="3961" y="9331"/>
                    <a:pt x="3944" y="9586"/>
                    <a:pt x="3927" y="9824"/>
                  </a:cubicBezTo>
                  <a:cubicBezTo>
                    <a:pt x="3910" y="10300"/>
                    <a:pt x="3859" y="10758"/>
                    <a:pt x="3825" y="11234"/>
                  </a:cubicBezTo>
                  <a:cubicBezTo>
                    <a:pt x="3417" y="11183"/>
                    <a:pt x="3026" y="11115"/>
                    <a:pt x="2618" y="11064"/>
                  </a:cubicBezTo>
                  <a:cubicBezTo>
                    <a:pt x="3060" y="10402"/>
                    <a:pt x="3519" y="9739"/>
                    <a:pt x="3978" y="9093"/>
                  </a:cubicBezTo>
                  <a:close/>
                  <a:moveTo>
                    <a:pt x="6272" y="6986"/>
                  </a:moveTo>
                  <a:cubicBezTo>
                    <a:pt x="6289" y="8209"/>
                    <a:pt x="6374" y="9433"/>
                    <a:pt x="6527" y="10656"/>
                  </a:cubicBezTo>
                  <a:cubicBezTo>
                    <a:pt x="6476" y="10945"/>
                    <a:pt x="6408" y="11234"/>
                    <a:pt x="6357" y="11523"/>
                  </a:cubicBezTo>
                  <a:cubicBezTo>
                    <a:pt x="5609" y="11455"/>
                    <a:pt x="4878" y="11370"/>
                    <a:pt x="4147" y="11268"/>
                  </a:cubicBezTo>
                  <a:cubicBezTo>
                    <a:pt x="4878" y="9858"/>
                    <a:pt x="5575" y="8413"/>
                    <a:pt x="6272" y="6986"/>
                  </a:cubicBezTo>
                  <a:close/>
                  <a:moveTo>
                    <a:pt x="1802" y="1"/>
                  </a:moveTo>
                  <a:cubicBezTo>
                    <a:pt x="1156" y="2261"/>
                    <a:pt x="562" y="4538"/>
                    <a:pt x="1" y="6833"/>
                  </a:cubicBezTo>
                  <a:lnTo>
                    <a:pt x="1" y="8056"/>
                  </a:lnTo>
                  <a:cubicBezTo>
                    <a:pt x="494" y="7495"/>
                    <a:pt x="1003" y="6918"/>
                    <a:pt x="1496" y="6357"/>
                  </a:cubicBezTo>
                  <a:lnTo>
                    <a:pt x="1496" y="6357"/>
                  </a:lnTo>
                  <a:cubicBezTo>
                    <a:pt x="1394" y="6578"/>
                    <a:pt x="1292" y="6799"/>
                    <a:pt x="1173" y="7003"/>
                  </a:cubicBezTo>
                  <a:cubicBezTo>
                    <a:pt x="782" y="7614"/>
                    <a:pt x="392" y="8209"/>
                    <a:pt x="1" y="8821"/>
                  </a:cubicBezTo>
                  <a:lnTo>
                    <a:pt x="1" y="9331"/>
                  </a:lnTo>
                  <a:cubicBezTo>
                    <a:pt x="103" y="9178"/>
                    <a:pt x="205" y="9025"/>
                    <a:pt x="307" y="8872"/>
                  </a:cubicBezTo>
                  <a:lnTo>
                    <a:pt x="307" y="8872"/>
                  </a:lnTo>
                  <a:cubicBezTo>
                    <a:pt x="205" y="9093"/>
                    <a:pt x="103" y="9331"/>
                    <a:pt x="1" y="9552"/>
                  </a:cubicBezTo>
                  <a:lnTo>
                    <a:pt x="1" y="10215"/>
                  </a:lnTo>
                  <a:cubicBezTo>
                    <a:pt x="443" y="9229"/>
                    <a:pt x="901" y="8243"/>
                    <a:pt x="1360" y="7257"/>
                  </a:cubicBezTo>
                  <a:cubicBezTo>
                    <a:pt x="1972" y="6340"/>
                    <a:pt x="2567" y="5422"/>
                    <a:pt x="3145" y="4487"/>
                  </a:cubicBezTo>
                  <a:cubicBezTo>
                    <a:pt x="3519" y="4079"/>
                    <a:pt x="3893" y="3671"/>
                    <a:pt x="4249" y="3264"/>
                  </a:cubicBezTo>
                  <a:lnTo>
                    <a:pt x="4249" y="3264"/>
                  </a:lnTo>
                  <a:cubicBezTo>
                    <a:pt x="4198" y="5031"/>
                    <a:pt x="4114" y="6799"/>
                    <a:pt x="4012" y="8549"/>
                  </a:cubicBezTo>
                  <a:cubicBezTo>
                    <a:pt x="3434" y="9365"/>
                    <a:pt x="2856" y="10181"/>
                    <a:pt x="2295" y="11013"/>
                  </a:cubicBezTo>
                  <a:cubicBezTo>
                    <a:pt x="1530" y="10877"/>
                    <a:pt x="765" y="10741"/>
                    <a:pt x="1" y="10588"/>
                  </a:cubicBezTo>
                  <a:lnTo>
                    <a:pt x="1" y="10877"/>
                  </a:lnTo>
                  <a:cubicBezTo>
                    <a:pt x="714" y="11013"/>
                    <a:pt x="1411" y="11149"/>
                    <a:pt x="2125" y="11251"/>
                  </a:cubicBezTo>
                  <a:cubicBezTo>
                    <a:pt x="1411" y="12322"/>
                    <a:pt x="697" y="13410"/>
                    <a:pt x="1" y="14497"/>
                  </a:cubicBezTo>
                  <a:lnTo>
                    <a:pt x="1" y="15041"/>
                  </a:lnTo>
                  <a:cubicBezTo>
                    <a:pt x="799" y="13784"/>
                    <a:pt x="1615" y="12543"/>
                    <a:pt x="2448" y="11302"/>
                  </a:cubicBezTo>
                  <a:cubicBezTo>
                    <a:pt x="2482" y="11319"/>
                    <a:pt x="2516" y="11319"/>
                    <a:pt x="2567" y="11336"/>
                  </a:cubicBezTo>
                  <a:cubicBezTo>
                    <a:pt x="2941" y="11387"/>
                    <a:pt x="3332" y="11438"/>
                    <a:pt x="3706" y="11489"/>
                  </a:cubicBezTo>
                  <a:cubicBezTo>
                    <a:pt x="3264" y="12373"/>
                    <a:pt x="2805" y="13240"/>
                    <a:pt x="2329" y="14106"/>
                  </a:cubicBezTo>
                  <a:cubicBezTo>
                    <a:pt x="2465" y="14055"/>
                    <a:pt x="2601" y="14005"/>
                    <a:pt x="2737" y="13954"/>
                  </a:cubicBezTo>
                  <a:cubicBezTo>
                    <a:pt x="3094" y="13308"/>
                    <a:pt x="3434" y="12662"/>
                    <a:pt x="3774" y="11999"/>
                  </a:cubicBezTo>
                  <a:lnTo>
                    <a:pt x="3774" y="11999"/>
                  </a:lnTo>
                  <a:cubicBezTo>
                    <a:pt x="3740" y="12560"/>
                    <a:pt x="3689" y="13104"/>
                    <a:pt x="3638" y="13648"/>
                  </a:cubicBezTo>
                  <a:cubicBezTo>
                    <a:pt x="3740" y="13614"/>
                    <a:pt x="3842" y="13580"/>
                    <a:pt x="3944" y="13546"/>
                  </a:cubicBezTo>
                  <a:cubicBezTo>
                    <a:pt x="3995" y="12883"/>
                    <a:pt x="4063" y="12220"/>
                    <a:pt x="4097" y="11540"/>
                  </a:cubicBezTo>
                  <a:cubicBezTo>
                    <a:pt x="4827" y="11642"/>
                    <a:pt x="5558" y="11727"/>
                    <a:pt x="6289" y="11795"/>
                  </a:cubicBezTo>
                  <a:cubicBezTo>
                    <a:pt x="6221" y="12169"/>
                    <a:pt x="6153" y="12543"/>
                    <a:pt x="6068" y="12917"/>
                  </a:cubicBezTo>
                  <a:cubicBezTo>
                    <a:pt x="6170" y="12883"/>
                    <a:pt x="6289" y="12866"/>
                    <a:pt x="6391" y="12832"/>
                  </a:cubicBezTo>
                  <a:cubicBezTo>
                    <a:pt x="6459" y="12492"/>
                    <a:pt x="6527" y="12152"/>
                    <a:pt x="6595" y="11829"/>
                  </a:cubicBezTo>
                  <a:lnTo>
                    <a:pt x="6714" y="11829"/>
                  </a:lnTo>
                  <a:cubicBezTo>
                    <a:pt x="6765" y="12118"/>
                    <a:pt x="6816" y="12424"/>
                    <a:pt x="6867" y="12713"/>
                  </a:cubicBezTo>
                  <a:cubicBezTo>
                    <a:pt x="6969" y="12679"/>
                    <a:pt x="7054" y="12662"/>
                    <a:pt x="7156" y="12628"/>
                  </a:cubicBezTo>
                  <a:cubicBezTo>
                    <a:pt x="7105" y="12373"/>
                    <a:pt x="7054" y="12118"/>
                    <a:pt x="7003" y="11863"/>
                  </a:cubicBezTo>
                  <a:lnTo>
                    <a:pt x="7003" y="11863"/>
                  </a:lnTo>
                  <a:cubicBezTo>
                    <a:pt x="7903" y="11931"/>
                    <a:pt x="8804" y="11999"/>
                    <a:pt x="9705" y="12033"/>
                  </a:cubicBezTo>
                  <a:cubicBezTo>
                    <a:pt x="10062" y="11965"/>
                    <a:pt x="10419" y="11880"/>
                    <a:pt x="10776" y="11812"/>
                  </a:cubicBezTo>
                  <a:cubicBezTo>
                    <a:pt x="9501" y="11761"/>
                    <a:pt x="8226" y="11693"/>
                    <a:pt x="6969" y="11574"/>
                  </a:cubicBezTo>
                  <a:cubicBezTo>
                    <a:pt x="6918" y="11268"/>
                    <a:pt x="6867" y="10962"/>
                    <a:pt x="6833" y="10656"/>
                  </a:cubicBezTo>
                  <a:cubicBezTo>
                    <a:pt x="7326" y="8243"/>
                    <a:pt x="7852" y="5847"/>
                    <a:pt x="8379" y="3451"/>
                  </a:cubicBezTo>
                  <a:cubicBezTo>
                    <a:pt x="8396" y="3332"/>
                    <a:pt x="8430" y="3230"/>
                    <a:pt x="8447" y="3128"/>
                  </a:cubicBezTo>
                  <a:cubicBezTo>
                    <a:pt x="9297" y="2074"/>
                    <a:pt x="10164" y="1020"/>
                    <a:pt x="11048" y="1"/>
                  </a:cubicBezTo>
                  <a:lnTo>
                    <a:pt x="10674" y="1"/>
                  </a:lnTo>
                  <a:cubicBezTo>
                    <a:pt x="9977" y="816"/>
                    <a:pt x="9280" y="1649"/>
                    <a:pt x="8600" y="2482"/>
                  </a:cubicBezTo>
                  <a:cubicBezTo>
                    <a:pt x="8685" y="2091"/>
                    <a:pt x="8770" y="1683"/>
                    <a:pt x="8872" y="1292"/>
                  </a:cubicBezTo>
                  <a:cubicBezTo>
                    <a:pt x="9059" y="867"/>
                    <a:pt x="9246" y="425"/>
                    <a:pt x="9433" y="1"/>
                  </a:cubicBezTo>
                  <a:lnTo>
                    <a:pt x="8855" y="1"/>
                  </a:lnTo>
                  <a:cubicBezTo>
                    <a:pt x="8787" y="340"/>
                    <a:pt x="8702" y="680"/>
                    <a:pt x="8617" y="1020"/>
                  </a:cubicBezTo>
                  <a:cubicBezTo>
                    <a:pt x="8600" y="1105"/>
                    <a:pt x="8583" y="1173"/>
                    <a:pt x="8566" y="1258"/>
                  </a:cubicBezTo>
                  <a:cubicBezTo>
                    <a:pt x="8311" y="1853"/>
                    <a:pt x="8056" y="2448"/>
                    <a:pt x="7784" y="3026"/>
                  </a:cubicBezTo>
                  <a:cubicBezTo>
                    <a:pt x="7615" y="3400"/>
                    <a:pt x="7445" y="3790"/>
                    <a:pt x="7275" y="4164"/>
                  </a:cubicBezTo>
                  <a:cubicBezTo>
                    <a:pt x="7037" y="4453"/>
                    <a:pt x="6816" y="4759"/>
                    <a:pt x="6578" y="5065"/>
                  </a:cubicBezTo>
                  <a:cubicBezTo>
                    <a:pt x="6663" y="3349"/>
                    <a:pt x="6901" y="1666"/>
                    <a:pt x="7309" y="1"/>
                  </a:cubicBezTo>
                  <a:lnTo>
                    <a:pt x="6867" y="1"/>
                  </a:lnTo>
                  <a:cubicBezTo>
                    <a:pt x="6102" y="833"/>
                    <a:pt x="5337" y="1649"/>
                    <a:pt x="4572" y="2499"/>
                  </a:cubicBezTo>
                  <a:cubicBezTo>
                    <a:pt x="4572" y="2414"/>
                    <a:pt x="4572" y="2329"/>
                    <a:pt x="4572" y="2227"/>
                  </a:cubicBezTo>
                  <a:cubicBezTo>
                    <a:pt x="5048" y="1496"/>
                    <a:pt x="5507" y="748"/>
                    <a:pt x="5966" y="1"/>
                  </a:cubicBezTo>
                  <a:lnTo>
                    <a:pt x="5626" y="1"/>
                  </a:lnTo>
                  <a:cubicBezTo>
                    <a:pt x="5371" y="408"/>
                    <a:pt x="5133" y="816"/>
                    <a:pt x="4878" y="1207"/>
                  </a:cubicBezTo>
                  <a:cubicBezTo>
                    <a:pt x="4776" y="1360"/>
                    <a:pt x="4691" y="1513"/>
                    <a:pt x="4589" y="1666"/>
                  </a:cubicBezTo>
                  <a:cubicBezTo>
                    <a:pt x="4589" y="1564"/>
                    <a:pt x="4589" y="1462"/>
                    <a:pt x="4606" y="1343"/>
                  </a:cubicBezTo>
                  <a:cubicBezTo>
                    <a:pt x="4895" y="884"/>
                    <a:pt x="5184" y="442"/>
                    <a:pt x="5507" y="1"/>
                  </a:cubicBezTo>
                  <a:lnTo>
                    <a:pt x="5133" y="1"/>
                  </a:lnTo>
                  <a:cubicBezTo>
                    <a:pt x="4963" y="255"/>
                    <a:pt x="4776" y="527"/>
                    <a:pt x="4606" y="782"/>
                  </a:cubicBezTo>
                  <a:cubicBezTo>
                    <a:pt x="4623" y="527"/>
                    <a:pt x="4623" y="255"/>
                    <a:pt x="4623" y="1"/>
                  </a:cubicBezTo>
                  <a:lnTo>
                    <a:pt x="4334" y="1"/>
                  </a:lnTo>
                  <a:cubicBezTo>
                    <a:pt x="4317" y="425"/>
                    <a:pt x="4317" y="850"/>
                    <a:pt x="4300" y="1275"/>
                  </a:cubicBezTo>
                  <a:cubicBezTo>
                    <a:pt x="3468" y="2601"/>
                    <a:pt x="2703" y="3977"/>
                    <a:pt x="1989" y="5388"/>
                  </a:cubicBezTo>
                  <a:cubicBezTo>
                    <a:pt x="1377" y="6085"/>
                    <a:pt x="748" y="6765"/>
                    <a:pt x="154" y="7461"/>
                  </a:cubicBezTo>
                  <a:cubicBezTo>
                    <a:pt x="748" y="4963"/>
                    <a:pt x="1411" y="2482"/>
                    <a:pt x="2108"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27"/>
            <p:cNvSpPr/>
            <p:nvPr/>
          </p:nvSpPr>
          <p:spPr>
            <a:xfrm>
              <a:off x="3008875" y="2288575"/>
              <a:ext cx="1784525" cy="1315450"/>
            </a:xfrm>
            <a:custGeom>
              <a:avLst/>
              <a:gdLst/>
              <a:ahLst/>
              <a:cxnLst/>
              <a:rect l="l" t="t" r="r" b="b"/>
              <a:pathLst>
                <a:path w="71381" h="52618" extrusionOk="0">
                  <a:moveTo>
                    <a:pt x="28519" y="476"/>
                  </a:moveTo>
                  <a:cubicBezTo>
                    <a:pt x="28553" y="578"/>
                    <a:pt x="28570" y="680"/>
                    <a:pt x="28603" y="765"/>
                  </a:cubicBezTo>
                  <a:cubicBezTo>
                    <a:pt x="28553" y="1037"/>
                    <a:pt x="28485" y="1292"/>
                    <a:pt x="28434" y="1564"/>
                  </a:cubicBezTo>
                  <a:cubicBezTo>
                    <a:pt x="28451" y="1207"/>
                    <a:pt x="28485" y="833"/>
                    <a:pt x="28519" y="476"/>
                  </a:cubicBezTo>
                  <a:close/>
                  <a:moveTo>
                    <a:pt x="28773" y="1326"/>
                  </a:moveTo>
                  <a:cubicBezTo>
                    <a:pt x="28960" y="1938"/>
                    <a:pt x="29147" y="2533"/>
                    <a:pt x="29300" y="3145"/>
                  </a:cubicBezTo>
                  <a:cubicBezTo>
                    <a:pt x="29334" y="3264"/>
                    <a:pt x="29368" y="3383"/>
                    <a:pt x="29402" y="3502"/>
                  </a:cubicBezTo>
                  <a:cubicBezTo>
                    <a:pt x="29011" y="3654"/>
                    <a:pt x="28620" y="3790"/>
                    <a:pt x="28230" y="3943"/>
                  </a:cubicBezTo>
                  <a:cubicBezTo>
                    <a:pt x="28247" y="3824"/>
                    <a:pt x="28264" y="3688"/>
                    <a:pt x="28264" y="3553"/>
                  </a:cubicBezTo>
                  <a:cubicBezTo>
                    <a:pt x="28451" y="2822"/>
                    <a:pt x="28620" y="2074"/>
                    <a:pt x="28773" y="1326"/>
                  </a:cubicBezTo>
                  <a:close/>
                  <a:moveTo>
                    <a:pt x="36642" y="1309"/>
                  </a:moveTo>
                  <a:lnTo>
                    <a:pt x="36642" y="1309"/>
                  </a:lnTo>
                  <a:cubicBezTo>
                    <a:pt x="36557" y="2261"/>
                    <a:pt x="36455" y="3230"/>
                    <a:pt x="36353" y="4198"/>
                  </a:cubicBezTo>
                  <a:cubicBezTo>
                    <a:pt x="35928" y="3485"/>
                    <a:pt x="35504" y="2771"/>
                    <a:pt x="35113" y="2040"/>
                  </a:cubicBezTo>
                  <a:cubicBezTo>
                    <a:pt x="35147" y="1955"/>
                    <a:pt x="35198" y="1853"/>
                    <a:pt x="35232" y="1751"/>
                  </a:cubicBezTo>
                  <a:cubicBezTo>
                    <a:pt x="35571" y="1649"/>
                    <a:pt x="35911" y="1530"/>
                    <a:pt x="36251" y="1428"/>
                  </a:cubicBezTo>
                  <a:cubicBezTo>
                    <a:pt x="36387" y="1377"/>
                    <a:pt x="36506" y="1343"/>
                    <a:pt x="36642" y="1309"/>
                  </a:cubicBezTo>
                  <a:close/>
                  <a:moveTo>
                    <a:pt x="28213" y="493"/>
                  </a:moveTo>
                  <a:lnTo>
                    <a:pt x="28213" y="493"/>
                  </a:lnTo>
                  <a:cubicBezTo>
                    <a:pt x="28145" y="1479"/>
                    <a:pt x="28060" y="2482"/>
                    <a:pt x="27975" y="3468"/>
                  </a:cubicBezTo>
                  <a:cubicBezTo>
                    <a:pt x="27924" y="3688"/>
                    <a:pt x="27890" y="3892"/>
                    <a:pt x="27839" y="4096"/>
                  </a:cubicBezTo>
                  <a:cubicBezTo>
                    <a:pt x="27346" y="4283"/>
                    <a:pt x="26870" y="4487"/>
                    <a:pt x="26377" y="4674"/>
                  </a:cubicBezTo>
                  <a:cubicBezTo>
                    <a:pt x="26717" y="3705"/>
                    <a:pt x="27091" y="2737"/>
                    <a:pt x="27465" y="1768"/>
                  </a:cubicBezTo>
                  <a:cubicBezTo>
                    <a:pt x="27720" y="1343"/>
                    <a:pt x="27958" y="918"/>
                    <a:pt x="28213" y="493"/>
                  </a:cubicBezTo>
                  <a:close/>
                  <a:moveTo>
                    <a:pt x="26530" y="3400"/>
                  </a:moveTo>
                  <a:lnTo>
                    <a:pt x="26530" y="3400"/>
                  </a:lnTo>
                  <a:cubicBezTo>
                    <a:pt x="26360" y="3858"/>
                    <a:pt x="26190" y="4334"/>
                    <a:pt x="26020" y="4810"/>
                  </a:cubicBezTo>
                  <a:cubicBezTo>
                    <a:pt x="25901" y="4861"/>
                    <a:pt x="25765" y="4912"/>
                    <a:pt x="25646" y="4963"/>
                  </a:cubicBezTo>
                  <a:cubicBezTo>
                    <a:pt x="25935" y="4436"/>
                    <a:pt x="26241" y="3926"/>
                    <a:pt x="26530" y="3400"/>
                  </a:cubicBezTo>
                  <a:close/>
                  <a:moveTo>
                    <a:pt x="25086" y="2720"/>
                  </a:moveTo>
                  <a:lnTo>
                    <a:pt x="25086" y="2720"/>
                  </a:lnTo>
                  <a:cubicBezTo>
                    <a:pt x="24780" y="3502"/>
                    <a:pt x="24440" y="4266"/>
                    <a:pt x="24117" y="5048"/>
                  </a:cubicBezTo>
                  <a:cubicBezTo>
                    <a:pt x="24015" y="4759"/>
                    <a:pt x="23913" y="4470"/>
                    <a:pt x="23828" y="4164"/>
                  </a:cubicBezTo>
                  <a:cubicBezTo>
                    <a:pt x="24236" y="3688"/>
                    <a:pt x="24661" y="3196"/>
                    <a:pt x="25086" y="2720"/>
                  </a:cubicBezTo>
                  <a:close/>
                  <a:moveTo>
                    <a:pt x="66044" y="3247"/>
                  </a:moveTo>
                  <a:lnTo>
                    <a:pt x="66044" y="3247"/>
                  </a:lnTo>
                  <a:cubicBezTo>
                    <a:pt x="65364" y="3977"/>
                    <a:pt x="64701" y="4725"/>
                    <a:pt x="64021" y="5473"/>
                  </a:cubicBezTo>
                  <a:cubicBezTo>
                    <a:pt x="63240" y="5575"/>
                    <a:pt x="62458" y="5711"/>
                    <a:pt x="61676" y="5864"/>
                  </a:cubicBezTo>
                  <a:cubicBezTo>
                    <a:pt x="61744" y="5728"/>
                    <a:pt x="61795" y="5575"/>
                    <a:pt x="61863" y="5439"/>
                  </a:cubicBezTo>
                  <a:cubicBezTo>
                    <a:pt x="63359" y="4861"/>
                    <a:pt x="64803" y="4147"/>
                    <a:pt x="66044" y="3247"/>
                  </a:cubicBezTo>
                  <a:close/>
                  <a:moveTo>
                    <a:pt x="25001" y="5541"/>
                  </a:moveTo>
                  <a:lnTo>
                    <a:pt x="25001" y="5541"/>
                  </a:lnTo>
                  <a:cubicBezTo>
                    <a:pt x="24865" y="5796"/>
                    <a:pt x="24712" y="6051"/>
                    <a:pt x="24576" y="6289"/>
                  </a:cubicBezTo>
                  <a:cubicBezTo>
                    <a:pt x="24508" y="6136"/>
                    <a:pt x="24440" y="5966"/>
                    <a:pt x="24389" y="5796"/>
                  </a:cubicBezTo>
                  <a:cubicBezTo>
                    <a:pt x="24593" y="5711"/>
                    <a:pt x="24797" y="5626"/>
                    <a:pt x="25001" y="5541"/>
                  </a:cubicBezTo>
                  <a:close/>
                  <a:moveTo>
                    <a:pt x="66673" y="5490"/>
                  </a:moveTo>
                  <a:cubicBezTo>
                    <a:pt x="65653" y="5779"/>
                    <a:pt x="64633" y="6085"/>
                    <a:pt x="63596" y="6374"/>
                  </a:cubicBezTo>
                  <a:cubicBezTo>
                    <a:pt x="63800" y="6153"/>
                    <a:pt x="63987" y="5949"/>
                    <a:pt x="64174" y="5728"/>
                  </a:cubicBezTo>
                  <a:cubicBezTo>
                    <a:pt x="65007" y="5626"/>
                    <a:pt x="65840" y="5541"/>
                    <a:pt x="66673" y="5490"/>
                  </a:cubicBezTo>
                  <a:close/>
                  <a:moveTo>
                    <a:pt x="23607" y="4419"/>
                  </a:moveTo>
                  <a:cubicBezTo>
                    <a:pt x="23709" y="4759"/>
                    <a:pt x="23828" y="5099"/>
                    <a:pt x="23947" y="5439"/>
                  </a:cubicBezTo>
                  <a:cubicBezTo>
                    <a:pt x="23913" y="5541"/>
                    <a:pt x="23862" y="5626"/>
                    <a:pt x="23828" y="5728"/>
                  </a:cubicBezTo>
                  <a:cubicBezTo>
                    <a:pt x="23556" y="5830"/>
                    <a:pt x="23284" y="5949"/>
                    <a:pt x="22995" y="6068"/>
                  </a:cubicBezTo>
                  <a:cubicBezTo>
                    <a:pt x="22587" y="6255"/>
                    <a:pt x="22162" y="6425"/>
                    <a:pt x="21737" y="6612"/>
                  </a:cubicBezTo>
                  <a:cubicBezTo>
                    <a:pt x="22349" y="5881"/>
                    <a:pt x="22978" y="5150"/>
                    <a:pt x="23607" y="4419"/>
                  </a:cubicBezTo>
                  <a:close/>
                  <a:moveTo>
                    <a:pt x="63749" y="5796"/>
                  </a:moveTo>
                  <a:lnTo>
                    <a:pt x="63749" y="5796"/>
                  </a:lnTo>
                  <a:cubicBezTo>
                    <a:pt x="63528" y="6034"/>
                    <a:pt x="63308" y="6272"/>
                    <a:pt x="63104" y="6510"/>
                  </a:cubicBezTo>
                  <a:cubicBezTo>
                    <a:pt x="62458" y="6697"/>
                    <a:pt x="61829" y="6867"/>
                    <a:pt x="61183" y="7054"/>
                  </a:cubicBezTo>
                  <a:cubicBezTo>
                    <a:pt x="61319" y="6765"/>
                    <a:pt x="61438" y="6459"/>
                    <a:pt x="61557" y="6170"/>
                  </a:cubicBezTo>
                  <a:cubicBezTo>
                    <a:pt x="62288" y="6034"/>
                    <a:pt x="63002" y="5898"/>
                    <a:pt x="63749" y="5796"/>
                  </a:cubicBezTo>
                  <a:close/>
                  <a:moveTo>
                    <a:pt x="61489" y="5575"/>
                  </a:moveTo>
                  <a:lnTo>
                    <a:pt x="61489" y="5575"/>
                  </a:lnTo>
                  <a:cubicBezTo>
                    <a:pt x="61438" y="5694"/>
                    <a:pt x="61387" y="5813"/>
                    <a:pt x="61336" y="5932"/>
                  </a:cubicBezTo>
                  <a:cubicBezTo>
                    <a:pt x="59586" y="6289"/>
                    <a:pt x="57852" y="6748"/>
                    <a:pt x="56153" y="7274"/>
                  </a:cubicBezTo>
                  <a:cubicBezTo>
                    <a:pt x="56085" y="7189"/>
                    <a:pt x="56034" y="7121"/>
                    <a:pt x="55983" y="7037"/>
                  </a:cubicBezTo>
                  <a:cubicBezTo>
                    <a:pt x="56289" y="6969"/>
                    <a:pt x="56611" y="6918"/>
                    <a:pt x="56934" y="6850"/>
                  </a:cubicBezTo>
                  <a:cubicBezTo>
                    <a:pt x="58430" y="6510"/>
                    <a:pt x="59993" y="6102"/>
                    <a:pt x="61489" y="5575"/>
                  </a:cubicBezTo>
                  <a:close/>
                  <a:moveTo>
                    <a:pt x="25901" y="5167"/>
                  </a:moveTo>
                  <a:lnTo>
                    <a:pt x="25901" y="5167"/>
                  </a:lnTo>
                  <a:cubicBezTo>
                    <a:pt x="25765" y="5575"/>
                    <a:pt x="25629" y="5983"/>
                    <a:pt x="25493" y="6391"/>
                  </a:cubicBezTo>
                  <a:cubicBezTo>
                    <a:pt x="25357" y="6799"/>
                    <a:pt x="25221" y="7206"/>
                    <a:pt x="25102" y="7614"/>
                  </a:cubicBezTo>
                  <a:cubicBezTo>
                    <a:pt x="24967" y="7291"/>
                    <a:pt x="24831" y="6969"/>
                    <a:pt x="24712" y="6646"/>
                  </a:cubicBezTo>
                  <a:cubicBezTo>
                    <a:pt x="24950" y="6221"/>
                    <a:pt x="25187" y="5796"/>
                    <a:pt x="25425" y="5354"/>
                  </a:cubicBezTo>
                  <a:cubicBezTo>
                    <a:pt x="25595" y="5303"/>
                    <a:pt x="25748" y="5235"/>
                    <a:pt x="25901" y="5167"/>
                  </a:cubicBezTo>
                  <a:close/>
                  <a:moveTo>
                    <a:pt x="53671" y="5235"/>
                  </a:moveTo>
                  <a:cubicBezTo>
                    <a:pt x="53841" y="5881"/>
                    <a:pt x="53960" y="6510"/>
                    <a:pt x="54028" y="7155"/>
                  </a:cubicBezTo>
                  <a:cubicBezTo>
                    <a:pt x="53093" y="7342"/>
                    <a:pt x="52142" y="7512"/>
                    <a:pt x="51207" y="7682"/>
                  </a:cubicBezTo>
                  <a:cubicBezTo>
                    <a:pt x="51139" y="7699"/>
                    <a:pt x="51054" y="7716"/>
                    <a:pt x="50986" y="7716"/>
                  </a:cubicBezTo>
                  <a:cubicBezTo>
                    <a:pt x="51870" y="6884"/>
                    <a:pt x="52754" y="6051"/>
                    <a:pt x="53671" y="5235"/>
                  </a:cubicBezTo>
                  <a:close/>
                  <a:moveTo>
                    <a:pt x="55660" y="7104"/>
                  </a:moveTo>
                  <a:cubicBezTo>
                    <a:pt x="55728" y="7189"/>
                    <a:pt x="55796" y="7274"/>
                    <a:pt x="55847" y="7359"/>
                  </a:cubicBezTo>
                  <a:cubicBezTo>
                    <a:pt x="55354" y="7512"/>
                    <a:pt x="54878" y="7682"/>
                    <a:pt x="54385" y="7835"/>
                  </a:cubicBezTo>
                  <a:cubicBezTo>
                    <a:pt x="54368" y="7682"/>
                    <a:pt x="54351" y="7529"/>
                    <a:pt x="54351" y="7376"/>
                  </a:cubicBezTo>
                  <a:cubicBezTo>
                    <a:pt x="54793" y="7291"/>
                    <a:pt x="55218" y="7189"/>
                    <a:pt x="55660" y="7104"/>
                  </a:cubicBezTo>
                  <a:close/>
                  <a:moveTo>
                    <a:pt x="61217" y="6238"/>
                  </a:moveTo>
                  <a:lnTo>
                    <a:pt x="61217" y="6238"/>
                  </a:lnTo>
                  <a:cubicBezTo>
                    <a:pt x="61098" y="6544"/>
                    <a:pt x="60962" y="6850"/>
                    <a:pt x="60843" y="7155"/>
                  </a:cubicBezTo>
                  <a:cubicBezTo>
                    <a:pt x="59518" y="7529"/>
                    <a:pt x="58175" y="7903"/>
                    <a:pt x="56849" y="8260"/>
                  </a:cubicBezTo>
                  <a:cubicBezTo>
                    <a:pt x="56679" y="8005"/>
                    <a:pt x="56493" y="7767"/>
                    <a:pt x="56323" y="7512"/>
                  </a:cubicBezTo>
                  <a:cubicBezTo>
                    <a:pt x="57937" y="7020"/>
                    <a:pt x="59569" y="6578"/>
                    <a:pt x="61217" y="6238"/>
                  </a:cubicBezTo>
                  <a:close/>
                  <a:moveTo>
                    <a:pt x="18338" y="1530"/>
                  </a:moveTo>
                  <a:lnTo>
                    <a:pt x="18338" y="1530"/>
                  </a:lnTo>
                  <a:cubicBezTo>
                    <a:pt x="17880" y="3162"/>
                    <a:pt x="17455" y="4793"/>
                    <a:pt x="17030" y="6442"/>
                  </a:cubicBezTo>
                  <a:cubicBezTo>
                    <a:pt x="16843" y="7121"/>
                    <a:pt x="16673" y="7818"/>
                    <a:pt x="16503" y="8515"/>
                  </a:cubicBezTo>
                  <a:cubicBezTo>
                    <a:pt x="16367" y="7733"/>
                    <a:pt x="16214" y="6952"/>
                    <a:pt x="16027" y="6170"/>
                  </a:cubicBezTo>
                  <a:cubicBezTo>
                    <a:pt x="16690" y="4912"/>
                    <a:pt x="17336" y="3637"/>
                    <a:pt x="17948" y="2363"/>
                  </a:cubicBezTo>
                  <a:cubicBezTo>
                    <a:pt x="18084" y="2091"/>
                    <a:pt x="18202" y="1802"/>
                    <a:pt x="18338" y="1530"/>
                  </a:cubicBezTo>
                  <a:close/>
                  <a:moveTo>
                    <a:pt x="50510" y="442"/>
                  </a:moveTo>
                  <a:cubicBezTo>
                    <a:pt x="52244" y="2550"/>
                    <a:pt x="53892" y="4691"/>
                    <a:pt x="55490" y="6867"/>
                  </a:cubicBezTo>
                  <a:cubicBezTo>
                    <a:pt x="55099" y="6952"/>
                    <a:pt x="54708" y="7037"/>
                    <a:pt x="54317" y="7104"/>
                  </a:cubicBezTo>
                  <a:cubicBezTo>
                    <a:pt x="54232" y="6374"/>
                    <a:pt x="54096" y="5660"/>
                    <a:pt x="53892" y="4946"/>
                  </a:cubicBezTo>
                  <a:cubicBezTo>
                    <a:pt x="53870" y="4880"/>
                    <a:pt x="53806" y="4843"/>
                    <a:pt x="53740" y="4843"/>
                  </a:cubicBezTo>
                  <a:cubicBezTo>
                    <a:pt x="53704" y="4843"/>
                    <a:pt x="53667" y="4854"/>
                    <a:pt x="53637" y="4878"/>
                  </a:cubicBezTo>
                  <a:cubicBezTo>
                    <a:pt x="52567" y="5830"/>
                    <a:pt x="51513" y="6816"/>
                    <a:pt x="50476" y="7818"/>
                  </a:cubicBezTo>
                  <a:cubicBezTo>
                    <a:pt x="49134" y="8056"/>
                    <a:pt x="47791" y="8294"/>
                    <a:pt x="46448" y="8532"/>
                  </a:cubicBezTo>
                  <a:cubicBezTo>
                    <a:pt x="46448" y="8498"/>
                    <a:pt x="46465" y="8481"/>
                    <a:pt x="46482" y="8447"/>
                  </a:cubicBezTo>
                  <a:cubicBezTo>
                    <a:pt x="47689" y="6136"/>
                    <a:pt x="48879" y="3807"/>
                    <a:pt x="50034" y="1462"/>
                  </a:cubicBezTo>
                  <a:cubicBezTo>
                    <a:pt x="50204" y="1139"/>
                    <a:pt x="50357" y="799"/>
                    <a:pt x="50510" y="442"/>
                  </a:cubicBezTo>
                  <a:close/>
                  <a:moveTo>
                    <a:pt x="18984" y="306"/>
                  </a:moveTo>
                  <a:lnTo>
                    <a:pt x="18984" y="306"/>
                  </a:lnTo>
                  <a:cubicBezTo>
                    <a:pt x="18933" y="1037"/>
                    <a:pt x="18899" y="1785"/>
                    <a:pt x="18831" y="2516"/>
                  </a:cubicBezTo>
                  <a:cubicBezTo>
                    <a:pt x="18695" y="4402"/>
                    <a:pt x="18542" y="6272"/>
                    <a:pt x="18372" y="8141"/>
                  </a:cubicBezTo>
                  <a:cubicBezTo>
                    <a:pt x="17812" y="8396"/>
                    <a:pt x="17251" y="8668"/>
                    <a:pt x="16707" y="8923"/>
                  </a:cubicBezTo>
                  <a:cubicBezTo>
                    <a:pt x="16792" y="8532"/>
                    <a:pt x="16894" y="8141"/>
                    <a:pt x="16996" y="7750"/>
                  </a:cubicBezTo>
                  <a:cubicBezTo>
                    <a:pt x="17625" y="5252"/>
                    <a:pt x="18270" y="2771"/>
                    <a:pt x="18984" y="306"/>
                  </a:cubicBezTo>
                  <a:close/>
                  <a:moveTo>
                    <a:pt x="56034" y="7597"/>
                  </a:moveTo>
                  <a:cubicBezTo>
                    <a:pt x="56204" y="7852"/>
                    <a:pt x="56391" y="8090"/>
                    <a:pt x="56560" y="8345"/>
                  </a:cubicBezTo>
                  <a:cubicBezTo>
                    <a:pt x="55847" y="8532"/>
                    <a:pt x="55116" y="8736"/>
                    <a:pt x="54402" y="8940"/>
                  </a:cubicBezTo>
                  <a:cubicBezTo>
                    <a:pt x="54402" y="8668"/>
                    <a:pt x="54402" y="8396"/>
                    <a:pt x="54402" y="8124"/>
                  </a:cubicBezTo>
                  <a:cubicBezTo>
                    <a:pt x="54929" y="7954"/>
                    <a:pt x="55490" y="7767"/>
                    <a:pt x="56034" y="7597"/>
                  </a:cubicBezTo>
                  <a:close/>
                  <a:moveTo>
                    <a:pt x="54045" y="7427"/>
                  </a:moveTo>
                  <a:cubicBezTo>
                    <a:pt x="54062" y="7597"/>
                    <a:pt x="54079" y="7767"/>
                    <a:pt x="54079" y="7937"/>
                  </a:cubicBezTo>
                  <a:cubicBezTo>
                    <a:pt x="53892" y="8005"/>
                    <a:pt x="53722" y="8073"/>
                    <a:pt x="53535" y="8141"/>
                  </a:cubicBezTo>
                  <a:cubicBezTo>
                    <a:pt x="51938" y="8685"/>
                    <a:pt x="50357" y="9280"/>
                    <a:pt x="48794" y="9875"/>
                  </a:cubicBezTo>
                  <a:cubicBezTo>
                    <a:pt x="49389" y="9280"/>
                    <a:pt x="49983" y="8685"/>
                    <a:pt x="50595" y="8090"/>
                  </a:cubicBezTo>
                  <a:cubicBezTo>
                    <a:pt x="51751" y="7886"/>
                    <a:pt x="52907" y="7665"/>
                    <a:pt x="54045" y="7427"/>
                  </a:cubicBezTo>
                  <a:close/>
                  <a:moveTo>
                    <a:pt x="20752" y="7359"/>
                  </a:moveTo>
                  <a:lnTo>
                    <a:pt x="20752" y="7359"/>
                  </a:lnTo>
                  <a:cubicBezTo>
                    <a:pt x="19987" y="8277"/>
                    <a:pt x="19239" y="9195"/>
                    <a:pt x="18491" y="10130"/>
                  </a:cubicBezTo>
                  <a:cubicBezTo>
                    <a:pt x="18542" y="9518"/>
                    <a:pt x="18610" y="8923"/>
                    <a:pt x="18661" y="8311"/>
                  </a:cubicBezTo>
                  <a:cubicBezTo>
                    <a:pt x="19358" y="7988"/>
                    <a:pt x="20055" y="7665"/>
                    <a:pt x="20752" y="7359"/>
                  </a:cubicBezTo>
                  <a:close/>
                  <a:moveTo>
                    <a:pt x="62764" y="6901"/>
                  </a:moveTo>
                  <a:lnTo>
                    <a:pt x="62764" y="6901"/>
                  </a:lnTo>
                  <a:cubicBezTo>
                    <a:pt x="61761" y="8022"/>
                    <a:pt x="60792" y="9161"/>
                    <a:pt x="59824" y="10300"/>
                  </a:cubicBezTo>
                  <a:cubicBezTo>
                    <a:pt x="60248" y="9331"/>
                    <a:pt x="60656" y="8362"/>
                    <a:pt x="61064" y="7376"/>
                  </a:cubicBezTo>
                  <a:cubicBezTo>
                    <a:pt x="61625" y="7223"/>
                    <a:pt x="62186" y="7054"/>
                    <a:pt x="62764" y="6901"/>
                  </a:cubicBezTo>
                  <a:close/>
                  <a:moveTo>
                    <a:pt x="15823" y="6578"/>
                  </a:moveTo>
                  <a:cubicBezTo>
                    <a:pt x="15891" y="6884"/>
                    <a:pt x="15942" y="7189"/>
                    <a:pt x="16010" y="7478"/>
                  </a:cubicBezTo>
                  <a:cubicBezTo>
                    <a:pt x="16112" y="8022"/>
                    <a:pt x="16214" y="8566"/>
                    <a:pt x="16299" y="9127"/>
                  </a:cubicBezTo>
                  <a:cubicBezTo>
                    <a:pt x="15449" y="9535"/>
                    <a:pt x="14600" y="9943"/>
                    <a:pt x="13750" y="10368"/>
                  </a:cubicBezTo>
                  <a:cubicBezTo>
                    <a:pt x="14464" y="9110"/>
                    <a:pt x="15143" y="7852"/>
                    <a:pt x="15823" y="6578"/>
                  </a:cubicBezTo>
                  <a:close/>
                  <a:moveTo>
                    <a:pt x="54096" y="8226"/>
                  </a:moveTo>
                  <a:cubicBezTo>
                    <a:pt x="54113" y="8498"/>
                    <a:pt x="54113" y="8753"/>
                    <a:pt x="54113" y="9008"/>
                  </a:cubicBezTo>
                  <a:cubicBezTo>
                    <a:pt x="52091" y="9552"/>
                    <a:pt x="50085" y="10096"/>
                    <a:pt x="48080" y="10622"/>
                  </a:cubicBezTo>
                  <a:cubicBezTo>
                    <a:pt x="48148" y="10538"/>
                    <a:pt x="48233" y="10453"/>
                    <a:pt x="48318" y="10368"/>
                  </a:cubicBezTo>
                  <a:cubicBezTo>
                    <a:pt x="49541" y="9892"/>
                    <a:pt x="50782" y="9416"/>
                    <a:pt x="52006" y="8974"/>
                  </a:cubicBezTo>
                  <a:cubicBezTo>
                    <a:pt x="52703" y="8719"/>
                    <a:pt x="53399" y="8464"/>
                    <a:pt x="54096" y="8226"/>
                  </a:cubicBezTo>
                  <a:close/>
                  <a:moveTo>
                    <a:pt x="15347" y="4742"/>
                  </a:moveTo>
                  <a:cubicBezTo>
                    <a:pt x="15483" y="5201"/>
                    <a:pt x="15602" y="5677"/>
                    <a:pt x="15721" y="6153"/>
                  </a:cubicBezTo>
                  <a:cubicBezTo>
                    <a:pt x="14922" y="7648"/>
                    <a:pt x="14107" y="9144"/>
                    <a:pt x="13274" y="10622"/>
                  </a:cubicBezTo>
                  <a:cubicBezTo>
                    <a:pt x="13257" y="10639"/>
                    <a:pt x="13223" y="10639"/>
                    <a:pt x="13189" y="10656"/>
                  </a:cubicBezTo>
                  <a:cubicBezTo>
                    <a:pt x="13920" y="8685"/>
                    <a:pt x="14633" y="6714"/>
                    <a:pt x="15347" y="4742"/>
                  </a:cubicBezTo>
                  <a:close/>
                  <a:moveTo>
                    <a:pt x="68882" y="10368"/>
                  </a:moveTo>
                  <a:lnTo>
                    <a:pt x="68882" y="10368"/>
                  </a:lnTo>
                  <a:cubicBezTo>
                    <a:pt x="68423" y="10588"/>
                    <a:pt x="67981" y="10809"/>
                    <a:pt x="67522" y="11030"/>
                  </a:cubicBezTo>
                  <a:cubicBezTo>
                    <a:pt x="67539" y="10996"/>
                    <a:pt x="67556" y="10962"/>
                    <a:pt x="67573" y="10928"/>
                  </a:cubicBezTo>
                  <a:cubicBezTo>
                    <a:pt x="67998" y="10741"/>
                    <a:pt x="68440" y="10554"/>
                    <a:pt x="68882" y="10368"/>
                  </a:cubicBezTo>
                  <a:close/>
                  <a:moveTo>
                    <a:pt x="13869" y="833"/>
                  </a:moveTo>
                  <a:cubicBezTo>
                    <a:pt x="14413" y="1938"/>
                    <a:pt x="14854" y="3094"/>
                    <a:pt x="15211" y="4283"/>
                  </a:cubicBezTo>
                  <a:cubicBezTo>
                    <a:pt x="14430" y="6476"/>
                    <a:pt x="13648" y="8668"/>
                    <a:pt x="12832" y="10843"/>
                  </a:cubicBezTo>
                  <a:cubicBezTo>
                    <a:pt x="12713" y="10911"/>
                    <a:pt x="12577" y="10979"/>
                    <a:pt x="12458" y="11047"/>
                  </a:cubicBezTo>
                  <a:cubicBezTo>
                    <a:pt x="12713" y="9382"/>
                    <a:pt x="12951" y="7716"/>
                    <a:pt x="13172" y="6068"/>
                  </a:cubicBezTo>
                  <a:cubicBezTo>
                    <a:pt x="13427" y="4317"/>
                    <a:pt x="13648" y="2567"/>
                    <a:pt x="13869" y="833"/>
                  </a:cubicBezTo>
                  <a:close/>
                  <a:moveTo>
                    <a:pt x="60707" y="7478"/>
                  </a:moveTo>
                  <a:cubicBezTo>
                    <a:pt x="60316" y="8413"/>
                    <a:pt x="59926" y="9348"/>
                    <a:pt x="59535" y="10283"/>
                  </a:cubicBezTo>
                  <a:cubicBezTo>
                    <a:pt x="59416" y="10538"/>
                    <a:pt x="59297" y="10792"/>
                    <a:pt x="59195" y="11047"/>
                  </a:cubicBezTo>
                  <a:cubicBezTo>
                    <a:pt x="59110" y="11132"/>
                    <a:pt x="59042" y="11234"/>
                    <a:pt x="58957" y="11319"/>
                  </a:cubicBezTo>
                  <a:cubicBezTo>
                    <a:pt x="58328" y="10368"/>
                    <a:pt x="57682" y="9433"/>
                    <a:pt x="57019" y="8498"/>
                  </a:cubicBezTo>
                  <a:cubicBezTo>
                    <a:pt x="58243" y="8158"/>
                    <a:pt x="59484" y="7818"/>
                    <a:pt x="60707" y="7478"/>
                  </a:cubicBezTo>
                  <a:close/>
                  <a:moveTo>
                    <a:pt x="70429" y="3468"/>
                  </a:moveTo>
                  <a:cubicBezTo>
                    <a:pt x="69409" y="5898"/>
                    <a:pt x="68389" y="8311"/>
                    <a:pt x="67335" y="10724"/>
                  </a:cubicBezTo>
                  <a:cubicBezTo>
                    <a:pt x="65619" y="11455"/>
                    <a:pt x="63919" y="12203"/>
                    <a:pt x="62220" y="12951"/>
                  </a:cubicBezTo>
                  <a:cubicBezTo>
                    <a:pt x="63104" y="11880"/>
                    <a:pt x="63987" y="10826"/>
                    <a:pt x="64871" y="9773"/>
                  </a:cubicBezTo>
                  <a:cubicBezTo>
                    <a:pt x="66690" y="7648"/>
                    <a:pt x="68542" y="5541"/>
                    <a:pt x="70429" y="3468"/>
                  </a:cubicBezTo>
                  <a:close/>
                  <a:moveTo>
                    <a:pt x="67165" y="11081"/>
                  </a:moveTo>
                  <a:lnTo>
                    <a:pt x="67165" y="11081"/>
                  </a:lnTo>
                  <a:cubicBezTo>
                    <a:pt x="67148" y="11132"/>
                    <a:pt x="67131" y="11183"/>
                    <a:pt x="67114" y="11234"/>
                  </a:cubicBezTo>
                  <a:cubicBezTo>
                    <a:pt x="65228" y="12152"/>
                    <a:pt x="63325" y="13053"/>
                    <a:pt x="61421" y="13937"/>
                  </a:cubicBezTo>
                  <a:cubicBezTo>
                    <a:pt x="61557" y="13767"/>
                    <a:pt x="61693" y="13597"/>
                    <a:pt x="61829" y="13427"/>
                  </a:cubicBezTo>
                  <a:cubicBezTo>
                    <a:pt x="63613" y="12645"/>
                    <a:pt x="65381" y="11863"/>
                    <a:pt x="67165" y="11081"/>
                  </a:cubicBezTo>
                  <a:close/>
                  <a:moveTo>
                    <a:pt x="61251" y="13699"/>
                  </a:moveTo>
                  <a:lnTo>
                    <a:pt x="61251" y="13699"/>
                  </a:lnTo>
                  <a:cubicBezTo>
                    <a:pt x="61115" y="13852"/>
                    <a:pt x="60979" y="14022"/>
                    <a:pt x="60843" y="14191"/>
                  </a:cubicBezTo>
                  <a:cubicBezTo>
                    <a:pt x="60792" y="14106"/>
                    <a:pt x="60741" y="14022"/>
                    <a:pt x="60673" y="13937"/>
                  </a:cubicBezTo>
                  <a:cubicBezTo>
                    <a:pt x="60860" y="13852"/>
                    <a:pt x="61064" y="13784"/>
                    <a:pt x="61251" y="13699"/>
                  </a:cubicBezTo>
                  <a:close/>
                  <a:moveTo>
                    <a:pt x="59093" y="12033"/>
                  </a:moveTo>
                  <a:cubicBezTo>
                    <a:pt x="59484" y="12628"/>
                    <a:pt x="59875" y="13223"/>
                    <a:pt x="60248" y="13835"/>
                  </a:cubicBezTo>
                  <a:cubicBezTo>
                    <a:pt x="59433" y="14191"/>
                    <a:pt x="58617" y="14565"/>
                    <a:pt x="57801" y="14939"/>
                  </a:cubicBezTo>
                  <a:cubicBezTo>
                    <a:pt x="58209" y="14022"/>
                    <a:pt x="58634" y="13104"/>
                    <a:pt x="59025" y="12169"/>
                  </a:cubicBezTo>
                  <a:cubicBezTo>
                    <a:pt x="59042" y="12135"/>
                    <a:pt x="59059" y="12084"/>
                    <a:pt x="59093" y="12033"/>
                  </a:cubicBezTo>
                  <a:close/>
                  <a:moveTo>
                    <a:pt x="60401" y="14072"/>
                  </a:moveTo>
                  <a:cubicBezTo>
                    <a:pt x="60469" y="14157"/>
                    <a:pt x="60520" y="14242"/>
                    <a:pt x="60571" y="14327"/>
                  </a:cubicBezTo>
                  <a:cubicBezTo>
                    <a:pt x="59535" y="14820"/>
                    <a:pt x="58481" y="15296"/>
                    <a:pt x="57427" y="15772"/>
                  </a:cubicBezTo>
                  <a:cubicBezTo>
                    <a:pt x="57495" y="15619"/>
                    <a:pt x="57563" y="15466"/>
                    <a:pt x="57631" y="15330"/>
                  </a:cubicBezTo>
                  <a:cubicBezTo>
                    <a:pt x="58566" y="14905"/>
                    <a:pt x="59484" y="14480"/>
                    <a:pt x="60401" y="14072"/>
                  </a:cubicBezTo>
                  <a:close/>
                  <a:moveTo>
                    <a:pt x="58787" y="11982"/>
                  </a:moveTo>
                  <a:cubicBezTo>
                    <a:pt x="58328" y="13036"/>
                    <a:pt x="57869" y="14072"/>
                    <a:pt x="57410" y="15126"/>
                  </a:cubicBezTo>
                  <a:cubicBezTo>
                    <a:pt x="56951" y="15330"/>
                    <a:pt x="56493" y="15534"/>
                    <a:pt x="56051" y="15738"/>
                  </a:cubicBezTo>
                  <a:cubicBezTo>
                    <a:pt x="55864" y="15823"/>
                    <a:pt x="55694" y="15908"/>
                    <a:pt x="55524" y="15976"/>
                  </a:cubicBezTo>
                  <a:cubicBezTo>
                    <a:pt x="56594" y="14633"/>
                    <a:pt x="57682" y="13308"/>
                    <a:pt x="58787" y="11982"/>
                  </a:cubicBezTo>
                  <a:close/>
                  <a:moveTo>
                    <a:pt x="57223" y="15517"/>
                  </a:moveTo>
                  <a:lnTo>
                    <a:pt x="57223" y="15517"/>
                  </a:lnTo>
                  <a:cubicBezTo>
                    <a:pt x="57172" y="15653"/>
                    <a:pt x="57104" y="15806"/>
                    <a:pt x="57036" y="15959"/>
                  </a:cubicBezTo>
                  <a:cubicBezTo>
                    <a:pt x="56272" y="16299"/>
                    <a:pt x="55507" y="16656"/>
                    <a:pt x="54725" y="16996"/>
                  </a:cubicBezTo>
                  <a:cubicBezTo>
                    <a:pt x="54861" y="16809"/>
                    <a:pt x="54997" y="16639"/>
                    <a:pt x="55133" y="16469"/>
                  </a:cubicBezTo>
                  <a:cubicBezTo>
                    <a:pt x="55830" y="16146"/>
                    <a:pt x="56526" y="15823"/>
                    <a:pt x="57223" y="15517"/>
                  </a:cubicBezTo>
                  <a:close/>
                  <a:moveTo>
                    <a:pt x="56730" y="8583"/>
                  </a:moveTo>
                  <a:cubicBezTo>
                    <a:pt x="57427" y="9569"/>
                    <a:pt x="58107" y="10554"/>
                    <a:pt x="58770" y="11557"/>
                  </a:cubicBezTo>
                  <a:cubicBezTo>
                    <a:pt x="57461" y="13104"/>
                    <a:pt x="56187" y="14684"/>
                    <a:pt x="54929" y="16265"/>
                  </a:cubicBezTo>
                  <a:cubicBezTo>
                    <a:pt x="54198" y="16605"/>
                    <a:pt x="53484" y="16945"/>
                    <a:pt x="52754" y="17285"/>
                  </a:cubicBezTo>
                  <a:cubicBezTo>
                    <a:pt x="52873" y="16894"/>
                    <a:pt x="53008" y="16503"/>
                    <a:pt x="53110" y="16112"/>
                  </a:cubicBezTo>
                  <a:cubicBezTo>
                    <a:pt x="53773" y="13869"/>
                    <a:pt x="54334" y="11540"/>
                    <a:pt x="54402" y="9229"/>
                  </a:cubicBezTo>
                  <a:cubicBezTo>
                    <a:pt x="55184" y="9008"/>
                    <a:pt x="55949" y="8804"/>
                    <a:pt x="56730" y="8583"/>
                  </a:cubicBezTo>
                  <a:close/>
                  <a:moveTo>
                    <a:pt x="54555" y="16741"/>
                  </a:moveTo>
                  <a:lnTo>
                    <a:pt x="54555" y="16741"/>
                  </a:lnTo>
                  <a:cubicBezTo>
                    <a:pt x="54419" y="16911"/>
                    <a:pt x="54283" y="17081"/>
                    <a:pt x="54164" y="17251"/>
                  </a:cubicBezTo>
                  <a:cubicBezTo>
                    <a:pt x="53620" y="17489"/>
                    <a:pt x="53093" y="17726"/>
                    <a:pt x="52550" y="17947"/>
                  </a:cubicBezTo>
                  <a:cubicBezTo>
                    <a:pt x="52584" y="17845"/>
                    <a:pt x="52618" y="17743"/>
                    <a:pt x="52635" y="17641"/>
                  </a:cubicBezTo>
                  <a:cubicBezTo>
                    <a:pt x="53127" y="17404"/>
                    <a:pt x="53620" y="17166"/>
                    <a:pt x="54113" y="16945"/>
                  </a:cubicBezTo>
                  <a:cubicBezTo>
                    <a:pt x="54266" y="16877"/>
                    <a:pt x="54402" y="16809"/>
                    <a:pt x="54555" y="16741"/>
                  </a:cubicBezTo>
                  <a:close/>
                  <a:moveTo>
                    <a:pt x="66928" y="11625"/>
                  </a:moveTo>
                  <a:lnTo>
                    <a:pt x="66928" y="11625"/>
                  </a:lnTo>
                  <a:cubicBezTo>
                    <a:pt x="65874" y="14039"/>
                    <a:pt x="64786" y="16435"/>
                    <a:pt x="63681" y="18831"/>
                  </a:cubicBezTo>
                  <a:cubicBezTo>
                    <a:pt x="63206" y="18032"/>
                    <a:pt x="62713" y="17234"/>
                    <a:pt x="62237" y="16435"/>
                  </a:cubicBezTo>
                  <a:cubicBezTo>
                    <a:pt x="61829" y="15772"/>
                    <a:pt x="61421" y="15109"/>
                    <a:pt x="60996" y="14446"/>
                  </a:cubicBezTo>
                  <a:lnTo>
                    <a:pt x="61013" y="14429"/>
                  </a:lnTo>
                  <a:cubicBezTo>
                    <a:pt x="63002" y="13512"/>
                    <a:pt x="64973" y="12577"/>
                    <a:pt x="66928" y="11625"/>
                  </a:cubicBezTo>
                  <a:close/>
                  <a:moveTo>
                    <a:pt x="52295" y="17811"/>
                  </a:moveTo>
                  <a:cubicBezTo>
                    <a:pt x="52261" y="17913"/>
                    <a:pt x="52227" y="17998"/>
                    <a:pt x="52193" y="18100"/>
                  </a:cubicBezTo>
                  <a:cubicBezTo>
                    <a:pt x="51445" y="18440"/>
                    <a:pt x="50680" y="18763"/>
                    <a:pt x="49932" y="19086"/>
                  </a:cubicBezTo>
                  <a:cubicBezTo>
                    <a:pt x="49915" y="19035"/>
                    <a:pt x="49898" y="19001"/>
                    <a:pt x="49881" y="18967"/>
                  </a:cubicBezTo>
                  <a:cubicBezTo>
                    <a:pt x="50680" y="18576"/>
                    <a:pt x="51479" y="18185"/>
                    <a:pt x="52295" y="17811"/>
                  </a:cubicBezTo>
                  <a:close/>
                  <a:moveTo>
                    <a:pt x="49609" y="19086"/>
                  </a:moveTo>
                  <a:cubicBezTo>
                    <a:pt x="49626" y="19120"/>
                    <a:pt x="49643" y="19171"/>
                    <a:pt x="49660" y="19205"/>
                  </a:cubicBezTo>
                  <a:cubicBezTo>
                    <a:pt x="49338" y="19341"/>
                    <a:pt x="49015" y="19477"/>
                    <a:pt x="48709" y="19613"/>
                  </a:cubicBezTo>
                  <a:lnTo>
                    <a:pt x="48641" y="19545"/>
                  </a:lnTo>
                  <a:cubicBezTo>
                    <a:pt x="48964" y="19392"/>
                    <a:pt x="49287" y="19239"/>
                    <a:pt x="49609" y="19086"/>
                  </a:cubicBezTo>
                  <a:close/>
                  <a:moveTo>
                    <a:pt x="48369" y="19681"/>
                  </a:moveTo>
                  <a:lnTo>
                    <a:pt x="48420" y="19732"/>
                  </a:lnTo>
                  <a:cubicBezTo>
                    <a:pt x="48012" y="19902"/>
                    <a:pt x="47604" y="20072"/>
                    <a:pt x="47196" y="20242"/>
                  </a:cubicBezTo>
                  <a:cubicBezTo>
                    <a:pt x="47587" y="20055"/>
                    <a:pt x="47978" y="19868"/>
                    <a:pt x="48369" y="19681"/>
                  </a:cubicBezTo>
                  <a:close/>
                  <a:moveTo>
                    <a:pt x="53790" y="17709"/>
                  </a:moveTo>
                  <a:lnTo>
                    <a:pt x="53790" y="17709"/>
                  </a:lnTo>
                  <a:cubicBezTo>
                    <a:pt x="53671" y="17862"/>
                    <a:pt x="53552" y="18015"/>
                    <a:pt x="53433" y="18168"/>
                  </a:cubicBezTo>
                  <a:cubicBezTo>
                    <a:pt x="52873" y="18899"/>
                    <a:pt x="52295" y="19647"/>
                    <a:pt x="51734" y="20378"/>
                  </a:cubicBezTo>
                  <a:cubicBezTo>
                    <a:pt x="51972" y="19698"/>
                    <a:pt x="52210" y="19001"/>
                    <a:pt x="52431" y="18304"/>
                  </a:cubicBezTo>
                  <a:cubicBezTo>
                    <a:pt x="52890" y="18100"/>
                    <a:pt x="53348" y="17913"/>
                    <a:pt x="53790" y="17709"/>
                  </a:cubicBezTo>
                  <a:close/>
                  <a:moveTo>
                    <a:pt x="49762" y="19460"/>
                  </a:moveTo>
                  <a:cubicBezTo>
                    <a:pt x="50000" y="20106"/>
                    <a:pt x="50255" y="20769"/>
                    <a:pt x="50493" y="21431"/>
                  </a:cubicBezTo>
                  <a:cubicBezTo>
                    <a:pt x="49949" y="20905"/>
                    <a:pt x="49423" y="20361"/>
                    <a:pt x="48913" y="19817"/>
                  </a:cubicBezTo>
                  <a:cubicBezTo>
                    <a:pt x="49185" y="19698"/>
                    <a:pt x="49474" y="19579"/>
                    <a:pt x="49762" y="19460"/>
                  </a:cubicBezTo>
                  <a:close/>
                  <a:moveTo>
                    <a:pt x="71210" y="9518"/>
                  </a:moveTo>
                  <a:cubicBezTo>
                    <a:pt x="70378" y="11200"/>
                    <a:pt x="69545" y="12866"/>
                    <a:pt x="68695" y="14531"/>
                  </a:cubicBezTo>
                  <a:cubicBezTo>
                    <a:pt x="67505" y="16843"/>
                    <a:pt x="66282" y="19137"/>
                    <a:pt x="65041" y="21431"/>
                  </a:cubicBezTo>
                  <a:cubicBezTo>
                    <a:pt x="64684" y="20650"/>
                    <a:pt x="64276" y="19885"/>
                    <a:pt x="63851" y="19137"/>
                  </a:cubicBezTo>
                  <a:cubicBezTo>
                    <a:pt x="65007" y="16656"/>
                    <a:pt x="66129" y="14174"/>
                    <a:pt x="67233" y="11676"/>
                  </a:cubicBezTo>
                  <a:cubicBezTo>
                    <a:pt x="67267" y="11591"/>
                    <a:pt x="67318" y="11506"/>
                    <a:pt x="67352" y="11421"/>
                  </a:cubicBezTo>
                  <a:cubicBezTo>
                    <a:pt x="68644" y="10792"/>
                    <a:pt x="69919" y="10164"/>
                    <a:pt x="71210" y="9518"/>
                  </a:cubicBezTo>
                  <a:close/>
                  <a:moveTo>
                    <a:pt x="52074" y="18457"/>
                  </a:moveTo>
                  <a:lnTo>
                    <a:pt x="52074" y="18457"/>
                  </a:lnTo>
                  <a:cubicBezTo>
                    <a:pt x="51785" y="19358"/>
                    <a:pt x="51479" y="20259"/>
                    <a:pt x="51156" y="21159"/>
                  </a:cubicBezTo>
                  <a:cubicBezTo>
                    <a:pt x="51054" y="21295"/>
                    <a:pt x="50952" y="21431"/>
                    <a:pt x="50850" y="21567"/>
                  </a:cubicBezTo>
                  <a:cubicBezTo>
                    <a:pt x="50578" y="20820"/>
                    <a:pt x="50306" y="20072"/>
                    <a:pt x="50034" y="19341"/>
                  </a:cubicBezTo>
                  <a:cubicBezTo>
                    <a:pt x="50714" y="19052"/>
                    <a:pt x="51394" y="18763"/>
                    <a:pt x="52074" y="18457"/>
                  </a:cubicBezTo>
                  <a:close/>
                  <a:moveTo>
                    <a:pt x="60435" y="14701"/>
                  </a:moveTo>
                  <a:lnTo>
                    <a:pt x="60435" y="14701"/>
                  </a:lnTo>
                  <a:cubicBezTo>
                    <a:pt x="59314" y="16095"/>
                    <a:pt x="58209" y="17489"/>
                    <a:pt x="57121" y="18916"/>
                  </a:cubicBezTo>
                  <a:cubicBezTo>
                    <a:pt x="56102" y="20225"/>
                    <a:pt x="55116" y="21550"/>
                    <a:pt x="54130" y="22876"/>
                  </a:cubicBezTo>
                  <a:cubicBezTo>
                    <a:pt x="55201" y="20650"/>
                    <a:pt x="56255" y="18406"/>
                    <a:pt x="57257" y="16163"/>
                  </a:cubicBezTo>
                  <a:cubicBezTo>
                    <a:pt x="57563" y="16027"/>
                    <a:pt x="57886" y="15891"/>
                    <a:pt x="58192" y="15738"/>
                  </a:cubicBezTo>
                  <a:cubicBezTo>
                    <a:pt x="58940" y="15398"/>
                    <a:pt x="59688" y="15058"/>
                    <a:pt x="60435" y="14701"/>
                  </a:cubicBezTo>
                  <a:close/>
                  <a:moveTo>
                    <a:pt x="56849" y="16350"/>
                  </a:moveTo>
                  <a:lnTo>
                    <a:pt x="56849" y="16350"/>
                  </a:lnTo>
                  <a:cubicBezTo>
                    <a:pt x="55694" y="18916"/>
                    <a:pt x="54504" y="21465"/>
                    <a:pt x="53263" y="23998"/>
                  </a:cubicBezTo>
                  <a:cubicBezTo>
                    <a:pt x="52533" y="23369"/>
                    <a:pt x="51819" y="22723"/>
                    <a:pt x="51122" y="22043"/>
                  </a:cubicBezTo>
                  <a:cubicBezTo>
                    <a:pt x="51224" y="21805"/>
                    <a:pt x="51309" y="21550"/>
                    <a:pt x="51394" y="21312"/>
                  </a:cubicBezTo>
                  <a:cubicBezTo>
                    <a:pt x="52380" y="20021"/>
                    <a:pt x="53365" y="18729"/>
                    <a:pt x="54351" y="17455"/>
                  </a:cubicBezTo>
                  <a:cubicBezTo>
                    <a:pt x="55184" y="17098"/>
                    <a:pt x="56017" y="16724"/>
                    <a:pt x="56849" y="16350"/>
                  </a:cubicBezTo>
                  <a:close/>
                  <a:moveTo>
                    <a:pt x="36829" y="24083"/>
                  </a:moveTo>
                  <a:cubicBezTo>
                    <a:pt x="36914" y="24168"/>
                    <a:pt x="36999" y="24253"/>
                    <a:pt x="37101" y="24321"/>
                  </a:cubicBezTo>
                  <a:cubicBezTo>
                    <a:pt x="36897" y="24406"/>
                    <a:pt x="36693" y="24474"/>
                    <a:pt x="36489" y="24558"/>
                  </a:cubicBezTo>
                  <a:cubicBezTo>
                    <a:pt x="36591" y="24406"/>
                    <a:pt x="36710" y="24253"/>
                    <a:pt x="36829" y="24083"/>
                  </a:cubicBezTo>
                  <a:close/>
                  <a:moveTo>
                    <a:pt x="40058" y="23454"/>
                  </a:moveTo>
                  <a:lnTo>
                    <a:pt x="40058" y="23454"/>
                  </a:lnTo>
                  <a:cubicBezTo>
                    <a:pt x="39956" y="23505"/>
                    <a:pt x="39837" y="23573"/>
                    <a:pt x="39735" y="23624"/>
                  </a:cubicBezTo>
                  <a:cubicBezTo>
                    <a:pt x="39106" y="23930"/>
                    <a:pt x="38478" y="24253"/>
                    <a:pt x="37849" y="24575"/>
                  </a:cubicBezTo>
                  <a:lnTo>
                    <a:pt x="37815" y="24541"/>
                  </a:lnTo>
                  <a:cubicBezTo>
                    <a:pt x="37849" y="24457"/>
                    <a:pt x="37883" y="24389"/>
                    <a:pt x="37917" y="24304"/>
                  </a:cubicBezTo>
                  <a:cubicBezTo>
                    <a:pt x="38631" y="24015"/>
                    <a:pt x="39344" y="23743"/>
                    <a:pt x="40058" y="23454"/>
                  </a:cubicBezTo>
                  <a:close/>
                  <a:moveTo>
                    <a:pt x="51190" y="22502"/>
                  </a:moveTo>
                  <a:lnTo>
                    <a:pt x="51190" y="22502"/>
                  </a:lnTo>
                  <a:cubicBezTo>
                    <a:pt x="51683" y="22961"/>
                    <a:pt x="52176" y="23420"/>
                    <a:pt x="52669" y="23862"/>
                  </a:cubicBezTo>
                  <a:cubicBezTo>
                    <a:pt x="52822" y="23998"/>
                    <a:pt x="52975" y="24117"/>
                    <a:pt x="53127" y="24253"/>
                  </a:cubicBezTo>
                  <a:cubicBezTo>
                    <a:pt x="52822" y="24660"/>
                    <a:pt x="52533" y="25085"/>
                    <a:pt x="52227" y="25493"/>
                  </a:cubicBezTo>
                  <a:cubicBezTo>
                    <a:pt x="52091" y="25102"/>
                    <a:pt x="51955" y="24711"/>
                    <a:pt x="51819" y="24321"/>
                  </a:cubicBezTo>
                  <a:cubicBezTo>
                    <a:pt x="51615" y="23709"/>
                    <a:pt x="51394" y="23114"/>
                    <a:pt x="51190" y="22502"/>
                  </a:cubicBezTo>
                  <a:close/>
                  <a:moveTo>
                    <a:pt x="37339" y="24524"/>
                  </a:moveTo>
                  <a:lnTo>
                    <a:pt x="37373" y="24558"/>
                  </a:lnTo>
                  <a:cubicBezTo>
                    <a:pt x="37305" y="24677"/>
                    <a:pt x="37237" y="24796"/>
                    <a:pt x="37169" y="24915"/>
                  </a:cubicBezTo>
                  <a:cubicBezTo>
                    <a:pt x="36676" y="25170"/>
                    <a:pt x="36183" y="25408"/>
                    <a:pt x="35707" y="25663"/>
                  </a:cubicBezTo>
                  <a:cubicBezTo>
                    <a:pt x="35860" y="25425"/>
                    <a:pt x="36030" y="25204"/>
                    <a:pt x="36183" y="24966"/>
                  </a:cubicBezTo>
                  <a:cubicBezTo>
                    <a:pt x="36574" y="24813"/>
                    <a:pt x="36948" y="24677"/>
                    <a:pt x="37339" y="24524"/>
                  </a:cubicBezTo>
                  <a:close/>
                  <a:moveTo>
                    <a:pt x="63698" y="19477"/>
                  </a:moveTo>
                  <a:cubicBezTo>
                    <a:pt x="64123" y="20208"/>
                    <a:pt x="64531" y="20973"/>
                    <a:pt x="64871" y="21737"/>
                  </a:cubicBezTo>
                  <a:cubicBezTo>
                    <a:pt x="64276" y="22842"/>
                    <a:pt x="63681" y="23913"/>
                    <a:pt x="63070" y="25000"/>
                  </a:cubicBezTo>
                  <a:cubicBezTo>
                    <a:pt x="62271" y="25289"/>
                    <a:pt x="61455" y="25595"/>
                    <a:pt x="60656" y="25884"/>
                  </a:cubicBezTo>
                  <a:cubicBezTo>
                    <a:pt x="61693" y="23760"/>
                    <a:pt x="62696" y="21618"/>
                    <a:pt x="63698" y="19477"/>
                  </a:cubicBezTo>
                  <a:close/>
                  <a:moveTo>
                    <a:pt x="35707" y="25153"/>
                  </a:moveTo>
                  <a:cubicBezTo>
                    <a:pt x="35521" y="25425"/>
                    <a:pt x="35334" y="25680"/>
                    <a:pt x="35147" y="25952"/>
                  </a:cubicBezTo>
                  <a:cubicBezTo>
                    <a:pt x="34943" y="26054"/>
                    <a:pt x="34739" y="26156"/>
                    <a:pt x="34535" y="26275"/>
                  </a:cubicBezTo>
                  <a:cubicBezTo>
                    <a:pt x="34501" y="26054"/>
                    <a:pt x="34467" y="25850"/>
                    <a:pt x="34433" y="25629"/>
                  </a:cubicBezTo>
                  <a:cubicBezTo>
                    <a:pt x="34858" y="25476"/>
                    <a:pt x="35283" y="25306"/>
                    <a:pt x="35707" y="25153"/>
                  </a:cubicBezTo>
                  <a:close/>
                  <a:moveTo>
                    <a:pt x="33685" y="25918"/>
                  </a:moveTo>
                  <a:lnTo>
                    <a:pt x="33685" y="25918"/>
                  </a:lnTo>
                  <a:cubicBezTo>
                    <a:pt x="33600" y="26054"/>
                    <a:pt x="33532" y="26173"/>
                    <a:pt x="33447" y="26309"/>
                  </a:cubicBezTo>
                  <a:cubicBezTo>
                    <a:pt x="33481" y="26207"/>
                    <a:pt x="33498" y="26088"/>
                    <a:pt x="33515" y="25986"/>
                  </a:cubicBezTo>
                  <a:cubicBezTo>
                    <a:pt x="33566" y="25969"/>
                    <a:pt x="33617" y="25935"/>
                    <a:pt x="33685" y="25918"/>
                  </a:cubicBezTo>
                  <a:close/>
                  <a:moveTo>
                    <a:pt x="34790" y="26445"/>
                  </a:moveTo>
                  <a:lnTo>
                    <a:pt x="34790" y="26445"/>
                  </a:lnTo>
                  <a:cubicBezTo>
                    <a:pt x="34739" y="26547"/>
                    <a:pt x="34671" y="26632"/>
                    <a:pt x="34603" y="26734"/>
                  </a:cubicBezTo>
                  <a:lnTo>
                    <a:pt x="34569" y="26564"/>
                  </a:lnTo>
                  <a:cubicBezTo>
                    <a:pt x="34654" y="26513"/>
                    <a:pt x="34722" y="26479"/>
                    <a:pt x="34790" y="26445"/>
                  </a:cubicBezTo>
                  <a:close/>
                  <a:moveTo>
                    <a:pt x="34161" y="25748"/>
                  </a:moveTo>
                  <a:cubicBezTo>
                    <a:pt x="34195" y="25969"/>
                    <a:pt x="34229" y="26190"/>
                    <a:pt x="34263" y="26411"/>
                  </a:cubicBezTo>
                  <a:cubicBezTo>
                    <a:pt x="34008" y="26530"/>
                    <a:pt x="33770" y="26666"/>
                    <a:pt x="33515" y="26785"/>
                  </a:cubicBezTo>
                  <a:cubicBezTo>
                    <a:pt x="33719" y="26445"/>
                    <a:pt x="33906" y="26105"/>
                    <a:pt x="34110" y="25765"/>
                  </a:cubicBezTo>
                  <a:lnTo>
                    <a:pt x="34161" y="25748"/>
                  </a:lnTo>
                  <a:close/>
                  <a:moveTo>
                    <a:pt x="62866" y="25374"/>
                  </a:moveTo>
                  <a:lnTo>
                    <a:pt x="62815" y="25459"/>
                  </a:lnTo>
                  <a:cubicBezTo>
                    <a:pt x="61965" y="25935"/>
                    <a:pt x="61081" y="26377"/>
                    <a:pt x="60197" y="26802"/>
                  </a:cubicBezTo>
                  <a:cubicBezTo>
                    <a:pt x="60282" y="26615"/>
                    <a:pt x="60384" y="26428"/>
                    <a:pt x="60469" y="26241"/>
                  </a:cubicBezTo>
                  <a:cubicBezTo>
                    <a:pt x="61268" y="25952"/>
                    <a:pt x="62067" y="25663"/>
                    <a:pt x="62866" y="25374"/>
                  </a:cubicBezTo>
                  <a:close/>
                  <a:moveTo>
                    <a:pt x="60809" y="14684"/>
                  </a:moveTo>
                  <a:cubicBezTo>
                    <a:pt x="61455" y="15738"/>
                    <a:pt x="62118" y="16792"/>
                    <a:pt x="62747" y="17845"/>
                  </a:cubicBezTo>
                  <a:cubicBezTo>
                    <a:pt x="63002" y="18287"/>
                    <a:pt x="63257" y="18729"/>
                    <a:pt x="63528" y="19171"/>
                  </a:cubicBezTo>
                  <a:cubicBezTo>
                    <a:pt x="63427" y="19375"/>
                    <a:pt x="63342" y="19579"/>
                    <a:pt x="63240" y="19783"/>
                  </a:cubicBezTo>
                  <a:cubicBezTo>
                    <a:pt x="62271" y="21873"/>
                    <a:pt x="61268" y="23947"/>
                    <a:pt x="60248" y="26037"/>
                  </a:cubicBezTo>
                  <a:cubicBezTo>
                    <a:pt x="59280" y="26394"/>
                    <a:pt x="58328" y="26768"/>
                    <a:pt x="57359" y="27125"/>
                  </a:cubicBezTo>
                  <a:cubicBezTo>
                    <a:pt x="56459" y="26530"/>
                    <a:pt x="55592" y="25901"/>
                    <a:pt x="54742" y="25221"/>
                  </a:cubicBezTo>
                  <a:cubicBezTo>
                    <a:pt x="54317" y="24898"/>
                    <a:pt x="53909" y="24558"/>
                    <a:pt x="53518" y="24219"/>
                  </a:cubicBezTo>
                  <a:cubicBezTo>
                    <a:pt x="55864" y="20990"/>
                    <a:pt x="58294" y="17811"/>
                    <a:pt x="60809" y="14684"/>
                  </a:cubicBezTo>
                  <a:close/>
                  <a:moveTo>
                    <a:pt x="60078" y="26394"/>
                  </a:moveTo>
                  <a:lnTo>
                    <a:pt x="60078" y="26394"/>
                  </a:lnTo>
                  <a:cubicBezTo>
                    <a:pt x="59977" y="26598"/>
                    <a:pt x="59875" y="26802"/>
                    <a:pt x="59773" y="27006"/>
                  </a:cubicBezTo>
                  <a:cubicBezTo>
                    <a:pt x="59263" y="27227"/>
                    <a:pt x="58736" y="27465"/>
                    <a:pt x="58209" y="27686"/>
                  </a:cubicBezTo>
                  <a:cubicBezTo>
                    <a:pt x="58022" y="27567"/>
                    <a:pt x="57835" y="27431"/>
                    <a:pt x="57648" y="27312"/>
                  </a:cubicBezTo>
                  <a:cubicBezTo>
                    <a:pt x="58447" y="27006"/>
                    <a:pt x="59263" y="26700"/>
                    <a:pt x="60078" y="26394"/>
                  </a:cubicBezTo>
                  <a:close/>
                  <a:moveTo>
                    <a:pt x="59586" y="27397"/>
                  </a:moveTo>
                  <a:lnTo>
                    <a:pt x="59586" y="27397"/>
                  </a:lnTo>
                  <a:cubicBezTo>
                    <a:pt x="59450" y="27669"/>
                    <a:pt x="59297" y="27958"/>
                    <a:pt x="59161" y="28246"/>
                  </a:cubicBezTo>
                  <a:cubicBezTo>
                    <a:pt x="58940" y="28127"/>
                    <a:pt x="58719" y="27992"/>
                    <a:pt x="58515" y="27856"/>
                  </a:cubicBezTo>
                  <a:cubicBezTo>
                    <a:pt x="58872" y="27703"/>
                    <a:pt x="59229" y="27550"/>
                    <a:pt x="59586" y="27397"/>
                  </a:cubicBezTo>
                  <a:close/>
                  <a:moveTo>
                    <a:pt x="53365" y="24457"/>
                  </a:moveTo>
                  <a:cubicBezTo>
                    <a:pt x="54538" y="25459"/>
                    <a:pt x="55762" y="26394"/>
                    <a:pt x="57036" y="27244"/>
                  </a:cubicBezTo>
                  <a:cubicBezTo>
                    <a:pt x="55762" y="27754"/>
                    <a:pt x="54487" y="28246"/>
                    <a:pt x="53212" y="28773"/>
                  </a:cubicBezTo>
                  <a:cubicBezTo>
                    <a:pt x="53025" y="27924"/>
                    <a:pt x="52771" y="27091"/>
                    <a:pt x="52482" y="26258"/>
                  </a:cubicBezTo>
                  <a:cubicBezTo>
                    <a:pt x="52788" y="25663"/>
                    <a:pt x="53076" y="25068"/>
                    <a:pt x="53365" y="24457"/>
                  </a:cubicBezTo>
                  <a:close/>
                  <a:moveTo>
                    <a:pt x="36914" y="25357"/>
                  </a:moveTo>
                  <a:lnTo>
                    <a:pt x="36914" y="25357"/>
                  </a:lnTo>
                  <a:cubicBezTo>
                    <a:pt x="36251" y="26530"/>
                    <a:pt x="35571" y="27686"/>
                    <a:pt x="34892" y="28824"/>
                  </a:cubicBezTo>
                  <a:cubicBezTo>
                    <a:pt x="34824" y="28263"/>
                    <a:pt x="34739" y="27720"/>
                    <a:pt x="34671" y="27159"/>
                  </a:cubicBezTo>
                  <a:cubicBezTo>
                    <a:pt x="34892" y="26819"/>
                    <a:pt x="35113" y="26496"/>
                    <a:pt x="35351" y="26156"/>
                  </a:cubicBezTo>
                  <a:cubicBezTo>
                    <a:pt x="35877" y="25901"/>
                    <a:pt x="36387" y="25629"/>
                    <a:pt x="36914" y="25357"/>
                  </a:cubicBezTo>
                  <a:close/>
                  <a:moveTo>
                    <a:pt x="62560" y="25918"/>
                  </a:moveTo>
                  <a:cubicBezTo>
                    <a:pt x="61965" y="26989"/>
                    <a:pt x="61353" y="28059"/>
                    <a:pt x="60724" y="29130"/>
                  </a:cubicBezTo>
                  <a:cubicBezTo>
                    <a:pt x="60299" y="28909"/>
                    <a:pt x="59892" y="28671"/>
                    <a:pt x="59518" y="28450"/>
                  </a:cubicBezTo>
                  <a:cubicBezTo>
                    <a:pt x="59484" y="28433"/>
                    <a:pt x="59450" y="28416"/>
                    <a:pt x="59416" y="28399"/>
                  </a:cubicBezTo>
                  <a:cubicBezTo>
                    <a:pt x="59603" y="27992"/>
                    <a:pt x="59807" y="27601"/>
                    <a:pt x="59993" y="27210"/>
                  </a:cubicBezTo>
                  <a:cubicBezTo>
                    <a:pt x="60877" y="26802"/>
                    <a:pt x="61727" y="26377"/>
                    <a:pt x="62560" y="25918"/>
                  </a:cubicBezTo>
                  <a:close/>
                  <a:moveTo>
                    <a:pt x="34297" y="26700"/>
                  </a:moveTo>
                  <a:cubicBezTo>
                    <a:pt x="34314" y="26836"/>
                    <a:pt x="34348" y="26955"/>
                    <a:pt x="34365" y="27091"/>
                  </a:cubicBezTo>
                  <a:cubicBezTo>
                    <a:pt x="33872" y="27805"/>
                    <a:pt x="33379" y="28518"/>
                    <a:pt x="32886" y="29249"/>
                  </a:cubicBezTo>
                  <a:cubicBezTo>
                    <a:pt x="33022" y="28569"/>
                    <a:pt x="33158" y="27907"/>
                    <a:pt x="33277" y="27227"/>
                  </a:cubicBezTo>
                  <a:cubicBezTo>
                    <a:pt x="33617" y="27057"/>
                    <a:pt x="33957" y="26870"/>
                    <a:pt x="34297" y="26700"/>
                  </a:cubicBezTo>
                  <a:close/>
                  <a:moveTo>
                    <a:pt x="57325" y="27448"/>
                  </a:moveTo>
                  <a:cubicBezTo>
                    <a:pt x="57512" y="27567"/>
                    <a:pt x="57716" y="27686"/>
                    <a:pt x="57903" y="27822"/>
                  </a:cubicBezTo>
                  <a:cubicBezTo>
                    <a:pt x="56408" y="28433"/>
                    <a:pt x="54895" y="29011"/>
                    <a:pt x="53348" y="29538"/>
                  </a:cubicBezTo>
                  <a:cubicBezTo>
                    <a:pt x="53331" y="29385"/>
                    <a:pt x="53314" y="29232"/>
                    <a:pt x="53280" y="29079"/>
                  </a:cubicBezTo>
                  <a:lnTo>
                    <a:pt x="53263" y="29045"/>
                  </a:lnTo>
                  <a:cubicBezTo>
                    <a:pt x="54606" y="28501"/>
                    <a:pt x="55966" y="27958"/>
                    <a:pt x="57325" y="27448"/>
                  </a:cubicBezTo>
                  <a:close/>
                  <a:moveTo>
                    <a:pt x="48624" y="19936"/>
                  </a:moveTo>
                  <a:cubicBezTo>
                    <a:pt x="49270" y="20616"/>
                    <a:pt x="49915" y="21278"/>
                    <a:pt x="50578" y="21924"/>
                  </a:cubicBezTo>
                  <a:cubicBezTo>
                    <a:pt x="48709" y="24440"/>
                    <a:pt x="46890" y="26989"/>
                    <a:pt x="45123" y="29572"/>
                  </a:cubicBezTo>
                  <a:cubicBezTo>
                    <a:pt x="42624" y="28178"/>
                    <a:pt x="40262" y="26564"/>
                    <a:pt x="38070" y="24762"/>
                  </a:cubicBezTo>
                  <a:cubicBezTo>
                    <a:pt x="39820" y="23879"/>
                    <a:pt x="41571" y="23012"/>
                    <a:pt x="43321" y="22145"/>
                  </a:cubicBezTo>
                  <a:cubicBezTo>
                    <a:pt x="45089" y="21431"/>
                    <a:pt x="46856" y="20684"/>
                    <a:pt x="48624" y="19936"/>
                  </a:cubicBezTo>
                  <a:close/>
                  <a:moveTo>
                    <a:pt x="36591" y="26479"/>
                  </a:moveTo>
                  <a:lnTo>
                    <a:pt x="36591" y="26479"/>
                  </a:lnTo>
                  <a:cubicBezTo>
                    <a:pt x="36081" y="27584"/>
                    <a:pt x="35555" y="28671"/>
                    <a:pt x="35028" y="29759"/>
                  </a:cubicBezTo>
                  <a:cubicBezTo>
                    <a:pt x="35011" y="29606"/>
                    <a:pt x="34977" y="29453"/>
                    <a:pt x="34960" y="29300"/>
                  </a:cubicBezTo>
                  <a:cubicBezTo>
                    <a:pt x="35521" y="28365"/>
                    <a:pt x="36047" y="27431"/>
                    <a:pt x="36591" y="26479"/>
                  </a:cubicBezTo>
                  <a:close/>
                  <a:moveTo>
                    <a:pt x="52295" y="26649"/>
                  </a:moveTo>
                  <a:cubicBezTo>
                    <a:pt x="52448" y="27091"/>
                    <a:pt x="52584" y="27550"/>
                    <a:pt x="52720" y="28009"/>
                  </a:cubicBezTo>
                  <a:cubicBezTo>
                    <a:pt x="52788" y="28297"/>
                    <a:pt x="52873" y="28586"/>
                    <a:pt x="52941" y="28875"/>
                  </a:cubicBezTo>
                  <a:cubicBezTo>
                    <a:pt x="52193" y="29181"/>
                    <a:pt x="51445" y="29487"/>
                    <a:pt x="50714" y="29810"/>
                  </a:cubicBezTo>
                  <a:cubicBezTo>
                    <a:pt x="51105" y="29028"/>
                    <a:pt x="51513" y="28246"/>
                    <a:pt x="51887" y="27465"/>
                  </a:cubicBezTo>
                  <a:cubicBezTo>
                    <a:pt x="52040" y="27193"/>
                    <a:pt x="52159" y="26921"/>
                    <a:pt x="52295" y="26649"/>
                  </a:cubicBezTo>
                  <a:close/>
                  <a:moveTo>
                    <a:pt x="52125" y="26122"/>
                  </a:moveTo>
                  <a:cubicBezTo>
                    <a:pt x="52142" y="26173"/>
                    <a:pt x="52159" y="26207"/>
                    <a:pt x="52176" y="26258"/>
                  </a:cubicBezTo>
                  <a:cubicBezTo>
                    <a:pt x="51564" y="27499"/>
                    <a:pt x="50935" y="28739"/>
                    <a:pt x="50306" y="29980"/>
                  </a:cubicBezTo>
                  <a:cubicBezTo>
                    <a:pt x="49898" y="30150"/>
                    <a:pt x="49491" y="30320"/>
                    <a:pt x="49100" y="30490"/>
                  </a:cubicBezTo>
                  <a:cubicBezTo>
                    <a:pt x="50085" y="29028"/>
                    <a:pt x="51105" y="27567"/>
                    <a:pt x="52125" y="26122"/>
                  </a:cubicBezTo>
                  <a:close/>
                  <a:moveTo>
                    <a:pt x="52992" y="29147"/>
                  </a:moveTo>
                  <a:cubicBezTo>
                    <a:pt x="53025" y="29317"/>
                    <a:pt x="53042" y="29470"/>
                    <a:pt x="53076" y="29640"/>
                  </a:cubicBezTo>
                  <a:cubicBezTo>
                    <a:pt x="52516" y="29827"/>
                    <a:pt x="51972" y="30031"/>
                    <a:pt x="51411" y="30218"/>
                  </a:cubicBezTo>
                  <a:cubicBezTo>
                    <a:pt x="51037" y="30337"/>
                    <a:pt x="50680" y="30456"/>
                    <a:pt x="50323" y="30575"/>
                  </a:cubicBezTo>
                  <a:cubicBezTo>
                    <a:pt x="50391" y="30439"/>
                    <a:pt x="50459" y="30303"/>
                    <a:pt x="50527" y="30184"/>
                  </a:cubicBezTo>
                  <a:cubicBezTo>
                    <a:pt x="50748" y="30082"/>
                    <a:pt x="50986" y="29980"/>
                    <a:pt x="51224" y="29878"/>
                  </a:cubicBezTo>
                  <a:cubicBezTo>
                    <a:pt x="51819" y="29640"/>
                    <a:pt x="52397" y="29402"/>
                    <a:pt x="52992" y="29147"/>
                  </a:cubicBezTo>
                  <a:close/>
                  <a:moveTo>
                    <a:pt x="50765" y="22179"/>
                  </a:moveTo>
                  <a:lnTo>
                    <a:pt x="50765" y="22196"/>
                  </a:lnTo>
                  <a:cubicBezTo>
                    <a:pt x="50527" y="22825"/>
                    <a:pt x="50289" y="23454"/>
                    <a:pt x="50034" y="24083"/>
                  </a:cubicBezTo>
                  <a:cubicBezTo>
                    <a:pt x="49134" y="26292"/>
                    <a:pt x="48148" y="28467"/>
                    <a:pt x="47060" y="30592"/>
                  </a:cubicBezTo>
                  <a:cubicBezTo>
                    <a:pt x="46499" y="30320"/>
                    <a:pt x="45939" y="30014"/>
                    <a:pt x="45378" y="29708"/>
                  </a:cubicBezTo>
                  <a:cubicBezTo>
                    <a:pt x="45701" y="29232"/>
                    <a:pt x="46024" y="28756"/>
                    <a:pt x="46363" y="28280"/>
                  </a:cubicBezTo>
                  <a:cubicBezTo>
                    <a:pt x="47791" y="26224"/>
                    <a:pt x="49253" y="24185"/>
                    <a:pt x="50765" y="22179"/>
                  </a:cubicBezTo>
                  <a:close/>
                  <a:moveTo>
                    <a:pt x="50918" y="22604"/>
                  </a:moveTo>
                  <a:cubicBezTo>
                    <a:pt x="50918" y="22638"/>
                    <a:pt x="50935" y="22655"/>
                    <a:pt x="50952" y="22689"/>
                  </a:cubicBezTo>
                  <a:cubicBezTo>
                    <a:pt x="51309" y="23709"/>
                    <a:pt x="51683" y="24745"/>
                    <a:pt x="52023" y="25782"/>
                  </a:cubicBezTo>
                  <a:cubicBezTo>
                    <a:pt x="50867" y="27414"/>
                    <a:pt x="49711" y="29045"/>
                    <a:pt x="48607" y="30694"/>
                  </a:cubicBezTo>
                  <a:cubicBezTo>
                    <a:pt x="48369" y="30796"/>
                    <a:pt x="48131" y="30898"/>
                    <a:pt x="47893" y="31000"/>
                  </a:cubicBezTo>
                  <a:cubicBezTo>
                    <a:pt x="47706" y="30915"/>
                    <a:pt x="47519" y="30813"/>
                    <a:pt x="47332" y="30728"/>
                  </a:cubicBezTo>
                  <a:cubicBezTo>
                    <a:pt x="48658" y="28076"/>
                    <a:pt x="49864" y="25374"/>
                    <a:pt x="50918" y="22604"/>
                  </a:cubicBezTo>
                  <a:close/>
                  <a:moveTo>
                    <a:pt x="50102" y="30354"/>
                  </a:moveTo>
                  <a:cubicBezTo>
                    <a:pt x="50051" y="30473"/>
                    <a:pt x="49983" y="30592"/>
                    <a:pt x="49915" y="30711"/>
                  </a:cubicBezTo>
                  <a:cubicBezTo>
                    <a:pt x="49491" y="30847"/>
                    <a:pt x="49083" y="31000"/>
                    <a:pt x="48658" y="31136"/>
                  </a:cubicBezTo>
                  <a:cubicBezTo>
                    <a:pt x="48709" y="31051"/>
                    <a:pt x="48760" y="30983"/>
                    <a:pt x="48811" y="30915"/>
                  </a:cubicBezTo>
                  <a:cubicBezTo>
                    <a:pt x="49236" y="30728"/>
                    <a:pt x="49677" y="30541"/>
                    <a:pt x="50102" y="30354"/>
                  </a:cubicBezTo>
                  <a:close/>
                  <a:moveTo>
                    <a:pt x="47213" y="30983"/>
                  </a:moveTo>
                  <a:cubicBezTo>
                    <a:pt x="47332" y="31034"/>
                    <a:pt x="47434" y="31085"/>
                    <a:pt x="47553" y="31153"/>
                  </a:cubicBezTo>
                  <a:cubicBezTo>
                    <a:pt x="47366" y="31221"/>
                    <a:pt x="47179" y="31306"/>
                    <a:pt x="47009" y="31391"/>
                  </a:cubicBezTo>
                  <a:cubicBezTo>
                    <a:pt x="47077" y="31255"/>
                    <a:pt x="47145" y="31119"/>
                    <a:pt x="47213" y="30983"/>
                  </a:cubicBezTo>
                  <a:close/>
                  <a:moveTo>
                    <a:pt x="47893" y="31306"/>
                  </a:moveTo>
                  <a:cubicBezTo>
                    <a:pt x="47927" y="31323"/>
                    <a:pt x="47961" y="31340"/>
                    <a:pt x="47995" y="31357"/>
                  </a:cubicBezTo>
                  <a:cubicBezTo>
                    <a:pt x="47689" y="31459"/>
                    <a:pt x="47383" y="31560"/>
                    <a:pt x="47060" y="31662"/>
                  </a:cubicBezTo>
                  <a:cubicBezTo>
                    <a:pt x="47349" y="31543"/>
                    <a:pt x="47621" y="31425"/>
                    <a:pt x="47893" y="31306"/>
                  </a:cubicBezTo>
                  <a:close/>
                  <a:moveTo>
                    <a:pt x="49745" y="31068"/>
                  </a:moveTo>
                  <a:lnTo>
                    <a:pt x="49745" y="31068"/>
                  </a:lnTo>
                  <a:cubicBezTo>
                    <a:pt x="49626" y="31272"/>
                    <a:pt x="49524" y="31476"/>
                    <a:pt x="49423" y="31679"/>
                  </a:cubicBezTo>
                  <a:cubicBezTo>
                    <a:pt x="49185" y="31594"/>
                    <a:pt x="48964" y="31493"/>
                    <a:pt x="48743" y="31391"/>
                  </a:cubicBezTo>
                  <a:cubicBezTo>
                    <a:pt x="49083" y="31289"/>
                    <a:pt x="49406" y="31170"/>
                    <a:pt x="49745" y="31068"/>
                  </a:cubicBezTo>
                  <a:close/>
                  <a:moveTo>
                    <a:pt x="59297" y="28637"/>
                  </a:moveTo>
                  <a:cubicBezTo>
                    <a:pt x="59484" y="28739"/>
                    <a:pt x="59654" y="28858"/>
                    <a:pt x="59841" y="28960"/>
                  </a:cubicBezTo>
                  <a:cubicBezTo>
                    <a:pt x="60095" y="29096"/>
                    <a:pt x="60333" y="29232"/>
                    <a:pt x="60605" y="29351"/>
                  </a:cubicBezTo>
                  <a:cubicBezTo>
                    <a:pt x="60299" y="29878"/>
                    <a:pt x="60010" y="30388"/>
                    <a:pt x="59705" y="30915"/>
                  </a:cubicBezTo>
                  <a:cubicBezTo>
                    <a:pt x="59569" y="31153"/>
                    <a:pt x="59416" y="31408"/>
                    <a:pt x="59263" y="31662"/>
                  </a:cubicBezTo>
                  <a:cubicBezTo>
                    <a:pt x="58668" y="31849"/>
                    <a:pt x="58073" y="32036"/>
                    <a:pt x="57495" y="32223"/>
                  </a:cubicBezTo>
                  <a:cubicBezTo>
                    <a:pt x="57835" y="31543"/>
                    <a:pt x="58192" y="30864"/>
                    <a:pt x="58532" y="30184"/>
                  </a:cubicBezTo>
                  <a:cubicBezTo>
                    <a:pt x="58787" y="29674"/>
                    <a:pt x="59042" y="29164"/>
                    <a:pt x="59297" y="28637"/>
                  </a:cubicBezTo>
                  <a:close/>
                  <a:moveTo>
                    <a:pt x="53110" y="29929"/>
                  </a:moveTo>
                  <a:lnTo>
                    <a:pt x="53110" y="29929"/>
                  </a:lnTo>
                  <a:cubicBezTo>
                    <a:pt x="53212" y="30949"/>
                    <a:pt x="53076" y="31985"/>
                    <a:pt x="52465" y="32869"/>
                  </a:cubicBezTo>
                  <a:cubicBezTo>
                    <a:pt x="51530" y="32546"/>
                    <a:pt x="50595" y="32189"/>
                    <a:pt x="49677" y="31798"/>
                  </a:cubicBezTo>
                  <a:cubicBezTo>
                    <a:pt x="49830" y="31509"/>
                    <a:pt x="49983" y="31221"/>
                    <a:pt x="50136" y="30932"/>
                  </a:cubicBezTo>
                  <a:cubicBezTo>
                    <a:pt x="51122" y="30592"/>
                    <a:pt x="52125" y="30269"/>
                    <a:pt x="53110" y="29929"/>
                  </a:cubicBezTo>
                  <a:close/>
                  <a:moveTo>
                    <a:pt x="45208" y="29946"/>
                  </a:moveTo>
                  <a:cubicBezTo>
                    <a:pt x="45786" y="30252"/>
                    <a:pt x="46363" y="30558"/>
                    <a:pt x="46941" y="30847"/>
                  </a:cubicBezTo>
                  <a:cubicBezTo>
                    <a:pt x="46822" y="31085"/>
                    <a:pt x="46703" y="31340"/>
                    <a:pt x="46567" y="31577"/>
                  </a:cubicBezTo>
                  <a:cubicBezTo>
                    <a:pt x="45837" y="31900"/>
                    <a:pt x="45106" y="32223"/>
                    <a:pt x="44375" y="32563"/>
                  </a:cubicBezTo>
                  <a:cubicBezTo>
                    <a:pt x="43984" y="32682"/>
                    <a:pt x="43593" y="32818"/>
                    <a:pt x="43202" y="32954"/>
                  </a:cubicBezTo>
                  <a:cubicBezTo>
                    <a:pt x="43865" y="31951"/>
                    <a:pt x="44528" y="30949"/>
                    <a:pt x="45208" y="29946"/>
                  </a:cubicBezTo>
                  <a:close/>
                  <a:moveTo>
                    <a:pt x="34416" y="27499"/>
                  </a:moveTo>
                  <a:cubicBezTo>
                    <a:pt x="34501" y="28076"/>
                    <a:pt x="34586" y="28654"/>
                    <a:pt x="34671" y="29215"/>
                  </a:cubicBezTo>
                  <a:cubicBezTo>
                    <a:pt x="33770" y="30762"/>
                    <a:pt x="32852" y="32308"/>
                    <a:pt x="31935" y="33838"/>
                  </a:cubicBezTo>
                  <a:cubicBezTo>
                    <a:pt x="32223" y="32546"/>
                    <a:pt x="32495" y="31272"/>
                    <a:pt x="32750" y="29980"/>
                  </a:cubicBezTo>
                  <a:cubicBezTo>
                    <a:pt x="33294" y="29147"/>
                    <a:pt x="33855" y="28314"/>
                    <a:pt x="34416" y="27499"/>
                  </a:cubicBezTo>
                  <a:close/>
                  <a:moveTo>
                    <a:pt x="59059" y="32019"/>
                  </a:moveTo>
                  <a:lnTo>
                    <a:pt x="59059" y="32019"/>
                  </a:lnTo>
                  <a:cubicBezTo>
                    <a:pt x="58736" y="32563"/>
                    <a:pt x="58413" y="33107"/>
                    <a:pt x="58073" y="33668"/>
                  </a:cubicBezTo>
                  <a:cubicBezTo>
                    <a:pt x="57444" y="34025"/>
                    <a:pt x="56832" y="34399"/>
                    <a:pt x="56204" y="34773"/>
                  </a:cubicBezTo>
                  <a:cubicBezTo>
                    <a:pt x="56577" y="34042"/>
                    <a:pt x="56934" y="33311"/>
                    <a:pt x="57308" y="32580"/>
                  </a:cubicBezTo>
                  <a:cubicBezTo>
                    <a:pt x="57886" y="32393"/>
                    <a:pt x="58481" y="32206"/>
                    <a:pt x="59059" y="32019"/>
                  </a:cubicBezTo>
                  <a:close/>
                  <a:moveTo>
                    <a:pt x="37798" y="24915"/>
                  </a:moveTo>
                  <a:cubicBezTo>
                    <a:pt x="38971" y="25867"/>
                    <a:pt x="40177" y="26785"/>
                    <a:pt x="41435" y="27635"/>
                  </a:cubicBezTo>
                  <a:cubicBezTo>
                    <a:pt x="42573" y="28416"/>
                    <a:pt x="43746" y="29130"/>
                    <a:pt x="44953" y="29810"/>
                  </a:cubicBezTo>
                  <a:cubicBezTo>
                    <a:pt x="44222" y="30898"/>
                    <a:pt x="43474" y="31985"/>
                    <a:pt x="42760" y="33090"/>
                  </a:cubicBezTo>
                  <a:cubicBezTo>
                    <a:pt x="40721" y="33770"/>
                    <a:pt x="38682" y="34433"/>
                    <a:pt x="36659" y="35112"/>
                  </a:cubicBezTo>
                  <a:cubicBezTo>
                    <a:pt x="36336" y="35214"/>
                    <a:pt x="36013" y="35333"/>
                    <a:pt x="35673" y="35435"/>
                  </a:cubicBezTo>
                  <a:cubicBezTo>
                    <a:pt x="35555" y="33889"/>
                    <a:pt x="35368" y="32342"/>
                    <a:pt x="35164" y="30813"/>
                  </a:cubicBezTo>
                  <a:cubicBezTo>
                    <a:pt x="35147" y="30626"/>
                    <a:pt x="35113" y="30456"/>
                    <a:pt x="35096" y="30286"/>
                  </a:cubicBezTo>
                  <a:cubicBezTo>
                    <a:pt x="35894" y="28637"/>
                    <a:pt x="36693" y="26989"/>
                    <a:pt x="37458" y="25340"/>
                  </a:cubicBezTo>
                  <a:cubicBezTo>
                    <a:pt x="37492" y="25221"/>
                    <a:pt x="37543" y="25119"/>
                    <a:pt x="37594" y="25017"/>
                  </a:cubicBezTo>
                  <a:cubicBezTo>
                    <a:pt x="37662" y="24983"/>
                    <a:pt x="37730" y="24949"/>
                    <a:pt x="37798" y="24915"/>
                  </a:cubicBezTo>
                  <a:close/>
                  <a:moveTo>
                    <a:pt x="17472" y="33940"/>
                  </a:moveTo>
                  <a:cubicBezTo>
                    <a:pt x="17710" y="34263"/>
                    <a:pt x="17965" y="34586"/>
                    <a:pt x="18202" y="34909"/>
                  </a:cubicBezTo>
                  <a:cubicBezTo>
                    <a:pt x="17812" y="35112"/>
                    <a:pt x="17421" y="35333"/>
                    <a:pt x="17030" y="35537"/>
                  </a:cubicBezTo>
                  <a:cubicBezTo>
                    <a:pt x="17064" y="35163"/>
                    <a:pt x="17115" y="34790"/>
                    <a:pt x="17149" y="34399"/>
                  </a:cubicBezTo>
                  <a:cubicBezTo>
                    <a:pt x="17251" y="34246"/>
                    <a:pt x="17353" y="34093"/>
                    <a:pt x="17472" y="33940"/>
                  </a:cubicBezTo>
                  <a:close/>
                  <a:moveTo>
                    <a:pt x="58192" y="27992"/>
                  </a:moveTo>
                  <a:cubicBezTo>
                    <a:pt x="58464" y="28161"/>
                    <a:pt x="58753" y="28331"/>
                    <a:pt x="59042" y="28501"/>
                  </a:cubicBezTo>
                  <a:cubicBezTo>
                    <a:pt x="58396" y="29793"/>
                    <a:pt x="57750" y="31085"/>
                    <a:pt x="57104" y="32359"/>
                  </a:cubicBezTo>
                  <a:cubicBezTo>
                    <a:pt x="53909" y="33413"/>
                    <a:pt x="50748" y="34552"/>
                    <a:pt x="47621" y="35724"/>
                  </a:cubicBezTo>
                  <a:cubicBezTo>
                    <a:pt x="48267" y="34501"/>
                    <a:pt x="48913" y="33277"/>
                    <a:pt x="49558" y="32053"/>
                  </a:cubicBezTo>
                  <a:cubicBezTo>
                    <a:pt x="50527" y="32461"/>
                    <a:pt x="51496" y="32835"/>
                    <a:pt x="52482" y="33175"/>
                  </a:cubicBezTo>
                  <a:cubicBezTo>
                    <a:pt x="52494" y="33178"/>
                    <a:pt x="52506" y="33179"/>
                    <a:pt x="52518" y="33179"/>
                  </a:cubicBezTo>
                  <a:cubicBezTo>
                    <a:pt x="52573" y="33179"/>
                    <a:pt x="52624" y="33149"/>
                    <a:pt x="52652" y="33107"/>
                  </a:cubicBezTo>
                  <a:cubicBezTo>
                    <a:pt x="53382" y="32138"/>
                    <a:pt x="53518" y="30966"/>
                    <a:pt x="53382" y="29827"/>
                  </a:cubicBezTo>
                  <a:cubicBezTo>
                    <a:pt x="55014" y="29249"/>
                    <a:pt x="56611" y="28654"/>
                    <a:pt x="58192" y="27992"/>
                  </a:cubicBezTo>
                  <a:close/>
                  <a:moveTo>
                    <a:pt x="16809" y="34875"/>
                  </a:moveTo>
                  <a:lnTo>
                    <a:pt x="16809" y="34875"/>
                  </a:lnTo>
                  <a:cubicBezTo>
                    <a:pt x="16775" y="35163"/>
                    <a:pt x="16758" y="35435"/>
                    <a:pt x="16724" y="35707"/>
                  </a:cubicBezTo>
                  <a:cubicBezTo>
                    <a:pt x="16469" y="35843"/>
                    <a:pt x="16197" y="35996"/>
                    <a:pt x="15942" y="36132"/>
                  </a:cubicBezTo>
                  <a:cubicBezTo>
                    <a:pt x="16027" y="35996"/>
                    <a:pt x="16129" y="35860"/>
                    <a:pt x="16214" y="35724"/>
                  </a:cubicBezTo>
                  <a:cubicBezTo>
                    <a:pt x="16418" y="35435"/>
                    <a:pt x="16605" y="35163"/>
                    <a:pt x="16809" y="34875"/>
                  </a:cubicBezTo>
                  <a:close/>
                  <a:moveTo>
                    <a:pt x="16928" y="33617"/>
                  </a:moveTo>
                  <a:lnTo>
                    <a:pt x="16928" y="33617"/>
                  </a:lnTo>
                  <a:cubicBezTo>
                    <a:pt x="16911" y="33838"/>
                    <a:pt x="16877" y="34076"/>
                    <a:pt x="16860" y="34297"/>
                  </a:cubicBezTo>
                  <a:cubicBezTo>
                    <a:pt x="16384" y="34994"/>
                    <a:pt x="15908" y="35673"/>
                    <a:pt x="15432" y="36370"/>
                  </a:cubicBezTo>
                  <a:cubicBezTo>
                    <a:pt x="15942" y="35452"/>
                    <a:pt x="16435" y="34535"/>
                    <a:pt x="16928" y="33617"/>
                  </a:cubicBezTo>
                  <a:close/>
                  <a:moveTo>
                    <a:pt x="42132" y="33583"/>
                  </a:moveTo>
                  <a:lnTo>
                    <a:pt x="42132" y="33583"/>
                  </a:lnTo>
                  <a:cubicBezTo>
                    <a:pt x="41809" y="33736"/>
                    <a:pt x="41486" y="33889"/>
                    <a:pt x="41163" y="34042"/>
                  </a:cubicBezTo>
                  <a:cubicBezTo>
                    <a:pt x="39344" y="34892"/>
                    <a:pt x="37560" y="35758"/>
                    <a:pt x="35758" y="36659"/>
                  </a:cubicBezTo>
                  <a:cubicBezTo>
                    <a:pt x="35741" y="36353"/>
                    <a:pt x="35724" y="36030"/>
                    <a:pt x="35707" y="35724"/>
                  </a:cubicBezTo>
                  <a:cubicBezTo>
                    <a:pt x="37849" y="35010"/>
                    <a:pt x="39990" y="34297"/>
                    <a:pt x="42132" y="33583"/>
                  </a:cubicBezTo>
                  <a:close/>
                  <a:moveTo>
                    <a:pt x="34875" y="30711"/>
                  </a:moveTo>
                  <a:cubicBezTo>
                    <a:pt x="35096" y="32308"/>
                    <a:pt x="35283" y="33923"/>
                    <a:pt x="35402" y="35520"/>
                  </a:cubicBezTo>
                  <a:cubicBezTo>
                    <a:pt x="34195" y="35928"/>
                    <a:pt x="33005" y="36319"/>
                    <a:pt x="31799" y="36727"/>
                  </a:cubicBezTo>
                  <a:cubicBezTo>
                    <a:pt x="32852" y="34739"/>
                    <a:pt x="33889" y="32733"/>
                    <a:pt x="34875" y="30711"/>
                  </a:cubicBezTo>
                  <a:close/>
                  <a:moveTo>
                    <a:pt x="48386" y="31526"/>
                  </a:moveTo>
                  <a:cubicBezTo>
                    <a:pt x="48675" y="31662"/>
                    <a:pt x="48981" y="31798"/>
                    <a:pt x="49287" y="31934"/>
                  </a:cubicBezTo>
                  <a:cubicBezTo>
                    <a:pt x="48607" y="33260"/>
                    <a:pt x="47910" y="34569"/>
                    <a:pt x="47196" y="35877"/>
                  </a:cubicBezTo>
                  <a:cubicBezTo>
                    <a:pt x="46465" y="36166"/>
                    <a:pt x="45718" y="36455"/>
                    <a:pt x="44987" y="36744"/>
                  </a:cubicBezTo>
                  <a:cubicBezTo>
                    <a:pt x="46074" y="35027"/>
                    <a:pt x="47179" y="33328"/>
                    <a:pt x="48318" y="31628"/>
                  </a:cubicBezTo>
                  <a:cubicBezTo>
                    <a:pt x="48335" y="31594"/>
                    <a:pt x="48352" y="31560"/>
                    <a:pt x="48386" y="31526"/>
                  </a:cubicBezTo>
                  <a:close/>
                  <a:moveTo>
                    <a:pt x="34739" y="29691"/>
                  </a:moveTo>
                  <a:cubicBezTo>
                    <a:pt x="34756" y="29861"/>
                    <a:pt x="34790" y="30031"/>
                    <a:pt x="34807" y="30201"/>
                  </a:cubicBezTo>
                  <a:cubicBezTo>
                    <a:pt x="33719" y="32444"/>
                    <a:pt x="32563" y="34654"/>
                    <a:pt x="31391" y="36863"/>
                  </a:cubicBezTo>
                  <a:cubicBezTo>
                    <a:pt x="31340" y="36880"/>
                    <a:pt x="31306" y="36897"/>
                    <a:pt x="31255" y="36897"/>
                  </a:cubicBezTo>
                  <a:cubicBezTo>
                    <a:pt x="31425" y="36183"/>
                    <a:pt x="31595" y="35452"/>
                    <a:pt x="31748" y="34722"/>
                  </a:cubicBezTo>
                  <a:cubicBezTo>
                    <a:pt x="32087" y="34161"/>
                    <a:pt x="32427" y="33600"/>
                    <a:pt x="32750" y="33039"/>
                  </a:cubicBezTo>
                  <a:cubicBezTo>
                    <a:pt x="33430" y="31934"/>
                    <a:pt x="34076" y="30813"/>
                    <a:pt x="34739" y="29691"/>
                  </a:cubicBezTo>
                  <a:close/>
                  <a:moveTo>
                    <a:pt x="47961" y="31645"/>
                  </a:moveTo>
                  <a:lnTo>
                    <a:pt x="47961" y="31645"/>
                  </a:lnTo>
                  <a:cubicBezTo>
                    <a:pt x="46788" y="33396"/>
                    <a:pt x="45650" y="35146"/>
                    <a:pt x="44528" y="36914"/>
                  </a:cubicBezTo>
                  <a:cubicBezTo>
                    <a:pt x="44256" y="37016"/>
                    <a:pt x="43984" y="37118"/>
                    <a:pt x="43729" y="37220"/>
                  </a:cubicBezTo>
                  <a:cubicBezTo>
                    <a:pt x="44443" y="36047"/>
                    <a:pt x="45140" y="34858"/>
                    <a:pt x="45803" y="33651"/>
                  </a:cubicBezTo>
                  <a:cubicBezTo>
                    <a:pt x="46091" y="33141"/>
                    <a:pt x="46363" y="32614"/>
                    <a:pt x="46635" y="32087"/>
                  </a:cubicBezTo>
                  <a:cubicBezTo>
                    <a:pt x="47077" y="31951"/>
                    <a:pt x="47519" y="31798"/>
                    <a:pt x="47961" y="31645"/>
                  </a:cubicBezTo>
                  <a:close/>
                  <a:moveTo>
                    <a:pt x="2635" y="33651"/>
                  </a:moveTo>
                  <a:lnTo>
                    <a:pt x="2635" y="33651"/>
                  </a:lnTo>
                  <a:cubicBezTo>
                    <a:pt x="2618" y="33702"/>
                    <a:pt x="2618" y="33770"/>
                    <a:pt x="2601" y="33821"/>
                  </a:cubicBezTo>
                  <a:cubicBezTo>
                    <a:pt x="2550" y="34246"/>
                    <a:pt x="2499" y="34671"/>
                    <a:pt x="2448" y="35095"/>
                  </a:cubicBezTo>
                  <a:lnTo>
                    <a:pt x="2414" y="35163"/>
                  </a:lnTo>
                  <a:cubicBezTo>
                    <a:pt x="2023" y="35860"/>
                    <a:pt x="1632" y="36557"/>
                    <a:pt x="1224" y="37254"/>
                  </a:cubicBezTo>
                  <a:cubicBezTo>
                    <a:pt x="1088" y="37101"/>
                    <a:pt x="952" y="36931"/>
                    <a:pt x="833" y="36761"/>
                  </a:cubicBezTo>
                  <a:cubicBezTo>
                    <a:pt x="1428" y="35724"/>
                    <a:pt x="2023" y="34688"/>
                    <a:pt x="2635" y="33651"/>
                  </a:cubicBezTo>
                  <a:close/>
                  <a:moveTo>
                    <a:pt x="31272" y="35503"/>
                  </a:moveTo>
                  <a:cubicBezTo>
                    <a:pt x="31170" y="36013"/>
                    <a:pt x="31051" y="36506"/>
                    <a:pt x="30932" y="37016"/>
                  </a:cubicBezTo>
                  <a:cubicBezTo>
                    <a:pt x="30694" y="37101"/>
                    <a:pt x="30439" y="37169"/>
                    <a:pt x="30201" y="37254"/>
                  </a:cubicBezTo>
                  <a:cubicBezTo>
                    <a:pt x="30558" y="36676"/>
                    <a:pt x="30915" y="36081"/>
                    <a:pt x="31272" y="35503"/>
                  </a:cubicBezTo>
                  <a:close/>
                  <a:moveTo>
                    <a:pt x="32308" y="30660"/>
                  </a:moveTo>
                  <a:lnTo>
                    <a:pt x="32308" y="30660"/>
                  </a:lnTo>
                  <a:cubicBezTo>
                    <a:pt x="32037" y="31985"/>
                    <a:pt x="31765" y="33294"/>
                    <a:pt x="31476" y="34620"/>
                  </a:cubicBezTo>
                  <a:cubicBezTo>
                    <a:pt x="30915" y="35537"/>
                    <a:pt x="30337" y="36472"/>
                    <a:pt x="29776" y="37390"/>
                  </a:cubicBezTo>
                  <a:cubicBezTo>
                    <a:pt x="29079" y="37628"/>
                    <a:pt x="28383" y="37849"/>
                    <a:pt x="27686" y="38087"/>
                  </a:cubicBezTo>
                  <a:cubicBezTo>
                    <a:pt x="28281" y="37101"/>
                    <a:pt x="28858" y="36132"/>
                    <a:pt x="29453" y="35146"/>
                  </a:cubicBezTo>
                  <a:cubicBezTo>
                    <a:pt x="30388" y="33651"/>
                    <a:pt x="31340" y="32138"/>
                    <a:pt x="32308" y="30660"/>
                  </a:cubicBezTo>
                  <a:close/>
                  <a:moveTo>
                    <a:pt x="18372" y="35129"/>
                  </a:moveTo>
                  <a:cubicBezTo>
                    <a:pt x="17846" y="36132"/>
                    <a:pt x="17285" y="37118"/>
                    <a:pt x="16741" y="38121"/>
                  </a:cubicBezTo>
                  <a:cubicBezTo>
                    <a:pt x="16826" y="37475"/>
                    <a:pt x="16894" y="36829"/>
                    <a:pt x="16962" y="36166"/>
                  </a:cubicBezTo>
                  <a:cubicBezTo>
                    <a:pt x="16979" y="36081"/>
                    <a:pt x="16979" y="35979"/>
                    <a:pt x="16996" y="35877"/>
                  </a:cubicBezTo>
                  <a:cubicBezTo>
                    <a:pt x="17455" y="35622"/>
                    <a:pt x="17914" y="35384"/>
                    <a:pt x="18372" y="35129"/>
                  </a:cubicBezTo>
                  <a:close/>
                  <a:moveTo>
                    <a:pt x="32852" y="27958"/>
                  </a:moveTo>
                  <a:lnTo>
                    <a:pt x="32852" y="27958"/>
                  </a:lnTo>
                  <a:cubicBezTo>
                    <a:pt x="32801" y="28144"/>
                    <a:pt x="32767" y="28331"/>
                    <a:pt x="32733" y="28518"/>
                  </a:cubicBezTo>
                  <a:cubicBezTo>
                    <a:pt x="32648" y="28977"/>
                    <a:pt x="32546" y="29436"/>
                    <a:pt x="32461" y="29895"/>
                  </a:cubicBezTo>
                  <a:cubicBezTo>
                    <a:pt x="30660" y="32631"/>
                    <a:pt x="28943" y="35418"/>
                    <a:pt x="27278" y="38223"/>
                  </a:cubicBezTo>
                  <a:cubicBezTo>
                    <a:pt x="27227" y="38240"/>
                    <a:pt x="27193" y="38257"/>
                    <a:pt x="27142" y="38274"/>
                  </a:cubicBezTo>
                  <a:cubicBezTo>
                    <a:pt x="27584" y="37458"/>
                    <a:pt x="28026" y="36642"/>
                    <a:pt x="28468" y="35826"/>
                  </a:cubicBezTo>
                  <a:cubicBezTo>
                    <a:pt x="29912" y="33192"/>
                    <a:pt x="31357" y="30575"/>
                    <a:pt x="32852" y="27958"/>
                  </a:cubicBezTo>
                  <a:close/>
                  <a:moveTo>
                    <a:pt x="2363" y="35826"/>
                  </a:moveTo>
                  <a:cubicBezTo>
                    <a:pt x="2278" y="36676"/>
                    <a:pt x="2176" y="37509"/>
                    <a:pt x="2091" y="38342"/>
                  </a:cubicBezTo>
                  <a:cubicBezTo>
                    <a:pt x="1853" y="38070"/>
                    <a:pt x="1632" y="37781"/>
                    <a:pt x="1394" y="37492"/>
                  </a:cubicBezTo>
                  <a:cubicBezTo>
                    <a:pt x="1734" y="36948"/>
                    <a:pt x="2057" y="36387"/>
                    <a:pt x="2363" y="35826"/>
                  </a:cubicBezTo>
                  <a:close/>
                  <a:moveTo>
                    <a:pt x="697" y="37050"/>
                  </a:moveTo>
                  <a:cubicBezTo>
                    <a:pt x="816" y="37220"/>
                    <a:pt x="935" y="37373"/>
                    <a:pt x="1071" y="37526"/>
                  </a:cubicBezTo>
                  <a:cubicBezTo>
                    <a:pt x="833" y="37917"/>
                    <a:pt x="613" y="38291"/>
                    <a:pt x="375" y="38681"/>
                  </a:cubicBezTo>
                  <a:cubicBezTo>
                    <a:pt x="477" y="38138"/>
                    <a:pt x="596" y="37594"/>
                    <a:pt x="697" y="37050"/>
                  </a:cubicBezTo>
                  <a:close/>
                  <a:moveTo>
                    <a:pt x="21432" y="33481"/>
                  </a:moveTo>
                  <a:cubicBezTo>
                    <a:pt x="21466" y="35231"/>
                    <a:pt x="21568" y="36982"/>
                    <a:pt x="21720" y="38715"/>
                  </a:cubicBezTo>
                  <a:cubicBezTo>
                    <a:pt x="21568" y="38545"/>
                    <a:pt x="21415" y="38359"/>
                    <a:pt x="21262" y="38172"/>
                  </a:cubicBezTo>
                  <a:cubicBezTo>
                    <a:pt x="20395" y="37169"/>
                    <a:pt x="19562" y="36132"/>
                    <a:pt x="18729" y="35095"/>
                  </a:cubicBezTo>
                  <a:cubicBezTo>
                    <a:pt x="18763" y="35027"/>
                    <a:pt x="18814" y="34943"/>
                    <a:pt x="18848" y="34875"/>
                  </a:cubicBezTo>
                  <a:cubicBezTo>
                    <a:pt x="19715" y="34416"/>
                    <a:pt x="20565" y="33940"/>
                    <a:pt x="21432" y="33481"/>
                  </a:cubicBezTo>
                  <a:close/>
                  <a:moveTo>
                    <a:pt x="46244" y="32223"/>
                  </a:moveTo>
                  <a:lnTo>
                    <a:pt x="46244" y="32223"/>
                  </a:lnTo>
                  <a:cubicBezTo>
                    <a:pt x="45310" y="33974"/>
                    <a:pt x="44324" y="35707"/>
                    <a:pt x="43270" y="37407"/>
                  </a:cubicBezTo>
                  <a:cubicBezTo>
                    <a:pt x="42641" y="37645"/>
                    <a:pt x="42013" y="37900"/>
                    <a:pt x="41384" y="38155"/>
                  </a:cubicBezTo>
                  <a:cubicBezTo>
                    <a:pt x="40721" y="38427"/>
                    <a:pt x="40041" y="38698"/>
                    <a:pt x="39361" y="38970"/>
                  </a:cubicBezTo>
                  <a:cubicBezTo>
                    <a:pt x="39463" y="38817"/>
                    <a:pt x="39548" y="38664"/>
                    <a:pt x="39650" y="38511"/>
                  </a:cubicBezTo>
                  <a:cubicBezTo>
                    <a:pt x="40670" y="36863"/>
                    <a:pt x="41707" y="35214"/>
                    <a:pt x="42760" y="33600"/>
                  </a:cubicBezTo>
                  <a:cubicBezTo>
                    <a:pt x="43355" y="33328"/>
                    <a:pt x="43967" y="33056"/>
                    <a:pt x="44562" y="32784"/>
                  </a:cubicBezTo>
                  <a:cubicBezTo>
                    <a:pt x="45123" y="32597"/>
                    <a:pt x="45684" y="32410"/>
                    <a:pt x="46244" y="32223"/>
                  </a:cubicBezTo>
                  <a:close/>
                  <a:moveTo>
                    <a:pt x="35419" y="35809"/>
                  </a:moveTo>
                  <a:cubicBezTo>
                    <a:pt x="35453" y="36149"/>
                    <a:pt x="35470" y="36472"/>
                    <a:pt x="35487" y="36812"/>
                  </a:cubicBezTo>
                  <a:cubicBezTo>
                    <a:pt x="33872" y="37611"/>
                    <a:pt x="32291" y="38427"/>
                    <a:pt x="30711" y="39276"/>
                  </a:cubicBezTo>
                  <a:cubicBezTo>
                    <a:pt x="30779" y="38970"/>
                    <a:pt x="30847" y="38647"/>
                    <a:pt x="30915" y="38342"/>
                  </a:cubicBezTo>
                  <a:cubicBezTo>
                    <a:pt x="31153" y="37917"/>
                    <a:pt x="31374" y="37509"/>
                    <a:pt x="31612" y="37084"/>
                  </a:cubicBezTo>
                  <a:cubicBezTo>
                    <a:pt x="32869" y="36659"/>
                    <a:pt x="34144" y="36234"/>
                    <a:pt x="35419" y="35809"/>
                  </a:cubicBezTo>
                  <a:close/>
                  <a:moveTo>
                    <a:pt x="23947" y="32121"/>
                  </a:moveTo>
                  <a:lnTo>
                    <a:pt x="23947" y="32121"/>
                  </a:lnTo>
                  <a:cubicBezTo>
                    <a:pt x="23471" y="34586"/>
                    <a:pt x="22944" y="37033"/>
                    <a:pt x="22400" y="39480"/>
                  </a:cubicBezTo>
                  <a:cubicBezTo>
                    <a:pt x="22281" y="39361"/>
                    <a:pt x="22162" y="39242"/>
                    <a:pt x="22060" y="39106"/>
                  </a:cubicBezTo>
                  <a:cubicBezTo>
                    <a:pt x="21873" y="37186"/>
                    <a:pt x="21771" y="35248"/>
                    <a:pt x="21737" y="33311"/>
                  </a:cubicBezTo>
                  <a:lnTo>
                    <a:pt x="21805" y="33277"/>
                  </a:lnTo>
                  <a:cubicBezTo>
                    <a:pt x="22519" y="32903"/>
                    <a:pt x="23233" y="32512"/>
                    <a:pt x="23947" y="32121"/>
                  </a:cubicBezTo>
                  <a:close/>
                  <a:moveTo>
                    <a:pt x="32784" y="27482"/>
                  </a:moveTo>
                  <a:lnTo>
                    <a:pt x="32784" y="27482"/>
                  </a:lnTo>
                  <a:cubicBezTo>
                    <a:pt x="31595" y="29572"/>
                    <a:pt x="30405" y="31679"/>
                    <a:pt x="29249" y="33787"/>
                  </a:cubicBezTo>
                  <a:cubicBezTo>
                    <a:pt x="28400" y="35333"/>
                    <a:pt x="27567" y="36863"/>
                    <a:pt x="26734" y="38410"/>
                  </a:cubicBezTo>
                  <a:cubicBezTo>
                    <a:pt x="25374" y="38851"/>
                    <a:pt x="24015" y="39310"/>
                    <a:pt x="22638" y="39769"/>
                  </a:cubicBezTo>
                  <a:lnTo>
                    <a:pt x="22638" y="39752"/>
                  </a:lnTo>
                  <a:cubicBezTo>
                    <a:pt x="23233" y="37169"/>
                    <a:pt x="23777" y="34552"/>
                    <a:pt x="24287" y="31951"/>
                  </a:cubicBezTo>
                  <a:cubicBezTo>
                    <a:pt x="27108" y="30439"/>
                    <a:pt x="29946" y="28960"/>
                    <a:pt x="32784" y="27482"/>
                  </a:cubicBezTo>
                  <a:close/>
                  <a:moveTo>
                    <a:pt x="22094" y="39582"/>
                  </a:moveTo>
                  <a:lnTo>
                    <a:pt x="22094" y="39582"/>
                  </a:lnTo>
                  <a:cubicBezTo>
                    <a:pt x="22179" y="39667"/>
                    <a:pt x="22247" y="39752"/>
                    <a:pt x="22315" y="39820"/>
                  </a:cubicBezTo>
                  <a:lnTo>
                    <a:pt x="22315" y="39871"/>
                  </a:lnTo>
                  <a:cubicBezTo>
                    <a:pt x="22247" y="39888"/>
                    <a:pt x="22196" y="39905"/>
                    <a:pt x="22128" y="39939"/>
                  </a:cubicBezTo>
                  <a:cubicBezTo>
                    <a:pt x="22128" y="39820"/>
                    <a:pt x="22111" y="39701"/>
                    <a:pt x="22094" y="39582"/>
                  </a:cubicBezTo>
                  <a:close/>
                  <a:moveTo>
                    <a:pt x="42268" y="33821"/>
                  </a:moveTo>
                  <a:lnTo>
                    <a:pt x="42268" y="33821"/>
                  </a:lnTo>
                  <a:cubicBezTo>
                    <a:pt x="41452" y="35095"/>
                    <a:pt x="40619" y="36387"/>
                    <a:pt x="39820" y="37679"/>
                  </a:cubicBezTo>
                  <a:cubicBezTo>
                    <a:pt x="39514" y="38172"/>
                    <a:pt x="39208" y="38664"/>
                    <a:pt x="38920" y="39157"/>
                  </a:cubicBezTo>
                  <a:cubicBezTo>
                    <a:pt x="37866" y="39599"/>
                    <a:pt x="36829" y="40024"/>
                    <a:pt x="35792" y="40466"/>
                  </a:cubicBezTo>
                  <a:cubicBezTo>
                    <a:pt x="35860" y="39310"/>
                    <a:pt x="35843" y="38138"/>
                    <a:pt x="35792" y="36965"/>
                  </a:cubicBezTo>
                  <a:cubicBezTo>
                    <a:pt x="37934" y="35894"/>
                    <a:pt x="40092" y="34841"/>
                    <a:pt x="42268" y="33821"/>
                  </a:cubicBezTo>
                  <a:close/>
                  <a:moveTo>
                    <a:pt x="30864" y="37339"/>
                  </a:moveTo>
                  <a:lnTo>
                    <a:pt x="30864" y="37339"/>
                  </a:lnTo>
                  <a:cubicBezTo>
                    <a:pt x="30796" y="37628"/>
                    <a:pt x="30711" y="37934"/>
                    <a:pt x="30643" y="38240"/>
                  </a:cubicBezTo>
                  <a:cubicBezTo>
                    <a:pt x="30371" y="38749"/>
                    <a:pt x="30099" y="39242"/>
                    <a:pt x="29810" y="39752"/>
                  </a:cubicBezTo>
                  <a:cubicBezTo>
                    <a:pt x="29232" y="40058"/>
                    <a:pt x="28654" y="40364"/>
                    <a:pt x="28077" y="40687"/>
                  </a:cubicBezTo>
                  <a:cubicBezTo>
                    <a:pt x="28722" y="39667"/>
                    <a:pt x="29351" y="38647"/>
                    <a:pt x="29980" y="37628"/>
                  </a:cubicBezTo>
                  <a:cubicBezTo>
                    <a:pt x="30269" y="37526"/>
                    <a:pt x="30558" y="37424"/>
                    <a:pt x="30864" y="37339"/>
                  </a:cubicBezTo>
                  <a:close/>
                  <a:moveTo>
                    <a:pt x="27057" y="38596"/>
                  </a:moveTo>
                  <a:lnTo>
                    <a:pt x="27057" y="38596"/>
                  </a:lnTo>
                  <a:cubicBezTo>
                    <a:pt x="26615" y="39361"/>
                    <a:pt x="26156" y="40143"/>
                    <a:pt x="25714" y="40908"/>
                  </a:cubicBezTo>
                  <a:cubicBezTo>
                    <a:pt x="26122" y="40143"/>
                    <a:pt x="26530" y="39395"/>
                    <a:pt x="26955" y="38630"/>
                  </a:cubicBezTo>
                  <a:lnTo>
                    <a:pt x="27057" y="38596"/>
                  </a:lnTo>
                  <a:close/>
                  <a:moveTo>
                    <a:pt x="56917" y="32716"/>
                  </a:moveTo>
                  <a:lnTo>
                    <a:pt x="56917" y="32716"/>
                  </a:lnTo>
                  <a:cubicBezTo>
                    <a:pt x="56526" y="33498"/>
                    <a:pt x="56119" y="34280"/>
                    <a:pt x="55711" y="35061"/>
                  </a:cubicBezTo>
                  <a:cubicBezTo>
                    <a:pt x="52091" y="37203"/>
                    <a:pt x="48471" y="39344"/>
                    <a:pt x="44834" y="41486"/>
                  </a:cubicBezTo>
                  <a:cubicBezTo>
                    <a:pt x="44647" y="41605"/>
                    <a:pt x="44443" y="41724"/>
                    <a:pt x="44256" y="41843"/>
                  </a:cubicBezTo>
                  <a:cubicBezTo>
                    <a:pt x="45327" y="39939"/>
                    <a:pt x="46380" y="38019"/>
                    <a:pt x="47417" y="36098"/>
                  </a:cubicBezTo>
                  <a:cubicBezTo>
                    <a:pt x="48658" y="35622"/>
                    <a:pt x="49915" y="35163"/>
                    <a:pt x="51173" y="34705"/>
                  </a:cubicBezTo>
                  <a:cubicBezTo>
                    <a:pt x="53076" y="34008"/>
                    <a:pt x="54997" y="33345"/>
                    <a:pt x="56917" y="32716"/>
                  </a:cubicBezTo>
                  <a:close/>
                  <a:moveTo>
                    <a:pt x="7767" y="35435"/>
                  </a:moveTo>
                  <a:lnTo>
                    <a:pt x="7767" y="35435"/>
                  </a:lnTo>
                  <a:cubicBezTo>
                    <a:pt x="7750" y="35520"/>
                    <a:pt x="7733" y="35588"/>
                    <a:pt x="7716" y="35673"/>
                  </a:cubicBezTo>
                  <a:cubicBezTo>
                    <a:pt x="7258" y="37628"/>
                    <a:pt x="6731" y="39582"/>
                    <a:pt x="6170" y="41520"/>
                  </a:cubicBezTo>
                  <a:cubicBezTo>
                    <a:pt x="5966" y="41639"/>
                    <a:pt x="5762" y="41758"/>
                    <a:pt x="5541" y="41877"/>
                  </a:cubicBezTo>
                  <a:cubicBezTo>
                    <a:pt x="5150" y="41520"/>
                    <a:pt x="4759" y="41163"/>
                    <a:pt x="4368" y="40806"/>
                  </a:cubicBezTo>
                  <a:cubicBezTo>
                    <a:pt x="5524" y="39021"/>
                    <a:pt x="6646" y="37237"/>
                    <a:pt x="7767" y="35435"/>
                  </a:cubicBezTo>
                  <a:close/>
                  <a:moveTo>
                    <a:pt x="26547" y="38766"/>
                  </a:moveTo>
                  <a:cubicBezTo>
                    <a:pt x="25969" y="39820"/>
                    <a:pt x="25408" y="40874"/>
                    <a:pt x="24848" y="41928"/>
                  </a:cubicBezTo>
                  <a:cubicBezTo>
                    <a:pt x="24151" y="41316"/>
                    <a:pt x="23488" y="40653"/>
                    <a:pt x="22859" y="39990"/>
                  </a:cubicBezTo>
                  <a:cubicBezTo>
                    <a:pt x="24083" y="39582"/>
                    <a:pt x="25306" y="39174"/>
                    <a:pt x="26547" y="38766"/>
                  </a:cubicBezTo>
                  <a:close/>
                  <a:moveTo>
                    <a:pt x="18576" y="35367"/>
                  </a:moveTo>
                  <a:cubicBezTo>
                    <a:pt x="18899" y="35758"/>
                    <a:pt x="19205" y="36166"/>
                    <a:pt x="19528" y="36540"/>
                  </a:cubicBezTo>
                  <a:cubicBezTo>
                    <a:pt x="20259" y="37441"/>
                    <a:pt x="20990" y="38342"/>
                    <a:pt x="21771" y="39208"/>
                  </a:cubicBezTo>
                  <a:cubicBezTo>
                    <a:pt x="21788" y="39480"/>
                    <a:pt x="21822" y="39752"/>
                    <a:pt x="21839" y="40024"/>
                  </a:cubicBezTo>
                  <a:cubicBezTo>
                    <a:pt x="19868" y="40687"/>
                    <a:pt x="17897" y="41350"/>
                    <a:pt x="15908" y="41995"/>
                  </a:cubicBezTo>
                  <a:cubicBezTo>
                    <a:pt x="16112" y="41486"/>
                    <a:pt x="16248" y="40959"/>
                    <a:pt x="16367" y="40449"/>
                  </a:cubicBezTo>
                  <a:cubicBezTo>
                    <a:pt x="16469" y="39939"/>
                    <a:pt x="16554" y="39446"/>
                    <a:pt x="16622" y="38936"/>
                  </a:cubicBezTo>
                  <a:cubicBezTo>
                    <a:pt x="16911" y="38444"/>
                    <a:pt x="17183" y="37934"/>
                    <a:pt x="17472" y="37424"/>
                  </a:cubicBezTo>
                  <a:cubicBezTo>
                    <a:pt x="17846" y="36744"/>
                    <a:pt x="18202" y="36064"/>
                    <a:pt x="18576" y="35367"/>
                  </a:cubicBezTo>
                  <a:close/>
                  <a:moveTo>
                    <a:pt x="6051" y="41911"/>
                  </a:moveTo>
                  <a:lnTo>
                    <a:pt x="6051" y="41911"/>
                  </a:lnTo>
                  <a:cubicBezTo>
                    <a:pt x="6017" y="42012"/>
                    <a:pt x="5983" y="42114"/>
                    <a:pt x="5949" y="42216"/>
                  </a:cubicBezTo>
                  <a:cubicBezTo>
                    <a:pt x="5898" y="42165"/>
                    <a:pt x="5830" y="42114"/>
                    <a:pt x="5779" y="42063"/>
                  </a:cubicBezTo>
                  <a:cubicBezTo>
                    <a:pt x="5830" y="42029"/>
                    <a:pt x="5881" y="42012"/>
                    <a:pt x="5932" y="41979"/>
                  </a:cubicBezTo>
                  <a:cubicBezTo>
                    <a:pt x="5966" y="41945"/>
                    <a:pt x="6017" y="41928"/>
                    <a:pt x="6051" y="41911"/>
                  </a:cubicBezTo>
                  <a:close/>
                  <a:moveTo>
                    <a:pt x="29538" y="37764"/>
                  </a:moveTo>
                  <a:lnTo>
                    <a:pt x="29538" y="37764"/>
                  </a:lnTo>
                  <a:cubicBezTo>
                    <a:pt x="28892" y="38834"/>
                    <a:pt x="28230" y="39905"/>
                    <a:pt x="27550" y="40976"/>
                  </a:cubicBezTo>
                  <a:cubicBezTo>
                    <a:pt x="26802" y="41384"/>
                    <a:pt x="26054" y="41809"/>
                    <a:pt x="25306" y="42233"/>
                  </a:cubicBezTo>
                  <a:cubicBezTo>
                    <a:pt x="26020" y="40959"/>
                    <a:pt x="26734" y="39701"/>
                    <a:pt x="27482" y="38444"/>
                  </a:cubicBezTo>
                  <a:lnTo>
                    <a:pt x="29538" y="37764"/>
                  </a:lnTo>
                  <a:close/>
                  <a:moveTo>
                    <a:pt x="16214" y="39701"/>
                  </a:moveTo>
                  <a:cubicBezTo>
                    <a:pt x="16061" y="40517"/>
                    <a:pt x="15874" y="41333"/>
                    <a:pt x="15551" y="42114"/>
                  </a:cubicBezTo>
                  <a:lnTo>
                    <a:pt x="14701" y="42403"/>
                  </a:lnTo>
                  <a:cubicBezTo>
                    <a:pt x="15211" y="41503"/>
                    <a:pt x="15704" y="40602"/>
                    <a:pt x="16214" y="39701"/>
                  </a:cubicBezTo>
                  <a:close/>
                  <a:moveTo>
                    <a:pt x="16690" y="36047"/>
                  </a:moveTo>
                  <a:lnTo>
                    <a:pt x="16690" y="36047"/>
                  </a:lnTo>
                  <a:cubicBezTo>
                    <a:pt x="16588" y="36982"/>
                    <a:pt x="16469" y="37934"/>
                    <a:pt x="16333" y="38868"/>
                  </a:cubicBezTo>
                  <a:cubicBezTo>
                    <a:pt x="15653" y="40092"/>
                    <a:pt x="14973" y="41316"/>
                    <a:pt x="14294" y="42539"/>
                  </a:cubicBezTo>
                  <a:cubicBezTo>
                    <a:pt x="14141" y="42590"/>
                    <a:pt x="14005" y="42624"/>
                    <a:pt x="13869" y="42675"/>
                  </a:cubicBezTo>
                  <a:cubicBezTo>
                    <a:pt x="14175" y="41078"/>
                    <a:pt x="14464" y="39497"/>
                    <a:pt x="14735" y="37900"/>
                  </a:cubicBezTo>
                  <a:cubicBezTo>
                    <a:pt x="15024" y="37475"/>
                    <a:pt x="15313" y="37067"/>
                    <a:pt x="15585" y="36642"/>
                  </a:cubicBezTo>
                  <a:cubicBezTo>
                    <a:pt x="15959" y="36455"/>
                    <a:pt x="16316" y="36251"/>
                    <a:pt x="16690" y="36047"/>
                  </a:cubicBezTo>
                  <a:close/>
                  <a:moveTo>
                    <a:pt x="7207" y="41265"/>
                  </a:moveTo>
                  <a:cubicBezTo>
                    <a:pt x="7037" y="41792"/>
                    <a:pt x="6901" y="42335"/>
                    <a:pt x="6782" y="42862"/>
                  </a:cubicBezTo>
                  <a:cubicBezTo>
                    <a:pt x="6595" y="42726"/>
                    <a:pt x="6391" y="42573"/>
                    <a:pt x="6204" y="42420"/>
                  </a:cubicBezTo>
                  <a:cubicBezTo>
                    <a:pt x="6272" y="42182"/>
                    <a:pt x="6340" y="41945"/>
                    <a:pt x="6425" y="41707"/>
                  </a:cubicBezTo>
                  <a:cubicBezTo>
                    <a:pt x="6680" y="41554"/>
                    <a:pt x="6935" y="41418"/>
                    <a:pt x="7207" y="41265"/>
                  </a:cubicBezTo>
                  <a:close/>
                  <a:moveTo>
                    <a:pt x="27244" y="41469"/>
                  </a:moveTo>
                  <a:lnTo>
                    <a:pt x="27244" y="41469"/>
                  </a:lnTo>
                  <a:cubicBezTo>
                    <a:pt x="26921" y="41995"/>
                    <a:pt x="26581" y="42522"/>
                    <a:pt x="26258" y="43049"/>
                  </a:cubicBezTo>
                  <a:cubicBezTo>
                    <a:pt x="25986" y="42862"/>
                    <a:pt x="25731" y="42658"/>
                    <a:pt x="25476" y="42454"/>
                  </a:cubicBezTo>
                  <a:cubicBezTo>
                    <a:pt x="26071" y="42131"/>
                    <a:pt x="26649" y="41792"/>
                    <a:pt x="27244" y="41469"/>
                  </a:cubicBezTo>
                  <a:close/>
                  <a:moveTo>
                    <a:pt x="14566" y="37203"/>
                  </a:moveTo>
                  <a:lnTo>
                    <a:pt x="14566" y="37203"/>
                  </a:lnTo>
                  <a:cubicBezTo>
                    <a:pt x="14549" y="37271"/>
                    <a:pt x="14549" y="37322"/>
                    <a:pt x="14532" y="37373"/>
                  </a:cubicBezTo>
                  <a:cubicBezTo>
                    <a:pt x="14090" y="38172"/>
                    <a:pt x="13631" y="38953"/>
                    <a:pt x="13155" y="39735"/>
                  </a:cubicBezTo>
                  <a:cubicBezTo>
                    <a:pt x="12390" y="40891"/>
                    <a:pt x="11642" y="42046"/>
                    <a:pt x="10895" y="43219"/>
                  </a:cubicBezTo>
                  <a:cubicBezTo>
                    <a:pt x="10878" y="42964"/>
                    <a:pt x="10861" y="42726"/>
                    <a:pt x="10861" y="42488"/>
                  </a:cubicBezTo>
                  <a:cubicBezTo>
                    <a:pt x="10878" y="41537"/>
                    <a:pt x="11014" y="40602"/>
                    <a:pt x="11116" y="39650"/>
                  </a:cubicBezTo>
                  <a:cubicBezTo>
                    <a:pt x="11133" y="39463"/>
                    <a:pt x="11166" y="39259"/>
                    <a:pt x="11183" y="39055"/>
                  </a:cubicBezTo>
                  <a:cubicBezTo>
                    <a:pt x="12305" y="38444"/>
                    <a:pt x="13444" y="37832"/>
                    <a:pt x="14566" y="37203"/>
                  </a:cubicBezTo>
                  <a:close/>
                  <a:moveTo>
                    <a:pt x="4232" y="41027"/>
                  </a:moveTo>
                  <a:cubicBezTo>
                    <a:pt x="4453" y="41248"/>
                    <a:pt x="4691" y="41452"/>
                    <a:pt x="4929" y="41673"/>
                  </a:cubicBezTo>
                  <a:cubicBezTo>
                    <a:pt x="5065" y="41792"/>
                    <a:pt x="5184" y="41894"/>
                    <a:pt x="5320" y="42012"/>
                  </a:cubicBezTo>
                  <a:cubicBezTo>
                    <a:pt x="4419" y="42505"/>
                    <a:pt x="3536" y="42998"/>
                    <a:pt x="2635" y="43491"/>
                  </a:cubicBezTo>
                  <a:cubicBezTo>
                    <a:pt x="2754" y="43338"/>
                    <a:pt x="2856" y="43168"/>
                    <a:pt x="2958" y="42998"/>
                  </a:cubicBezTo>
                  <a:cubicBezTo>
                    <a:pt x="3383" y="42352"/>
                    <a:pt x="3808" y="41690"/>
                    <a:pt x="4232" y="41027"/>
                  </a:cubicBezTo>
                  <a:close/>
                  <a:moveTo>
                    <a:pt x="14345" y="38478"/>
                  </a:moveTo>
                  <a:cubicBezTo>
                    <a:pt x="14090" y="39922"/>
                    <a:pt x="13818" y="41350"/>
                    <a:pt x="13546" y="42777"/>
                  </a:cubicBezTo>
                  <a:cubicBezTo>
                    <a:pt x="12730" y="43049"/>
                    <a:pt x="11914" y="43321"/>
                    <a:pt x="11099" y="43593"/>
                  </a:cubicBezTo>
                  <a:cubicBezTo>
                    <a:pt x="11880" y="42403"/>
                    <a:pt x="12628" y="41197"/>
                    <a:pt x="13342" y="39973"/>
                  </a:cubicBezTo>
                  <a:cubicBezTo>
                    <a:pt x="13682" y="39480"/>
                    <a:pt x="14005" y="38970"/>
                    <a:pt x="14345" y="38478"/>
                  </a:cubicBezTo>
                  <a:close/>
                  <a:moveTo>
                    <a:pt x="14090" y="42896"/>
                  </a:moveTo>
                  <a:lnTo>
                    <a:pt x="14090" y="42896"/>
                  </a:lnTo>
                  <a:cubicBezTo>
                    <a:pt x="13954" y="43134"/>
                    <a:pt x="13818" y="43355"/>
                    <a:pt x="13699" y="43593"/>
                  </a:cubicBezTo>
                  <a:cubicBezTo>
                    <a:pt x="13733" y="43389"/>
                    <a:pt x="13767" y="43185"/>
                    <a:pt x="13801" y="42981"/>
                  </a:cubicBezTo>
                  <a:cubicBezTo>
                    <a:pt x="13903" y="42964"/>
                    <a:pt x="13988" y="42930"/>
                    <a:pt x="14090" y="42896"/>
                  </a:cubicBezTo>
                  <a:close/>
                  <a:moveTo>
                    <a:pt x="29555" y="40211"/>
                  </a:moveTo>
                  <a:cubicBezTo>
                    <a:pt x="28875" y="41435"/>
                    <a:pt x="28179" y="42641"/>
                    <a:pt x="27465" y="43848"/>
                  </a:cubicBezTo>
                  <a:cubicBezTo>
                    <a:pt x="27125" y="43644"/>
                    <a:pt x="26802" y="43440"/>
                    <a:pt x="26479" y="43219"/>
                  </a:cubicBezTo>
                  <a:cubicBezTo>
                    <a:pt x="26921" y="42539"/>
                    <a:pt x="27346" y="41860"/>
                    <a:pt x="27771" y="41180"/>
                  </a:cubicBezTo>
                  <a:cubicBezTo>
                    <a:pt x="28060" y="41010"/>
                    <a:pt x="28349" y="40857"/>
                    <a:pt x="28620" y="40704"/>
                  </a:cubicBezTo>
                  <a:cubicBezTo>
                    <a:pt x="28943" y="40534"/>
                    <a:pt x="29249" y="40364"/>
                    <a:pt x="29555" y="40211"/>
                  </a:cubicBezTo>
                  <a:close/>
                  <a:moveTo>
                    <a:pt x="2312" y="39038"/>
                  </a:moveTo>
                  <a:cubicBezTo>
                    <a:pt x="2856" y="39650"/>
                    <a:pt x="3434" y="40245"/>
                    <a:pt x="4012" y="40823"/>
                  </a:cubicBezTo>
                  <a:cubicBezTo>
                    <a:pt x="3383" y="41826"/>
                    <a:pt x="2737" y="42811"/>
                    <a:pt x="2091" y="43814"/>
                  </a:cubicBezTo>
                  <a:cubicBezTo>
                    <a:pt x="2023" y="43831"/>
                    <a:pt x="1972" y="43865"/>
                    <a:pt x="1904" y="43899"/>
                  </a:cubicBezTo>
                  <a:cubicBezTo>
                    <a:pt x="2006" y="42284"/>
                    <a:pt x="2142" y="40653"/>
                    <a:pt x="2312" y="39038"/>
                  </a:cubicBezTo>
                  <a:close/>
                  <a:moveTo>
                    <a:pt x="35487" y="37118"/>
                  </a:moveTo>
                  <a:cubicBezTo>
                    <a:pt x="35521" y="37883"/>
                    <a:pt x="35538" y="38630"/>
                    <a:pt x="35538" y="39395"/>
                  </a:cubicBezTo>
                  <a:cubicBezTo>
                    <a:pt x="35521" y="39803"/>
                    <a:pt x="35504" y="40194"/>
                    <a:pt x="35487" y="40602"/>
                  </a:cubicBezTo>
                  <a:cubicBezTo>
                    <a:pt x="32886" y="41707"/>
                    <a:pt x="30303" y="42845"/>
                    <a:pt x="27720" y="44001"/>
                  </a:cubicBezTo>
                  <a:cubicBezTo>
                    <a:pt x="28383" y="42879"/>
                    <a:pt x="29028" y="41741"/>
                    <a:pt x="29657" y="40619"/>
                  </a:cubicBezTo>
                  <a:cubicBezTo>
                    <a:pt x="29793" y="40398"/>
                    <a:pt x="29912" y="40177"/>
                    <a:pt x="30031" y="39956"/>
                  </a:cubicBezTo>
                  <a:cubicBezTo>
                    <a:pt x="30116" y="39905"/>
                    <a:pt x="30201" y="39871"/>
                    <a:pt x="30269" y="39820"/>
                  </a:cubicBezTo>
                  <a:lnTo>
                    <a:pt x="30269" y="39820"/>
                  </a:lnTo>
                  <a:cubicBezTo>
                    <a:pt x="30184" y="40211"/>
                    <a:pt x="30082" y="40619"/>
                    <a:pt x="29997" y="41010"/>
                  </a:cubicBezTo>
                  <a:cubicBezTo>
                    <a:pt x="29966" y="41112"/>
                    <a:pt x="30059" y="41184"/>
                    <a:pt x="30145" y="41184"/>
                  </a:cubicBezTo>
                  <a:cubicBezTo>
                    <a:pt x="30202" y="41184"/>
                    <a:pt x="30255" y="41152"/>
                    <a:pt x="30269" y="41078"/>
                  </a:cubicBezTo>
                  <a:cubicBezTo>
                    <a:pt x="30388" y="40602"/>
                    <a:pt x="30507" y="40126"/>
                    <a:pt x="30626" y="39633"/>
                  </a:cubicBezTo>
                  <a:cubicBezTo>
                    <a:pt x="32240" y="38783"/>
                    <a:pt x="33855" y="37934"/>
                    <a:pt x="35487" y="37118"/>
                  </a:cubicBezTo>
                  <a:close/>
                  <a:moveTo>
                    <a:pt x="10878" y="39242"/>
                  </a:moveTo>
                  <a:cubicBezTo>
                    <a:pt x="10861" y="39327"/>
                    <a:pt x="10844" y="39412"/>
                    <a:pt x="10844" y="39497"/>
                  </a:cubicBezTo>
                  <a:cubicBezTo>
                    <a:pt x="10708" y="40602"/>
                    <a:pt x="10538" y="41707"/>
                    <a:pt x="10572" y="42811"/>
                  </a:cubicBezTo>
                  <a:cubicBezTo>
                    <a:pt x="10589" y="43066"/>
                    <a:pt x="10606" y="43338"/>
                    <a:pt x="10640" y="43610"/>
                  </a:cubicBezTo>
                  <a:cubicBezTo>
                    <a:pt x="10589" y="43678"/>
                    <a:pt x="10555" y="43729"/>
                    <a:pt x="10521" y="43780"/>
                  </a:cubicBezTo>
                  <a:cubicBezTo>
                    <a:pt x="10011" y="43950"/>
                    <a:pt x="9518" y="44120"/>
                    <a:pt x="9008" y="44290"/>
                  </a:cubicBezTo>
                  <a:cubicBezTo>
                    <a:pt x="8855" y="44205"/>
                    <a:pt x="8685" y="44120"/>
                    <a:pt x="8549" y="44035"/>
                  </a:cubicBezTo>
                  <a:cubicBezTo>
                    <a:pt x="8039" y="43746"/>
                    <a:pt x="7547" y="43423"/>
                    <a:pt x="7054" y="43066"/>
                  </a:cubicBezTo>
                  <a:cubicBezTo>
                    <a:pt x="7190" y="42386"/>
                    <a:pt x="7377" y="41724"/>
                    <a:pt x="7581" y="41061"/>
                  </a:cubicBezTo>
                  <a:cubicBezTo>
                    <a:pt x="8685" y="40449"/>
                    <a:pt x="9773" y="39837"/>
                    <a:pt x="10878" y="39242"/>
                  </a:cubicBezTo>
                  <a:close/>
                  <a:moveTo>
                    <a:pt x="15415" y="42454"/>
                  </a:moveTo>
                  <a:lnTo>
                    <a:pt x="15415" y="42454"/>
                  </a:lnTo>
                  <a:cubicBezTo>
                    <a:pt x="15381" y="42539"/>
                    <a:pt x="15330" y="42624"/>
                    <a:pt x="15296" y="42692"/>
                  </a:cubicBezTo>
                  <a:cubicBezTo>
                    <a:pt x="14888" y="43491"/>
                    <a:pt x="14294" y="44188"/>
                    <a:pt x="13495" y="44630"/>
                  </a:cubicBezTo>
                  <a:cubicBezTo>
                    <a:pt x="13495" y="44579"/>
                    <a:pt x="13512" y="44545"/>
                    <a:pt x="13512" y="44511"/>
                  </a:cubicBezTo>
                  <a:cubicBezTo>
                    <a:pt x="13852" y="43916"/>
                    <a:pt x="14175" y="43338"/>
                    <a:pt x="14498" y="42760"/>
                  </a:cubicBezTo>
                  <a:cubicBezTo>
                    <a:pt x="14803" y="42658"/>
                    <a:pt x="15109" y="42556"/>
                    <a:pt x="15415" y="42454"/>
                  </a:cubicBezTo>
                  <a:close/>
                  <a:moveTo>
                    <a:pt x="10283" y="44154"/>
                  </a:moveTo>
                  <a:cubicBezTo>
                    <a:pt x="10181" y="44341"/>
                    <a:pt x="10062" y="44528"/>
                    <a:pt x="9943" y="44698"/>
                  </a:cubicBezTo>
                  <a:cubicBezTo>
                    <a:pt x="9756" y="44630"/>
                    <a:pt x="9552" y="44545"/>
                    <a:pt x="9365" y="44460"/>
                  </a:cubicBezTo>
                  <a:lnTo>
                    <a:pt x="10283" y="44154"/>
                  </a:lnTo>
                  <a:close/>
                  <a:moveTo>
                    <a:pt x="10725" y="44171"/>
                  </a:moveTo>
                  <a:cubicBezTo>
                    <a:pt x="10793" y="44460"/>
                    <a:pt x="10861" y="44715"/>
                    <a:pt x="10963" y="44987"/>
                  </a:cubicBezTo>
                  <a:cubicBezTo>
                    <a:pt x="10742" y="44936"/>
                    <a:pt x="10521" y="44885"/>
                    <a:pt x="10300" y="44817"/>
                  </a:cubicBezTo>
                  <a:cubicBezTo>
                    <a:pt x="10453" y="44613"/>
                    <a:pt x="10589" y="44392"/>
                    <a:pt x="10725" y="44171"/>
                  </a:cubicBezTo>
                  <a:close/>
                  <a:moveTo>
                    <a:pt x="7003" y="43372"/>
                  </a:moveTo>
                  <a:cubicBezTo>
                    <a:pt x="7445" y="43678"/>
                    <a:pt x="7869" y="43967"/>
                    <a:pt x="8328" y="44239"/>
                  </a:cubicBezTo>
                  <a:cubicBezTo>
                    <a:pt x="8430" y="44307"/>
                    <a:pt x="8532" y="44358"/>
                    <a:pt x="8634" y="44409"/>
                  </a:cubicBezTo>
                  <a:cubicBezTo>
                    <a:pt x="8039" y="44613"/>
                    <a:pt x="7445" y="44800"/>
                    <a:pt x="6867" y="45004"/>
                  </a:cubicBezTo>
                  <a:cubicBezTo>
                    <a:pt x="6867" y="44460"/>
                    <a:pt x="6918" y="43916"/>
                    <a:pt x="7003" y="43372"/>
                  </a:cubicBezTo>
                  <a:close/>
                  <a:moveTo>
                    <a:pt x="13478" y="43100"/>
                  </a:moveTo>
                  <a:lnTo>
                    <a:pt x="13478" y="43100"/>
                  </a:lnTo>
                  <a:cubicBezTo>
                    <a:pt x="13393" y="43525"/>
                    <a:pt x="13325" y="43967"/>
                    <a:pt x="13240" y="44409"/>
                  </a:cubicBezTo>
                  <a:cubicBezTo>
                    <a:pt x="13155" y="44545"/>
                    <a:pt x="13070" y="44698"/>
                    <a:pt x="12985" y="44851"/>
                  </a:cubicBezTo>
                  <a:cubicBezTo>
                    <a:pt x="12934" y="44868"/>
                    <a:pt x="12883" y="44885"/>
                    <a:pt x="12832" y="44902"/>
                  </a:cubicBezTo>
                  <a:cubicBezTo>
                    <a:pt x="12487" y="45005"/>
                    <a:pt x="12134" y="45046"/>
                    <a:pt x="11783" y="45046"/>
                  </a:cubicBezTo>
                  <a:cubicBezTo>
                    <a:pt x="11616" y="45046"/>
                    <a:pt x="11450" y="45037"/>
                    <a:pt x="11285" y="45021"/>
                  </a:cubicBezTo>
                  <a:cubicBezTo>
                    <a:pt x="11149" y="44681"/>
                    <a:pt x="11048" y="44307"/>
                    <a:pt x="10980" y="43933"/>
                  </a:cubicBezTo>
                  <a:cubicBezTo>
                    <a:pt x="11812" y="43644"/>
                    <a:pt x="12645" y="43372"/>
                    <a:pt x="13478" y="43100"/>
                  </a:cubicBezTo>
                  <a:close/>
                  <a:moveTo>
                    <a:pt x="26343" y="43440"/>
                  </a:moveTo>
                  <a:cubicBezTo>
                    <a:pt x="26666" y="43661"/>
                    <a:pt x="26989" y="43882"/>
                    <a:pt x="27329" y="44086"/>
                  </a:cubicBezTo>
                  <a:lnTo>
                    <a:pt x="27261" y="44205"/>
                  </a:lnTo>
                  <a:cubicBezTo>
                    <a:pt x="26615" y="44494"/>
                    <a:pt x="25952" y="44783"/>
                    <a:pt x="25306" y="45072"/>
                  </a:cubicBezTo>
                  <a:cubicBezTo>
                    <a:pt x="25663" y="44528"/>
                    <a:pt x="26003" y="43984"/>
                    <a:pt x="26343" y="43440"/>
                  </a:cubicBezTo>
                  <a:close/>
                  <a:moveTo>
                    <a:pt x="35470" y="40908"/>
                  </a:moveTo>
                  <a:lnTo>
                    <a:pt x="35470" y="40908"/>
                  </a:lnTo>
                  <a:cubicBezTo>
                    <a:pt x="35436" y="41401"/>
                    <a:pt x="35385" y="41911"/>
                    <a:pt x="35317" y="42403"/>
                  </a:cubicBezTo>
                  <a:cubicBezTo>
                    <a:pt x="35249" y="42913"/>
                    <a:pt x="35164" y="43406"/>
                    <a:pt x="35062" y="43916"/>
                  </a:cubicBezTo>
                  <a:cubicBezTo>
                    <a:pt x="35011" y="44154"/>
                    <a:pt x="34960" y="44375"/>
                    <a:pt x="34909" y="44613"/>
                  </a:cubicBezTo>
                  <a:cubicBezTo>
                    <a:pt x="34875" y="44715"/>
                    <a:pt x="34858" y="44800"/>
                    <a:pt x="34824" y="44902"/>
                  </a:cubicBezTo>
                  <a:cubicBezTo>
                    <a:pt x="34773" y="45106"/>
                    <a:pt x="34790" y="45191"/>
                    <a:pt x="34569" y="45276"/>
                  </a:cubicBezTo>
                  <a:cubicBezTo>
                    <a:pt x="34195" y="45429"/>
                    <a:pt x="33685" y="45446"/>
                    <a:pt x="33294" y="45480"/>
                  </a:cubicBezTo>
                  <a:cubicBezTo>
                    <a:pt x="33132" y="45492"/>
                    <a:pt x="32970" y="45498"/>
                    <a:pt x="32808" y="45498"/>
                  </a:cubicBezTo>
                  <a:cubicBezTo>
                    <a:pt x="32547" y="45498"/>
                    <a:pt x="32289" y="45484"/>
                    <a:pt x="32037" y="45463"/>
                  </a:cubicBezTo>
                  <a:cubicBezTo>
                    <a:pt x="31204" y="45395"/>
                    <a:pt x="30371" y="45191"/>
                    <a:pt x="29589" y="44885"/>
                  </a:cubicBezTo>
                  <a:cubicBezTo>
                    <a:pt x="29045" y="44681"/>
                    <a:pt x="28519" y="44443"/>
                    <a:pt x="28009" y="44171"/>
                  </a:cubicBezTo>
                  <a:cubicBezTo>
                    <a:pt x="28349" y="44018"/>
                    <a:pt x="28688" y="43865"/>
                    <a:pt x="29028" y="43712"/>
                  </a:cubicBezTo>
                  <a:cubicBezTo>
                    <a:pt x="31170" y="42760"/>
                    <a:pt x="33311" y="41826"/>
                    <a:pt x="35470" y="40908"/>
                  </a:cubicBezTo>
                  <a:close/>
                  <a:moveTo>
                    <a:pt x="6119" y="42675"/>
                  </a:moveTo>
                  <a:cubicBezTo>
                    <a:pt x="6323" y="42845"/>
                    <a:pt x="6527" y="42998"/>
                    <a:pt x="6731" y="43151"/>
                  </a:cubicBezTo>
                  <a:cubicBezTo>
                    <a:pt x="6612" y="43797"/>
                    <a:pt x="6544" y="44460"/>
                    <a:pt x="6544" y="45106"/>
                  </a:cubicBezTo>
                  <a:cubicBezTo>
                    <a:pt x="6085" y="45259"/>
                    <a:pt x="5626" y="45412"/>
                    <a:pt x="5184" y="45564"/>
                  </a:cubicBezTo>
                  <a:cubicBezTo>
                    <a:pt x="5507" y="44613"/>
                    <a:pt x="5813" y="43644"/>
                    <a:pt x="6119" y="42675"/>
                  </a:cubicBezTo>
                  <a:close/>
                  <a:moveTo>
                    <a:pt x="25221" y="42590"/>
                  </a:moveTo>
                  <a:cubicBezTo>
                    <a:pt x="25510" y="42828"/>
                    <a:pt x="25816" y="43049"/>
                    <a:pt x="26105" y="43270"/>
                  </a:cubicBezTo>
                  <a:cubicBezTo>
                    <a:pt x="26054" y="43372"/>
                    <a:pt x="25986" y="43474"/>
                    <a:pt x="25918" y="43593"/>
                  </a:cubicBezTo>
                  <a:cubicBezTo>
                    <a:pt x="25561" y="44154"/>
                    <a:pt x="25187" y="44715"/>
                    <a:pt x="24831" y="45293"/>
                  </a:cubicBezTo>
                  <a:cubicBezTo>
                    <a:pt x="24287" y="45530"/>
                    <a:pt x="23743" y="45785"/>
                    <a:pt x="23199" y="46040"/>
                  </a:cubicBezTo>
                  <a:cubicBezTo>
                    <a:pt x="23794" y="44919"/>
                    <a:pt x="24406" y="43814"/>
                    <a:pt x="25035" y="42709"/>
                  </a:cubicBezTo>
                  <a:cubicBezTo>
                    <a:pt x="25102" y="42675"/>
                    <a:pt x="25153" y="42641"/>
                    <a:pt x="25221" y="42590"/>
                  </a:cubicBezTo>
                  <a:close/>
                  <a:moveTo>
                    <a:pt x="12781" y="45208"/>
                  </a:moveTo>
                  <a:lnTo>
                    <a:pt x="12781" y="45208"/>
                  </a:lnTo>
                  <a:cubicBezTo>
                    <a:pt x="12577" y="45547"/>
                    <a:pt x="12390" y="45887"/>
                    <a:pt x="12186" y="46244"/>
                  </a:cubicBezTo>
                  <a:cubicBezTo>
                    <a:pt x="11863" y="45989"/>
                    <a:pt x="11625" y="45666"/>
                    <a:pt x="11438" y="45310"/>
                  </a:cubicBezTo>
                  <a:lnTo>
                    <a:pt x="11438" y="45310"/>
                  </a:lnTo>
                  <a:cubicBezTo>
                    <a:pt x="11549" y="45323"/>
                    <a:pt x="11662" y="45328"/>
                    <a:pt x="11776" y="45328"/>
                  </a:cubicBezTo>
                  <a:cubicBezTo>
                    <a:pt x="11961" y="45328"/>
                    <a:pt x="12150" y="45314"/>
                    <a:pt x="12339" y="45293"/>
                  </a:cubicBezTo>
                  <a:cubicBezTo>
                    <a:pt x="12492" y="45276"/>
                    <a:pt x="12645" y="45242"/>
                    <a:pt x="12781" y="45208"/>
                  </a:cubicBezTo>
                  <a:close/>
                  <a:moveTo>
                    <a:pt x="13053" y="45310"/>
                  </a:moveTo>
                  <a:lnTo>
                    <a:pt x="13053" y="45310"/>
                  </a:lnTo>
                  <a:cubicBezTo>
                    <a:pt x="12968" y="45734"/>
                    <a:pt x="12900" y="46159"/>
                    <a:pt x="12798" y="46584"/>
                  </a:cubicBezTo>
                  <a:cubicBezTo>
                    <a:pt x="12662" y="46533"/>
                    <a:pt x="12543" y="46465"/>
                    <a:pt x="12424" y="46397"/>
                  </a:cubicBezTo>
                  <a:cubicBezTo>
                    <a:pt x="12645" y="46040"/>
                    <a:pt x="12849" y="45666"/>
                    <a:pt x="13053" y="45310"/>
                  </a:cubicBezTo>
                  <a:close/>
                  <a:moveTo>
                    <a:pt x="5541" y="42199"/>
                  </a:moveTo>
                  <a:cubicBezTo>
                    <a:pt x="5643" y="42284"/>
                    <a:pt x="5762" y="42386"/>
                    <a:pt x="5881" y="42488"/>
                  </a:cubicBezTo>
                  <a:cubicBezTo>
                    <a:pt x="5541" y="43559"/>
                    <a:pt x="5201" y="44613"/>
                    <a:pt x="4827" y="45683"/>
                  </a:cubicBezTo>
                  <a:cubicBezTo>
                    <a:pt x="3842" y="46006"/>
                    <a:pt x="2839" y="46329"/>
                    <a:pt x="1853" y="46669"/>
                  </a:cubicBezTo>
                  <a:cubicBezTo>
                    <a:pt x="1836" y="46006"/>
                    <a:pt x="1853" y="45344"/>
                    <a:pt x="1870" y="44681"/>
                  </a:cubicBezTo>
                  <a:cubicBezTo>
                    <a:pt x="2023" y="44460"/>
                    <a:pt x="2176" y="44222"/>
                    <a:pt x="2312" y="44001"/>
                  </a:cubicBezTo>
                  <a:cubicBezTo>
                    <a:pt x="3383" y="43406"/>
                    <a:pt x="4470" y="42794"/>
                    <a:pt x="5541" y="42199"/>
                  </a:cubicBezTo>
                  <a:close/>
                  <a:moveTo>
                    <a:pt x="1564" y="45174"/>
                  </a:moveTo>
                  <a:lnTo>
                    <a:pt x="1564" y="45174"/>
                  </a:lnTo>
                  <a:cubicBezTo>
                    <a:pt x="1547" y="45700"/>
                    <a:pt x="1547" y="46227"/>
                    <a:pt x="1547" y="46771"/>
                  </a:cubicBezTo>
                  <a:lnTo>
                    <a:pt x="239" y="47196"/>
                  </a:lnTo>
                  <a:cubicBezTo>
                    <a:pt x="680" y="46533"/>
                    <a:pt x="1122" y="45853"/>
                    <a:pt x="1564" y="45174"/>
                  </a:cubicBezTo>
                  <a:close/>
                  <a:moveTo>
                    <a:pt x="8974" y="44596"/>
                  </a:moveTo>
                  <a:cubicBezTo>
                    <a:pt x="9246" y="44715"/>
                    <a:pt x="9518" y="44834"/>
                    <a:pt x="9790" y="44953"/>
                  </a:cubicBezTo>
                  <a:cubicBezTo>
                    <a:pt x="9399" y="45564"/>
                    <a:pt x="9008" y="46176"/>
                    <a:pt x="8634" y="46805"/>
                  </a:cubicBezTo>
                  <a:cubicBezTo>
                    <a:pt x="8277" y="47332"/>
                    <a:pt x="7903" y="47842"/>
                    <a:pt x="7547" y="48352"/>
                  </a:cubicBezTo>
                  <a:cubicBezTo>
                    <a:pt x="7088" y="47366"/>
                    <a:pt x="6884" y="46329"/>
                    <a:pt x="6867" y="45293"/>
                  </a:cubicBezTo>
                  <a:lnTo>
                    <a:pt x="8974" y="44596"/>
                  </a:lnTo>
                  <a:close/>
                  <a:moveTo>
                    <a:pt x="4708" y="46006"/>
                  </a:moveTo>
                  <a:cubicBezTo>
                    <a:pt x="4046" y="47876"/>
                    <a:pt x="3315" y="49711"/>
                    <a:pt x="2499" y="51513"/>
                  </a:cubicBezTo>
                  <a:cubicBezTo>
                    <a:pt x="2074" y="50017"/>
                    <a:pt x="1904" y="48488"/>
                    <a:pt x="1853" y="46958"/>
                  </a:cubicBezTo>
                  <a:cubicBezTo>
                    <a:pt x="2805" y="46635"/>
                    <a:pt x="3757" y="46329"/>
                    <a:pt x="4708" y="46006"/>
                  </a:cubicBezTo>
                  <a:close/>
                  <a:moveTo>
                    <a:pt x="22570" y="40092"/>
                  </a:moveTo>
                  <a:cubicBezTo>
                    <a:pt x="23250" y="40823"/>
                    <a:pt x="23964" y="41520"/>
                    <a:pt x="24712" y="42165"/>
                  </a:cubicBezTo>
                  <a:cubicBezTo>
                    <a:pt x="24610" y="42352"/>
                    <a:pt x="24508" y="42539"/>
                    <a:pt x="24406" y="42743"/>
                  </a:cubicBezTo>
                  <a:cubicBezTo>
                    <a:pt x="22621" y="43763"/>
                    <a:pt x="20820" y="44800"/>
                    <a:pt x="19052" y="45870"/>
                  </a:cubicBezTo>
                  <a:cubicBezTo>
                    <a:pt x="15636" y="47944"/>
                    <a:pt x="12271" y="50102"/>
                    <a:pt x="8974" y="52329"/>
                  </a:cubicBezTo>
                  <a:cubicBezTo>
                    <a:pt x="10079" y="50442"/>
                    <a:pt x="11200" y="48556"/>
                    <a:pt x="12288" y="46652"/>
                  </a:cubicBezTo>
                  <a:cubicBezTo>
                    <a:pt x="12475" y="46754"/>
                    <a:pt x="12662" y="46839"/>
                    <a:pt x="12883" y="46924"/>
                  </a:cubicBezTo>
                  <a:cubicBezTo>
                    <a:pt x="12892" y="46926"/>
                    <a:pt x="12901" y="46927"/>
                    <a:pt x="12911" y="46927"/>
                  </a:cubicBezTo>
                  <a:cubicBezTo>
                    <a:pt x="12976" y="46927"/>
                    <a:pt x="13053" y="46881"/>
                    <a:pt x="13053" y="46822"/>
                  </a:cubicBezTo>
                  <a:cubicBezTo>
                    <a:pt x="13189" y="46210"/>
                    <a:pt x="13308" y="45581"/>
                    <a:pt x="13427" y="44970"/>
                  </a:cubicBezTo>
                  <a:cubicBezTo>
                    <a:pt x="14549" y="44460"/>
                    <a:pt x="15296" y="43457"/>
                    <a:pt x="15772" y="42335"/>
                  </a:cubicBezTo>
                  <a:cubicBezTo>
                    <a:pt x="17217" y="41860"/>
                    <a:pt x="18661" y="41384"/>
                    <a:pt x="20106" y="40891"/>
                  </a:cubicBezTo>
                  <a:cubicBezTo>
                    <a:pt x="20701" y="40704"/>
                    <a:pt x="21296" y="40500"/>
                    <a:pt x="21873" y="40313"/>
                  </a:cubicBezTo>
                  <a:cubicBezTo>
                    <a:pt x="21907" y="40636"/>
                    <a:pt x="21941" y="40976"/>
                    <a:pt x="21992" y="41316"/>
                  </a:cubicBezTo>
                  <a:cubicBezTo>
                    <a:pt x="22002" y="41395"/>
                    <a:pt x="22086" y="41451"/>
                    <a:pt x="22162" y="41451"/>
                  </a:cubicBezTo>
                  <a:cubicBezTo>
                    <a:pt x="22217" y="41451"/>
                    <a:pt x="22267" y="41421"/>
                    <a:pt x="22281" y="41350"/>
                  </a:cubicBezTo>
                  <a:cubicBezTo>
                    <a:pt x="22383" y="40925"/>
                    <a:pt x="22468" y="40500"/>
                    <a:pt x="22570" y="40092"/>
                  </a:cubicBezTo>
                  <a:close/>
                  <a:moveTo>
                    <a:pt x="13444" y="1"/>
                  </a:moveTo>
                  <a:cubicBezTo>
                    <a:pt x="13512" y="119"/>
                    <a:pt x="13580" y="238"/>
                    <a:pt x="13631" y="357"/>
                  </a:cubicBezTo>
                  <a:cubicBezTo>
                    <a:pt x="13461" y="1802"/>
                    <a:pt x="13274" y="3264"/>
                    <a:pt x="13070" y="4708"/>
                  </a:cubicBezTo>
                  <a:cubicBezTo>
                    <a:pt x="12781" y="6867"/>
                    <a:pt x="12458" y="9042"/>
                    <a:pt x="12135" y="11200"/>
                  </a:cubicBezTo>
                  <a:cubicBezTo>
                    <a:pt x="11795" y="11387"/>
                    <a:pt x="11455" y="11557"/>
                    <a:pt x="11116" y="11744"/>
                  </a:cubicBezTo>
                  <a:cubicBezTo>
                    <a:pt x="11438" y="11676"/>
                    <a:pt x="11761" y="11608"/>
                    <a:pt x="12084" y="11540"/>
                  </a:cubicBezTo>
                  <a:cubicBezTo>
                    <a:pt x="12186" y="11523"/>
                    <a:pt x="12288" y="11506"/>
                    <a:pt x="12390" y="11489"/>
                  </a:cubicBezTo>
                  <a:cubicBezTo>
                    <a:pt x="12390" y="11455"/>
                    <a:pt x="12407" y="11421"/>
                    <a:pt x="12407" y="11387"/>
                  </a:cubicBezTo>
                  <a:cubicBezTo>
                    <a:pt x="12509" y="11336"/>
                    <a:pt x="12594" y="11285"/>
                    <a:pt x="12696" y="11234"/>
                  </a:cubicBezTo>
                  <a:lnTo>
                    <a:pt x="12696" y="11234"/>
                  </a:lnTo>
                  <a:cubicBezTo>
                    <a:pt x="12662" y="11302"/>
                    <a:pt x="12645" y="11370"/>
                    <a:pt x="12611" y="11438"/>
                  </a:cubicBezTo>
                  <a:cubicBezTo>
                    <a:pt x="12815" y="11404"/>
                    <a:pt x="13019" y="11370"/>
                    <a:pt x="13223" y="11319"/>
                  </a:cubicBezTo>
                  <a:cubicBezTo>
                    <a:pt x="13325" y="11149"/>
                    <a:pt x="13410" y="10979"/>
                    <a:pt x="13512" y="10809"/>
                  </a:cubicBezTo>
                  <a:cubicBezTo>
                    <a:pt x="14430" y="10351"/>
                    <a:pt x="15347" y="9892"/>
                    <a:pt x="16265" y="9450"/>
                  </a:cubicBezTo>
                  <a:lnTo>
                    <a:pt x="16265" y="9450"/>
                  </a:lnTo>
                  <a:cubicBezTo>
                    <a:pt x="16163" y="9892"/>
                    <a:pt x="16044" y="10351"/>
                    <a:pt x="15942" y="10792"/>
                  </a:cubicBezTo>
                  <a:cubicBezTo>
                    <a:pt x="16044" y="10775"/>
                    <a:pt x="16163" y="10758"/>
                    <a:pt x="16265" y="10741"/>
                  </a:cubicBezTo>
                  <a:cubicBezTo>
                    <a:pt x="16316" y="10487"/>
                    <a:pt x="16384" y="10249"/>
                    <a:pt x="16435" y="10011"/>
                  </a:cubicBezTo>
                  <a:cubicBezTo>
                    <a:pt x="16469" y="10232"/>
                    <a:pt x="16486" y="10453"/>
                    <a:pt x="16520" y="10690"/>
                  </a:cubicBezTo>
                  <a:cubicBezTo>
                    <a:pt x="16622" y="10673"/>
                    <a:pt x="16724" y="10639"/>
                    <a:pt x="16809" y="10622"/>
                  </a:cubicBezTo>
                  <a:cubicBezTo>
                    <a:pt x="16758" y="10181"/>
                    <a:pt x="16690" y="9722"/>
                    <a:pt x="16622" y="9280"/>
                  </a:cubicBezTo>
                  <a:cubicBezTo>
                    <a:pt x="17200" y="8991"/>
                    <a:pt x="17778" y="8719"/>
                    <a:pt x="18338" y="8464"/>
                  </a:cubicBezTo>
                  <a:lnTo>
                    <a:pt x="18338" y="8464"/>
                  </a:lnTo>
                  <a:cubicBezTo>
                    <a:pt x="18287" y="9093"/>
                    <a:pt x="18236" y="9722"/>
                    <a:pt x="18168" y="10368"/>
                  </a:cubicBezTo>
                  <a:cubicBezTo>
                    <a:pt x="18372" y="10334"/>
                    <a:pt x="18576" y="10283"/>
                    <a:pt x="18780" y="10249"/>
                  </a:cubicBezTo>
                  <a:cubicBezTo>
                    <a:pt x="19613" y="9195"/>
                    <a:pt x="20480" y="8141"/>
                    <a:pt x="21347" y="7087"/>
                  </a:cubicBezTo>
                  <a:cubicBezTo>
                    <a:pt x="22111" y="6748"/>
                    <a:pt x="22893" y="6425"/>
                    <a:pt x="23658" y="6085"/>
                  </a:cubicBezTo>
                  <a:lnTo>
                    <a:pt x="23658" y="6085"/>
                  </a:lnTo>
                  <a:cubicBezTo>
                    <a:pt x="23148" y="7274"/>
                    <a:pt x="22604" y="8447"/>
                    <a:pt x="22043" y="9620"/>
                  </a:cubicBezTo>
                  <a:cubicBezTo>
                    <a:pt x="22162" y="9586"/>
                    <a:pt x="22281" y="9569"/>
                    <a:pt x="22417" y="9552"/>
                  </a:cubicBezTo>
                  <a:cubicBezTo>
                    <a:pt x="22978" y="8345"/>
                    <a:pt x="23539" y="7138"/>
                    <a:pt x="24066" y="5915"/>
                  </a:cubicBezTo>
                  <a:lnTo>
                    <a:pt x="24117" y="5898"/>
                  </a:lnTo>
                  <a:cubicBezTo>
                    <a:pt x="24202" y="6153"/>
                    <a:pt x="24304" y="6391"/>
                    <a:pt x="24389" y="6629"/>
                  </a:cubicBezTo>
                  <a:cubicBezTo>
                    <a:pt x="23879" y="7580"/>
                    <a:pt x="23352" y="8515"/>
                    <a:pt x="22842" y="9467"/>
                  </a:cubicBezTo>
                  <a:cubicBezTo>
                    <a:pt x="22978" y="9433"/>
                    <a:pt x="23097" y="9416"/>
                    <a:pt x="23216" y="9382"/>
                  </a:cubicBezTo>
                  <a:cubicBezTo>
                    <a:pt x="23658" y="8583"/>
                    <a:pt x="24083" y="7784"/>
                    <a:pt x="24525" y="6986"/>
                  </a:cubicBezTo>
                  <a:cubicBezTo>
                    <a:pt x="24678" y="7342"/>
                    <a:pt x="24814" y="7699"/>
                    <a:pt x="24967" y="8039"/>
                  </a:cubicBezTo>
                  <a:cubicBezTo>
                    <a:pt x="24865" y="8396"/>
                    <a:pt x="24763" y="8753"/>
                    <a:pt x="24661" y="9110"/>
                  </a:cubicBezTo>
                  <a:cubicBezTo>
                    <a:pt x="24763" y="9093"/>
                    <a:pt x="24865" y="9076"/>
                    <a:pt x="24984" y="9042"/>
                  </a:cubicBezTo>
                  <a:cubicBezTo>
                    <a:pt x="25035" y="8855"/>
                    <a:pt x="25086" y="8651"/>
                    <a:pt x="25153" y="8464"/>
                  </a:cubicBezTo>
                  <a:cubicBezTo>
                    <a:pt x="25221" y="8634"/>
                    <a:pt x="25306" y="8804"/>
                    <a:pt x="25391" y="8974"/>
                  </a:cubicBezTo>
                  <a:cubicBezTo>
                    <a:pt x="25493" y="8957"/>
                    <a:pt x="25578" y="8923"/>
                    <a:pt x="25680" y="8906"/>
                  </a:cubicBezTo>
                  <a:cubicBezTo>
                    <a:pt x="25544" y="8617"/>
                    <a:pt x="25408" y="8328"/>
                    <a:pt x="25289" y="8022"/>
                  </a:cubicBezTo>
                  <a:cubicBezTo>
                    <a:pt x="25595" y="7020"/>
                    <a:pt x="25918" y="6017"/>
                    <a:pt x="26258" y="5014"/>
                  </a:cubicBezTo>
                  <a:cubicBezTo>
                    <a:pt x="26751" y="4827"/>
                    <a:pt x="27244" y="4623"/>
                    <a:pt x="27754" y="4436"/>
                  </a:cubicBezTo>
                  <a:lnTo>
                    <a:pt x="27754" y="4436"/>
                  </a:lnTo>
                  <a:cubicBezTo>
                    <a:pt x="27482" y="5541"/>
                    <a:pt x="27193" y="6629"/>
                    <a:pt x="26887" y="7733"/>
                  </a:cubicBezTo>
                  <a:cubicBezTo>
                    <a:pt x="26785" y="8073"/>
                    <a:pt x="26683" y="8396"/>
                    <a:pt x="26598" y="8736"/>
                  </a:cubicBezTo>
                  <a:cubicBezTo>
                    <a:pt x="26700" y="8719"/>
                    <a:pt x="26802" y="8702"/>
                    <a:pt x="26921" y="8668"/>
                  </a:cubicBezTo>
                  <a:cubicBezTo>
                    <a:pt x="27227" y="7597"/>
                    <a:pt x="27533" y="6510"/>
                    <a:pt x="27805" y="5422"/>
                  </a:cubicBezTo>
                  <a:lnTo>
                    <a:pt x="27805" y="5422"/>
                  </a:lnTo>
                  <a:cubicBezTo>
                    <a:pt x="27703" y="6459"/>
                    <a:pt x="27601" y="7512"/>
                    <a:pt x="27499" y="8566"/>
                  </a:cubicBezTo>
                  <a:cubicBezTo>
                    <a:pt x="27601" y="8549"/>
                    <a:pt x="27703" y="8515"/>
                    <a:pt x="27788" y="8498"/>
                  </a:cubicBezTo>
                  <a:cubicBezTo>
                    <a:pt x="27941" y="7087"/>
                    <a:pt x="28077" y="5677"/>
                    <a:pt x="28213" y="4249"/>
                  </a:cubicBezTo>
                  <a:cubicBezTo>
                    <a:pt x="28637" y="4096"/>
                    <a:pt x="29062" y="3926"/>
                    <a:pt x="29470" y="3773"/>
                  </a:cubicBezTo>
                  <a:cubicBezTo>
                    <a:pt x="29861" y="5167"/>
                    <a:pt x="30218" y="6561"/>
                    <a:pt x="30575" y="7971"/>
                  </a:cubicBezTo>
                  <a:cubicBezTo>
                    <a:pt x="30660" y="7954"/>
                    <a:pt x="30762" y="7920"/>
                    <a:pt x="30864" y="7903"/>
                  </a:cubicBezTo>
                  <a:cubicBezTo>
                    <a:pt x="30694" y="7240"/>
                    <a:pt x="30541" y="6578"/>
                    <a:pt x="30354" y="5932"/>
                  </a:cubicBezTo>
                  <a:cubicBezTo>
                    <a:pt x="30167" y="5184"/>
                    <a:pt x="29980" y="4419"/>
                    <a:pt x="29776" y="3654"/>
                  </a:cubicBezTo>
                  <a:cubicBezTo>
                    <a:pt x="31408" y="3060"/>
                    <a:pt x="33056" y="2482"/>
                    <a:pt x="34705" y="1921"/>
                  </a:cubicBezTo>
                  <a:cubicBezTo>
                    <a:pt x="34739" y="1972"/>
                    <a:pt x="34756" y="2023"/>
                    <a:pt x="34790" y="2057"/>
                  </a:cubicBezTo>
                  <a:cubicBezTo>
                    <a:pt x="33940" y="3926"/>
                    <a:pt x="33073" y="5796"/>
                    <a:pt x="32206" y="7648"/>
                  </a:cubicBezTo>
                  <a:cubicBezTo>
                    <a:pt x="32325" y="7631"/>
                    <a:pt x="32461" y="7597"/>
                    <a:pt x="32580" y="7580"/>
                  </a:cubicBezTo>
                  <a:cubicBezTo>
                    <a:pt x="33379" y="5847"/>
                    <a:pt x="34178" y="4113"/>
                    <a:pt x="34960" y="2380"/>
                  </a:cubicBezTo>
                  <a:cubicBezTo>
                    <a:pt x="35385" y="3145"/>
                    <a:pt x="35843" y="3909"/>
                    <a:pt x="36302" y="4657"/>
                  </a:cubicBezTo>
                  <a:cubicBezTo>
                    <a:pt x="36251" y="5167"/>
                    <a:pt x="36200" y="5660"/>
                    <a:pt x="36149" y="6170"/>
                  </a:cubicBezTo>
                  <a:cubicBezTo>
                    <a:pt x="36115" y="6425"/>
                    <a:pt x="36098" y="6680"/>
                    <a:pt x="36064" y="6952"/>
                  </a:cubicBezTo>
                  <a:cubicBezTo>
                    <a:pt x="36166" y="6935"/>
                    <a:pt x="36251" y="6918"/>
                    <a:pt x="36353" y="6901"/>
                  </a:cubicBezTo>
                  <a:cubicBezTo>
                    <a:pt x="36421" y="6289"/>
                    <a:pt x="36489" y="5677"/>
                    <a:pt x="36557" y="5065"/>
                  </a:cubicBezTo>
                  <a:cubicBezTo>
                    <a:pt x="36778" y="5388"/>
                    <a:pt x="36999" y="5728"/>
                    <a:pt x="37220" y="6068"/>
                  </a:cubicBezTo>
                  <a:cubicBezTo>
                    <a:pt x="37373" y="6289"/>
                    <a:pt x="37526" y="6527"/>
                    <a:pt x="37679" y="6748"/>
                  </a:cubicBezTo>
                  <a:cubicBezTo>
                    <a:pt x="37798" y="6748"/>
                    <a:pt x="37917" y="6731"/>
                    <a:pt x="38019" y="6731"/>
                  </a:cubicBezTo>
                  <a:cubicBezTo>
                    <a:pt x="37543" y="6017"/>
                    <a:pt x="37067" y="5320"/>
                    <a:pt x="36608" y="4589"/>
                  </a:cubicBezTo>
                  <a:cubicBezTo>
                    <a:pt x="36727" y="3468"/>
                    <a:pt x="36829" y="2346"/>
                    <a:pt x="36948" y="1207"/>
                  </a:cubicBezTo>
                  <a:cubicBezTo>
                    <a:pt x="38240" y="799"/>
                    <a:pt x="39565" y="425"/>
                    <a:pt x="40891" y="52"/>
                  </a:cubicBezTo>
                  <a:cubicBezTo>
                    <a:pt x="41452" y="1088"/>
                    <a:pt x="41996" y="2142"/>
                    <a:pt x="42539" y="3196"/>
                  </a:cubicBezTo>
                  <a:cubicBezTo>
                    <a:pt x="41418" y="4334"/>
                    <a:pt x="40330" y="5507"/>
                    <a:pt x="39225" y="6680"/>
                  </a:cubicBezTo>
                  <a:lnTo>
                    <a:pt x="39633" y="6680"/>
                  </a:lnTo>
                  <a:cubicBezTo>
                    <a:pt x="40636" y="5592"/>
                    <a:pt x="41639" y="4521"/>
                    <a:pt x="42675" y="3451"/>
                  </a:cubicBezTo>
                  <a:cubicBezTo>
                    <a:pt x="42743" y="3603"/>
                    <a:pt x="42811" y="3739"/>
                    <a:pt x="42896" y="3875"/>
                  </a:cubicBezTo>
                  <a:cubicBezTo>
                    <a:pt x="43474" y="5014"/>
                    <a:pt x="44018" y="6170"/>
                    <a:pt x="44579" y="7308"/>
                  </a:cubicBezTo>
                  <a:cubicBezTo>
                    <a:pt x="44511" y="7478"/>
                    <a:pt x="44443" y="7648"/>
                    <a:pt x="44375" y="7818"/>
                  </a:cubicBezTo>
                  <a:cubicBezTo>
                    <a:pt x="44460" y="7869"/>
                    <a:pt x="44545" y="7920"/>
                    <a:pt x="44630" y="7971"/>
                  </a:cubicBezTo>
                  <a:cubicBezTo>
                    <a:pt x="44664" y="7869"/>
                    <a:pt x="44715" y="7767"/>
                    <a:pt x="44749" y="7665"/>
                  </a:cubicBezTo>
                  <a:cubicBezTo>
                    <a:pt x="44783" y="7750"/>
                    <a:pt x="44817" y="7835"/>
                    <a:pt x="44851" y="7920"/>
                  </a:cubicBezTo>
                  <a:cubicBezTo>
                    <a:pt x="44834" y="7954"/>
                    <a:pt x="44800" y="8005"/>
                    <a:pt x="44766" y="8039"/>
                  </a:cubicBezTo>
                  <a:cubicBezTo>
                    <a:pt x="45004" y="8192"/>
                    <a:pt x="45242" y="8345"/>
                    <a:pt x="45463" y="8515"/>
                  </a:cubicBezTo>
                  <a:cubicBezTo>
                    <a:pt x="45361" y="8328"/>
                    <a:pt x="45276" y="8141"/>
                    <a:pt x="45191" y="7937"/>
                  </a:cubicBezTo>
                  <a:cubicBezTo>
                    <a:pt x="45480" y="7512"/>
                    <a:pt x="45769" y="7087"/>
                    <a:pt x="46057" y="6646"/>
                  </a:cubicBezTo>
                  <a:cubicBezTo>
                    <a:pt x="47230" y="4963"/>
                    <a:pt x="48420" y="3298"/>
                    <a:pt x="49626" y="1632"/>
                  </a:cubicBezTo>
                  <a:lnTo>
                    <a:pt x="49626" y="1632"/>
                  </a:lnTo>
                  <a:cubicBezTo>
                    <a:pt x="48607" y="3688"/>
                    <a:pt x="47553" y="5745"/>
                    <a:pt x="46499" y="7784"/>
                  </a:cubicBezTo>
                  <a:cubicBezTo>
                    <a:pt x="46363" y="8056"/>
                    <a:pt x="46227" y="8311"/>
                    <a:pt x="46074" y="8583"/>
                  </a:cubicBezTo>
                  <a:cubicBezTo>
                    <a:pt x="45939" y="8617"/>
                    <a:pt x="45786" y="8634"/>
                    <a:pt x="45633" y="8651"/>
                  </a:cubicBezTo>
                  <a:cubicBezTo>
                    <a:pt x="45820" y="8804"/>
                    <a:pt x="45990" y="8940"/>
                    <a:pt x="46142" y="9093"/>
                  </a:cubicBezTo>
                  <a:cubicBezTo>
                    <a:pt x="46176" y="9025"/>
                    <a:pt x="46227" y="8940"/>
                    <a:pt x="46278" y="8855"/>
                  </a:cubicBezTo>
                  <a:cubicBezTo>
                    <a:pt x="47553" y="8634"/>
                    <a:pt x="48828" y="8413"/>
                    <a:pt x="50085" y="8192"/>
                  </a:cubicBezTo>
                  <a:lnTo>
                    <a:pt x="50085" y="8192"/>
                  </a:lnTo>
                  <a:cubicBezTo>
                    <a:pt x="49440" y="8821"/>
                    <a:pt x="48794" y="9467"/>
                    <a:pt x="48165" y="10113"/>
                  </a:cubicBezTo>
                  <a:cubicBezTo>
                    <a:pt x="47842" y="10249"/>
                    <a:pt x="47519" y="10368"/>
                    <a:pt x="47196" y="10504"/>
                  </a:cubicBezTo>
                  <a:cubicBezTo>
                    <a:pt x="47230" y="10588"/>
                    <a:pt x="47281" y="10673"/>
                    <a:pt x="47315" y="10758"/>
                  </a:cubicBezTo>
                  <a:cubicBezTo>
                    <a:pt x="47434" y="10707"/>
                    <a:pt x="47553" y="10656"/>
                    <a:pt x="47689" y="10605"/>
                  </a:cubicBezTo>
                  <a:lnTo>
                    <a:pt x="47689" y="10605"/>
                  </a:lnTo>
                  <a:cubicBezTo>
                    <a:pt x="47638" y="10656"/>
                    <a:pt x="47587" y="10707"/>
                    <a:pt x="47536" y="10758"/>
                  </a:cubicBezTo>
                  <a:cubicBezTo>
                    <a:pt x="47468" y="10775"/>
                    <a:pt x="47400" y="10792"/>
                    <a:pt x="47349" y="10809"/>
                  </a:cubicBezTo>
                  <a:cubicBezTo>
                    <a:pt x="47400" y="10945"/>
                    <a:pt x="47451" y="11081"/>
                    <a:pt x="47502" y="11217"/>
                  </a:cubicBezTo>
                  <a:cubicBezTo>
                    <a:pt x="47570" y="11149"/>
                    <a:pt x="47638" y="11081"/>
                    <a:pt x="47706" y="11013"/>
                  </a:cubicBezTo>
                  <a:cubicBezTo>
                    <a:pt x="49015" y="10656"/>
                    <a:pt x="50340" y="10317"/>
                    <a:pt x="51649" y="9960"/>
                  </a:cubicBezTo>
                  <a:cubicBezTo>
                    <a:pt x="52465" y="9739"/>
                    <a:pt x="53280" y="9518"/>
                    <a:pt x="54096" y="9297"/>
                  </a:cubicBezTo>
                  <a:lnTo>
                    <a:pt x="54096" y="9297"/>
                  </a:lnTo>
                  <a:cubicBezTo>
                    <a:pt x="54028" y="11268"/>
                    <a:pt x="53603" y="13257"/>
                    <a:pt x="53076" y="15160"/>
                  </a:cubicBezTo>
                  <a:cubicBezTo>
                    <a:pt x="52873" y="15925"/>
                    <a:pt x="52635" y="16690"/>
                    <a:pt x="52414" y="17438"/>
                  </a:cubicBezTo>
                  <a:cubicBezTo>
                    <a:pt x="51530" y="17862"/>
                    <a:pt x="50663" y="18270"/>
                    <a:pt x="49779" y="18695"/>
                  </a:cubicBezTo>
                  <a:cubicBezTo>
                    <a:pt x="49270" y="17353"/>
                    <a:pt x="48743" y="16010"/>
                    <a:pt x="48182" y="14684"/>
                  </a:cubicBezTo>
                  <a:cubicBezTo>
                    <a:pt x="48029" y="14310"/>
                    <a:pt x="47859" y="13937"/>
                    <a:pt x="47706" y="13563"/>
                  </a:cubicBezTo>
                  <a:cubicBezTo>
                    <a:pt x="47689" y="13733"/>
                    <a:pt x="47655" y="13903"/>
                    <a:pt x="47604" y="14072"/>
                  </a:cubicBezTo>
                  <a:cubicBezTo>
                    <a:pt x="48267" y="15653"/>
                    <a:pt x="48913" y="17234"/>
                    <a:pt x="49524" y="18814"/>
                  </a:cubicBezTo>
                  <a:cubicBezTo>
                    <a:pt x="49151" y="19001"/>
                    <a:pt x="48794" y="19171"/>
                    <a:pt x="48437" y="19341"/>
                  </a:cubicBezTo>
                  <a:cubicBezTo>
                    <a:pt x="47791" y="18644"/>
                    <a:pt x="47145" y="17930"/>
                    <a:pt x="46499" y="17217"/>
                  </a:cubicBezTo>
                  <a:cubicBezTo>
                    <a:pt x="46397" y="17098"/>
                    <a:pt x="46295" y="16979"/>
                    <a:pt x="46193" y="16860"/>
                  </a:cubicBezTo>
                  <a:cubicBezTo>
                    <a:pt x="46125" y="16945"/>
                    <a:pt x="46074" y="17030"/>
                    <a:pt x="46007" y="17098"/>
                  </a:cubicBezTo>
                  <a:cubicBezTo>
                    <a:pt x="46720" y="17896"/>
                    <a:pt x="47434" y="18678"/>
                    <a:pt x="48165" y="19460"/>
                  </a:cubicBezTo>
                  <a:cubicBezTo>
                    <a:pt x="46482" y="20276"/>
                    <a:pt x="44800" y="21108"/>
                    <a:pt x="43117" y="21941"/>
                  </a:cubicBezTo>
                  <a:cubicBezTo>
                    <a:pt x="41452" y="22621"/>
                    <a:pt x="39769" y="23284"/>
                    <a:pt x="38087" y="23930"/>
                  </a:cubicBezTo>
                  <a:cubicBezTo>
                    <a:pt x="38121" y="23845"/>
                    <a:pt x="38172" y="23760"/>
                    <a:pt x="38206" y="23675"/>
                  </a:cubicBezTo>
                  <a:cubicBezTo>
                    <a:pt x="38376" y="23369"/>
                    <a:pt x="38546" y="23063"/>
                    <a:pt x="38716" y="22757"/>
                  </a:cubicBezTo>
                  <a:lnTo>
                    <a:pt x="38716" y="22757"/>
                  </a:lnTo>
                  <a:cubicBezTo>
                    <a:pt x="38529" y="22876"/>
                    <a:pt x="38342" y="22995"/>
                    <a:pt x="38138" y="23097"/>
                  </a:cubicBezTo>
                  <a:cubicBezTo>
                    <a:pt x="38070" y="23250"/>
                    <a:pt x="38002" y="23403"/>
                    <a:pt x="37934" y="23556"/>
                  </a:cubicBezTo>
                  <a:cubicBezTo>
                    <a:pt x="37832" y="23743"/>
                    <a:pt x="37730" y="23930"/>
                    <a:pt x="37628" y="24117"/>
                  </a:cubicBezTo>
                  <a:cubicBezTo>
                    <a:pt x="37543" y="24151"/>
                    <a:pt x="37475" y="24168"/>
                    <a:pt x="37390" y="24202"/>
                  </a:cubicBezTo>
                  <a:cubicBezTo>
                    <a:pt x="37271" y="24083"/>
                    <a:pt x="37135" y="23981"/>
                    <a:pt x="36999" y="23862"/>
                  </a:cubicBezTo>
                  <a:cubicBezTo>
                    <a:pt x="37033" y="23811"/>
                    <a:pt x="37084" y="23743"/>
                    <a:pt x="37118" y="23692"/>
                  </a:cubicBezTo>
                  <a:lnTo>
                    <a:pt x="37118" y="23692"/>
                  </a:lnTo>
                  <a:cubicBezTo>
                    <a:pt x="36914" y="23811"/>
                    <a:pt x="36710" y="23930"/>
                    <a:pt x="36506" y="24032"/>
                  </a:cubicBezTo>
                  <a:cubicBezTo>
                    <a:pt x="36336" y="24270"/>
                    <a:pt x="36166" y="24508"/>
                    <a:pt x="35996" y="24745"/>
                  </a:cubicBezTo>
                  <a:cubicBezTo>
                    <a:pt x="35453" y="24949"/>
                    <a:pt x="34926" y="25153"/>
                    <a:pt x="34399" y="25357"/>
                  </a:cubicBezTo>
                  <a:lnTo>
                    <a:pt x="34382" y="25289"/>
                  </a:lnTo>
                  <a:cubicBezTo>
                    <a:pt x="34416" y="25238"/>
                    <a:pt x="34450" y="25187"/>
                    <a:pt x="34484" y="25119"/>
                  </a:cubicBezTo>
                  <a:lnTo>
                    <a:pt x="34484" y="25119"/>
                  </a:lnTo>
                  <a:cubicBezTo>
                    <a:pt x="34314" y="25204"/>
                    <a:pt x="34161" y="25289"/>
                    <a:pt x="34008" y="25374"/>
                  </a:cubicBezTo>
                  <a:cubicBezTo>
                    <a:pt x="33974" y="25425"/>
                    <a:pt x="33940" y="25493"/>
                    <a:pt x="33906" y="25544"/>
                  </a:cubicBezTo>
                  <a:cubicBezTo>
                    <a:pt x="33787" y="25578"/>
                    <a:pt x="33685" y="25629"/>
                    <a:pt x="33566" y="25663"/>
                  </a:cubicBezTo>
                  <a:cubicBezTo>
                    <a:pt x="33583" y="25646"/>
                    <a:pt x="33583" y="25612"/>
                    <a:pt x="33583" y="25578"/>
                  </a:cubicBezTo>
                  <a:lnTo>
                    <a:pt x="33583" y="25578"/>
                  </a:lnTo>
                  <a:cubicBezTo>
                    <a:pt x="33481" y="25629"/>
                    <a:pt x="33379" y="25697"/>
                    <a:pt x="33260" y="25748"/>
                  </a:cubicBezTo>
                  <a:lnTo>
                    <a:pt x="33260" y="25782"/>
                  </a:lnTo>
                  <a:cubicBezTo>
                    <a:pt x="33141" y="25833"/>
                    <a:pt x="33039" y="25867"/>
                    <a:pt x="32920" y="25918"/>
                  </a:cubicBezTo>
                  <a:cubicBezTo>
                    <a:pt x="32037" y="26343"/>
                    <a:pt x="31153" y="26785"/>
                    <a:pt x="30252" y="27193"/>
                  </a:cubicBezTo>
                  <a:cubicBezTo>
                    <a:pt x="30660" y="27040"/>
                    <a:pt x="31085" y="26887"/>
                    <a:pt x="31493" y="26734"/>
                  </a:cubicBezTo>
                  <a:cubicBezTo>
                    <a:pt x="32071" y="26530"/>
                    <a:pt x="32631" y="26309"/>
                    <a:pt x="33192" y="26105"/>
                  </a:cubicBezTo>
                  <a:lnTo>
                    <a:pt x="33192" y="26105"/>
                  </a:lnTo>
                  <a:cubicBezTo>
                    <a:pt x="33141" y="26411"/>
                    <a:pt x="33073" y="26734"/>
                    <a:pt x="33022" y="27040"/>
                  </a:cubicBezTo>
                  <a:cubicBezTo>
                    <a:pt x="30116" y="28552"/>
                    <a:pt x="27227" y="30065"/>
                    <a:pt x="24355" y="31594"/>
                  </a:cubicBezTo>
                  <a:cubicBezTo>
                    <a:pt x="24491" y="30949"/>
                    <a:pt x="24610" y="30303"/>
                    <a:pt x="24729" y="29657"/>
                  </a:cubicBezTo>
                  <a:lnTo>
                    <a:pt x="24729" y="29657"/>
                  </a:lnTo>
                  <a:cubicBezTo>
                    <a:pt x="24610" y="29691"/>
                    <a:pt x="24508" y="29742"/>
                    <a:pt x="24406" y="29793"/>
                  </a:cubicBezTo>
                  <a:cubicBezTo>
                    <a:pt x="24270" y="30456"/>
                    <a:pt x="24151" y="31119"/>
                    <a:pt x="24032" y="31764"/>
                  </a:cubicBezTo>
                  <a:cubicBezTo>
                    <a:pt x="23896" y="31832"/>
                    <a:pt x="23777" y="31900"/>
                    <a:pt x="23658" y="31968"/>
                  </a:cubicBezTo>
                  <a:cubicBezTo>
                    <a:pt x="23012" y="32308"/>
                    <a:pt x="22366" y="32665"/>
                    <a:pt x="21720" y="33005"/>
                  </a:cubicBezTo>
                  <a:cubicBezTo>
                    <a:pt x="21720" y="32308"/>
                    <a:pt x="21720" y="31611"/>
                    <a:pt x="21720" y="30915"/>
                  </a:cubicBezTo>
                  <a:cubicBezTo>
                    <a:pt x="21618" y="30966"/>
                    <a:pt x="21517" y="31000"/>
                    <a:pt x="21415" y="31051"/>
                  </a:cubicBezTo>
                  <a:cubicBezTo>
                    <a:pt x="21415" y="31747"/>
                    <a:pt x="21415" y="32461"/>
                    <a:pt x="21432" y="33158"/>
                  </a:cubicBezTo>
                  <a:cubicBezTo>
                    <a:pt x="20650" y="33583"/>
                    <a:pt x="19868" y="34008"/>
                    <a:pt x="19086" y="34416"/>
                  </a:cubicBezTo>
                  <a:cubicBezTo>
                    <a:pt x="19647" y="33396"/>
                    <a:pt x="20191" y="32359"/>
                    <a:pt x="20735" y="31340"/>
                  </a:cubicBezTo>
                  <a:lnTo>
                    <a:pt x="20735" y="31340"/>
                  </a:lnTo>
                  <a:cubicBezTo>
                    <a:pt x="20599" y="31391"/>
                    <a:pt x="20463" y="31459"/>
                    <a:pt x="20310" y="31526"/>
                  </a:cubicBezTo>
                  <a:cubicBezTo>
                    <a:pt x="19749" y="32580"/>
                    <a:pt x="19188" y="33634"/>
                    <a:pt x="18627" y="34671"/>
                  </a:cubicBezTo>
                  <a:cubicBezTo>
                    <a:pt x="18576" y="34705"/>
                    <a:pt x="18508" y="34739"/>
                    <a:pt x="18457" y="34773"/>
                  </a:cubicBezTo>
                  <a:cubicBezTo>
                    <a:pt x="18185" y="34416"/>
                    <a:pt x="17914" y="34059"/>
                    <a:pt x="17642" y="33702"/>
                  </a:cubicBezTo>
                  <a:cubicBezTo>
                    <a:pt x="17982" y="33209"/>
                    <a:pt x="18355" y="32716"/>
                    <a:pt x="18712" y="32206"/>
                  </a:cubicBezTo>
                  <a:lnTo>
                    <a:pt x="18712" y="32206"/>
                  </a:lnTo>
                  <a:cubicBezTo>
                    <a:pt x="18542" y="32291"/>
                    <a:pt x="18372" y="32359"/>
                    <a:pt x="18185" y="32427"/>
                  </a:cubicBezTo>
                  <a:cubicBezTo>
                    <a:pt x="17948" y="32784"/>
                    <a:pt x="17693" y="33124"/>
                    <a:pt x="17455" y="33464"/>
                  </a:cubicBezTo>
                  <a:cubicBezTo>
                    <a:pt x="17387" y="33379"/>
                    <a:pt x="17319" y="33294"/>
                    <a:pt x="17251" y="33209"/>
                  </a:cubicBezTo>
                  <a:cubicBezTo>
                    <a:pt x="17268" y="33107"/>
                    <a:pt x="17268" y="33022"/>
                    <a:pt x="17268" y="32937"/>
                  </a:cubicBezTo>
                  <a:cubicBezTo>
                    <a:pt x="17302" y="32886"/>
                    <a:pt x="17319" y="32835"/>
                    <a:pt x="17353" y="32784"/>
                  </a:cubicBezTo>
                  <a:lnTo>
                    <a:pt x="17353" y="32784"/>
                  </a:lnTo>
                  <a:cubicBezTo>
                    <a:pt x="17166" y="32869"/>
                    <a:pt x="16962" y="32954"/>
                    <a:pt x="16775" y="33022"/>
                  </a:cubicBezTo>
                  <a:cubicBezTo>
                    <a:pt x="16792" y="33073"/>
                    <a:pt x="16826" y="33107"/>
                    <a:pt x="16843" y="33141"/>
                  </a:cubicBezTo>
                  <a:cubicBezTo>
                    <a:pt x="16588" y="33651"/>
                    <a:pt x="16316" y="34144"/>
                    <a:pt x="16044" y="34654"/>
                  </a:cubicBezTo>
                  <a:cubicBezTo>
                    <a:pt x="15687" y="35316"/>
                    <a:pt x="15330" y="35979"/>
                    <a:pt x="14956" y="36625"/>
                  </a:cubicBezTo>
                  <a:cubicBezTo>
                    <a:pt x="15143" y="35605"/>
                    <a:pt x="15296" y="34569"/>
                    <a:pt x="15466" y="33549"/>
                  </a:cubicBezTo>
                  <a:lnTo>
                    <a:pt x="15466" y="33549"/>
                  </a:lnTo>
                  <a:cubicBezTo>
                    <a:pt x="15364" y="33583"/>
                    <a:pt x="15262" y="33617"/>
                    <a:pt x="15160" y="33651"/>
                  </a:cubicBezTo>
                  <a:cubicBezTo>
                    <a:pt x="14973" y="34722"/>
                    <a:pt x="14803" y="35792"/>
                    <a:pt x="14617" y="36863"/>
                  </a:cubicBezTo>
                  <a:cubicBezTo>
                    <a:pt x="13495" y="37475"/>
                    <a:pt x="12356" y="38104"/>
                    <a:pt x="11234" y="38715"/>
                  </a:cubicBezTo>
                  <a:cubicBezTo>
                    <a:pt x="11336" y="37832"/>
                    <a:pt x="11438" y="36931"/>
                    <a:pt x="11557" y="36030"/>
                  </a:cubicBezTo>
                  <a:cubicBezTo>
                    <a:pt x="11625" y="35605"/>
                    <a:pt x="11676" y="35163"/>
                    <a:pt x="11744" y="34722"/>
                  </a:cubicBezTo>
                  <a:lnTo>
                    <a:pt x="11744" y="34722"/>
                  </a:lnTo>
                  <a:cubicBezTo>
                    <a:pt x="11642" y="34756"/>
                    <a:pt x="11540" y="34773"/>
                    <a:pt x="11438" y="34807"/>
                  </a:cubicBezTo>
                  <a:cubicBezTo>
                    <a:pt x="11404" y="34994"/>
                    <a:pt x="11370" y="35197"/>
                    <a:pt x="11353" y="35401"/>
                  </a:cubicBezTo>
                  <a:cubicBezTo>
                    <a:pt x="11200" y="36574"/>
                    <a:pt x="11048" y="37730"/>
                    <a:pt x="10912" y="38902"/>
                  </a:cubicBezTo>
                  <a:cubicBezTo>
                    <a:pt x="9875" y="39463"/>
                    <a:pt x="8821" y="40041"/>
                    <a:pt x="7784" y="40636"/>
                  </a:cubicBezTo>
                  <a:lnTo>
                    <a:pt x="7716" y="40653"/>
                  </a:lnTo>
                  <a:cubicBezTo>
                    <a:pt x="7801" y="40415"/>
                    <a:pt x="7886" y="40160"/>
                    <a:pt x="7988" y="39922"/>
                  </a:cubicBezTo>
                  <a:cubicBezTo>
                    <a:pt x="8617" y="38274"/>
                    <a:pt x="9365" y="36659"/>
                    <a:pt x="10130" y="35044"/>
                  </a:cubicBezTo>
                  <a:lnTo>
                    <a:pt x="10130" y="35044"/>
                  </a:lnTo>
                  <a:cubicBezTo>
                    <a:pt x="10028" y="35061"/>
                    <a:pt x="9909" y="35095"/>
                    <a:pt x="9807" y="35095"/>
                  </a:cubicBezTo>
                  <a:cubicBezTo>
                    <a:pt x="9263" y="36234"/>
                    <a:pt x="8736" y="37390"/>
                    <a:pt x="8243" y="38545"/>
                  </a:cubicBezTo>
                  <a:cubicBezTo>
                    <a:pt x="7903" y="39293"/>
                    <a:pt x="7598" y="40075"/>
                    <a:pt x="7326" y="40874"/>
                  </a:cubicBezTo>
                  <a:cubicBezTo>
                    <a:pt x="7071" y="41027"/>
                    <a:pt x="6799" y="41180"/>
                    <a:pt x="6527" y="41316"/>
                  </a:cubicBezTo>
                  <a:cubicBezTo>
                    <a:pt x="6901" y="40041"/>
                    <a:pt x="7258" y="38749"/>
                    <a:pt x="7581" y="37441"/>
                  </a:cubicBezTo>
                  <a:cubicBezTo>
                    <a:pt x="7767" y="36710"/>
                    <a:pt x="7937" y="35979"/>
                    <a:pt x="8107" y="35231"/>
                  </a:cubicBezTo>
                  <a:lnTo>
                    <a:pt x="7547" y="35231"/>
                  </a:lnTo>
                  <a:cubicBezTo>
                    <a:pt x="6544" y="36846"/>
                    <a:pt x="5524" y="38478"/>
                    <a:pt x="4504" y="40075"/>
                  </a:cubicBezTo>
                  <a:cubicBezTo>
                    <a:pt x="4385" y="40245"/>
                    <a:pt x="4283" y="40415"/>
                    <a:pt x="4164" y="40585"/>
                  </a:cubicBezTo>
                  <a:cubicBezTo>
                    <a:pt x="3536" y="39956"/>
                    <a:pt x="2924" y="39310"/>
                    <a:pt x="2346" y="38647"/>
                  </a:cubicBezTo>
                  <a:cubicBezTo>
                    <a:pt x="2448" y="37730"/>
                    <a:pt x="2550" y="36795"/>
                    <a:pt x="2652" y="35877"/>
                  </a:cubicBezTo>
                  <a:cubicBezTo>
                    <a:pt x="2686" y="35639"/>
                    <a:pt x="2720" y="35401"/>
                    <a:pt x="2737" y="35163"/>
                  </a:cubicBezTo>
                  <a:cubicBezTo>
                    <a:pt x="2958" y="34773"/>
                    <a:pt x="3179" y="34382"/>
                    <a:pt x="3383" y="33974"/>
                  </a:cubicBezTo>
                  <a:cubicBezTo>
                    <a:pt x="3315" y="33923"/>
                    <a:pt x="3230" y="33872"/>
                    <a:pt x="3145" y="33821"/>
                  </a:cubicBezTo>
                  <a:cubicBezTo>
                    <a:pt x="3043" y="34008"/>
                    <a:pt x="2941" y="34195"/>
                    <a:pt x="2839" y="34382"/>
                  </a:cubicBezTo>
                  <a:cubicBezTo>
                    <a:pt x="2873" y="34144"/>
                    <a:pt x="2907" y="33889"/>
                    <a:pt x="2924" y="33651"/>
                  </a:cubicBezTo>
                  <a:cubicBezTo>
                    <a:pt x="2788" y="33532"/>
                    <a:pt x="2635" y="33413"/>
                    <a:pt x="2499" y="33294"/>
                  </a:cubicBezTo>
                  <a:cubicBezTo>
                    <a:pt x="1955" y="34212"/>
                    <a:pt x="1411" y="35146"/>
                    <a:pt x="884" y="36064"/>
                  </a:cubicBezTo>
                  <a:cubicBezTo>
                    <a:pt x="1122" y="34824"/>
                    <a:pt x="1343" y="33566"/>
                    <a:pt x="1564" y="32308"/>
                  </a:cubicBezTo>
                  <a:cubicBezTo>
                    <a:pt x="1479" y="32206"/>
                    <a:pt x="1394" y="32104"/>
                    <a:pt x="1326" y="32002"/>
                  </a:cubicBezTo>
                  <a:cubicBezTo>
                    <a:pt x="1071" y="33447"/>
                    <a:pt x="816" y="34909"/>
                    <a:pt x="528" y="36353"/>
                  </a:cubicBezTo>
                  <a:cubicBezTo>
                    <a:pt x="358" y="36098"/>
                    <a:pt x="171" y="35843"/>
                    <a:pt x="1" y="35605"/>
                  </a:cubicBezTo>
                  <a:lnTo>
                    <a:pt x="1" y="36098"/>
                  </a:lnTo>
                  <a:cubicBezTo>
                    <a:pt x="154" y="36319"/>
                    <a:pt x="307" y="36523"/>
                    <a:pt x="460" y="36744"/>
                  </a:cubicBezTo>
                  <a:cubicBezTo>
                    <a:pt x="460" y="36778"/>
                    <a:pt x="443" y="36829"/>
                    <a:pt x="443" y="36863"/>
                  </a:cubicBezTo>
                  <a:cubicBezTo>
                    <a:pt x="290" y="37118"/>
                    <a:pt x="154" y="37373"/>
                    <a:pt x="1" y="37628"/>
                  </a:cubicBezTo>
                  <a:lnTo>
                    <a:pt x="1" y="38223"/>
                  </a:lnTo>
                  <a:cubicBezTo>
                    <a:pt x="86" y="38070"/>
                    <a:pt x="171" y="37900"/>
                    <a:pt x="273" y="37747"/>
                  </a:cubicBezTo>
                  <a:lnTo>
                    <a:pt x="273" y="37747"/>
                  </a:lnTo>
                  <a:cubicBezTo>
                    <a:pt x="188" y="38172"/>
                    <a:pt x="86" y="38596"/>
                    <a:pt x="1" y="39021"/>
                  </a:cubicBezTo>
                  <a:lnTo>
                    <a:pt x="1" y="40398"/>
                  </a:lnTo>
                  <a:cubicBezTo>
                    <a:pt x="69" y="40075"/>
                    <a:pt x="154" y="39735"/>
                    <a:pt x="222" y="39395"/>
                  </a:cubicBezTo>
                  <a:cubicBezTo>
                    <a:pt x="460" y="39021"/>
                    <a:pt x="697" y="38647"/>
                    <a:pt x="935" y="38274"/>
                  </a:cubicBezTo>
                  <a:cubicBezTo>
                    <a:pt x="1037" y="38104"/>
                    <a:pt x="1139" y="37934"/>
                    <a:pt x="1241" y="37764"/>
                  </a:cubicBezTo>
                  <a:cubicBezTo>
                    <a:pt x="1513" y="38087"/>
                    <a:pt x="1785" y="38410"/>
                    <a:pt x="2057" y="38732"/>
                  </a:cubicBezTo>
                  <a:cubicBezTo>
                    <a:pt x="1938" y="39871"/>
                    <a:pt x="1836" y="40993"/>
                    <a:pt x="1734" y="42131"/>
                  </a:cubicBezTo>
                  <a:cubicBezTo>
                    <a:pt x="1683" y="42777"/>
                    <a:pt x="1649" y="43423"/>
                    <a:pt x="1615" y="44069"/>
                  </a:cubicBezTo>
                  <a:cubicBezTo>
                    <a:pt x="1071" y="44375"/>
                    <a:pt x="545" y="44664"/>
                    <a:pt x="1" y="44970"/>
                  </a:cubicBezTo>
                  <a:lnTo>
                    <a:pt x="1" y="45293"/>
                  </a:lnTo>
                  <a:cubicBezTo>
                    <a:pt x="528" y="45004"/>
                    <a:pt x="1071" y="44698"/>
                    <a:pt x="1598" y="44409"/>
                  </a:cubicBezTo>
                  <a:lnTo>
                    <a:pt x="1598" y="44409"/>
                  </a:lnTo>
                  <a:cubicBezTo>
                    <a:pt x="1598" y="44460"/>
                    <a:pt x="1581" y="44511"/>
                    <a:pt x="1581" y="44579"/>
                  </a:cubicBezTo>
                  <a:cubicBezTo>
                    <a:pt x="1054" y="45378"/>
                    <a:pt x="528" y="46176"/>
                    <a:pt x="1" y="46958"/>
                  </a:cubicBezTo>
                  <a:lnTo>
                    <a:pt x="1" y="47570"/>
                  </a:lnTo>
                  <a:cubicBezTo>
                    <a:pt x="528" y="47400"/>
                    <a:pt x="1037" y="47230"/>
                    <a:pt x="1564" y="47060"/>
                  </a:cubicBezTo>
                  <a:cubicBezTo>
                    <a:pt x="1598" y="48046"/>
                    <a:pt x="1683" y="49048"/>
                    <a:pt x="1853" y="50034"/>
                  </a:cubicBezTo>
                  <a:cubicBezTo>
                    <a:pt x="1972" y="50697"/>
                    <a:pt x="2125" y="51343"/>
                    <a:pt x="2329" y="51972"/>
                  </a:cubicBezTo>
                  <a:cubicBezTo>
                    <a:pt x="2339" y="52032"/>
                    <a:pt x="2409" y="52074"/>
                    <a:pt x="2474" y="52074"/>
                  </a:cubicBezTo>
                  <a:cubicBezTo>
                    <a:pt x="2520" y="52074"/>
                    <a:pt x="2563" y="52054"/>
                    <a:pt x="2584" y="52006"/>
                  </a:cubicBezTo>
                  <a:cubicBezTo>
                    <a:pt x="3519" y="50000"/>
                    <a:pt x="4334" y="47961"/>
                    <a:pt x="5065" y="45887"/>
                  </a:cubicBezTo>
                  <a:cubicBezTo>
                    <a:pt x="5558" y="45734"/>
                    <a:pt x="6051" y="45564"/>
                    <a:pt x="6561" y="45395"/>
                  </a:cubicBezTo>
                  <a:cubicBezTo>
                    <a:pt x="6578" y="45870"/>
                    <a:pt x="6612" y="46329"/>
                    <a:pt x="6714" y="46788"/>
                  </a:cubicBezTo>
                  <a:cubicBezTo>
                    <a:pt x="6850" y="47468"/>
                    <a:pt x="7071" y="48114"/>
                    <a:pt x="7394" y="48726"/>
                  </a:cubicBezTo>
                  <a:lnTo>
                    <a:pt x="7428" y="48760"/>
                  </a:lnTo>
                  <a:cubicBezTo>
                    <a:pt x="6646" y="50034"/>
                    <a:pt x="5881" y="51326"/>
                    <a:pt x="5133" y="52617"/>
                  </a:cubicBezTo>
                  <a:cubicBezTo>
                    <a:pt x="5252" y="52600"/>
                    <a:pt x="5354" y="52600"/>
                    <a:pt x="5473" y="52600"/>
                  </a:cubicBezTo>
                  <a:cubicBezTo>
                    <a:pt x="6000" y="51683"/>
                    <a:pt x="6544" y="50782"/>
                    <a:pt x="7088" y="49881"/>
                  </a:cubicBezTo>
                  <a:cubicBezTo>
                    <a:pt x="7699" y="48862"/>
                    <a:pt x="8328" y="47825"/>
                    <a:pt x="8974" y="46805"/>
                  </a:cubicBezTo>
                  <a:cubicBezTo>
                    <a:pt x="9365" y="46227"/>
                    <a:pt x="9756" y="45649"/>
                    <a:pt x="10147" y="45072"/>
                  </a:cubicBezTo>
                  <a:cubicBezTo>
                    <a:pt x="10453" y="45157"/>
                    <a:pt x="10776" y="45242"/>
                    <a:pt x="11099" y="45276"/>
                  </a:cubicBezTo>
                  <a:cubicBezTo>
                    <a:pt x="11319" y="45751"/>
                    <a:pt x="11625" y="46159"/>
                    <a:pt x="12050" y="46482"/>
                  </a:cubicBezTo>
                  <a:cubicBezTo>
                    <a:pt x="11387" y="47621"/>
                    <a:pt x="10742" y="48760"/>
                    <a:pt x="10079" y="49898"/>
                  </a:cubicBezTo>
                  <a:cubicBezTo>
                    <a:pt x="9586" y="50731"/>
                    <a:pt x="9093" y="51564"/>
                    <a:pt x="8600" y="52397"/>
                  </a:cubicBezTo>
                  <a:cubicBezTo>
                    <a:pt x="8923" y="52363"/>
                    <a:pt x="9229" y="52329"/>
                    <a:pt x="9535" y="52295"/>
                  </a:cubicBezTo>
                  <a:cubicBezTo>
                    <a:pt x="14294" y="49099"/>
                    <a:pt x="19171" y="46057"/>
                    <a:pt x="24168" y="43202"/>
                  </a:cubicBezTo>
                  <a:lnTo>
                    <a:pt x="24168" y="43202"/>
                  </a:lnTo>
                  <a:cubicBezTo>
                    <a:pt x="23607" y="44256"/>
                    <a:pt x="23046" y="45310"/>
                    <a:pt x="22485" y="46363"/>
                  </a:cubicBezTo>
                  <a:cubicBezTo>
                    <a:pt x="21483" y="46822"/>
                    <a:pt x="20480" y="47281"/>
                    <a:pt x="19477" y="47757"/>
                  </a:cubicBezTo>
                  <a:cubicBezTo>
                    <a:pt x="16265" y="49235"/>
                    <a:pt x="13070" y="50748"/>
                    <a:pt x="9875" y="52261"/>
                  </a:cubicBezTo>
                  <a:cubicBezTo>
                    <a:pt x="10181" y="52227"/>
                    <a:pt x="10470" y="52176"/>
                    <a:pt x="10776" y="52142"/>
                  </a:cubicBezTo>
                  <a:cubicBezTo>
                    <a:pt x="14600" y="50340"/>
                    <a:pt x="18423" y="48539"/>
                    <a:pt x="22264" y="46771"/>
                  </a:cubicBezTo>
                  <a:lnTo>
                    <a:pt x="22264" y="46771"/>
                  </a:lnTo>
                  <a:cubicBezTo>
                    <a:pt x="21907" y="47451"/>
                    <a:pt x="21551" y="48131"/>
                    <a:pt x="21194" y="48811"/>
                  </a:cubicBezTo>
                  <a:cubicBezTo>
                    <a:pt x="20956" y="49235"/>
                    <a:pt x="20735" y="49660"/>
                    <a:pt x="20514" y="50102"/>
                  </a:cubicBezTo>
                  <a:cubicBezTo>
                    <a:pt x="20718" y="50034"/>
                    <a:pt x="20922" y="49983"/>
                    <a:pt x="21126" y="49915"/>
                  </a:cubicBezTo>
                  <a:cubicBezTo>
                    <a:pt x="21737" y="48760"/>
                    <a:pt x="22349" y="47604"/>
                    <a:pt x="22978" y="46448"/>
                  </a:cubicBezTo>
                  <a:cubicBezTo>
                    <a:pt x="23505" y="46210"/>
                    <a:pt x="24032" y="45972"/>
                    <a:pt x="24559" y="45717"/>
                  </a:cubicBezTo>
                  <a:lnTo>
                    <a:pt x="24559" y="45717"/>
                  </a:lnTo>
                  <a:cubicBezTo>
                    <a:pt x="23709" y="47043"/>
                    <a:pt x="22842" y="48352"/>
                    <a:pt x="21975" y="49660"/>
                  </a:cubicBezTo>
                  <a:cubicBezTo>
                    <a:pt x="22128" y="49626"/>
                    <a:pt x="22281" y="49575"/>
                    <a:pt x="22417" y="49541"/>
                  </a:cubicBezTo>
                  <a:cubicBezTo>
                    <a:pt x="23301" y="48199"/>
                    <a:pt x="24168" y="46856"/>
                    <a:pt x="25035" y="45513"/>
                  </a:cubicBezTo>
                  <a:cubicBezTo>
                    <a:pt x="25697" y="45208"/>
                    <a:pt x="26343" y="44919"/>
                    <a:pt x="27006" y="44613"/>
                  </a:cubicBezTo>
                  <a:lnTo>
                    <a:pt x="27006" y="44613"/>
                  </a:lnTo>
                  <a:cubicBezTo>
                    <a:pt x="26904" y="44800"/>
                    <a:pt x="26802" y="44970"/>
                    <a:pt x="26700" y="45157"/>
                  </a:cubicBezTo>
                  <a:cubicBezTo>
                    <a:pt x="25884" y="46516"/>
                    <a:pt x="24984" y="48029"/>
                    <a:pt x="23726" y="49133"/>
                  </a:cubicBezTo>
                  <a:cubicBezTo>
                    <a:pt x="23913" y="49065"/>
                    <a:pt x="24100" y="49014"/>
                    <a:pt x="24304" y="48947"/>
                  </a:cubicBezTo>
                  <a:cubicBezTo>
                    <a:pt x="24746" y="48505"/>
                    <a:pt x="25136" y="48029"/>
                    <a:pt x="25493" y="47536"/>
                  </a:cubicBezTo>
                  <a:cubicBezTo>
                    <a:pt x="26224" y="46533"/>
                    <a:pt x="26853" y="45463"/>
                    <a:pt x="27482" y="44409"/>
                  </a:cubicBezTo>
                  <a:cubicBezTo>
                    <a:pt x="27550" y="44375"/>
                    <a:pt x="27635" y="44341"/>
                    <a:pt x="27703" y="44307"/>
                  </a:cubicBezTo>
                  <a:cubicBezTo>
                    <a:pt x="29079" y="45072"/>
                    <a:pt x="30609" y="45649"/>
                    <a:pt x="32206" y="45751"/>
                  </a:cubicBezTo>
                  <a:cubicBezTo>
                    <a:pt x="32381" y="45763"/>
                    <a:pt x="32556" y="45769"/>
                    <a:pt x="32730" y="45769"/>
                  </a:cubicBezTo>
                  <a:cubicBezTo>
                    <a:pt x="33049" y="45769"/>
                    <a:pt x="33367" y="45750"/>
                    <a:pt x="33685" y="45717"/>
                  </a:cubicBezTo>
                  <a:cubicBezTo>
                    <a:pt x="34144" y="45547"/>
                    <a:pt x="34620" y="45378"/>
                    <a:pt x="35079" y="45225"/>
                  </a:cubicBezTo>
                  <a:cubicBezTo>
                    <a:pt x="35130" y="45055"/>
                    <a:pt x="35147" y="44817"/>
                    <a:pt x="35181" y="44681"/>
                  </a:cubicBezTo>
                  <a:cubicBezTo>
                    <a:pt x="35317" y="44171"/>
                    <a:pt x="35419" y="43661"/>
                    <a:pt x="35504" y="43151"/>
                  </a:cubicBezTo>
                  <a:cubicBezTo>
                    <a:pt x="35639" y="42352"/>
                    <a:pt x="35724" y="41571"/>
                    <a:pt x="35775" y="40772"/>
                  </a:cubicBezTo>
                  <a:cubicBezTo>
                    <a:pt x="36744" y="40364"/>
                    <a:pt x="37713" y="39956"/>
                    <a:pt x="38682" y="39565"/>
                  </a:cubicBezTo>
                  <a:lnTo>
                    <a:pt x="38682" y="39565"/>
                  </a:lnTo>
                  <a:cubicBezTo>
                    <a:pt x="37662" y="41299"/>
                    <a:pt x="36710" y="43083"/>
                    <a:pt x="35945" y="44919"/>
                  </a:cubicBezTo>
                  <a:cubicBezTo>
                    <a:pt x="36064" y="44885"/>
                    <a:pt x="36183" y="44834"/>
                    <a:pt x="36319" y="44800"/>
                  </a:cubicBezTo>
                  <a:cubicBezTo>
                    <a:pt x="37101" y="42930"/>
                    <a:pt x="38087" y="41129"/>
                    <a:pt x="39123" y="39378"/>
                  </a:cubicBezTo>
                  <a:cubicBezTo>
                    <a:pt x="40432" y="38834"/>
                    <a:pt x="41724" y="38308"/>
                    <a:pt x="43032" y="37798"/>
                  </a:cubicBezTo>
                  <a:lnTo>
                    <a:pt x="43032" y="37798"/>
                  </a:lnTo>
                  <a:cubicBezTo>
                    <a:pt x="42421" y="38783"/>
                    <a:pt x="41792" y="39769"/>
                    <a:pt x="41129" y="40721"/>
                  </a:cubicBezTo>
                  <a:cubicBezTo>
                    <a:pt x="40381" y="41826"/>
                    <a:pt x="39616" y="42896"/>
                    <a:pt x="38818" y="43950"/>
                  </a:cubicBezTo>
                  <a:cubicBezTo>
                    <a:pt x="38988" y="43899"/>
                    <a:pt x="39140" y="43848"/>
                    <a:pt x="39310" y="43797"/>
                  </a:cubicBezTo>
                  <a:cubicBezTo>
                    <a:pt x="40789" y="41792"/>
                    <a:pt x="42183" y="39718"/>
                    <a:pt x="43491" y="37611"/>
                  </a:cubicBezTo>
                  <a:cubicBezTo>
                    <a:pt x="43746" y="37509"/>
                    <a:pt x="44018" y="37407"/>
                    <a:pt x="44273" y="37305"/>
                  </a:cubicBezTo>
                  <a:lnTo>
                    <a:pt x="44273" y="37305"/>
                  </a:lnTo>
                  <a:cubicBezTo>
                    <a:pt x="43406" y="38681"/>
                    <a:pt x="42556" y="40058"/>
                    <a:pt x="41707" y="41452"/>
                  </a:cubicBezTo>
                  <a:cubicBezTo>
                    <a:pt x="41333" y="42097"/>
                    <a:pt x="40942" y="42743"/>
                    <a:pt x="40568" y="43372"/>
                  </a:cubicBezTo>
                  <a:cubicBezTo>
                    <a:pt x="40704" y="43338"/>
                    <a:pt x="40857" y="43287"/>
                    <a:pt x="40993" y="43236"/>
                  </a:cubicBezTo>
                  <a:cubicBezTo>
                    <a:pt x="42200" y="41180"/>
                    <a:pt x="43457" y="39140"/>
                    <a:pt x="44732" y="37135"/>
                  </a:cubicBezTo>
                  <a:cubicBezTo>
                    <a:pt x="45480" y="36829"/>
                    <a:pt x="46244" y="36540"/>
                    <a:pt x="47009" y="36251"/>
                  </a:cubicBezTo>
                  <a:lnTo>
                    <a:pt x="47009" y="36251"/>
                  </a:lnTo>
                  <a:cubicBezTo>
                    <a:pt x="46227" y="37696"/>
                    <a:pt x="45446" y="39123"/>
                    <a:pt x="44647" y="40568"/>
                  </a:cubicBezTo>
                  <a:cubicBezTo>
                    <a:pt x="44341" y="41078"/>
                    <a:pt x="44052" y="41605"/>
                    <a:pt x="43763" y="42131"/>
                  </a:cubicBezTo>
                  <a:lnTo>
                    <a:pt x="43066" y="42539"/>
                  </a:lnTo>
                  <a:cubicBezTo>
                    <a:pt x="43525" y="42386"/>
                    <a:pt x="43984" y="42216"/>
                    <a:pt x="44443" y="42046"/>
                  </a:cubicBezTo>
                  <a:cubicBezTo>
                    <a:pt x="47383" y="40313"/>
                    <a:pt x="50340" y="38562"/>
                    <a:pt x="53280" y="36829"/>
                  </a:cubicBezTo>
                  <a:cubicBezTo>
                    <a:pt x="54011" y="36387"/>
                    <a:pt x="54742" y="35962"/>
                    <a:pt x="55473" y="35520"/>
                  </a:cubicBezTo>
                  <a:lnTo>
                    <a:pt x="55473" y="35520"/>
                  </a:lnTo>
                  <a:cubicBezTo>
                    <a:pt x="55167" y="36115"/>
                    <a:pt x="54878" y="36693"/>
                    <a:pt x="54572" y="37271"/>
                  </a:cubicBezTo>
                  <a:cubicBezTo>
                    <a:pt x="54725" y="37169"/>
                    <a:pt x="54895" y="37067"/>
                    <a:pt x="55065" y="36948"/>
                  </a:cubicBezTo>
                  <a:cubicBezTo>
                    <a:pt x="55354" y="36387"/>
                    <a:pt x="55660" y="35809"/>
                    <a:pt x="55949" y="35248"/>
                  </a:cubicBezTo>
                  <a:cubicBezTo>
                    <a:pt x="56560" y="34892"/>
                    <a:pt x="57172" y="34518"/>
                    <a:pt x="57767" y="34161"/>
                  </a:cubicBezTo>
                  <a:lnTo>
                    <a:pt x="57767" y="34161"/>
                  </a:lnTo>
                  <a:cubicBezTo>
                    <a:pt x="57461" y="34688"/>
                    <a:pt x="57138" y="35214"/>
                    <a:pt x="56815" y="35741"/>
                  </a:cubicBezTo>
                  <a:cubicBezTo>
                    <a:pt x="57019" y="35588"/>
                    <a:pt x="57223" y="35435"/>
                    <a:pt x="57427" y="35282"/>
                  </a:cubicBezTo>
                  <a:cubicBezTo>
                    <a:pt x="57716" y="34807"/>
                    <a:pt x="58005" y="34348"/>
                    <a:pt x="58294" y="33872"/>
                  </a:cubicBezTo>
                  <a:cubicBezTo>
                    <a:pt x="59127" y="33379"/>
                    <a:pt x="59943" y="32886"/>
                    <a:pt x="60775" y="32393"/>
                  </a:cubicBezTo>
                  <a:cubicBezTo>
                    <a:pt x="61047" y="32138"/>
                    <a:pt x="61302" y="31866"/>
                    <a:pt x="61574" y="31594"/>
                  </a:cubicBezTo>
                  <a:lnTo>
                    <a:pt x="61574" y="31594"/>
                  </a:lnTo>
                  <a:cubicBezTo>
                    <a:pt x="60571" y="32189"/>
                    <a:pt x="59586" y="32767"/>
                    <a:pt x="58583" y="33362"/>
                  </a:cubicBezTo>
                  <a:cubicBezTo>
                    <a:pt x="58889" y="32869"/>
                    <a:pt x="59178" y="32376"/>
                    <a:pt x="59467" y="31883"/>
                  </a:cubicBezTo>
                  <a:cubicBezTo>
                    <a:pt x="60333" y="31611"/>
                    <a:pt x="61200" y="31340"/>
                    <a:pt x="62067" y="31085"/>
                  </a:cubicBezTo>
                  <a:cubicBezTo>
                    <a:pt x="62186" y="30949"/>
                    <a:pt x="62305" y="30813"/>
                    <a:pt x="62441" y="30677"/>
                  </a:cubicBezTo>
                  <a:lnTo>
                    <a:pt x="62441" y="30677"/>
                  </a:lnTo>
                  <a:cubicBezTo>
                    <a:pt x="61523" y="30949"/>
                    <a:pt x="60588" y="31238"/>
                    <a:pt x="59671" y="31526"/>
                  </a:cubicBezTo>
                  <a:cubicBezTo>
                    <a:pt x="60078" y="30847"/>
                    <a:pt x="60469" y="30167"/>
                    <a:pt x="60860" y="29487"/>
                  </a:cubicBezTo>
                  <a:cubicBezTo>
                    <a:pt x="61387" y="29725"/>
                    <a:pt x="61948" y="29929"/>
                    <a:pt x="62526" y="29946"/>
                  </a:cubicBezTo>
                  <a:cubicBezTo>
                    <a:pt x="62747" y="29946"/>
                    <a:pt x="62934" y="29929"/>
                    <a:pt x="63138" y="29878"/>
                  </a:cubicBezTo>
                  <a:cubicBezTo>
                    <a:pt x="63240" y="29759"/>
                    <a:pt x="63342" y="29623"/>
                    <a:pt x="63461" y="29504"/>
                  </a:cubicBezTo>
                  <a:lnTo>
                    <a:pt x="63461" y="29504"/>
                  </a:lnTo>
                  <a:cubicBezTo>
                    <a:pt x="63171" y="29596"/>
                    <a:pt x="62881" y="29660"/>
                    <a:pt x="62567" y="29660"/>
                  </a:cubicBezTo>
                  <a:cubicBezTo>
                    <a:pt x="62531" y="29660"/>
                    <a:pt x="62495" y="29659"/>
                    <a:pt x="62458" y="29657"/>
                  </a:cubicBezTo>
                  <a:cubicBezTo>
                    <a:pt x="61965" y="29640"/>
                    <a:pt x="61472" y="29470"/>
                    <a:pt x="60996" y="29249"/>
                  </a:cubicBezTo>
                  <a:cubicBezTo>
                    <a:pt x="61676" y="28059"/>
                    <a:pt x="62373" y="26870"/>
                    <a:pt x="63036" y="25663"/>
                  </a:cubicBezTo>
                  <a:cubicBezTo>
                    <a:pt x="63562" y="25374"/>
                    <a:pt x="64072" y="25085"/>
                    <a:pt x="64565" y="24762"/>
                  </a:cubicBezTo>
                  <a:cubicBezTo>
                    <a:pt x="64687" y="24686"/>
                    <a:pt x="64631" y="24500"/>
                    <a:pt x="64508" y="24500"/>
                  </a:cubicBezTo>
                  <a:cubicBezTo>
                    <a:pt x="64494" y="24500"/>
                    <a:pt x="64479" y="24502"/>
                    <a:pt x="64463" y="24508"/>
                  </a:cubicBezTo>
                  <a:cubicBezTo>
                    <a:pt x="64140" y="24626"/>
                    <a:pt x="63817" y="24745"/>
                    <a:pt x="63494" y="24864"/>
                  </a:cubicBezTo>
                  <a:cubicBezTo>
                    <a:pt x="63766" y="24372"/>
                    <a:pt x="64038" y="23879"/>
                    <a:pt x="64310" y="23403"/>
                  </a:cubicBezTo>
                  <a:cubicBezTo>
                    <a:pt x="64548" y="22961"/>
                    <a:pt x="64786" y="22519"/>
                    <a:pt x="65024" y="22077"/>
                  </a:cubicBezTo>
                  <a:cubicBezTo>
                    <a:pt x="65160" y="22434"/>
                    <a:pt x="65296" y="22791"/>
                    <a:pt x="65415" y="23148"/>
                  </a:cubicBezTo>
                  <a:cubicBezTo>
                    <a:pt x="65738" y="24202"/>
                    <a:pt x="65908" y="25374"/>
                    <a:pt x="65721" y="26479"/>
                  </a:cubicBezTo>
                  <a:cubicBezTo>
                    <a:pt x="65840" y="26292"/>
                    <a:pt x="65959" y="26105"/>
                    <a:pt x="66078" y="25918"/>
                  </a:cubicBezTo>
                  <a:cubicBezTo>
                    <a:pt x="66180" y="24508"/>
                    <a:pt x="65772" y="23080"/>
                    <a:pt x="65194" y="21754"/>
                  </a:cubicBezTo>
                  <a:cubicBezTo>
                    <a:pt x="67318" y="17845"/>
                    <a:pt x="69375" y="13886"/>
                    <a:pt x="71329" y="9909"/>
                  </a:cubicBezTo>
                  <a:cubicBezTo>
                    <a:pt x="71346" y="9603"/>
                    <a:pt x="71363" y="9314"/>
                    <a:pt x="71380" y="9008"/>
                  </a:cubicBezTo>
                  <a:lnTo>
                    <a:pt x="71380" y="9008"/>
                  </a:lnTo>
                  <a:cubicBezTo>
                    <a:pt x="70157" y="9518"/>
                    <a:pt x="68933" y="10028"/>
                    <a:pt x="67726" y="10554"/>
                  </a:cubicBezTo>
                  <a:cubicBezTo>
                    <a:pt x="68814" y="8056"/>
                    <a:pt x="69885" y="5541"/>
                    <a:pt x="70921" y="3026"/>
                  </a:cubicBezTo>
                  <a:cubicBezTo>
                    <a:pt x="70887" y="2856"/>
                    <a:pt x="70853" y="2686"/>
                    <a:pt x="70819" y="2516"/>
                  </a:cubicBezTo>
                  <a:cubicBezTo>
                    <a:pt x="70802" y="2584"/>
                    <a:pt x="70768" y="2635"/>
                    <a:pt x="70751" y="2703"/>
                  </a:cubicBezTo>
                  <a:cubicBezTo>
                    <a:pt x="67607" y="6119"/>
                    <a:pt x="64565" y="9637"/>
                    <a:pt x="61642" y="13206"/>
                  </a:cubicBezTo>
                  <a:cubicBezTo>
                    <a:pt x="61268" y="13376"/>
                    <a:pt x="60894" y="13546"/>
                    <a:pt x="60520" y="13699"/>
                  </a:cubicBezTo>
                  <a:cubicBezTo>
                    <a:pt x="60095" y="13036"/>
                    <a:pt x="59671" y="12373"/>
                    <a:pt x="59229" y="11710"/>
                  </a:cubicBezTo>
                  <a:cubicBezTo>
                    <a:pt x="59297" y="11540"/>
                    <a:pt x="59365" y="11370"/>
                    <a:pt x="59450" y="11200"/>
                  </a:cubicBezTo>
                  <a:cubicBezTo>
                    <a:pt x="60095" y="10419"/>
                    <a:pt x="60758" y="9620"/>
                    <a:pt x="61438" y="8855"/>
                  </a:cubicBezTo>
                  <a:cubicBezTo>
                    <a:pt x="62033" y="8141"/>
                    <a:pt x="62645" y="7444"/>
                    <a:pt x="63274" y="6748"/>
                  </a:cubicBezTo>
                  <a:cubicBezTo>
                    <a:pt x="64803" y="6323"/>
                    <a:pt x="66350" y="5881"/>
                    <a:pt x="67879" y="5422"/>
                  </a:cubicBezTo>
                  <a:cubicBezTo>
                    <a:pt x="68032" y="5388"/>
                    <a:pt x="68015" y="5150"/>
                    <a:pt x="67845" y="5150"/>
                  </a:cubicBezTo>
                  <a:cubicBezTo>
                    <a:pt x="66707" y="5184"/>
                    <a:pt x="65585" y="5286"/>
                    <a:pt x="64463" y="5422"/>
                  </a:cubicBezTo>
                  <a:cubicBezTo>
                    <a:pt x="64973" y="4844"/>
                    <a:pt x="65483" y="4266"/>
                    <a:pt x="66010" y="3705"/>
                  </a:cubicBezTo>
                  <a:cubicBezTo>
                    <a:pt x="66792" y="2839"/>
                    <a:pt x="67590" y="1989"/>
                    <a:pt x="68389" y="1139"/>
                  </a:cubicBezTo>
                  <a:cubicBezTo>
                    <a:pt x="68576" y="935"/>
                    <a:pt x="68746" y="714"/>
                    <a:pt x="68967" y="527"/>
                  </a:cubicBezTo>
                  <a:cubicBezTo>
                    <a:pt x="69073" y="436"/>
                    <a:pt x="69167" y="402"/>
                    <a:pt x="69264" y="402"/>
                  </a:cubicBezTo>
                  <a:cubicBezTo>
                    <a:pt x="69401" y="402"/>
                    <a:pt x="69543" y="468"/>
                    <a:pt x="69732" y="527"/>
                  </a:cubicBezTo>
                  <a:cubicBezTo>
                    <a:pt x="69919" y="578"/>
                    <a:pt x="70106" y="629"/>
                    <a:pt x="70293" y="680"/>
                  </a:cubicBezTo>
                  <a:cubicBezTo>
                    <a:pt x="70242" y="578"/>
                    <a:pt x="70208" y="476"/>
                    <a:pt x="70157" y="357"/>
                  </a:cubicBezTo>
                  <a:cubicBezTo>
                    <a:pt x="69817" y="255"/>
                    <a:pt x="69477" y="170"/>
                    <a:pt x="69120" y="69"/>
                  </a:cubicBezTo>
                  <a:cubicBezTo>
                    <a:pt x="69111" y="64"/>
                    <a:pt x="69099" y="62"/>
                    <a:pt x="69087" y="62"/>
                  </a:cubicBezTo>
                  <a:cubicBezTo>
                    <a:pt x="69052" y="62"/>
                    <a:pt x="69009" y="78"/>
                    <a:pt x="68984" y="102"/>
                  </a:cubicBezTo>
                  <a:cubicBezTo>
                    <a:pt x="69001" y="69"/>
                    <a:pt x="69018" y="35"/>
                    <a:pt x="69035" y="1"/>
                  </a:cubicBezTo>
                  <a:lnTo>
                    <a:pt x="68695" y="1"/>
                  </a:lnTo>
                  <a:cubicBezTo>
                    <a:pt x="68253" y="714"/>
                    <a:pt x="67709" y="1377"/>
                    <a:pt x="67114" y="1989"/>
                  </a:cubicBezTo>
                  <a:cubicBezTo>
                    <a:pt x="65687" y="3400"/>
                    <a:pt x="63885" y="4385"/>
                    <a:pt x="61982" y="5116"/>
                  </a:cubicBezTo>
                  <a:cubicBezTo>
                    <a:pt x="62679" y="3417"/>
                    <a:pt x="63359" y="1717"/>
                    <a:pt x="64004" y="1"/>
                  </a:cubicBezTo>
                  <a:lnTo>
                    <a:pt x="63698" y="1"/>
                  </a:lnTo>
                  <a:cubicBezTo>
                    <a:pt x="63019" y="1751"/>
                    <a:pt x="62322" y="3519"/>
                    <a:pt x="61608" y="5269"/>
                  </a:cubicBezTo>
                  <a:cubicBezTo>
                    <a:pt x="61081" y="5456"/>
                    <a:pt x="60537" y="5643"/>
                    <a:pt x="59993" y="5796"/>
                  </a:cubicBezTo>
                  <a:cubicBezTo>
                    <a:pt x="58617" y="6204"/>
                    <a:pt x="57223" y="6527"/>
                    <a:pt x="55813" y="6816"/>
                  </a:cubicBezTo>
                  <a:cubicBezTo>
                    <a:pt x="54572" y="5099"/>
                    <a:pt x="53297" y="3417"/>
                    <a:pt x="51972" y="1768"/>
                  </a:cubicBezTo>
                  <a:cubicBezTo>
                    <a:pt x="51547" y="1241"/>
                    <a:pt x="51122" y="731"/>
                    <a:pt x="50680" y="204"/>
                  </a:cubicBezTo>
                  <a:cubicBezTo>
                    <a:pt x="50731" y="136"/>
                    <a:pt x="50799" y="69"/>
                    <a:pt x="50850" y="1"/>
                  </a:cubicBezTo>
                  <a:lnTo>
                    <a:pt x="50136" y="1"/>
                  </a:lnTo>
                  <a:cubicBezTo>
                    <a:pt x="50204" y="69"/>
                    <a:pt x="50255" y="119"/>
                    <a:pt x="50306" y="187"/>
                  </a:cubicBezTo>
                  <a:cubicBezTo>
                    <a:pt x="50289" y="221"/>
                    <a:pt x="50272" y="255"/>
                    <a:pt x="50272" y="289"/>
                  </a:cubicBezTo>
                  <a:cubicBezTo>
                    <a:pt x="49202" y="1717"/>
                    <a:pt x="48148" y="3162"/>
                    <a:pt x="47128" y="4623"/>
                  </a:cubicBezTo>
                  <a:cubicBezTo>
                    <a:pt x="46414" y="5626"/>
                    <a:pt x="45735" y="6629"/>
                    <a:pt x="45038" y="7631"/>
                  </a:cubicBezTo>
                  <a:cubicBezTo>
                    <a:pt x="44987" y="7529"/>
                    <a:pt x="44936" y="7410"/>
                    <a:pt x="44885" y="7291"/>
                  </a:cubicBezTo>
                  <a:cubicBezTo>
                    <a:pt x="45769" y="4878"/>
                    <a:pt x="46635" y="2431"/>
                    <a:pt x="47468" y="1"/>
                  </a:cubicBezTo>
                  <a:lnTo>
                    <a:pt x="47145" y="1"/>
                  </a:lnTo>
                  <a:cubicBezTo>
                    <a:pt x="46363" y="2312"/>
                    <a:pt x="45548" y="4640"/>
                    <a:pt x="44715" y="6935"/>
                  </a:cubicBezTo>
                  <a:cubicBezTo>
                    <a:pt x="44120" y="5694"/>
                    <a:pt x="43508" y="4470"/>
                    <a:pt x="42896" y="3230"/>
                  </a:cubicBezTo>
                  <a:cubicBezTo>
                    <a:pt x="43950" y="2142"/>
                    <a:pt x="45004" y="1071"/>
                    <a:pt x="46091" y="1"/>
                  </a:cubicBezTo>
                  <a:lnTo>
                    <a:pt x="45667" y="1"/>
                  </a:lnTo>
                  <a:cubicBezTo>
                    <a:pt x="44698" y="969"/>
                    <a:pt x="43712" y="1972"/>
                    <a:pt x="42743" y="2958"/>
                  </a:cubicBezTo>
                  <a:cubicBezTo>
                    <a:pt x="42234" y="1972"/>
                    <a:pt x="41724" y="986"/>
                    <a:pt x="41180" y="1"/>
                  </a:cubicBezTo>
                  <a:lnTo>
                    <a:pt x="40041" y="1"/>
                  </a:lnTo>
                  <a:cubicBezTo>
                    <a:pt x="39412" y="170"/>
                    <a:pt x="38784" y="357"/>
                    <a:pt x="38155" y="544"/>
                  </a:cubicBezTo>
                  <a:cubicBezTo>
                    <a:pt x="37764" y="663"/>
                    <a:pt x="37373" y="782"/>
                    <a:pt x="36965" y="918"/>
                  </a:cubicBezTo>
                  <a:cubicBezTo>
                    <a:pt x="36999" y="612"/>
                    <a:pt x="37016" y="306"/>
                    <a:pt x="37050" y="1"/>
                  </a:cubicBezTo>
                  <a:lnTo>
                    <a:pt x="36761" y="1"/>
                  </a:lnTo>
                  <a:cubicBezTo>
                    <a:pt x="36727" y="340"/>
                    <a:pt x="36693" y="663"/>
                    <a:pt x="36659" y="1003"/>
                  </a:cubicBezTo>
                  <a:cubicBezTo>
                    <a:pt x="36234" y="1139"/>
                    <a:pt x="35809" y="1275"/>
                    <a:pt x="35385" y="1411"/>
                  </a:cubicBezTo>
                  <a:cubicBezTo>
                    <a:pt x="35605" y="935"/>
                    <a:pt x="35809" y="459"/>
                    <a:pt x="36030" y="1"/>
                  </a:cubicBezTo>
                  <a:lnTo>
                    <a:pt x="35707" y="1"/>
                  </a:lnTo>
                  <a:cubicBezTo>
                    <a:pt x="35487" y="510"/>
                    <a:pt x="35249" y="1020"/>
                    <a:pt x="35028" y="1530"/>
                  </a:cubicBezTo>
                  <a:cubicBezTo>
                    <a:pt x="34977" y="1547"/>
                    <a:pt x="34909" y="1564"/>
                    <a:pt x="34858" y="1581"/>
                  </a:cubicBezTo>
                  <a:cubicBezTo>
                    <a:pt x="34586" y="1054"/>
                    <a:pt x="34314" y="527"/>
                    <a:pt x="34059" y="1"/>
                  </a:cubicBezTo>
                  <a:lnTo>
                    <a:pt x="33736" y="1"/>
                  </a:lnTo>
                  <a:cubicBezTo>
                    <a:pt x="34008" y="561"/>
                    <a:pt x="34280" y="1122"/>
                    <a:pt x="34586" y="1683"/>
                  </a:cubicBezTo>
                  <a:cubicBezTo>
                    <a:pt x="32937" y="2227"/>
                    <a:pt x="31323" y="2788"/>
                    <a:pt x="29708" y="3400"/>
                  </a:cubicBezTo>
                  <a:cubicBezTo>
                    <a:pt x="29470" y="2482"/>
                    <a:pt x="29215" y="1581"/>
                    <a:pt x="28926" y="680"/>
                  </a:cubicBezTo>
                  <a:cubicBezTo>
                    <a:pt x="28977" y="442"/>
                    <a:pt x="29011" y="221"/>
                    <a:pt x="29062" y="1"/>
                  </a:cubicBezTo>
                  <a:lnTo>
                    <a:pt x="28773" y="1"/>
                  </a:lnTo>
                  <a:cubicBezTo>
                    <a:pt x="28756" y="35"/>
                    <a:pt x="28739" y="85"/>
                    <a:pt x="28739" y="136"/>
                  </a:cubicBezTo>
                  <a:cubicBezTo>
                    <a:pt x="28722" y="85"/>
                    <a:pt x="28705" y="35"/>
                    <a:pt x="28688" y="1"/>
                  </a:cubicBezTo>
                  <a:lnTo>
                    <a:pt x="27890" y="1"/>
                  </a:lnTo>
                  <a:cubicBezTo>
                    <a:pt x="27669" y="527"/>
                    <a:pt x="27448" y="1054"/>
                    <a:pt x="27227" y="1598"/>
                  </a:cubicBezTo>
                  <a:cubicBezTo>
                    <a:pt x="26547" y="2771"/>
                    <a:pt x="25884" y="3960"/>
                    <a:pt x="25221" y="5150"/>
                  </a:cubicBezTo>
                  <a:cubicBezTo>
                    <a:pt x="24899" y="5269"/>
                    <a:pt x="24593" y="5405"/>
                    <a:pt x="24287" y="5524"/>
                  </a:cubicBezTo>
                  <a:lnTo>
                    <a:pt x="24270" y="5456"/>
                  </a:lnTo>
                  <a:cubicBezTo>
                    <a:pt x="24746" y="4334"/>
                    <a:pt x="25221" y="3196"/>
                    <a:pt x="25663" y="2057"/>
                  </a:cubicBezTo>
                  <a:cubicBezTo>
                    <a:pt x="26275" y="1360"/>
                    <a:pt x="26904" y="680"/>
                    <a:pt x="27533" y="1"/>
                  </a:cubicBezTo>
                  <a:lnTo>
                    <a:pt x="27142" y="1"/>
                  </a:lnTo>
                  <a:cubicBezTo>
                    <a:pt x="26751" y="425"/>
                    <a:pt x="26343" y="850"/>
                    <a:pt x="25952" y="1292"/>
                  </a:cubicBezTo>
                  <a:cubicBezTo>
                    <a:pt x="26122" y="850"/>
                    <a:pt x="26275" y="425"/>
                    <a:pt x="26428" y="1"/>
                  </a:cubicBezTo>
                  <a:lnTo>
                    <a:pt x="26122" y="1"/>
                  </a:lnTo>
                  <a:cubicBezTo>
                    <a:pt x="25884" y="646"/>
                    <a:pt x="25646" y="1292"/>
                    <a:pt x="25391" y="1938"/>
                  </a:cubicBezTo>
                  <a:cubicBezTo>
                    <a:pt x="24831" y="2567"/>
                    <a:pt x="24270" y="3213"/>
                    <a:pt x="23726" y="3858"/>
                  </a:cubicBezTo>
                  <a:cubicBezTo>
                    <a:pt x="23335" y="2584"/>
                    <a:pt x="22961" y="1309"/>
                    <a:pt x="22791" y="1"/>
                  </a:cubicBezTo>
                  <a:lnTo>
                    <a:pt x="22502" y="1"/>
                  </a:lnTo>
                  <a:cubicBezTo>
                    <a:pt x="22604" y="765"/>
                    <a:pt x="22757" y="1513"/>
                    <a:pt x="22944" y="2193"/>
                  </a:cubicBezTo>
                  <a:cubicBezTo>
                    <a:pt x="23114" y="2839"/>
                    <a:pt x="23301" y="3468"/>
                    <a:pt x="23505" y="4113"/>
                  </a:cubicBezTo>
                  <a:cubicBezTo>
                    <a:pt x="22706" y="5014"/>
                    <a:pt x="21924" y="5949"/>
                    <a:pt x="21160" y="6867"/>
                  </a:cubicBezTo>
                  <a:cubicBezTo>
                    <a:pt x="20327" y="7240"/>
                    <a:pt x="19511" y="7614"/>
                    <a:pt x="18678" y="7988"/>
                  </a:cubicBezTo>
                  <a:cubicBezTo>
                    <a:pt x="18916" y="5320"/>
                    <a:pt x="19120" y="2669"/>
                    <a:pt x="19307" y="1"/>
                  </a:cubicBezTo>
                  <a:lnTo>
                    <a:pt x="18712" y="1"/>
                  </a:lnTo>
                  <a:cubicBezTo>
                    <a:pt x="18559" y="357"/>
                    <a:pt x="18389" y="714"/>
                    <a:pt x="18219" y="1088"/>
                  </a:cubicBezTo>
                  <a:cubicBezTo>
                    <a:pt x="17506" y="2652"/>
                    <a:pt x="16724" y="4198"/>
                    <a:pt x="15925" y="5728"/>
                  </a:cubicBezTo>
                  <a:cubicBezTo>
                    <a:pt x="15806" y="5235"/>
                    <a:pt x="15670" y="4725"/>
                    <a:pt x="15517" y="4232"/>
                  </a:cubicBezTo>
                  <a:cubicBezTo>
                    <a:pt x="16027" y="2822"/>
                    <a:pt x="16520" y="1411"/>
                    <a:pt x="17013" y="1"/>
                  </a:cubicBezTo>
                  <a:lnTo>
                    <a:pt x="16707" y="1"/>
                  </a:lnTo>
                  <a:cubicBezTo>
                    <a:pt x="16265" y="1258"/>
                    <a:pt x="15823" y="2516"/>
                    <a:pt x="15381" y="3773"/>
                  </a:cubicBezTo>
                  <a:cubicBezTo>
                    <a:pt x="14990" y="2567"/>
                    <a:pt x="14532" y="1394"/>
                    <a:pt x="13937" y="272"/>
                  </a:cubicBezTo>
                  <a:cubicBezTo>
                    <a:pt x="13954" y="170"/>
                    <a:pt x="13971" y="85"/>
                    <a:pt x="13988"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27"/>
            <p:cNvSpPr/>
            <p:nvPr/>
          </p:nvSpPr>
          <p:spPr>
            <a:xfrm>
              <a:off x="3008875" y="3072475"/>
              <a:ext cx="26375" cy="48025"/>
            </a:xfrm>
            <a:custGeom>
              <a:avLst/>
              <a:gdLst/>
              <a:ahLst/>
              <a:cxnLst/>
              <a:rect l="l" t="t" r="r" b="b"/>
              <a:pathLst>
                <a:path w="1055" h="1921" extrusionOk="0">
                  <a:moveTo>
                    <a:pt x="884" y="1"/>
                  </a:moveTo>
                  <a:cubicBezTo>
                    <a:pt x="596" y="459"/>
                    <a:pt x="290" y="918"/>
                    <a:pt x="1" y="1377"/>
                  </a:cubicBezTo>
                  <a:lnTo>
                    <a:pt x="1" y="1921"/>
                  </a:lnTo>
                  <a:cubicBezTo>
                    <a:pt x="358" y="1377"/>
                    <a:pt x="714" y="833"/>
                    <a:pt x="1054" y="272"/>
                  </a:cubicBezTo>
                  <a:cubicBezTo>
                    <a:pt x="1003" y="187"/>
                    <a:pt x="935" y="86"/>
                    <a:pt x="884"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27"/>
            <p:cNvSpPr/>
            <p:nvPr/>
          </p:nvSpPr>
          <p:spPr>
            <a:xfrm>
              <a:off x="3008875" y="2455550"/>
              <a:ext cx="1192675" cy="713825"/>
            </a:xfrm>
            <a:custGeom>
              <a:avLst/>
              <a:gdLst/>
              <a:ahLst/>
              <a:cxnLst/>
              <a:rect l="l" t="t" r="r" b="b"/>
              <a:pathLst>
                <a:path w="47707" h="28553" extrusionOk="0">
                  <a:moveTo>
                    <a:pt x="45004" y="1530"/>
                  </a:moveTo>
                  <a:cubicBezTo>
                    <a:pt x="45072" y="1700"/>
                    <a:pt x="45157" y="1870"/>
                    <a:pt x="45242" y="2040"/>
                  </a:cubicBezTo>
                  <a:cubicBezTo>
                    <a:pt x="45021" y="2074"/>
                    <a:pt x="44800" y="2108"/>
                    <a:pt x="44596" y="2142"/>
                  </a:cubicBezTo>
                  <a:cubicBezTo>
                    <a:pt x="44732" y="1938"/>
                    <a:pt x="44868" y="1734"/>
                    <a:pt x="45004" y="1530"/>
                  </a:cubicBezTo>
                  <a:close/>
                  <a:moveTo>
                    <a:pt x="45905" y="2227"/>
                  </a:moveTo>
                  <a:cubicBezTo>
                    <a:pt x="45871" y="2329"/>
                    <a:pt x="45820" y="2414"/>
                    <a:pt x="45769" y="2499"/>
                  </a:cubicBezTo>
                  <a:cubicBezTo>
                    <a:pt x="45735" y="2431"/>
                    <a:pt x="45701" y="2346"/>
                    <a:pt x="45667" y="2278"/>
                  </a:cubicBezTo>
                  <a:cubicBezTo>
                    <a:pt x="45752" y="2261"/>
                    <a:pt x="45837" y="2244"/>
                    <a:pt x="45905" y="2227"/>
                  </a:cubicBezTo>
                  <a:close/>
                  <a:moveTo>
                    <a:pt x="38495" y="1224"/>
                  </a:moveTo>
                  <a:cubicBezTo>
                    <a:pt x="38903" y="1785"/>
                    <a:pt x="39310" y="2346"/>
                    <a:pt x="39735" y="2907"/>
                  </a:cubicBezTo>
                  <a:cubicBezTo>
                    <a:pt x="38682" y="3060"/>
                    <a:pt x="37611" y="3213"/>
                    <a:pt x="36557" y="3366"/>
                  </a:cubicBezTo>
                  <a:cubicBezTo>
                    <a:pt x="36863" y="3009"/>
                    <a:pt x="37169" y="2652"/>
                    <a:pt x="37492" y="2295"/>
                  </a:cubicBezTo>
                  <a:cubicBezTo>
                    <a:pt x="37832" y="1938"/>
                    <a:pt x="38155" y="1581"/>
                    <a:pt x="38495" y="1224"/>
                  </a:cubicBezTo>
                  <a:close/>
                  <a:moveTo>
                    <a:pt x="26292" y="4130"/>
                  </a:moveTo>
                  <a:cubicBezTo>
                    <a:pt x="26360" y="4266"/>
                    <a:pt x="26428" y="4402"/>
                    <a:pt x="26513" y="4538"/>
                  </a:cubicBezTo>
                  <a:cubicBezTo>
                    <a:pt x="26394" y="4555"/>
                    <a:pt x="26275" y="4555"/>
                    <a:pt x="26156" y="4572"/>
                  </a:cubicBezTo>
                  <a:cubicBezTo>
                    <a:pt x="26207" y="4419"/>
                    <a:pt x="26241" y="4266"/>
                    <a:pt x="26292" y="4130"/>
                  </a:cubicBezTo>
                  <a:close/>
                  <a:moveTo>
                    <a:pt x="45752" y="3162"/>
                  </a:moveTo>
                  <a:cubicBezTo>
                    <a:pt x="45905" y="3502"/>
                    <a:pt x="46074" y="3859"/>
                    <a:pt x="46227" y="4215"/>
                  </a:cubicBezTo>
                  <a:cubicBezTo>
                    <a:pt x="45803" y="4385"/>
                    <a:pt x="45361" y="4555"/>
                    <a:pt x="44919" y="4725"/>
                  </a:cubicBezTo>
                  <a:cubicBezTo>
                    <a:pt x="45208" y="4198"/>
                    <a:pt x="45480" y="3689"/>
                    <a:pt x="45752" y="3162"/>
                  </a:cubicBezTo>
                  <a:close/>
                  <a:moveTo>
                    <a:pt x="47179" y="4453"/>
                  </a:moveTo>
                  <a:lnTo>
                    <a:pt x="47179" y="4453"/>
                  </a:lnTo>
                  <a:cubicBezTo>
                    <a:pt x="47060" y="4589"/>
                    <a:pt x="46941" y="4708"/>
                    <a:pt x="46822" y="4844"/>
                  </a:cubicBezTo>
                  <a:cubicBezTo>
                    <a:pt x="46788" y="4759"/>
                    <a:pt x="46754" y="4674"/>
                    <a:pt x="46703" y="4589"/>
                  </a:cubicBezTo>
                  <a:cubicBezTo>
                    <a:pt x="46873" y="4538"/>
                    <a:pt x="47026" y="4504"/>
                    <a:pt x="47179" y="4453"/>
                  </a:cubicBezTo>
                  <a:close/>
                  <a:moveTo>
                    <a:pt x="27176" y="4759"/>
                  </a:moveTo>
                  <a:cubicBezTo>
                    <a:pt x="27159" y="4861"/>
                    <a:pt x="27159" y="4980"/>
                    <a:pt x="27142" y="5082"/>
                  </a:cubicBezTo>
                  <a:cubicBezTo>
                    <a:pt x="27074" y="4980"/>
                    <a:pt x="27023" y="4878"/>
                    <a:pt x="26972" y="4776"/>
                  </a:cubicBezTo>
                  <a:cubicBezTo>
                    <a:pt x="27040" y="4776"/>
                    <a:pt x="27108" y="4759"/>
                    <a:pt x="27176" y="4759"/>
                  </a:cubicBezTo>
                  <a:close/>
                  <a:moveTo>
                    <a:pt x="18101" y="4419"/>
                  </a:moveTo>
                  <a:lnTo>
                    <a:pt x="18101" y="4419"/>
                  </a:lnTo>
                  <a:cubicBezTo>
                    <a:pt x="18084" y="4657"/>
                    <a:pt x="18050" y="4895"/>
                    <a:pt x="18033" y="5116"/>
                  </a:cubicBezTo>
                  <a:cubicBezTo>
                    <a:pt x="17863" y="5133"/>
                    <a:pt x="17693" y="5133"/>
                    <a:pt x="17540" y="5150"/>
                  </a:cubicBezTo>
                  <a:cubicBezTo>
                    <a:pt x="17727" y="4895"/>
                    <a:pt x="17914" y="4657"/>
                    <a:pt x="18101" y="4419"/>
                  </a:cubicBezTo>
                  <a:close/>
                  <a:moveTo>
                    <a:pt x="12084" y="4861"/>
                  </a:moveTo>
                  <a:lnTo>
                    <a:pt x="12084" y="4861"/>
                  </a:lnTo>
                  <a:cubicBezTo>
                    <a:pt x="12067" y="4963"/>
                    <a:pt x="12050" y="5065"/>
                    <a:pt x="12033" y="5167"/>
                  </a:cubicBezTo>
                  <a:cubicBezTo>
                    <a:pt x="11863" y="5167"/>
                    <a:pt x="11693" y="5167"/>
                    <a:pt x="11523" y="5150"/>
                  </a:cubicBezTo>
                  <a:cubicBezTo>
                    <a:pt x="11710" y="5065"/>
                    <a:pt x="11897" y="4963"/>
                    <a:pt x="12084" y="4861"/>
                  </a:cubicBezTo>
                  <a:close/>
                  <a:moveTo>
                    <a:pt x="45361" y="2312"/>
                  </a:moveTo>
                  <a:cubicBezTo>
                    <a:pt x="45446" y="2482"/>
                    <a:pt x="45514" y="2652"/>
                    <a:pt x="45599" y="2822"/>
                  </a:cubicBezTo>
                  <a:cubicBezTo>
                    <a:pt x="45242" y="3502"/>
                    <a:pt x="44885" y="4181"/>
                    <a:pt x="44528" y="4861"/>
                  </a:cubicBezTo>
                  <a:cubicBezTo>
                    <a:pt x="44069" y="4980"/>
                    <a:pt x="43610" y="5082"/>
                    <a:pt x="43151" y="5201"/>
                  </a:cubicBezTo>
                  <a:cubicBezTo>
                    <a:pt x="43423" y="4487"/>
                    <a:pt x="43695" y="3791"/>
                    <a:pt x="43967" y="3077"/>
                  </a:cubicBezTo>
                  <a:cubicBezTo>
                    <a:pt x="44103" y="2873"/>
                    <a:pt x="44239" y="2669"/>
                    <a:pt x="44375" y="2482"/>
                  </a:cubicBezTo>
                  <a:cubicBezTo>
                    <a:pt x="44698" y="2414"/>
                    <a:pt x="45038" y="2363"/>
                    <a:pt x="45361" y="2312"/>
                  </a:cubicBezTo>
                  <a:close/>
                  <a:moveTo>
                    <a:pt x="43236" y="4198"/>
                  </a:moveTo>
                  <a:lnTo>
                    <a:pt x="43236" y="4198"/>
                  </a:lnTo>
                  <a:cubicBezTo>
                    <a:pt x="43083" y="4572"/>
                    <a:pt x="42947" y="4929"/>
                    <a:pt x="42811" y="5286"/>
                  </a:cubicBezTo>
                  <a:cubicBezTo>
                    <a:pt x="42692" y="5320"/>
                    <a:pt x="42573" y="5354"/>
                    <a:pt x="42455" y="5371"/>
                  </a:cubicBezTo>
                  <a:cubicBezTo>
                    <a:pt x="42709" y="4980"/>
                    <a:pt x="42964" y="4589"/>
                    <a:pt x="43236" y="4198"/>
                  </a:cubicBezTo>
                  <a:close/>
                  <a:moveTo>
                    <a:pt x="43848" y="2550"/>
                  </a:moveTo>
                  <a:lnTo>
                    <a:pt x="43848" y="2550"/>
                  </a:lnTo>
                  <a:cubicBezTo>
                    <a:pt x="43814" y="2686"/>
                    <a:pt x="43763" y="2822"/>
                    <a:pt x="43712" y="2958"/>
                  </a:cubicBezTo>
                  <a:cubicBezTo>
                    <a:pt x="43168" y="3774"/>
                    <a:pt x="42624" y="4589"/>
                    <a:pt x="42098" y="5422"/>
                  </a:cubicBezTo>
                  <a:cubicBezTo>
                    <a:pt x="41469" y="4657"/>
                    <a:pt x="40857" y="3875"/>
                    <a:pt x="40245" y="3111"/>
                  </a:cubicBezTo>
                  <a:cubicBezTo>
                    <a:pt x="41452" y="2924"/>
                    <a:pt x="42658" y="2737"/>
                    <a:pt x="43848" y="2550"/>
                  </a:cubicBezTo>
                  <a:close/>
                  <a:moveTo>
                    <a:pt x="44307" y="5269"/>
                  </a:moveTo>
                  <a:lnTo>
                    <a:pt x="44307" y="5269"/>
                  </a:lnTo>
                  <a:cubicBezTo>
                    <a:pt x="44001" y="5847"/>
                    <a:pt x="43695" y="6408"/>
                    <a:pt x="43389" y="6986"/>
                  </a:cubicBezTo>
                  <a:cubicBezTo>
                    <a:pt x="43185" y="6731"/>
                    <a:pt x="42964" y="6476"/>
                    <a:pt x="42760" y="6221"/>
                  </a:cubicBezTo>
                  <a:cubicBezTo>
                    <a:pt x="42794" y="6102"/>
                    <a:pt x="42845" y="5966"/>
                    <a:pt x="42896" y="5847"/>
                  </a:cubicBezTo>
                  <a:cubicBezTo>
                    <a:pt x="43372" y="5660"/>
                    <a:pt x="43848" y="5456"/>
                    <a:pt x="44307" y="5269"/>
                  </a:cubicBezTo>
                  <a:close/>
                  <a:moveTo>
                    <a:pt x="39922" y="3145"/>
                  </a:moveTo>
                  <a:cubicBezTo>
                    <a:pt x="40551" y="3960"/>
                    <a:pt x="41180" y="4759"/>
                    <a:pt x="41826" y="5541"/>
                  </a:cubicBezTo>
                  <a:cubicBezTo>
                    <a:pt x="40823" y="5796"/>
                    <a:pt x="39837" y="6051"/>
                    <a:pt x="38835" y="6289"/>
                  </a:cubicBezTo>
                  <a:cubicBezTo>
                    <a:pt x="37730" y="6561"/>
                    <a:pt x="36608" y="6833"/>
                    <a:pt x="35487" y="7105"/>
                  </a:cubicBezTo>
                  <a:cubicBezTo>
                    <a:pt x="35622" y="6102"/>
                    <a:pt x="35775" y="5099"/>
                    <a:pt x="35894" y="4096"/>
                  </a:cubicBezTo>
                  <a:cubicBezTo>
                    <a:pt x="36013" y="3943"/>
                    <a:pt x="36149" y="3808"/>
                    <a:pt x="36268" y="3672"/>
                  </a:cubicBezTo>
                  <a:cubicBezTo>
                    <a:pt x="36744" y="3604"/>
                    <a:pt x="37203" y="3536"/>
                    <a:pt x="37662" y="3485"/>
                  </a:cubicBezTo>
                  <a:cubicBezTo>
                    <a:pt x="38427" y="3366"/>
                    <a:pt x="39174" y="3264"/>
                    <a:pt x="39922" y="3145"/>
                  </a:cubicBezTo>
                  <a:close/>
                  <a:moveTo>
                    <a:pt x="16707" y="5439"/>
                  </a:moveTo>
                  <a:cubicBezTo>
                    <a:pt x="16707" y="5524"/>
                    <a:pt x="16724" y="5609"/>
                    <a:pt x="16724" y="5694"/>
                  </a:cubicBezTo>
                  <a:cubicBezTo>
                    <a:pt x="16554" y="5932"/>
                    <a:pt x="16367" y="6170"/>
                    <a:pt x="16180" y="6408"/>
                  </a:cubicBezTo>
                  <a:cubicBezTo>
                    <a:pt x="15942" y="6697"/>
                    <a:pt x="15721" y="7003"/>
                    <a:pt x="15500" y="7309"/>
                  </a:cubicBezTo>
                  <a:cubicBezTo>
                    <a:pt x="15636" y="6697"/>
                    <a:pt x="15789" y="6068"/>
                    <a:pt x="15925" y="5456"/>
                  </a:cubicBezTo>
                  <a:cubicBezTo>
                    <a:pt x="16180" y="5456"/>
                    <a:pt x="16452" y="5456"/>
                    <a:pt x="16707" y="5439"/>
                  </a:cubicBezTo>
                  <a:close/>
                  <a:moveTo>
                    <a:pt x="35639" y="3757"/>
                  </a:moveTo>
                  <a:cubicBezTo>
                    <a:pt x="35639" y="3825"/>
                    <a:pt x="35622" y="3892"/>
                    <a:pt x="35622" y="3960"/>
                  </a:cubicBezTo>
                  <a:cubicBezTo>
                    <a:pt x="34518" y="5201"/>
                    <a:pt x="33430" y="6442"/>
                    <a:pt x="32359" y="7682"/>
                  </a:cubicBezTo>
                  <a:cubicBezTo>
                    <a:pt x="32121" y="6544"/>
                    <a:pt x="31867" y="5405"/>
                    <a:pt x="31595" y="4266"/>
                  </a:cubicBezTo>
                  <a:cubicBezTo>
                    <a:pt x="32954" y="4113"/>
                    <a:pt x="34297" y="3943"/>
                    <a:pt x="35639" y="3757"/>
                  </a:cubicBezTo>
                  <a:close/>
                  <a:moveTo>
                    <a:pt x="35555" y="4470"/>
                  </a:moveTo>
                  <a:lnTo>
                    <a:pt x="35555" y="4470"/>
                  </a:lnTo>
                  <a:cubicBezTo>
                    <a:pt x="35436" y="5371"/>
                    <a:pt x="35317" y="6272"/>
                    <a:pt x="35181" y="7173"/>
                  </a:cubicBezTo>
                  <a:cubicBezTo>
                    <a:pt x="34348" y="7376"/>
                    <a:pt x="33515" y="7580"/>
                    <a:pt x="32665" y="7784"/>
                  </a:cubicBezTo>
                  <a:cubicBezTo>
                    <a:pt x="33617" y="6680"/>
                    <a:pt x="34586" y="5575"/>
                    <a:pt x="35555" y="4470"/>
                  </a:cubicBezTo>
                  <a:close/>
                  <a:moveTo>
                    <a:pt x="46431" y="4657"/>
                  </a:moveTo>
                  <a:cubicBezTo>
                    <a:pt x="46482" y="4793"/>
                    <a:pt x="46550" y="4929"/>
                    <a:pt x="46601" y="5065"/>
                  </a:cubicBezTo>
                  <a:cubicBezTo>
                    <a:pt x="45769" y="5983"/>
                    <a:pt x="44936" y="6901"/>
                    <a:pt x="44103" y="7818"/>
                  </a:cubicBezTo>
                  <a:cubicBezTo>
                    <a:pt x="43933" y="7614"/>
                    <a:pt x="43763" y="7427"/>
                    <a:pt x="43593" y="7224"/>
                  </a:cubicBezTo>
                  <a:cubicBezTo>
                    <a:pt x="43967" y="6510"/>
                    <a:pt x="44358" y="5813"/>
                    <a:pt x="44732" y="5099"/>
                  </a:cubicBezTo>
                  <a:lnTo>
                    <a:pt x="44800" y="5082"/>
                  </a:lnTo>
                  <a:cubicBezTo>
                    <a:pt x="45344" y="4929"/>
                    <a:pt x="45888" y="4793"/>
                    <a:pt x="46431" y="4657"/>
                  </a:cubicBezTo>
                  <a:close/>
                  <a:moveTo>
                    <a:pt x="30609" y="4385"/>
                  </a:moveTo>
                  <a:lnTo>
                    <a:pt x="30609" y="4385"/>
                  </a:lnTo>
                  <a:cubicBezTo>
                    <a:pt x="30048" y="5575"/>
                    <a:pt x="29470" y="6765"/>
                    <a:pt x="28892" y="7954"/>
                  </a:cubicBezTo>
                  <a:cubicBezTo>
                    <a:pt x="28366" y="7156"/>
                    <a:pt x="27856" y="6357"/>
                    <a:pt x="27380" y="5524"/>
                  </a:cubicBezTo>
                  <a:cubicBezTo>
                    <a:pt x="27414" y="5269"/>
                    <a:pt x="27448" y="4997"/>
                    <a:pt x="27482" y="4725"/>
                  </a:cubicBezTo>
                  <a:cubicBezTo>
                    <a:pt x="28519" y="4623"/>
                    <a:pt x="29572" y="4504"/>
                    <a:pt x="30609" y="4385"/>
                  </a:cubicBezTo>
                  <a:close/>
                  <a:moveTo>
                    <a:pt x="31306" y="4300"/>
                  </a:moveTo>
                  <a:cubicBezTo>
                    <a:pt x="31578" y="5507"/>
                    <a:pt x="31850" y="6714"/>
                    <a:pt x="32104" y="7920"/>
                  </a:cubicBezTo>
                  <a:cubicBezTo>
                    <a:pt x="31170" y="8141"/>
                    <a:pt x="30235" y="8345"/>
                    <a:pt x="29300" y="8566"/>
                  </a:cubicBezTo>
                  <a:cubicBezTo>
                    <a:pt x="29232" y="8464"/>
                    <a:pt x="29147" y="8345"/>
                    <a:pt x="29079" y="8243"/>
                  </a:cubicBezTo>
                  <a:cubicBezTo>
                    <a:pt x="29708" y="6935"/>
                    <a:pt x="30337" y="5643"/>
                    <a:pt x="30949" y="4351"/>
                  </a:cubicBezTo>
                  <a:cubicBezTo>
                    <a:pt x="31068" y="4334"/>
                    <a:pt x="31187" y="4317"/>
                    <a:pt x="31306" y="4300"/>
                  </a:cubicBezTo>
                  <a:close/>
                  <a:moveTo>
                    <a:pt x="41826" y="5830"/>
                  </a:moveTo>
                  <a:cubicBezTo>
                    <a:pt x="41775" y="5898"/>
                    <a:pt x="41741" y="5966"/>
                    <a:pt x="41690" y="6034"/>
                  </a:cubicBezTo>
                  <a:cubicBezTo>
                    <a:pt x="41010" y="6323"/>
                    <a:pt x="40313" y="6595"/>
                    <a:pt x="39633" y="6884"/>
                  </a:cubicBezTo>
                  <a:cubicBezTo>
                    <a:pt x="38172" y="7461"/>
                    <a:pt x="36727" y="8073"/>
                    <a:pt x="35266" y="8668"/>
                  </a:cubicBezTo>
                  <a:cubicBezTo>
                    <a:pt x="35334" y="8243"/>
                    <a:pt x="35385" y="7818"/>
                    <a:pt x="35453" y="7393"/>
                  </a:cubicBezTo>
                  <a:cubicBezTo>
                    <a:pt x="37577" y="6884"/>
                    <a:pt x="39701" y="6357"/>
                    <a:pt x="41826" y="5830"/>
                  </a:cubicBezTo>
                  <a:close/>
                  <a:moveTo>
                    <a:pt x="27329" y="6000"/>
                  </a:moveTo>
                  <a:cubicBezTo>
                    <a:pt x="27771" y="6765"/>
                    <a:pt x="28247" y="7512"/>
                    <a:pt x="28739" y="8260"/>
                  </a:cubicBezTo>
                  <a:cubicBezTo>
                    <a:pt x="28671" y="8430"/>
                    <a:pt x="28586" y="8583"/>
                    <a:pt x="28502" y="8753"/>
                  </a:cubicBezTo>
                  <a:cubicBezTo>
                    <a:pt x="27975" y="8872"/>
                    <a:pt x="27465" y="8991"/>
                    <a:pt x="26938" y="9110"/>
                  </a:cubicBezTo>
                  <a:cubicBezTo>
                    <a:pt x="27074" y="8073"/>
                    <a:pt x="27210" y="7037"/>
                    <a:pt x="27329" y="6000"/>
                  </a:cubicBezTo>
                  <a:close/>
                  <a:moveTo>
                    <a:pt x="26649" y="4810"/>
                  </a:moveTo>
                  <a:cubicBezTo>
                    <a:pt x="26734" y="4946"/>
                    <a:pt x="26802" y="5099"/>
                    <a:pt x="26887" y="5235"/>
                  </a:cubicBezTo>
                  <a:cubicBezTo>
                    <a:pt x="26938" y="5354"/>
                    <a:pt x="27006" y="5456"/>
                    <a:pt x="27074" y="5575"/>
                  </a:cubicBezTo>
                  <a:cubicBezTo>
                    <a:pt x="26938" y="6782"/>
                    <a:pt x="26785" y="7988"/>
                    <a:pt x="26632" y="9178"/>
                  </a:cubicBezTo>
                  <a:cubicBezTo>
                    <a:pt x="25901" y="9348"/>
                    <a:pt x="25187" y="9501"/>
                    <a:pt x="24474" y="9671"/>
                  </a:cubicBezTo>
                  <a:cubicBezTo>
                    <a:pt x="25035" y="8073"/>
                    <a:pt x="25561" y="6476"/>
                    <a:pt x="26071" y="4861"/>
                  </a:cubicBezTo>
                  <a:cubicBezTo>
                    <a:pt x="26258" y="4844"/>
                    <a:pt x="26462" y="4827"/>
                    <a:pt x="26649" y="4810"/>
                  </a:cubicBezTo>
                  <a:close/>
                  <a:moveTo>
                    <a:pt x="35147" y="7478"/>
                  </a:moveTo>
                  <a:lnTo>
                    <a:pt x="35147" y="7478"/>
                  </a:lnTo>
                  <a:cubicBezTo>
                    <a:pt x="35079" y="7920"/>
                    <a:pt x="35028" y="8362"/>
                    <a:pt x="34960" y="8804"/>
                  </a:cubicBezTo>
                  <a:cubicBezTo>
                    <a:pt x="34229" y="9093"/>
                    <a:pt x="33515" y="9399"/>
                    <a:pt x="32784" y="9705"/>
                  </a:cubicBezTo>
                  <a:cubicBezTo>
                    <a:pt x="32682" y="9178"/>
                    <a:pt x="32563" y="8651"/>
                    <a:pt x="32461" y="8107"/>
                  </a:cubicBezTo>
                  <a:cubicBezTo>
                    <a:pt x="33345" y="7903"/>
                    <a:pt x="34246" y="7682"/>
                    <a:pt x="35147" y="7478"/>
                  </a:cubicBezTo>
                  <a:close/>
                  <a:moveTo>
                    <a:pt x="25748" y="4895"/>
                  </a:moveTo>
                  <a:lnTo>
                    <a:pt x="25748" y="4895"/>
                  </a:lnTo>
                  <a:cubicBezTo>
                    <a:pt x="25238" y="6510"/>
                    <a:pt x="24712" y="8141"/>
                    <a:pt x="24134" y="9739"/>
                  </a:cubicBezTo>
                  <a:cubicBezTo>
                    <a:pt x="23811" y="9824"/>
                    <a:pt x="23471" y="9892"/>
                    <a:pt x="23148" y="9977"/>
                  </a:cubicBezTo>
                  <a:cubicBezTo>
                    <a:pt x="23471" y="8311"/>
                    <a:pt x="23828" y="6663"/>
                    <a:pt x="24253" y="5031"/>
                  </a:cubicBezTo>
                  <a:cubicBezTo>
                    <a:pt x="24746" y="4980"/>
                    <a:pt x="25255" y="4929"/>
                    <a:pt x="25748" y="4895"/>
                  </a:cubicBezTo>
                  <a:close/>
                  <a:moveTo>
                    <a:pt x="31884" y="8243"/>
                  </a:moveTo>
                  <a:lnTo>
                    <a:pt x="31884" y="8243"/>
                  </a:lnTo>
                  <a:cubicBezTo>
                    <a:pt x="31374" y="8838"/>
                    <a:pt x="30864" y="9450"/>
                    <a:pt x="30371" y="10045"/>
                  </a:cubicBezTo>
                  <a:cubicBezTo>
                    <a:pt x="30065" y="9637"/>
                    <a:pt x="29759" y="9229"/>
                    <a:pt x="29470" y="8821"/>
                  </a:cubicBezTo>
                  <a:cubicBezTo>
                    <a:pt x="30269" y="8634"/>
                    <a:pt x="31085" y="8447"/>
                    <a:pt x="31884" y="8243"/>
                  </a:cubicBezTo>
                  <a:close/>
                  <a:moveTo>
                    <a:pt x="43457" y="7495"/>
                  </a:moveTo>
                  <a:cubicBezTo>
                    <a:pt x="43610" y="7682"/>
                    <a:pt x="43763" y="7852"/>
                    <a:pt x="43916" y="8039"/>
                  </a:cubicBezTo>
                  <a:cubicBezTo>
                    <a:pt x="43219" y="8838"/>
                    <a:pt x="42523" y="9654"/>
                    <a:pt x="41843" y="10470"/>
                  </a:cubicBezTo>
                  <a:cubicBezTo>
                    <a:pt x="42387" y="9484"/>
                    <a:pt x="42913" y="8481"/>
                    <a:pt x="43457" y="7495"/>
                  </a:cubicBezTo>
                  <a:close/>
                  <a:moveTo>
                    <a:pt x="32206" y="8328"/>
                  </a:moveTo>
                  <a:lnTo>
                    <a:pt x="32223" y="8379"/>
                  </a:lnTo>
                  <a:cubicBezTo>
                    <a:pt x="32308" y="8855"/>
                    <a:pt x="32410" y="9348"/>
                    <a:pt x="32512" y="9824"/>
                  </a:cubicBezTo>
                  <a:cubicBezTo>
                    <a:pt x="31918" y="10062"/>
                    <a:pt x="31340" y="10300"/>
                    <a:pt x="30762" y="10555"/>
                  </a:cubicBezTo>
                  <a:cubicBezTo>
                    <a:pt x="30677" y="10470"/>
                    <a:pt x="30609" y="10368"/>
                    <a:pt x="30541" y="10283"/>
                  </a:cubicBezTo>
                  <a:cubicBezTo>
                    <a:pt x="31102" y="9620"/>
                    <a:pt x="31646" y="8974"/>
                    <a:pt x="32206" y="8328"/>
                  </a:cubicBezTo>
                  <a:close/>
                  <a:moveTo>
                    <a:pt x="17999" y="5405"/>
                  </a:moveTo>
                  <a:cubicBezTo>
                    <a:pt x="17829" y="7139"/>
                    <a:pt x="17642" y="8889"/>
                    <a:pt x="17438" y="10623"/>
                  </a:cubicBezTo>
                  <a:cubicBezTo>
                    <a:pt x="17336" y="9008"/>
                    <a:pt x="17200" y="7410"/>
                    <a:pt x="17030" y="5796"/>
                  </a:cubicBezTo>
                  <a:cubicBezTo>
                    <a:pt x="17115" y="5677"/>
                    <a:pt x="17217" y="5558"/>
                    <a:pt x="17319" y="5422"/>
                  </a:cubicBezTo>
                  <a:cubicBezTo>
                    <a:pt x="17540" y="5422"/>
                    <a:pt x="17778" y="5405"/>
                    <a:pt x="17999" y="5405"/>
                  </a:cubicBezTo>
                  <a:close/>
                  <a:moveTo>
                    <a:pt x="30354" y="10504"/>
                  </a:moveTo>
                  <a:cubicBezTo>
                    <a:pt x="30388" y="10555"/>
                    <a:pt x="30439" y="10623"/>
                    <a:pt x="30473" y="10674"/>
                  </a:cubicBezTo>
                  <a:cubicBezTo>
                    <a:pt x="30337" y="10725"/>
                    <a:pt x="30218" y="10776"/>
                    <a:pt x="30082" y="10844"/>
                  </a:cubicBezTo>
                  <a:cubicBezTo>
                    <a:pt x="30167" y="10725"/>
                    <a:pt x="30269" y="10623"/>
                    <a:pt x="30354" y="10504"/>
                  </a:cubicBezTo>
                  <a:close/>
                  <a:moveTo>
                    <a:pt x="23947" y="5048"/>
                  </a:moveTo>
                  <a:lnTo>
                    <a:pt x="23947" y="5048"/>
                  </a:lnTo>
                  <a:cubicBezTo>
                    <a:pt x="23522" y="6697"/>
                    <a:pt x="23148" y="8362"/>
                    <a:pt x="22842" y="10045"/>
                  </a:cubicBezTo>
                  <a:cubicBezTo>
                    <a:pt x="21517" y="10334"/>
                    <a:pt x="20174" y="10623"/>
                    <a:pt x="18848" y="10911"/>
                  </a:cubicBezTo>
                  <a:cubicBezTo>
                    <a:pt x="19494" y="9671"/>
                    <a:pt x="20140" y="8430"/>
                    <a:pt x="20803" y="7190"/>
                  </a:cubicBezTo>
                  <a:cubicBezTo>
                    <a:pt x="21160" y="6527"/>
                    <a:pt x="21517" y="5864"/>
                    <a:pt x="21873" y="5201"/>
                  </a:cubicBezTo>
                  <a:cubicBezTo>
                    <a:pt x="22553" y="5150"/>
                    <a:pt x="23250" y="5099"/>
                    <a:pt x="23947" y="5048"/>
                  </a:cubicBezTo>
                  <a:close/>
                  <a:moveTo>
                    <a:pt x="21534" y="5218"/>
                  </a:moveTo>
                  <a:lnTo>
                    <a:pt x="21432" y="5388"/>
                  </a:lnTo>
                  <a:cubicBezTo>
                    <a:pt x="20429" y="7258"/>
                    <a:pt x="19460" y="9127"/>
                    <a:pt x="18474" y="10996"/>
                  </a:cubicBezTo>
                  <a:cubicBezTo>
                    <a:pt x="18389" y="11013"/>
                    <a:pt x="18304" y="11030"/>
                    <a:pt x="18202" y="11047"/>
                  </a:cubicBezTo>
                  <a:cubicBezTo>
                    <a:pt x="19256" y="9127"/>
                    <a:pt x="20276" y="7190"/>
                    <a:pt x="21262" y="5235"/>
                  </a:cubicBezTo>
                  <a:cubicBezTo>
                    <a:pt x="21347" y="5235"/>
                    <a:pt x="21432" y="5218"/>
                    <a:pt x="21534" y="5218"/>
                  </a:cubicBezTo>
                  <a:close/>
                  <a:moveTo>
                    <a:pt x="20922" y="5252"/>
                  </a:moveTo>
                  <a:lnTo>
                    <a:pt x="20905" y="5269"/>
                  </a:lnTo>
                  <a:cubicBezTo>
                    <a:pt x="19919" y="7241"/>
                    <a:pt x="18882" y="9195"/>
                    <a:pt x="17812" y="11132"/>
                  </a:cubicBezTo>
                  <a:lnTo>
                    <a:pt x="17676" y="11166"/>
                  </a:lnTo>
                  <a:cubicBezTo>
                    <a:pt x="17897" y="9246"/>
                    <a:pt x="18101" y="7326"/>
                    <a:pt x="18304" y="5388"/>
                  </a:cubicBezTo>
                  <a:cubicBezTo>
                    <a:pt x="18746" y="5371"/>
                    <a:pt x="19205" y="5354"/>
                    <a:pt x="19664" y="5337"/>
                  </a:cubicBezTo>
                  <a:cubicBezTo>
                    <a:pt x="20089" y="5303"/>
                    <a:pt x="20497" y="5286"/>
                    <a:pt x="20922" y="5252"/>
                  </a:cubicBezTo>
                  <a:close/>
                  <a:moveTo>
                    <a:pt x="11031" y="5422"/>
                  </a:moveTo>
                  <a:cubicBezTo>
                    <a:pt x="11353" y="5439"/>
                    <a:pt x="11676" y="5439"/>
                    <a:pt x="11999" y="5456"/>
                  </a:cubicBezTo>
                  <a:cubicBezTo>
                    <a:pt x="11948" y="5796"/>
                    <a:pt x="11897" y="6136"/>
                    <a:pt x="11846" y="6476"/>
                  </a:cubicBezTo>
                  <a:cubicBezTo>
                    <a:pt x="11506" y="7071"/>
                    <a:pt x="11149" y="7682"/>
                    <a:pt x="10810" y="8277"/>
                  </a:cubicBezTo>
                  <a:cubicBezTo>
                    <a:pt x="10130" y="9450"/>
                    <a:pt x="9450" y="10589"/>
                    <a:pt x="8787" y="11744"/>
                  </a:cubicBezTo>
                  <a:cubicBezTo>
                    <a:pt x="8243" y="10317"/>
                    <a:pt x="7801" y="8855"/>
                    <a:pt x="7462" y="7376"/>
                  </a:cubicBezTo>
                  <a:cubicBezTo>
                    <a:pt x="8634" y="6714"/>
                    <a:pt x="9824" y="6051"/>
                    <a:pt x="11031" y="5422"/>
                  </a:cubicBezTo>
                  <a:close/>
                  <a:moveTo>
                    <a:pt x="16775" y="6119"/>
                  </a:moveTo>
                  <a:cubicBezTo>
                    <a:pt x="16877" y="7139"/>
                    <a:pt x="16962" y="8141"/>
                    <a:pt x="17047" y="9144"/>
                  </a:cubicBezTo>
                  <a:cubicBezTo>
                    <a:pt x="17098" y="9858"/>
                    <a:pt x="17132" y="10555"/>
                    <a:pt x="17183" y="11268"/>
                  </a:cubicBezTo>
                  <a:cubicBezTo>
                    <a:pt x="16299" y="11455"/>
                    <a:pt x="15398" y="11642"/>
                    <a:pt x="14515" y="11829"/>
                  </a:cubicBezTo>
                  <a:cubicBezTo>
                    <a:pt x="14786" y="10555"/>
                    <a:pt x="15058" y="9280"/>
                    <a:pt x="15330" y="7988"/>
                  </a:cubicBezTo>
                  <a:cubicBezTo>
                    <a:pt x="15806" y="7376"/>
                    <a:pt x="16299" y="6748"/>
                    <a:pt x="16775" y="6119"/>
                  </a:cubicBezTo>
                  <a:close/>
                  <a:moveTo>
                    <a:pt x="29164" y="8889"/>
                  </a:moveTo>
                  <a:cubicBezTo>
                    <a:pt x="29504" y="9348"/>
                    <a:pt x="29827" y="9807"/>
                    <a:pt x="30184" y="10266"/>
                  </a:cubicBezTo>
                  <a:cubicBezTo>
                    <a:pt x="29946" y="10538"/>
                    <a:pt x="29725" y="10810"/>
                    <a:pt x="29487" y="11081"/>
                  </a:cubicBezTo>
                  <a:cubicBezTo>
                    <a:pt x="28739" y="11404"/>
                    <a:pt x="27975" y="11727"/>
                    <a:pt x="27210" y="12050"/>
                  </a:cubicBezTo>
                  <a:cubicBezTo>
                    <a:pt x="27720" y="11030"/>
                    <a:pt x="28213" y="10011"/>
                    <a:pt x="28722" y="8991"/>
                  </a:cubicBezTo>
                  <a:cubicBezTo>
                    <a:pt x="28858" y="8957"/>
                    <a:pt x="29011" y="8923"/>
                    <a:pt x="29164" y="8889"/>
                  </a:cubicBezTo>
                  <a:close/>
                  <a:moveTo>
                    <a:pt x="14922" y="8549"/>
                  </a:moveTo>
                  <a:lnTo>
                    <a:pt x="14922" y="8549"/>
                  </a:lnTo>
                  <a:cubicBezTo>
                    <a:pt x="14684" y="9654"/>
                    <a:pt x="14447" y="10776"/>
                    <a:pt x="14209" y="11897"/>
                  </a:cubicBezTo>
                  <a:cubicBezTo>
                    <a:pt x="13529" y="12033"/>
                    <a:pt x="12849" y="12186"/>
                    <a:pt x="12169" y="12322"/>
                  </a:cubicBezTo>
                  <a:cubicBezTo>
                    <a:pt x="12883" y="11302"/>
                    <a:pt x="13614" y="10300"/>
                    <a:pt x="14362" y="9297"/>
                  </a:cubicBezTo>
                  <a:cubicBezTo>
                    <a:pt x="14549" y="9042"/>
                    <a:pt x="14735" y="8787"/>
                    <a:pt x="14922" y="8549"/>
                  </a:cubicBezTo>
                  <a:close/>
                  <a:moveTo>
                    <a:pt x="28349" y="9076"/>
                  </a:moveTo>
                  <a:cubicBezTo>
                    <a:pt x="27839" y="10130"/>
                    <a:pt x="27312" y="11183"/>
                    <a:pt x="26802" y="12220"/>
                  </a:cubicBezTo>
                  <a:cubicBezTo>
                    <a:pt x="26700" y="12271"/>
                    <a:pt x="26581" y="12322"/>
                    <a:pt x="26479" y="12356"/>
                  </a:cubicBezTo>
                  <a:cubicBezTo>
                    <a:pt x="26564" y="11829"/>
                    <a:pt x="26649" y="11285"/>
                    <a:pt x="26717" y="10759"/>
                  </a:cubicBezTo>
                  <a:cubicBezTo>
                    <a:pt x="26785" y="10300"/>
                    <a:pt x="26836" y="9858"/>
                    <a:pt x="26904" y="9416"/>
                  </a:cubicBezTo>
                  <a:cubicBezTo>
                    <a:pt x="27380" y="9297"/>
                    <a:pt x="27873" y="9178"/>
                    <a:pt x="28349" y="9076"/>
                  </a:cubicBezTo>
                  <a:close/>
                  <a:moveTo>
                    <a:pt x="15619" y="5473"/>
                  </a:moveTo>
                  <a:cubicBezTo>
                    <a:pt x="15432" y="6272"/>
                    <a:pt x="15245" y="7071"/>
                    <a:pt x="15075" y="7869"/>
                  </a:cubicBezTo>
                  <a:cubicBezTo>
                    <a:pt x="13937" y="9365"/>
                    <a:pt x="12849" y="10877"/>
                    <a:pt x="11761" y="12407"/>
                  </a:cubicBezTo>
                  <a:cubicBezTo>
                    <a:pt x="11557" y="12441"/>
                    <a:pt x="11370" y="12492"/>
                    <a:pt x="11166" y="12526"/>
                  </a:cubicBezTo>
                  <a:cubicBezTo>
                    <a:pt x="11472" y="10708"/>
                    <a:pt x="11761" y="8889"/>
                    <a:pt x="12050" y="7071"/>
                  </a:cubicBezTo>
                  <a:cubicBezTo>
                    <a:pt x="12169" y="6748"/>
                    <a:pt x="12288" y="6408"/>
                    <a:pt x="12424" y="6085"/>
                  </a:cubicBezTo>
                  <a:lnTo>
                    <a:pt x="12441" y="6017"/>
                  </a:lnTo>
                  <a:cubicBezTo>
                    <a:pt x="12543" y="5830"/>
                    <a:pt x="12645" y="5643"/>
                    <a:pt x="12764" y="5473"/>
                  </a:cubicBezTo>
                  <a:close/>
                  <a:moveTo>
                    <a:pt x="42641" y="6527"/>
                  </a:moveTo>
                  <a:cubicBezTo>
                    <a:pt x="42845" y="6765"/>
                    <a:pt x="43049" y="7003"/>
                    <a:pt x="43253" y="7258"/>
                  </a:cubicBezTo>
                  <a:cubicBezTo>
                    <a:pt x="42455" y="8736"/>
                    <a:pt x="41656" y="10215"/>
                    <a:pt x="40840" y="11693"/>
                  </a:cubicBezTo>
                  <a:cubicBezTo>
                    <a:pt x="40602" y="11982"/>
                    <a:pt x="40381" y="12288"/>
                    <a:pt x="40143" y="12577"/>
                  </a:cubicBezTo>
                  <a:cubicBezTo>
                    <a:pt x="41010" y="10572"/>
                    <a:pt x="41826" y="8549"/>
                    <a:pt x="42641" y="6527"/>
                  </a:cubicBezTo>
                  <a:close/>
                  <a:moveTo>
                    <a:pt x="18304" y="11302"/>
                  </a:moveTo>
                  <a:lnTo>
                    <a:pt x="18304" y="11302"/>
                  </a:lnTo>
                  <a:cubicBezTo>
                    <a:pt x="18050" y="11795"/>
                    <a:pt x="17795" y="12288"/>
                    <a:pt x="17557" y="12781"/>
                  </a:cubicBezTo>
                  <a:cubicBezTo>
                    <a:pt x="17540" y="12645"/>
                    <a:pt x="17540" y="12492"/>
                    <a:pt x="17540" y="12356"/>
                  </a:cubicBezTo>
                  <a:cubicBezTo>
                    <a:pt x="17540" y="12322"/>
                    <a:pt x="17540" y="12288"/>
                    <a:pt x="17540" y="12254"/>
                  </a:cubicBezTo>
                  <a:cubicBezTo>
                    <a:pt x="17710" y="11965"/>
                    <a:pt x="17863" y="11659"/>
                    <a:pt x="18033" y="11370"/>
                  </a:cubicBezTo>
                  <a:cubicBezTo>
                    <a:pt x="18117" y="11353"/>
                    <a:pt x="18219" y="11336"/>
                    <a:pt x="18304" y="11302"/>
                  </a:cubicBezTo>
                  <a:close/>
                  <a:moveTo>
                    <a:pt x="11523" y="8430"/>
                  </a:moveTo>
                  <a:lnTo>
                    <a:pt x="11523" y="8430"/>
                  </a:lnTo>
                  <a:cubicBezTo>
                    <a:pt x="11319" y="9824"/>
                    <a:pt x="11099" y="11200"/>
                    <a:pt x="10861" y="12594"/>
                  </a:cubicBezTo>
                  <a:cubicBezTo>
                    <a:pt x="10521" y="12662"/>
                    <a:pt x="10198" y="12730"/>
                    <a:pt x="9858" y="12798"/>
                  </a:cubicBezTo>
                  <a:lnTo>
                    <a:pt x="9858" y="12798"/>
                  </a:lnTo>
                  <a:cubicBezTo>
                    <a:pt x="10419" y="11353"/>
                    <a:pt x="10980" y="9892"/>
                    <a:pt x="11523" y="8430"/>
                  </a:cubicBezTo>
                  <a:close/>
                  <a:moveTo>
                    <a:pt x="11591" y="7512"/>
                  </a:moveTo>
                  <a:lnTo>
                    <a:pt x="11591" y="7512"/>
                  </a:lnTo>
                  <a:cubicBezTo>
                    <a:pt x="10912" y="9297"/>
                    <a:pt x="10215" y="11081"/>
                    <a:pt x="9518" y="12866"/>
                  </a:cubicBezTo>
                  <a:cubicBezTo>
                    <a:pt x="9416" y="12883"/>
                    <a:pt x="9331" y="12900"/>
                    <a:pt x="9229" y="12917"/>
                  </a:cubicBezTo>
                  <a:cubicBezTo>
                    <a:pt x="9144" y="12696"/>
                    <a:pt x="9059" y="12475"/>
                    <a:pt x="8957" y="12237"/>
                  </a:cubicBezTo>
                  <a:cubicBezTo>
                    <a:pt x="8940" y="12203"/>
                    <a:pt x="8923" y="12152"/>
                    <a:pt x="8906" y="12101"/>
                  </a:cubicBezTo>
                  <a:cubicBezTo>
                    <a:pt x="9331" y="11370"/>
                    <a:pt x="9773" y="10640"/>
                    <a:pt x="10198" y="9909"/>
                  </a:cubicBezTo>
                  <a:cubicBezTo>
                    <a:pt x="10657" y="9110"/>
                    <a:pt x="11133" y="8311"/>
                    <a:pt x="11591" y="7512"/>
                  </a:cubicBezTo>
                  <a:close/>
                  <a:moveTo>
                    <a:pt x="26598" y="12611"/>
                  </a:moveTo>
                  <a:cubicBezTo>
                    <a:pt x="26530" y="12764"/>
                    <a:pt x="26462" y="12917"/>
                    <a:pt x="26377" y="13070"/>
                  </a:cubicBezTo>
                  <a:cubicBezTo>
                    <a:pt x="26394" y="12934"/>
                    <a:pt x="26411" y="12815"/>
                    <a:pt x="26445" y="12696"/>
                  </a:cubicBezTo>
                  <a:cubicBezTo>
                    <a:pt x="26496" y="12662"/>
                    <a:pt x="26547" y="12645"/>
                    <a:pt x="26598" y="12611"/>
                  </a:cubicBezTo>
                  <a:close/>
                  <a:moveTo>
                    <a:pt x="8719" y="12424"/>
                  </a:moveTo>
                  <a:cubicBezTo>
                    <a:pt x="8787" y="12611"/>
                    <a:pt x="8872" y="12798"/>
                    <a:pt x="8940" y="12985"/>
                  </a:cubicBezTo>
                  <a:cubicBezTo>
                    <a:pt x="8736" y="13019"/>
                    <a:pt x="8532" y="13053"/>
                    <a:pt x="8328" y="13104"/>
                  </a:cubicBezTo>
                  <a:cubicBezTo>
                    <a:pt x="8447" y="12883"/>
                    <a:pt x="8583" y="12645"/>
                    <a:pt x="8719" y="12424"/>
                  </a:cubicBezTo>
                  <a:close/>
                  <a:moveTo>
                    <a:pt x="11523" y="12730"/>
                  </a:moveTo>
                  <a:lnTo>
                    <a:pt x="11523" y="12730"/>
                  </a:lnTo>
                  <a:cubicBezTo>
                    <a:pt x="11353" y="12968"/>
                    <a:pt x="11183" y="13206"/>
                    <a:pt x="11014" y="13444"/>
                  </a:cubicBezTo>
                  <a:cubicBezTo>
                    <a:pt x="11048" y="13240"/>
                    <a:pt x="11082" y="13036"/>
                    <a:pt x="11116" y="12815"/>
                  </a:cubicBezTo>
                  <a:cubicBezTo>
                    <a:pt x="11251" y="12798"/>
                    <a:pt x="11387" y="12764"/>
                    <a:pt x="11523" y="12730"/>
                  </a:cubicBezTo>
                  <a:close/>
                  <a:moveTo>
                    <a:pt x="32563" y="10096"/>
                  </a:moveTo>
                  <a:cubicBezTo>
                    <a:pt x="32784" y="11234"/>
                    <a:pt x="33005" y="12356"/>
                    <a:pt x="33209" y="13478"/>
                  </a:cubicBezTo>
                  <a:cubicBezTo>
                    <a:pt x="32410" y="12611"/>
                    <a:pt x="31663" y="11710"/>
                    <a:pt x="30932" y="10793"/>
                  </a:cubicBezTo>
                  <a:cubicBezTo>
                    <a:pt x="31476" y="10555"/>
                    <a:pt x="32020" y="10334"/>
                    <a:pt x="32563" y="10096"/>
                  </a:cubicBezTo>
                  <a:close/>
                  <a:moveTo>
                    <a:pt x="7190" y="7512"/>
                  </a:moveTo>
                  <a:cubicBezTo>
                    <a:pt x="7377" y="8294"/>
                    <a:pt x="7581" y="9059"/>
                    <a:pt x="7801" y="9807"/>
                  </a:cubicBezTo>
                  <a:cubicBezTo>
                    <a:pt x="8039" y="10572"/>
                    <a:pt x="8311" y="11319"/>
                    <a:pt x="8583" y="12067"/>
                  </a:cubicBezTo>
                  <a:cubicBezTo>
                    <a:pt x="8379" y="12441"/>
                    <a:pt x="8158" y="12815"/>
                    <a:pt x="7937" y="13172"/>
                  </a:cubicBezTo>
                  <a:cubicBezTo>
                    <a:pt x="6935" y="13376"/>
                    <a:pt x="5932" y="13580"/>
                    <a:pt x="4946" y="13767"/>
                  </a:cubicBezTo>
                  <a:cubicBezTo>
                    <a:pt x="4997" y="13478"/>
                    <a:pt x="5031" y="13189"/>
                    <a:pt x="5082" y="12900"/>
                  </a:cubicBezTo>
                  <a:cubicBezTo>
                    <a:pt x="5371" y="11336"/>
                    <a:pt x="5677" y="9773"/>
                    <a:pt x="5983" y="8209"/>
                  </a:cubicBezTo>
                  <a:cubicBezTo>
                    <a:pt x="6238" y="8056"/>
                    <a:pt x="6493" y="7903"/>
                    <a:pt x="6748" y="7767"/>
                  </a:cubicBezTo>
                  <a:cubicBezTo>
                    <a:pt x="6901" y="7682"/>
                    <a:pt x="7037" y="7597"/>
                    <a:pt x="7190" y="7512"/>
                  </a:cubicBezTo>
                  <a:close/>
                  <a:moveTo>
                    <a:pt x="26581" y="9484"/>
                  </a:moveTo>
                  <a:cubicBezTo>
                    <a:pt x="26462" y="10487"/>
                    <a:pt x="26309" y="11489"/>
                    <a:pt x="26156" y="12492"/>
                  </a:cubicBezTo>
                  <a:cubicBezTo>
                    <a:pt x="25867" y="12628"/>
                    <a:pt x="25578" y="12747"/>
                    <a:pt x="25289" y="12866"/>
                  </a:cubicBezTo>
                  <a:cubicBezTo>
                    <a:pt x="24491" y="13206"/>
                    <a:pt x="23692" y="13546"/>
                    <a:pt x="22893" y="13886"/>
                  </a:cubicBezTo>
                  <a:cubicBezTo>
                    <a:pt x="23403" y="12594"/>
                    <a:pt x="23896" y="11285"/>
                    <a:pt x="24355" y="9977"/>
                  </a:cubicBezTo>
                  <a:cubicBezTo>
                    <a:pt x="25102" y="9807"/>
                    <a:pt x="25850" y="9654"/>
                    <a:pt x="26581" y="9484"/>
                  </a:cubicBezTo>
                  <a:close/>
                  <a:moveTo>
                    <a:pt x="24032" y="10062"/>
                  </a:moveTo>
                  <a:cubicBezTo>
                    <a:pt x="23539" y="11387"/>
                    <a:pt x="23046" y="12730"/>
                    <a:pt x="22519" y="14056"/>
                  </a:cubicBezTo>
                  <a:lnTo>
                    <a:pt x="22468" y="14073"/>
                  </a:lnTo>
                  <a:cubicBezTo>
                    <a:pt x="22570" y="13410"/>
                    <a:pt x="22655" y="12764"/>
                    <a:pt x="22774" y="12101"/>
                  </a:cubicBezTo>
                  <a:cubicBezTo>
                    <a:pt x="22876" y="11489"/>
                    <a:pt x="22978" y="10877"/>
                    <a:pt x="23097" y="10266"/>
                  </a:cubicBezTo>
                  <a:cubicBezTo>
                    <a:pt x="23403" y="10198"/>
                    <a:pt x="23709" y="10130"/>
                    <a:pt x="24032" y="10062"/>
                  </a:cubicBezTo>
                  <a:close/>
                  <a:moveTo>
                    <a:pt x="5643" y="8396"/>
                  </a:moveTo>
                  <a:lnTo>
                    <a:pt x="5643" y="8396"/>
                  </a:lnTo>
                  <a:cubicBezTo>
                    <a:pt x="5490" y="9195"/>
                    <a:pt x="5337" y="9994"/>
                    <a:pt x="5184" y="10793"/>
                  </a:cubicBezTo>
                  <a:cubicBezTo>
                    <a:pt x="4997" y="11795"/>
                    <a:pt x="4810" y="12815"/>
                    <a:pt x="4623" y="13835"/>
                  </a:cubicBezTo>
                  <a:cubicBezTo>
                    <a:pt x="4164" y="13920"/>
                    <a:pt x="3689" y="14005"/>
                    <a:pt x="3230" y="14107"/>
                  </a:cubicBezTo>
                  <a:cubicBezTo>
                    <a:pt x="3400" y="12577"/>
                    <a:pt x="3570" y="11047"/>
                    <a:pt x="3706" y="9518"/>
                  </a:cubicBezTo>
                  <a:cubicBezTo>
                    <a:pt x="4351" y="9144"/>
                    <a:pt x="4997" y="8770"/>
                    <a:pt x="5643" y="8396"/>
                  </a:cubicBezTo>
                  <a:close/>
                  <a:moveTo>
                    <a:pt x="40024" y="13172"/>
                  </a:moveTo>
                  <a:lnTo>
                    <a:pt x="40024" y="13172"/>
                  </a:lnTo>
                  <a:cubicBezTo>
                    <a:pt x="39837" y="13529"/>
                    <a:pt x="39633" y="13869"/>
                    <a:pt x="39429" y="14226"/>
                  </a:cubicBezTo>
                  <a:cubicBezTo>
                    <a:pt x="39531" y="14005"/>
                    <a:pt x="39616" y="13801"/>
                    <a:pt x="39718" y="13580"/>
                  </a:cubicBezTo>
                  <a:cubicBezTo>
                    <a:pt x="39820" y="13444"/>
                    <a:pt x="39922" y="13308"/>
                    <a:pt x="40024" y="13172"/>
                  </a:cubicBezTo>
                  <a:close/>
                  <a:moveTo>
                    <a:pt x="34909" y="9127"/>
                  </a:moveTo>
                  <a:cubicBezTo>
                    <a:pt x="34654" y="10894"/>
                    <a:pt x="34382" y="12645"/>
                    <a:pt x="34076" y="14395"/>
                  </a:cubicBezTo>
                  <a:cubicBezTo>
                    <a:pt x="33923" y="14226"/>
                    <a:pt x="33753" y="14056"/>
                    <a:pt x="33583" y="13886"/>
                  </a:cubicBezTo>
                  <a:cubicBezTo>
                    <a:pt x="33447" y="13138"/>
                    <a:pt x="33311" y="12390"/>
                    <a:pt x="33175" y="11642"/>
                  </a:cubicBezTo>
                  <a:cubicBezTo>
                    <a:pt x="33073" y="11081"/>
                    <a:pt x="32954" y="10538"/>
                    <a:pt x="32835" y="9994"/>
                  </a:cubicBezTo>
                  <a:cubicBezTo>
                    <a:pt x="33532" y="9705"/>
                    <a:pt x="34212" y="9416"/>
                    <a:pt x="34909" y="9127"/>
                  </a:cubicBezTo>
                  <a:close/>
                  <a:moveTo>
                    <a:pt x="10810" y="12883"/>
                  </a:moveTo>
                  <a:lnTo>
                    <a:pt x="10810" y="12883"/>
                  </a:lnTo>
                  <a:cubicBezTo>
                    <a:pt x="10759" y="13223"/>
                    <a:pt x="10691" y="13580"/>
                    <a:pt x="10640" y="13937"/>
                  </a:cubicBezTo>
                  <a:lnTo>
                    <a:pt x="10623" y="14005"/>
                  </a:lnTo>
                  <a:cubicBezTo>
                    <a:pt x="10436" y="14277"/>
                    <a:pt x="10249" y="14548"/>
                    <a:pt x="10062" y="14837"/>
                  </a:cubicBezTo>
                  <a:cubicBezTo>
                    <a:pt x="9875" y="14429"/>
                    <a:pt x="9705" y="14022"/>
                    <a:pt x="9535" y="13631"/>
                  </a:cubicBezTo>
                  <a:cubicBezTo>
                    <a:pt x="9603" y="13444"/>
                    <a:pt x="9671" y="13274"/>
                    <a:pt x="9739" y="13104"/>
                  </a:cubicBezTo>
                  <a:cubicBezTo>
                    <a:pt x="10096" y="13019"/>
                    <a:pt x="10453" y="12951"/>
                    <a:pt x="10810" y="12883"/>
                  </a:cubicBezTo>
                  <a:close/>
                  <a:moveTo>
                    <a:pt x="29113" y="11557"/>
                  </a:moveTo>
                  <a:cubicBezTo>
                    <a:pt x="28536" y="12237"/>
                    <a:pt x="27958" y="12934"/>
                    <a:pt x="27397" y="13631"/>
                  </a:cubicBezTo>
                  <a:cubicBezTo>
                    <a:pt x="26938" y="14209"/>
                    <a:pt x="26496" y="14786"/>
                    <a:pt x="26037" y="15364"/>
                  </a:cubicBezTo>
                  <a:cubicBezTo>
                    <a:pt x="26105" y="14905"/>
                    <a:pt x="26173" y="14446"/>
                    <a:pt x="26241" y="13988"/>
                  </a:cubicBezTo>
                  <a:cubicBezTo>
                    <a:pt x="26496" y="13478"/>
                    <a:pt x="26751" y="12951"/>
                    <a:pt x="27006" y="12441"/>
                  </a:cubicBezTo>
                  <a:cubicBezTo>
                    <a:pt x="27703" y="12152"/>
                    <a:pt x="28400" y="11846"/>
                    <a:pt x="29113" y="11557"/>
                  </a:cubicBezTo>
                  <a:close/>
                  <a:moveTo>
                    <a:pt x="10521" y="14667"/>
                  </a:moveTo>
                  <a:lnTo>
                    <a:pt x="10521" y="14667"/>
                  </a:lnTo>
                  <a:cubicBezTo>
                    <a:pt x="10470" y="14939"/>
                    <a:pt x="10419" y="15211"/>
                    <a:pt x="10368" y="15483"/>
                  </a:cubicBezTo>
                  <a:cubicBezTo>
                    <a:pt x="10317" y="15364"/>
                    <a:pt x="10249" y="15245"/>
                    <a:pt x="10198" y="15126"/>
                  </a:cubicBezTo>
                  <a:cubicBezTo>
                    <a:pt x="10300" y="14973"/>
                    <a:pt x="10402" y="14820"/>
                    <a:pt x="10521" y="14667"/>
                  </a:cubicBezTo>
                  <a:close/>
                  <a:moveTo>
                    <a:pt x="33685" y="14395"/>
                  </a:moveTo>
                  <a:cubicBezTo>
                    <a:pt x="33787" y="14514"/>
                    <a:pt x="33906" y="14633"/>
                    <a:pt x="34025" y="14752"/>
                  </a:cubicBezTo>
                  <a:cubicBezTo>
                    <a:pt x="33974" y="15024"/>
                    <a:pt x="33923" y="15296"/>
                    <a:pt x="33889" y="15568"/>
                  </a:cubicBezTo>
                  <a:cubicBezTo>
                    <a:pt x="33821" y="15177"/>
                    <a:pt x="33753" y="14786"/>
                    <a:pt x="33685" y="14395"/>
                  </a:cubicBezTo>
                  <a:close/>
                  <a:moveTo>
                    <a:pt x="41435" y="6442"/>
                  </a:moveTo>
                  <a:lnTo>
                    <a:pt x="41435" y="6442"/>
                  </a:lnTo>
                  <a:cubicBezTo>
                    <a:pt x="40194" y="8362"/>
                    <a:pt x="38988" y="10300"/>
                    <a:pt x="37815" y="12237"/>
                  </a:cubicBezTo>
                  <a:cubicBezTo>
                    <a:pt x="37067" y="13461"/>
                    <a:pt x="36336" y="14684"/>
                    <a:pt x="35605" y="15925"/>
                  </a:cubicBezTo>
                  <a:cubicBezTo>
                    <a:pt x="35249" y="15585"/>
                    <a:pt x="34892" y="15245"/>
                    <a:pt x="34552" y="14888"/>
                  </a:cubicBezTo>
                  <a:cubicBezTo>
                    <a:pt x="34484" y="14820"/>
                    <a:pt x="34416" y="14735"/>
                    <a:pt x="34331" y="14667"/>
                  </a:cubicBezTo>
                  <a:cubicBezTo>
                    <a:pt x="34501" y="13682"/>
                    <a:pt x="34671" y="12696"/>
                    <a:pt x="34824" y="11693"/>
                  </a:cubicBezTo>
                  <a:cubicBezTo>
                    <a:pt x="34960" y="10793"/>
                    <a:pt x="35096" y="9892"/>
                    <a:pt x="35215" y="8991"/>
                  </a:cubicBezTo>
                  <a:cubicBezTo>
                    <a:pt x="36166" y="8600"/>
                    <a:pt x="37118" y="8209"/>
                    <a:pt x="38053" y="7818"/>
                  </a:cubicBezTo>
                  <a:cubicBezTo>
                    <a:pt x="39174" y="7360"/>
                    <a:pt x="40313" y="6901"/>
                    <a:pt x="41435" y="6442"/>
                  </a:cubicBezTo>
                  <a:close/>
                  <a:moveTo>
                    <a:pt x="22774" y="10334"/>
                  </a:moveTo>
                  <a:lnTo>
                    <a:pt x="22774" y="10334"/>
                  </a:lnTo>
                  <a:cubicBezTo>
                    <a:pt x="22536" y="11625"/>
                    <a:pt x="22332" y="12917"/>
                    <a:pt x="22162" y="14209"/>
                  </a:cubicBezTo>
                  <a:cubicBezTo>
                    <a:pt x="20650" y="14854"/>
                    <a:pt x="19137" y="15500"/>
                    <a:pt x="17642" y="16163"/>
                  </a:cubicBezTo>
                  <a:cubicBezTo>
                    <a:pt x="17625" y="15228"/>
                    <a:pt x="17608" y="14294"/>
                    <a:pt x="17574" y="13376"/>
                  </a:cubicBezTo>
                  <a:cubicBezTo>
                    <a:pt x="17931" y="12662"/>
                    <a:pt x="18304" y="11948"/>
                    <a:pt x="18678" y="11234"/>
                  </a:cubicBezTo>
                  <a:cubicBezTo>
                    <a:pt x="20004" y="10945"/>
                    <a:pt x="21330" y="10657"/>
                    <a:pt x="22655" y="10368"/>
                  </a:cubicBezTo>
                  <a:cubicBezTo>
                    <a:pt x="22689" y="10351"/>
                    <a:pt x="22740" y="10351"/>
                    <a:pt x="22774" y="10334"/>
                  </a:cubicBezTo>
                  <a:close/>
                  <a:moveTo>
                    <a:pt x="17302" y="14175"/>
                  </a:moveTo>
                  <a:cubicBezTo>
                    <a:pt x="17319" y="14871"/>
                    <a:pt x="17336" y="15585"/>
                    <a:pt x="17353" y="16282"/>
                  </a:cubicBezTo>
                  <a:cubicBezTo>
                    <a:pt x="17234" y="16333"/>
                    <a:pt x="17132" y="16384"/>
                    <a:pt x="17013" y="16435"/>
                  </a:cubicBezTo>
                  <a:cubicBezTo>
                    <a:pt x="17115" y="15687"/>
                    <a:pt x="17200" y="14922"/>
                    <a:pt x="17302" y="14175"/>
                  </a:cubicBezTo>
                  <a:close/>
                  <a:moveTo>
                    <a:pt x="42285" y="6102"/>
                  </a:moveTo>
                  <a:cubicBezTo>
                    <a:pt x="42319" y="6153"/>
                    <a:pt x="42370" y="6204"/>
                    <a:pt x="42421" y="6272"/>
                  </a:cubicBezTo>
                  <a:cubicBezTo>
                    <a:pt x="41469" y="8668"/>
                    <a:pt x="40483" y="11081"/>
                    <a:pt x="39446" y="13461"/>
                  </a:cubicBezTo>
                  <a:cubicBezTo>
                    <a:pt x="38631" y="14514"/>
                    <a:pt x="37815" y="15568"/>
                    <a:pt x="37016" y="16656"/>
                  </a:cubicBezTo>
                  <a:cubicBezTo>
                    <a:pt x="36931" y="16758"/>
                    <a:pt x="36863" y="16877"/>
                    <a:pt x="36778" y="16979"/>
                  </a:cubicBezTo>
                  <a:cubicBezTo>
                    <a:pt x="36455" y="16707"/>
                    <a:pt x="36149" y="16418"/>
                    <a:pt x="35843" y="16129"/>
                  </a:cubicBezTo>
                  <a:cubicBezTo>
                    <a:pt x="36183" y="15534"/>
                    <a:pt x="36523" y="14939"/>
                    <a:pt x="36880" y="14361"/>
                  </a:cubicBezTo>
                  <a:cubicBezTo>
                    <a:pt x="38512" y="11625"/>
                    <a:pt x="40177" y="8923"/>
                    <a:pt x="41894" y="6255"/>
                  </a:cubicBezTo>
                  <a:cubicBezTo>
                    <a:pt x="42030" y="6204"/>
                    <a:pt x="42149" y="6153"/>
                    <a:pt x="42285" y="6102"/>
                  </a:cubicBezTo>
                  <a:close/>
                  <a:moveTo>
                    <a:pt x="25816" y="14837"/>
                  </a:moveTo>
                  <a:lnTo>
                    <a:pt x="25816" y="14837"/>
                  </a:lnTo>
                  <a:cubicBezTo>
                    <a:pt x="25765" y="15160"/>
                    <a:pt x="25714" y="15483"/>
                    <a:pt x="25663" y="15823"/>
                  </a:cubicBezTo>
                  <a:cubicBezTo>
                    <a:pt x="25357" y="16214"/>
                    <a:pt x="25035" y="16605"/>
                    <a:pt x="24729" y="17013"/>
                  </a:cubicBezTo>
                  <a:cubicBezTo>
                    <a:pt x="25086" y="16282"/>
                    <a:pt x="25459" y="15568"/>
                    <a:pt x="25816" y="14837"/>
                  </a:cubicBezTo>
                  <a:close/>
                  <a:moveTo>
                    <a:pt x="16962" y="14565"/>
                  </a:moveTo>
                  <a:lnTo>
                    <a:pt x="16962" y="14565"/>
                  </a:lnTo>
                  <a:cubicBezTo>
                    <a:pt x="16877" y="15228"/>
                    <a:pt x="16792" y="15908"/>
                    <a:pt x="16707" y="16571"/>
                  </a:cubicBezTo>
                  <a:cubicBezTo>
                    <a:pt x="16367" y="16724"/>
                    <a:pt x="16044" y="16877"/>
                    <a:pt x="15704" y="17030"/>
                  </a:cubicBezTo>
                  <a:cubicBezTo>
                    <a:pt x="16129" y="16197"/>
                    <a:pt x="16537" y="15381"/>
                    <a:pt x="16962" y="14565"/>
                  </a:cubicBezTo>
                  <a:close/>
                  <a:moveTo>
                    <a:pt x="17166" y="12934"/>
                  </a:moveTo>
                  <a:lnTo>
                    <a:pt x="17166" y="12934"/>
                  </a:lnTo>
                  <a:cubicBezTo>
                    <a:pt x="17132" y="13189"/>
                    <a:pt x="17098" y="13444"/>
                    <a:pt x="17064" y="13699"/>
                  </a:cubicBezTo>
                  <a:cubicBezTo>
                    <a:pt x="16469" y="14871"/>
                    <a:pt x="15874" y="16044"/>
                    <a:pt x="15279" y="17217"/>
                  </a:cubicBezTo>
                  <a:cubicBezTo>
                    <a:pt x="15024" y="17336"/>
                    <a:pt x="14769" y="17455"/>
                    <a:pt x="14498" y="17574"/>
                  </a:cubicBezTo>
                  <a:cubicBezTo>
                    <a:pt x="15398" y="16044"/>
                    <a:pt x="16299" y="14497"/>
                    <a:pt x="17166" y="12934"/>
                  </a:cubicBezTo>
                  <a:close/>
                  <a:moveTo>
                    <a:pt x="17200" y="11540"/>
                  </a:moveTo>
                  <a:cubicBezTo>
                    <a:pt x="17217" y="11778"/>
                    <a:pt x="17217" y="11999"/>
                    <a:pt x="17217" y="12220"/>
                  </a:cubicBezTo>
                  <a:cubicBezTo>
                    <a:pt x="16180" y="14090"/>
                    <a:pt x="15109" y="15942"/>
                    <a:pt x="14022" y="17795"/>
                  </a:cubicBezTo>
                  <a:cubicBezTo>
                    <a:pt x="13784" y="17913"/>
                    <a:pt x="13546" y="18032"/>
                    <a:pt x="13308" y="18151"/>
                  </a:cubicBezTo>
                  <a:cubicBezTo>
                    <a:pt x="13495" y="17098"/>
                    <a:pt x="13682" y="16044"/>
                    <a:pt x="13886" y="15007"/>
                  </a:cubicBezTo>
                  <a:cubicBezTo>
                    <a:pt x="14073" y="14039"/>
                    <a:pt x="14260" y="13087"/>
                    <a:pt x="14464" y="12135"/>
                  </a:cubicBezTo>
                  <a:cubicBezTo>
                    <a:pt x="15364" y="11931"/>
                    <a:pt x="16282" y="11744"/>
                    <a:pt x="17200" y="11540"/>
                  </a:cubicBezTo>
                  <a:close/>
                  <a:moveTo>
                    <a:pt x="34280" y="15007"/>
                  </a:moveTo>
                  <a:cubicBezTo>
                    <a:pt x="34671" y="15398"/>
                    <a:pt x="35062" y="15789"/>
                    <a:pt x="35470" y="16180"/>
                  </a:cubicBezTo>
                  <a:cubicBezTo>
                    <a:pt x="35079" y="16826"/>
                    <a:pt x="34688" y="17506"/>
                    <a:pt x="34314" y="18168"/>
                  </a:cubicBezTo>
                  <a:cubicBezTo>
                    <a:pt x="34212" y="17591"/>
                    <a:pt x="34127" y="17013"/>
                    <a:pt x="34025" y="16435"/>
                  </a:cubicBezTo>
                  <a:cubicBezTo>
                    <a:pt x="34110" y="15959"/>
                    <a:pt x="34195" y="15483"/>
                    <a:pt x="34280" y="15007"/>
                  </a:cubicBezTo>
                  <a:close/>
                  <a:moveTo>
                    <a:pt x="9382" y="14022"/>
                  </a:moveTo>
                  <a:cubicBezTo>
                    <a:pt x="9535" y="14378"/>
                    <a:pt x="9688" y="14752"/>
                    <a:pt x="9858" y="15109"/>
                  </a:cubicBezTo>
                  <a:cubicBezTo>
                    <a:pt x="9042" y="16316"/>
                    <a:pt x="8226" y="17523"/>
                    <a:pt x="7428" y="18729"/>
                  </a:cubicBezTo>
                  <a:cubicBezTo>
                    <a:pt x="8107" y="17166"/>
                    <a:pt x="8753" y="15602"/>
                    <a:pt x="9382" y="14022"/>
                  </a:cubicBezTo>
                  <a:close/>
                  <a:moveTo>
                    <a:pt x="14158" y="12186"/>
                  </a:moveTo>
                  <a:lnTo>
                    <a:pt x="14158" y="12186"/>
                  </a:lnTo>
                  <a:cubicBezTo>
                    <a:pt x="13733" y="14226"/>
                    <a:pt x="13342" y="16265"/>
                    <a:pt x="12985" y="18304"/>
                  </a:cubicBezTo>
                  <a:cubicBezTo>
                    <a:pt x="12696" y="18440"/>
                    <a:pt x="12390" y="18576"/>
                    <a:pt x="12101" y="18729"/>
                  </a:cubicBezTo>
                  <a:lnTo>
                    <a:pt x="12067" y="18746"/>
                  </a:lnTo>
                  <a:cubicBezTo>
                    <a:pt x="11540" y="17829"/>
                    <a:pt x="11048" y="16894"/>
                    <a:pt x="10589" y="15942"/>
                  </a:cubicBezTo>
                  <a:cubicBezTo>
                    <a:pt x="10623" y="15772"/>
                    <a:pt x="10657" y="15602"/>
                    <a:pt x="10674" y="15432"/>
                  </a:cubicBezTo>
                  <a:cubicBezTo>
                    <a:pt x="10759" y="14990"/>
                    <a:pt x="10827" y="14548"/>
                    <a:pt x="10895" y="14107"/>
                  </a:cubicBezTo>
                  <a:cubicBezTo>
                    <a:pt x="11234" y="13631"/>
                    <a:pt x="11591" y="13138"/>
                    <a:pt x="11931" y="12645"/>
                  </a:cubicBezTo>
                  <a:cubicBezTo>
                    <a:pt x="12679" y="12509"/>
                    <a:pt x="13410" y="12339"/>
                    <a:pt x="14158" y="12186"/>
                  </a:cubicBezTo>
                  <a:close/>
                  <a:moveTo>
                    <a:pt x="13784" y="18219"/>
                  </a:moveTo>
                  <a:lnTo>
                    <a:pt x="13784" y="18219"/>
                  </a:lnTo>
                  <a:cubicBezTo>
                    <a:pt x="13614" y="18508"/>
                    <a:pt x="13444" y="18797"/>
                    <a:pt x="13274" y="19086"/>
                  </a:cubicBezTo>
                  <a:cubicBezTo>
                    <a:pt x="13206" y="19205"/>
                    <a:pt x="13138" y="19307"/>
                    <a:pt x="13087" y="19426"/>
                  </a:cubicBezTo>
                  <a:cubicBezTo>
                    <a:pt x="13138" y="19103"/>
                    <a:pt x="13189" y="18797"/>
                    <a:pt x="13240" y="18474"/>
                  </a:cubicBezTo>
                  <a:cubicBezTo>
                    <a:pt x="13427" y="18389"/>
                    <a:pt x="13597" y="18304"/>
                    <a:pt x="13784" y="18219"/>
                  </a:cubicBezTo>
                  <a:close/>
                  <a:moveTo>
                    <a:pt x="7750" y="13495"/>
                  </a:moveTo>
                  <a:lnTo>
                    <a:pt x="7750" y="13495"/>
                  </a:lnTo>
                  <a:cubicBezTo>
                    <a:pt x="6493" y="15602"/>
                    <a:pt x="5218" y="17710"/>
                    <a:pt x="3927" y="19800"/>
                  </a:cubicBezTo>
                  <a:cubicBezTo>
                    <a:pt x="4232" y="17879"/>
                    <a:pt x="4555" y="15976"/>
                    <a:pt x="4895" y="14056"/>
                  </a:cubicBezTo>
                  <a:cubicBezTo>
                    <a:pt x="5847" y="13869"/>
                    <a:pt x="6799" y="13682"/>
                    <a:pt x="7750" y="13495"/>
                  </a:cubicBezTo>
                  <a:close/>
                  <a:moveTo>
                    <a:pt x="12934" y="18627"/>
                  </a:moveTo>
                  <a:lnTo>
                    <a:pt x="12934" y="18627"/>
                  </a:lnTo>
                  <a:cubicBezTo>
                    <a:pt x="12849" y="19035"/>
                    <a:pt x="12781" y="19443"/>
                    <a:pt x="12713" y="19851"/>
                  </a:cubicBezTo>
                  <a:cubicBezTo>
                    <a:pt x="12543" y="19562"/>
                    <a:pt x="12373" y="19273"/>
                    <a:pt x="12203" y="18984"/>
                  </a:cubicBezTo>
                  <a:cubicBezTo>
                    <a:pt x="12441" y="18865"/>
                    <a:pt x="12679" y="18746"/>
                    <a:pt x="12934" y="18627"/>
                  </a:cubicBezTo>
                  <a:close/>
                  <a:moveTo>
                    <a:pt x="10504" y="16435"/>
                  </a:moveTo>
                  <a:cubicBezTo>
                    <a:pt x="10912" y="17268"/>
                    <a:pt x="11353" y="18066"/>
                    <a:pt x="11812" y="18882"/>
                  </a:cubicBezTo>
                  <a:cubicBezTo>
                    <a:pt x="11166" y="19205"/>
                    <a:pt x="10521" y="19545"/>
                    <a:pt x="9892" y="19885"/>
                  </a:cubicBezTo>
                  <a:cubicBezTo>
                    <a:pt x="10096" y="18746"/>
                    <a:pt x="10300" y="17591"/>
                    <a:pt x="10504" y="16435"/>
                  </a:cubicBezTo>
                  <a:close/>
                  <a:moveTo>
                    <a:pt x="26122" y="12832"/>
                  </a:moveTo>
                  <a:cubicBezTo>
                    <a:pt x="26054" y="13189"/>
                    <a:pt x="26020" y="13546"/>
                    <a:pt x="25952" y="13920"/>
                  </a:cubicBezTo>
                  <a:cubicBezTo>
                    <a:pt x="25850" y="14124"/>
                    <a:pt x="25748" y="14328"/>
                    <a:pt x="25646" y="14531"/>
                  </a:cubicBezTo>
                  <a:cubicBezTo>
                    <a:pt x="25018" y="15772"/>
                    <a:pt x="24389" y="17030"/>
                    <a:pt x="23760" y="18270"/>
                  </a:cubicBezTo>
                  <a:cubicBezTo>
                    <a:pt x="23114" y="19103"/>
                    <a:pt x="22468" y="19936"/>
                    <a:pt x="21822" y="20786"/>
                  </a:cubicBezTo>
                  <a:cubicBezTo>
                    <a:pt x="21924" y="18967"/>
                    <a:pt x="22094" y="17149"/>
                    <a:pt x="22315" y="15347"/>
                  </a:cubicBezTo>
                  <a:cubicBezTo>
                    <a:pt x="22451" y="14990"/>
                    <a:pt x="22604" y="14616"/>
                    <a:pt x="22757" y="14260"/>
                  </a:cubicBezTo>
                  <a:cubicBezTo>
                    <a:pt x="23233" y="14056"/>
                    <a:pt x="23709" y="13852"/>
                    <a:pt x="24202" y="13648"/>
                  </a:cubicBezTo>
                  <a:cubicBezTo>
                    <a:pt x="24831" y="13359"/>
                    <a:pt x="25476" y="13104"/>
                    <a:pt x="26122" y="12832"/>
                  </a:cubicBezTo>
                  <a:close/>
                  <a:moveTo>
                    <a:pt x="15092" y="17608"/>
                  </a:moveTo>
                  <a:lnTo>
                    <a:pt x="15092" y="17608"/>
                  </a:lnTo>
                  <a:cubicBezTo>
                    <a:pt x="14532" y="18729"/>
                    <a:pt x="13971" y="19868"/>
                    <a:pt x="13410" y="20990"/>
                  </a:cubicBezTo>
                  <a:cubicBezTo>
                    <a:pt x="13257" y="20735"/>
                    <a:pt x="13104" y="20480"/>
                    <a:pt x="12951" y="20225"/>
                  </a:cubicBezTo>
                  <a:cubicBezTo>
                    <a:pt x="13376" y="19494"/>
                    <a:pt x="13818" y="18746"/>
                    <a:pt x="14260" y="17998"/>
                  </a:cubicBezTo>
                  <a:cubicBezTo>
                    <a:pt x="14532" y="17862"/>
                    <a:pt x="14803" y="17744"/>
                    <a:pt x="15092" y="17608"/>
                  </a:cubicBezTo>
                  <a:close/>
                  <a:moveTo>
                    <a:pt x="23012" y="19715"/>
                  </a:moveTo>
                  <a:cubicBezTo>
                    <a:pt x="22587" y="20514"/>
                    <a:pt x="22179" y="21296"/>
                    <a:pt x="21771" y="22094"/>
                  </a:cubicBezTo>
                  <a:cubicBezTo>
                    <a:pt x="21788" y="21822"/>
                    <a:pt x="21788" y="21567"/>
                    <a:pt x="21805" y="21313"/>
                  </a:cubicBezTo>
                  <a:cubicBezTo>
                    <a:pt x="22196" y="20769"/>
                    <a:pt x="22604" y="20242"/>
                    <a:pt x="23012" y="19715"/>
                  </a:cubicBezTo>
                  <a:close/>
                  <a:moveTo>
                    <a:pt x="10011" y="15415"/>
                  </a:moveTo>
                  <a:cubicBezTo>
                    <a:pt x="10096" y="15602"/>
                    <a:pt x="10181" y="15806"/>
                    <a:pt x="10283" y="15993"/>
                  </a:cubicBezTo>
                  <a:cubicBezTo>
                    <a:pt x="10045" y="17353"/>
                    <a:pt x="9807" y="18712"/>
                    <a:pt x="9552" y="20072"/>
                  </a:cubicBezTo>
                  <a:cubicBezTo>
                    <a:pt x="8345" y="20769"/>
                    <a:pt x="7190" y="21499"/>
                    <a:pt x="6085" y="22332"/>
                  </a:cubicBezTo>
                  <a:cubicBezTo>
                    <a:pt x="5949" y="22434"/>
                    <a:pt x="5830" y="22536"/>
                    <a:pt x="5694" y="22638"/>
                  </a:cubicBezTo>
                  <a:cubicBezTo>
                    <a:pt x="6068" y="21856"/>
                    <a:pt x="6408" y="21075"/>
                    <a:pt x="6765" y="20293"/>
                  </a:cubicBezTo>
                  <a:cubicBezTo>
                    <a:pt x="7818" y="18644"/>
                    <a:pt x="8889" y="17030"/>
                    <a:pt x="10011" y="15415"/>
                  </a:cubicBezTo>
                  <a:close/>
                  <a:moveTo>
                    <a:pt x="12866" y="20667"/>
                  </a:moveTo>
                  <a:cubicBezTo>
                    <a:pt x="13002" y="20871"/>
                    <a:pt x="13138" y="21092"/>
                    <a:pt x="13257" y="21296"/>
                  </a:cubicBezTo>
                  <a:cubicBezTo>
                    <a:pt x="13019" y="21788"/>
                    <a:pt x="12764" y="22281"/>
                    <a:pt x="12526" y="22791"/>
                  </a:cubicBezTo>
                  <a:cubicBezTo>
                    <a:pt x="12645" y="22077"/>
                    <a:pt x="12747" y="21380"/>
                    <a:pt x="12866" y="20667"/>
                  </a:cubicBezTo>
                  <a:close/>
                  <a:moveTo>
                    <a:pt x="4572" y="14124"/>
                  </a:moveTo>
                  <a:lnTo>
                    <a:pt x="4572" y="14124"/>
                  </a:lnTo>
                  <a:cubicBezTo>
                    <a:pt x="4215" y="16231"/>
                    <a:pt x="3859" y="18338"/>
                    <a:pt x="3536" y="20446"/>
                  </a:cubicBezTo>
                  <a:cubicBezTo>
                    <a:pt x="3026" y="21262"/>
                    <a:pt x="2533" y="22060"/>
                    <a:pt x="2023" y="22876"/>
                  </a:cubicBezTo>
                  <a:cubicBezTo>
                    <a:pt x="2261" y="21380"/>
                    <a:pt x="2482" y="19885"/>
                    <a:pt x="2686" y="18389"/>
                  </a:cubicBezTo>
                  <a:cubicBezTo>
                    <a:pt x="2873" y="17047"/>
                    <a:pt x="3043" y="15721"/>
                    <a:pt x="3196" y="14395"/>
                  </a:cubicBezTo>
                  <a:cubicBezTo>
                    <a:pt x="3655" y="14294"/>
                    <a:pt x="4114" y="14209"/>
                    <a:pt x="4572" y="14124"/>
                  </a:cubicBezTo>
                  <a:close/>
                  <a:moveTo>
                    <a:pt x="25578" y="16401"/>
                  </a:moveTo>
                  <a:lnTo>
                    <a:pt x="25578" y="16401"/>
                  </a:lnTo>
                  <a:cubicBezTo>
                    <a:pt x="25306" y="18049"/>
                    <a:pt x="25035" y="19715"/>
                    <a:pt x="24729" y="21363"/>
                  </a:cubicBezTo>
                  <a:cubicBezTo>
                    <a:pt x="24678" y="21669"/>
                    <a:pt x="24610" y="21958"/>
                    <a:pt x="24559" y="22264"/>
                  </a:cubicBezTo>
                  <a:cubicBezTo>
                    <a:pt x="23624" y="22587"/>
                    <a:pt x="22672" y="22910"/>
                    <a:pt x="21737" y="23233"/>
                  </a:cubicBezTo>
                  <a:cubicBezTo>
                    <a:pt x="21737" y="23080"/>
                    <a:pt x="21737" y="22910"/>
                    <a:pt x="21754" y="22757"/>
                  </a:cubicBezTo>
                  <a:cubicBezTo>
                    <a:pt x="22502" y="21313"/>
                    <a:pt x="23267" y="19851"/>
                    <a:pt x="24015" y="18389"/>
                  </a:cubicBezTo>
                  <a:cubicBezTo>
                    <a:pt x="24525" y="17727"/>
                    <a:pt x="25052" y="17064"/>
                    <a:pt x="25578" y="16401"/>
                  </a:cubicBezTo>
                  <a:close/>
                  <a:moveTo>
                    <a:pt x="5694" y="21958"/>
                  </a:moveTo>
                  <a:lnTo>
                    <a:pt x="5694" y="21958"/>
                  </a:lnTo>
                  <a:cubicBezTo>
                    <a:pt x="5524" y="22332"/>
                    <a:pt x="5354" y="22706"/>
                    <a:pt x="5184" y="23063"/>
                  </a:cubicBezTo>
                  <a:cubicBezTo>
                    <a:pt x="5048" y="23165"/>
                    <a:pt x="4929" y="23284"/>
                    <a:pt x="4793" y="23386"/>
                  </a:cubicBezTo>
                  <a:cubicBezTo>
                    <a:pt x="5099" y="22910"/>
                    <a:pt x="5388" y="22434"/>
                    <a:pt x="5694" y="21958"/>
                  </a:cubicBezTo>
                  <a:close/>
                  <a:moveTo>
                    <a:pt x="21483" y="21720"/>
                  </a:moveTo>
                  <a:cubicBezTo>
                    <a:pt x="21483" y="21771"/>
                    <a:pt x="21483" y="21822"/>
                    <a:pt x="21483" y="21856"/>
                  </a:cubicBezTo>
                  <a:cubicBezTo>
                    <a:pt x="21466" y="22145"/>
                    <a:pt x="21466" y="22417"/>
                    <a:pt x="21449" y="22689"/>
                  </a:cubicBezTo>
                  <a:cubicBezTo>
                    <a:pt x="21313" y="22944"/>
                    <a:pt x="21177" y="23216"/>
                    <a:pt x="21041" y="23471"/>
                  </a:cubicBezTo>
                  <a:cubicBezTo>
                    <a:pt x="20667" y="23590"/>
                    <a:pt x="20293" y="23726"/>
                    <a:pt x="19919" y="23845"/>
                  </a:cubicBezTo>
                  <a:cubicBezTo>
                    <a:pt x="20446" y="23131"/>
                    <a:pt x="20956" y="22434"/>
                    <a:pt x="21483" y="21720"/>
                  </a:cubicBezTo>
                  <a:close/>
                  <a:moveTo>
                    <a:pt x="16656" y="16894"/>
                  </a:moveTo>
                  <a:lnTo>
                    <a:pt x="16656" y="16894"/>
                  </a:lnTo>
                  <a:cubicBezTo>
                    <a:pt x="16333" y="19358"/>
                    <a:pt x="15976" y="21805"/>
                    <a:pt x="15602" y="24270"/>
                  </a:cubicBezTo>
                  <a:cubicBezTo>
                    <a:pt x="14905" y="23284"/>
                    <a:pt x="14243" y="22281"/>
                    <a:pt x="13597" y="21279"/>
                  </a:cubicBezTo>
                  <a:cubicBezTo>
                    <a:pt x="14226" y="19987"/>
                    <a:pt x="14871" y="18695"/>
                    <a:pt x="15517" y="17421"/>
                  </a:cubicBezTo>
                  <a:cubicBezTo>
                    <a:pt x="15891" y="17251"/>
                    <a:pt x="16282" y="17064"/>
                    <a:pt x="16656" y="16894"/>
                  </a:cubicBezTo>
                  <a:close/>
                  <a:moveTo>
                    <a:pt x="21890" y="16350"/>
                  </a:moveTo>
                  <a:lnTo>
                    <a:pt x="21890" y="16350"/>
                  </a:lnTo>
                  <a:cubicBezTo>
                    <a:pt x="21720" y="17981"/>
                    <a:pt x="21585" y="19596"/>
                    <a:pt x="21517" y="21211"/>
                  </a:cubicBezTo>
                  <a:cubicBezTo>
                    <a:pt x="20820" y="22145"/>
                    <a:pt x="20123" y="23080"/>
                    <a:pt x="19443" y="24015"/>
                  </a:cubicBezTo>
                  <a:cubicBezTo>
                    <a:pt x="19035" y="24151"/>
                    <a:pt x="18627" y="24287"/>
                    <a:pt x="18219" y="24423"/>
                  </a:cubicBezTo>
                  <a:cubicBezTo>
                    <a:pt x="19528" y="21771"/>
                    <a:pt x="20769" y="19086"/>
                    <a:pt x="21890" y="16350"/>
                  </a:cubicBezTo>
                  <a:close/>
                  <a:moveTo>
                    <a:pt x="22111" y="14531"/>
                  </a:moveTo>
                  <a:lnTo>
                    <a:pt x="22111" y="14531"/>
                  </a:lnTo>
                  <a:cubicBezTo>
                    <a:pt x="22077" y="14786"/>
                    <a:pt x="22060" y="15024"/>
                    <a:pt x="22026" y="15279"/>
                  </a:cubicBezTo>
                  <a:cubicBezTo>
                    <a:pt x="20752" y="18423"/>
                    <a:pt x="19341" y="21516"/>
                    <a:pt x="17829" y="24542"/>
                  </a:cubicBezTo>
                  <a:cubicBezTo>
                    <a:pt x="17676" y="24593"/>
                    <a:pt x="17540" y="24644"/>
                    <a:pt x="17404" y="24695"/>
                  </a:cubicBezTo>
                  <a:cubicBezTo>
                    <a:pt x="17404" y="24610"/>
                    <a:pt x="17404" y="24525"/>
                    <a:pt x="17421" y="24440"/>
                  </a:cubicBezTo>
                  <a:cubicBezTo>
                    <a:pt x="17591" y="21788"/>
                    <a:pt x="17659" y="19120"/>
                    <a:pt x="17642" y="16469"/>
                  </a:cubicBezTo>
                  <a:cubicBezTo>
                    <a:pt x="19137" y="15806"/>
                    <a:pt x="20616" y="15160"/>
                    <a:pt x="22111" y="14531"/>
                  </a:cubicBezTo>
                  <a:close/>
                  <a:moveTo>
                    <a:pt x="9042" y="13240"/>
                  </a:moveTo>
                  <a:cubicBezTo>
                    <a:pt x="9093" y="13376"/>
                    <a:pt x="9161" y="13495"/>
                    <a:pt x="9212" y="13631"/>
                  </a:cubicBezTo>
                  <a:cubicBezTo>
                    <a:pt x="8889" y="14429"/>
                    <a:pt x="8566" y="15245"/>
                    <a:pt x="8243" y="16061"/>
                  </a:cubicBezTo>
                  <a:cubicBezTo>
                    <a:pt x="7665" y="17438"/>
                    <a:pt x="7088" y="18814"/>
                    <a:pt x="6493" y="20174"/>
                  </a:cubicBezTo>
                  <a:cubicBezTo>
                    <a:pt x="5660" y="21482"/>
                    <a:pt x="4827" y="22791"/>
                    <a:pt x="4029" y="24100"/>
                  </a:cubicBezTo>
                  <a:cubicBezTo>
                    <a:pt x="3825" y="24287"/>
                    <a:pt x="3621" y="24491"/>
                    <a:pt x="3434" y="24695"/>
                  </a:cubicBezTo>
                  <a:cubicBezTo>
                    <a:pt x="3349" y="24780"/>
                    <a:pt x="3264" y="24881"/>
                    <a:pt x="3179" y="24966"/>
                  </a:cubicBezTo>
                  <a:cubicBezTo>
                    <a:pt x="3383" y="23488"/>
                    <a:pt x="3587" y="22026"/>
                    <a:pt x="3808" y="20548"/>
                  </a:cubicBezTo>
                  <a:cubicBezTo>
                    <a:pt x="5269" y="18185"/>
                    <a:pt x="6714" y="15806"/>
                    <a:pt x="8124" y="13427"/>
                  </a:cubicBezTo>
                  <a:cubicBezTo>
                    <a:pt x="8430" y="13359"/>
                    <a:pt x="8736" y="13308"/>
                    <a:pt x="9042" y="13240"/>
                  </a:cubicBezTo>
                  <a:close/>
                  <a:moveTo>
                    <a:pt x="17353" y="16588"/>
                  </a:moveTo>
                  <a:cubicBezTo>
                    <a:pt x="17353" y="17268"/>
                    <a:pt x="17353" y="17947"/>
                    <a:pt x="17353" y="18627"/>
                  </a:cubicBezTo>
                  <a:cubicBezTo>
                    <a:pt x="17319" y="20684"/>
                    <a:pt x="17234" y="22740"/>
                    <a:pt x="17098" y="24797"/>
                  </a:cubicBezTo>
                  <a:cubicBezTo>
                    <a:pt x="16792" y="24881"/>
                    <a:pt x="16486" y="24983"/>
                    <a:pt x="16180" y="25085"/>
                  </a:cubicBezTo>
                  <a:cubicBezTo>
                    <a:pt x="16061" y="24915"/>
                    <a:pt x="15942" y="24763"/>
                    <a:pt x="15840" y="24593"/>
                  </a:cubicBezTo>
                  <a:cubicBezTo>
                    <a:pt x="16248" y="21992"/>
                    <a:pt x="16622" y="19375"/>
                    <a:pt x="16979" y="16758"/>
                  </a:cubicBezTo>
                  <a:cubicBezTo>
                    <a:pt x="17098" y="16690"/>
                    <a:pt x="17217" y="16639"/>
                    <a:pt x="17353" y="16588"/>
                  </a:cubicBezTo>
                  <a:close/>
                  <a:moveTo>
                    <a:pt x="17659" y="24898"/>
                  </a:moveTo>
                  <a:cubicBezTo>
                    <a:pt x="17540" y="25102"/>
                    <a:pt x="17438" y="25306"/>
                    <a:pt x="17336" y="25510"/>
                  </a:cubicBezTo>
                  <a:cubicBezTo>
                    <a:pt x="17353" y="25340"/>
                    <a:pt x="17370" y="25153"/>
                    <a:pt x="17370" y="24983"/>
                  </a:cubicBezTo>
                  <a:cubicBezTo>
                    <a:pt x="17472" y="24949"/>
                    <a:pt x="17557" y="24932"/>
                    <a:pt x="17659" y="24898"/>
                  </a:cubicBezTo>
                  <a:close/>
                  <a:moveTo>
                    <a:pt x="17064" y="25085"/>
                  </a:moveTo>
                  <a:cubicBezTo>
                    <a:pt x="17047" y="25442"/>
                    <a:pt x="17013" y="25799"/>
                    <a:pt x="16996" y="26173"/>
                  </a:cubicBezTo>
                  <a:cubicBezTo>
                    <a:pt x="16775" y="25884"/>
                    <a:pt x="16571" y="25595"/>
                    <a:pt x="16350" y="25306"/>
                  </a:cubicBezTo>
                  <a:cubicBezTo>
                    <a:pt x="16588" y="25238"/>
                    <a:pt x="16826" y="25153"/>
                    <a:pt x="17064" y="25085"/>
                  </a:cubicBezTo>
                  <a:close/>
                  <a:moveTo>
                    <a:pt x="13444" y="21584"/>
                  </a:moveTo>
                  <a:cubicBezTo>
                    <a:pt x="14107" y="22621"/>
                    <a:pt x="14803" y="23658"/>
                    <a:pt x="15534" y="24661"/>
                  </a:cubicBezTo>
                  <a:cubicBezTo>
                    <a:pt x="15500" y="24881"/>
                    <a:pt x="15466" y="25102"/>
                    <a:pt x="15432" y="25323"/>
                  </a:cubicBezTo>
                  <a:cubicBezTo>
                    <a:pt x="14294" y="25680"/>
                    <a:pt x="13138" y="26020"/>
                    <a:pt x="11982" y="26326"/>
                  </a:cubicBezTo>
                  <a:cubicBezTo>
                    <a:pt x="12101" y="25476"/>
                    <a:pt x="12237" y="24627"/>
                    <a:pt x="12373" y="23777"/>
                  </a:cubicBezTo>
                  <a:cubicBezTo>
                    <a:pt x="12730" y="23046"/>
                    <a:pt x="13087" y="22315"/>
                    <a:pt x="13444" y="21584"/>
                  </a:cubicBezTo>
                  <a:close/>
                  <a:moveTo>
                    <a:pt x="11931" y="24661"/>
                  </a:moveTo>
                  <a:cubicBezTo>
                    <a:pt x="11846" y="25238"/>
                    <a:pt x="11761" y="25816"/>
                    <a:pt x="11676" y="26394"/>
                  </a:cubicBezTo>
                  <a:cubicBezTo>
                    <a:pt x="11455" y="26462"/>
                    <a:pt x="11234" y="26513"/>
                    <a:pt x="11014" y="26564"/>
                  </a:cubicBezTo>
                  <a:cubicBezTo>
                    <a:pt x="11319" y="25935"/>
                    <a:pt x="11625" y="25289"/>
                    <a:pt x="11931" y="24661"/>
                  </a:cubicBezTo>
                  <a:close/>
                  <a:moveTo>
                    <a:pt x="4878" y="23709"/>
                  </a:moveTo>
                  <a:lnTo>
                    <a:pt x="4878" y="23709"/>
                  </a:lnTo>
                  <a:cubicBezTo>
                    <a:pt x="4419" y="24661"/>
                    <a:pt x="3944" y="25629"/>
                    <a:pt x="3434" y="26581"/>
                  </a:cubicBezTo>
                  <a:cubicBezTo>
                    <a:pt x="3383" y="26411"/>
                    <a:pt x="3315" y="26224"/>
                    <a:pt x="3264" y="26054"/>
                  </a:cubicBezTo>
                  <a:cubicBezTo>
                    <a:pt x="3247" y="26037"/>
                    <a:pt x="3230" y="26003"/>
                    <a:pt x="3230" y="25986"/>
                  </a:cubicBezTo>
                  <a:cubicBezTo>
                    <a:pt x="3570" y="25408"/>
                    <a:pt x="3927" y="24830"/>
                    <a:pt x="4266" y="24253"/>
                  </a:cubicBezTo>
                  <a:cubicBezTo>
                    <a:pt x="4470" y="24066"/>
                    <a:pt x="4674" y="23896"/>
                    <a:pt x="4878" y="23709"/>
                  </a:cubicBezTo>
                  <a:close/>
                  <a:moveTo>
                    <a:pt x="12526" y="20939"/>
                  </a:moveTo>
                  <a:lnTo>
                    <a:pt x="12526" y="20939"/>
                  </a:lnTo>
                  <a:cubicBezTo>
                    <a:pt x="12373" y="21856"/>
                    <a:pt x="12220" y="22774"/>
                    <a:pt x="12084" y="23692"/>
                  </a:cubicBezTo>
                  <a:cubicBezTo>
                    <a:pt x="11608" y="24678"/>
                    <a:pt x="11116" y="25663"/>
                    <a:pt x="10657" y="26649"/>
                  </a:cubicBezTo>
                  <a:cubicBezTo>
                    <a:pt x="10045" y="26785"/>
                    <a:pt x="9433" y="26921"/>
                    <a:pt x="8821" y="27040"/>
                  </a:cubicBezTo>
                  <a:cubicBezTo>
                    <a:pt x="9926" y="25255"/>
                    <a:pt x="10997" y="23488"/>
                    <a:pt x="12067" y="21703"/>
                  </a:cubicBezTo>
                  <a:cubicBezTo>
                    <a:pt x="12220" y="21448"/>
                    <a:pt x="12373" y="21194"/>
                    <a:pt x="12526" y="20939"/>
                  </a:cubicBezTo>
                  <a:close/>
                  <a:moveTo>
                    <a:pt x="11948" y="19120"/>
                  </a:moveTo>
                  <a:cubicBezTo>
                    <a:pt x="12152" y="19494"/>
                    <a:pt x="12373" y="19868"/>
                    <a:pt x="12594" y="20225"/>
                  </a:cubicBezTo>
                  <a:cubicBezTo>
                    <a:pt x="11234" y="22536"/>
                    <a:pt x="9858" y="24814"/>
                    <a:pt x="8447" y="27108"/>
                  </a:cubicBezTo>
                  <a:cubicBezTo>
                    <a:pt x="8940" y="24830"/>
                    <a:pt x="9399" y="22536"/>
                    <a:pt x="9824" y="20242"/>
                  </a:cubicBezTo>
                  <a:cubicBezTo>
                    <a:pt x="10368" y="19936"/>
                    <a:pt x="10929" y="19630"/>
                    <a:pt x="11489" y="19341"/>
                  </a:cubicBezTo>
                  <a:cubicBezTo>
                    <a:pt x="11642" y="19273"/>
                    <a:pt x="11795" y="19205"/>
                    <a:pt x="11948" y="19120"/>
                  </a:cubicBezTo>
                  <a:close/>
                  <a:moveTo>
                    <a:pt x="39225" y="1"/>
                  </a:moveTo>
                  <a:cubicBezTo>
                    <a:pt x="39022" y="222"/>
                    <a:pt x="38801" y="459"/>
                    <a:pt x="38597" y="680"/>
                  </a:cubicBezTo>
                  <a:cubicBezTo>
                    <a:pt x="38563" y="714"/>
                    <a:pt x="38546" y="731"/>
                    <a:pt x="38512" y="765"/>
                  </a:cubicBezTo>
                  <a:cubicBezTo>
                    <a:pt x="38342" y="527"/>
                    <a:pt x="38189" y="290"/>
                    <a:pt x="38019" y="52"/>
                  </a:cubicBezTo>
                  <a:cubicBezTo>
                    <a:pt x="37917" y="52"/>
                    <a:pt x="37798" y="69"/>
                    <a:pt x="37679" y="69"/>
                  </a:cubicBezTo>
                  <a:cubicBezTo>
                    <a:pt x="37900" y="375"/>
                    <a:pt x="38104" y="680"/>
                    <a:pt x="38325" y="986"/>
                  </a:cubicBezTo>
                  <a:cubicBezTo>
                    <a:pt x="37577" y="1785"/>
                    <a:pt x="36846" y="2601"/>
                    <a:pt x="36098" y="3417"/>
                  </a:cubicBezTo>
                  <a:cubicBezTo>
                    <a:pt x="36064" y="3434"/>
                    <a:pt x="36013" y="3434"/>
                    <a:pt x="35979" y="3434"/>
                  </a:cubicBezTo>
                  <a:cubicBezTo>
                    <a:pt x="36115" y="2363"/>
                    <a:pt x="36234" y="1292"/>
                    <a:pt x="36353" y="222"/>
                  </a:cubicBezTo>
                  <a:lnTo>
                    <a:pt x="36353" y="222"/>
                  </a:lnTo>
                  <a:cubicBezTo>
                    <a:pt x="36251" y="239"/>
                    <a:pt x="36166" y="256"/>
                    <a:pt x="36064" y="273"/>
                  </a:cubicBezTo>
                  <a:cubicBezTo>
                    <a:pt x="35945" y="1343"/>
                    <a:pt x="35809" y="2414"/>
                    <a:pt x="35673" y="3485"/>
                  </a:cubicBezTo>
                  <a:cubicBezTo>
                    <a:pt x="34297" y="3672"/>
                    <a:pt x="32920" y="3842"/>
                    <a:pt x="31527" y="4011"/>
                  </a:cubicBezTo>
                  <a:cubicBezTo>
                    <a:pt x="31493" y="3808"/>
                    <a:pt x="31442" y="3604"/>
                    <a:pt x="31391" y="3417"/>
                  </a:cubicBezTo>
                  <a:cubicBezTo>
                    <a:pt x="31697" y="2788"/>
                    <a:pt x="31986" y="2159"/>
                    <a:pt x="32291" y="1530"/>
                  </a:cubicBezTo>
                  <a:cubicBezTo>
                    <a:pt x="32376" y="1309"/>
                    <a:pt x="32478" y="1105"/>
                    <a:pt x="32580" y="901"/>
                  </a:cubicBezTo>
                  <a:lnTo>
                    <a:pt x="32580" y="901"/>
                  </a:lnTo>
                  <a:cubicBezTo>
                    <a:pt x="32461" y="918"/>
                    <a:pt x="32325" y="952"/>
                    <a:pt x="32206" y="969"/>
                  </a:cubicBezTo>
                  <a:cubicBezTo>
                    <a:pt x="31901" y="1632"/>
                    <a:pt x="31595" y="2295"/>
                    <a:pt x="31289" y="2941"/>
                  </a:cubicBezTo>
                  <a:cubicBezTo>
                    <a:pt x="31153" y="2380"/>
                    <a:pt x="31000" y="1802"/>
                    <a:pt x="30864" y="1224"/>
                  </a:cubicBezTo>
                  <a:cubicBezTo>
                    <a:pt x="30762" y="1241"/>
                    <a:pt x="30660" y="1275"/>
                    <a:pt x="30575" y="1292"/>
                  </a:cubicBezTo>
                  <a:cubicBezTo>
                    <a:pt x="30745" y="1989"/>
                    <a:pt x="30915" y="2686"/>
                    <a:pt x="31085" y="3383"/>
                  </a:cubicBezTo>
                  <a:cubicBezTo>
                    <a:pt x="30966" y="3621"/>
                    <a:pt x="30864" y="3859"/>
                    <a:pt x="30745" y="4096"/>
                  </a:cubicBezTo>
                  <a:cubicBezTo>
                    <a:pt x="29674" y="4215"/>
                    <a:pt x="28586" y="4334"/>
                    <a:pt x="27516" y="4453"/>
                  </a:cubicBezTo>
                  <a:cubicBezTo>
                    <a:pt x="27618" y="3570"/>
                    <a:pt x="27703" y="2703"/>
                    <a:pt x="27788" y="1819"/>
                  </a:cubicBezTo>
                  <a:lnTo>
                    <a:pt x="27788" y="1819"/>
                  </a:lnTo>
                  <a:cubicBezTo>
                    <a:pt x="27703" y="1836"/>
                    <a:pt x="27601" y="1870"/>
                    <a:pt x="27499" y="1887"/>
                  </a:cubicBezTo>
                  <a:cubicBezTo>
                    <a:pt x="27397" y="2754"/>
                    <a:pt x="27312" y="3621"/>
                    <a:pt x="27210" y="4470"/>
                  </a:cubicBezTo>
                  <a:cubicBezTo>
                    <a:pt x="27074" y="4487"/>
                    <a:pt x="26955" y="4504"/>
                    <a:pt x="26819" y="4504"/>
                  </a:cubicBezTo>
                  <a:cubicBezTo>
                    <a:pt x="26683" y="4249"/>
                    <a:pt x="26547" y="3994"/>
                    <a:pt x="26411" y="3740"/>
                  </a:cubicBezTo>
                  <a:cubicBezTo>
                    <a:pt x="26581" y="3162"/>
                    <a:pt x="26751" y="2584"/>
                    <a:pt x="26921" y="1989"/>
                  </a:cubicBezTo>
                  <a:lnTo>
                    <a:pt x="26921" y="1989"/>
                  </a:lnTo>
                  <a:cubicBezTo>
                    <a:pt x="26802" y="2023"/>
                    <a:pt x="26700" y="2040"/>
                    <a:pt x="26598" y="2057"/>
                  </a:cubicBezTo>
                  <a:cubicBezTo>
                    <a:pt x="26462" y="2482"/>
                    <a:pt x="26343" y="2924"/>
                    <a:pt x="26224" y="3349"/>
                  </a:cubicBezTo>
                  <a:cubicBezTo>
                    <a:pt x="26037" y="2975"/>
                    <a:pt x="25850" y="2601"/>
                    <a:pt x="25680" y="2227"/>
                  </a:cubicBezTo>
                  <a:cubicBezTo>
                    <a:pt x="25578" y="2244"/>
                    <a:pt x="25493" y="2278"/>
                    <a:pt x="25391" y="2295"/>
                  </a:cubicBezTo>
                  <a:cubicBezTo>
                    <a:pt x="25612" y="2788"/>
                    <a:pt x="25850" y="3264"/>
                    <a:pt x="26105" y="3740"/>
                  </a:cubicBezTo>
                  <a:cubicBezTo>
                    <a:pt x="26020" y="4028"/>
                    <a:pt x="25935" y="4317"/>
                    <a:pt x="25850" y="4606"/>
                  </a:cubicBezTo>
                  <a:cubicBezTo>
                    <a:pt x="25340" y="4640"/>
                    <a:pt x="24831" y="4691"/>
                    <a:pt x="24321" y="4742"/>
                  </a:cubicBezTo>
                  <a:cubicBezTo>
                    <a:pt x="24525" y="3943"/>
                    <a:pt x="24746" y="3162"/>
                    <a:pt x="24984" y="2363"/>
                  </a:cubicBezTo>
                  <a:lnTo>
                    <a:pt x="24984" y="2363"/>
                  </a:lnTo>
                  <a:cubicBezTo>
                    <a:pt x="24865" y="2397"/>
                    <a:pt x="24763" y="2414"/>
                    <a:pt x="24661" y="2431"/>
                  </a:cubicBezTo>
                  <a:cubicBezTo>
                    <a:pt x="24440" y="3213"/>
                    <a:pt x="24219" y="3977"/>
                    <a:pt x="24015" y="4759"/>
                  </a:cubicBezTo>
                  <a:cubicBezTo>
                    <a:pt x="23828" y="4776"/>
                    <a:pt x="23658" y="4793"/>
                    <a:pt x="23471" y="4810"/>
                  </a:cubicBezTo>
                  <a:cubicBezTo>
                    <a:pt x="22995" y="4844"/>
                    <a:pt x="22502" y="4878"/>
                    <a:pt x="22026" y="4912"/>
                  </a:cubicBezTo>
                  <a:cubicBezTo>
                    <a:pt x="22417" y="4181"/>
                    <a:pt x="22825" y="3451"/>
                    <a:pt x="23216" y="2703"/>
                  </a:cubicBezTo>
                  <a:lnTo>
                    <a:pt x="23216" y="2703"/>
                  </a:lnTo>
                  <a:cubicBezTo>
                    <a:pt x="23097" y="2737"/>
                    <a:pt x="22978" y="2754"/>
                    <a:pt x="22842" y="2788"/>
                  </a:cubicBezTo>
                  <a:cubicBezTo>
                    <a:pt x="22451" y="3502"/>
                    <a:pt x="22077" y="4215"/>
                    <a:pt x="21686" y="4929"/>
                  </a:cubicBezTo>
                  <a:cubicBezTo>
                    <a:pt x="21585" y="4946"/>
                    <a:pt x="21483" y="4946"/>
                    <a:pt x="21398" y="4963"/>
                  </a:cubicBezTo>
                  <a:cubicBezTo>
                    <a:pt x="21737" y="4266"/>
                    <a:pt x="22077" y="3570"/>
                    <a:pt x="22417" y="2873"/>
                  </a:cubicBezTo>
                  <a:lnTo>
                    <a:pt x="22417" y="2873"/>
                  </a:lnTo>
                  <a:cubicBezTo>
                    <a:pt x="22281" y="2890"/>
                    <a:pt x="22162" y="2907"/>
                    <a:pt x="22043" y="2941"/>
                  </a:cubicBezTo>
                  <a:cubicBezTo>
                    <a:pt x="21720" y="3621"/>
                    <a:pt x="21398" y="4300"/>
                    <a:pt x="21058" y="4980"/>
                  </a:cubicBezTo>
                  <a:cubicBezTo>
                    <a:pt x="20140" y="5031"/>
                    <a:pt x="19239" y="5082"/>
                    <a:pt x="18321" y="5116"/>
                  </a:cubicBezTo>
                  <a:cubicBezTo>
                    <a:pt x="18372" y="4742"/>
                    <a:pt x="18406" y="4351"/>
                    <a:pt x="18440" y="3977"/>
                  </a:cubicBezTo>
                  <a:cubicBezTo>
                    <a:pt x="18559" y="3842"/>
                    <a:pt x="18661" y="3706"/>
                    <a:pt x="18780" y="3570"/>
                  </a:cubicBezTo>
                  <a:lnTo>
                    <a:pt x="18780" y="3570"/>
                  </a:lnTo>
                  <a:cubicBezTo>
                    <a:pt x="18576" y="3604"/>
                    <a:pt x="18372" y="3655"/>
                    <a:pt x="18168" y="3689"/>
                  </a:cubicBezTo>
                  <a:cubicBezTo>
                    <a:pt x="18168" y="3757"/>
                    <a:pt x="18168" y="3808"/>
                    <a:pt x="18151" y="3875"/>
                  </a:cubicBezTo>
                  <a:cubicBezTo>
                    <a:pt x="17812" y="4300"/>
                    <a:pt x="17489" y="4725"/>
                    <a:pt x="17149" y="5150"/>
                  </a:cubicBezTo>
                  <a:cubicBezTo>
                    <a:pt x="17081" y="5167"/>
                    <a:pt x="17030" y="5167"/>
                    <a:pt x="16962" y="5167"/>
                  </a:cubicBezTo>
                  <a:cubicBezTo>
                    <a:pt x="16928" y="4946"/>
                    <a:pt x="16911" y="4725"/>
                    <a:pt x="16877" y="4521"/>
                  </a:cubicBezTo>
                  <a:cubicBezTo>
                    <a:pt x="16860" y="4334"/>
                    <a:pt x="16843" y="4130"/>
                    <a:pt x="16809" y="3943"/>
                  </a:cubicBezTo>
                  <a:cubicBezTo>
                    <a:pt x="16724" y="3960"/>
                    <a:pt x="16622" y="3994"/>
                    <a:pt x="16520" y="4011"/>
                  </a:cubicBezTo>
                  <a:cubicBezTo>
                    <a:pt x="16571" y="4385"/>
                    <a:pt x="16622" y="4776"/>
                    <a:pt x="16673" y="5167"/>
                  </a:cubicBezTo>
                  <a:cubicBezTo>
                    <a:pt x="16452" y="5167"/>
                    <a:pt x="16214" y="5184"/>
                    <a:pt x="15993" y="5184"/>
                  </a:cubicBezTo>
                  <a:cubicBezTo>
                    <a:pt x="16078" y="4810"/>
                    <a:pt x="16180" y="4436"/>
                    <a:pt x="16265" y="4062"/>
                  </a:cubicBezTo>
                  <a:lnTo>
                    <a:pt x="16265" y="4062"/>
                  </a:lnTo>
                  <a:cubicBezTo>
                    <a:pt x="16163" y="4079"/>
                    <a:pt x="16044" y="4096"/>
                    <a:pt x="15942" y="4113"/>
                  </a:cubicBezTo>
                  <a:cubicBezTo>
                    <a:pt x="15857" y="4470"/>
                    <a:pt x="15772" y="4827"/>
                    <a:pt x="15687" y="5184"/>
                  </a:cubicBezTo>
                  <a:cubicBezTo>
                    <a:pt x="15228" y="5193"/>
                    <a:pt x="14765" y="5197"/>
                    <a:pt x="14302" y="5197"/>
                  </a:cubicBezTo>
                  <a:cubicBezTo>
                    <a:pt x="13839" y="5197"/>
                    <a:pt x="13376" y="5193"/>
                    <a:pt x="12917" y="5184"/>
                  </a:cubicBezTo>
                  <a:cubicBezTo>
                    <a:pt x="13019" y="5014"/>
                    <a:pt x="13121" y="4827"/>
                    <a:pt x="13223" y="4640"/>
                  </a:cubicBezTo>
                  <a:lnTo>
                    <a:pt x="13223" y="4640"/>
                  </a:lnTo>
                  <a:cubicBezTo>
                    <a:pt x="13019" y="4691"/>
                    <a:pt x="12815" y="4725"/>
                    <a:pt x="12611" y="4759"/>
                  </a:cubicBezTo>
                  <a:cubicBezTo>
                    <a:pt x="12560" y="4895"/>
                    <a:pt x="12509" y="5048"/>
                    <a:pt x="12458" y="5184"/>
                  </a:cubicBezTo>
                  <a:lnTo>
                    <a:pt x="12339" y="5184"/>
                  </a:lnTo>
                  <a:cubicBezTo>
                    <a:pt x="12356" y="5048"/>
                    <a:pt x="12373" y="4929"/>
                    <a:pt x="12390" y="4810"/>
                  </a:cubicBezTo>
                  <a:lnTo>
                    <a:pt x="12390" y="4810"/>
                  </a:lnTo>
                  <a:cubicBezTo>
                    <a:pt x="12288" y="4827"/>
                    <a:pt x="12186" y="4844"/>
                    <a:pt x="12084" y="4861"/>
                  </a:cubicBezTo>
                  <a:cubicBezTo>
                    <a:pt x="12084" y="4861"/>
                    <a:pt x="12084" y="4861"/>
                    <a:pt x="12084" y="4861"/>
                  </a:cubicBezTo>
                  <a:lnTo>
                    <a:pt x="12084" y="4861"/>
                  </a:lnTo>
                  <a:cubicBezTo>
                    <a:pt x="11761" y="4929"/>
                    <a:pt x="11438" y="4997"/>
                    <a:pt x="11116" y="5065"/>
                  </a:cubicBezTo>
                  <a:cubicBezTo>
                    <a:pt x="11065" y="5099"/>
                    <a:pt x="11014" y="5116"/>
                    <a:pt x="10963" y="5150"/>
                  </a:cubicBezTo>
                  <a:cubicBezTo>
                    <a:pt x="10895" y="5133"/>
                    <a:pt x="10827" y="5133"/>
                    <a:pt x="10776" y="5133"/>
                  </a:cubicBezTo>
                  <a:cubicBezTo>
                    <a:pt x="10419" y="5201"/>
                    <a:pt x="10062" y="5286"/>
                    <a:pt x="9705" y="5354"/>
                  </a:cubicBezTo>
                  <a:cubicBezTo>
                    <a:pt x="9960" y="5371"/>
                    <a:pt x="10215" y="5388"/>
                    <a:pt x="10470" y="5405"/>
                  </a:cubicBezTo>
                  <a:cubicBezTo>
                    <a:pt x="9807" y="5762"/>
                    <a:pt x="9144" y="6119"/>
                    <a:pt x="8481" y="6476"/>
                  </a:cubicBezTo>
                  <a:cubicBezTo>
                    <a:pt x="8107" y="6680"/>
                    <a:pt x="7750" y="6884"/>
                    <a:pt x="7394" y="7088"/>
                  </a:cubicBezTo>
                  <a:cubicBezTo>
                    <a:pt x="7309" y="6714"/>
                    <a:pt x="7224" y="6340"/>
                    <a:pt x="7156" y="5949"/>
                  </a:cubicBezTo>
                  <a:cubicBezTo>
                    <a:pt x="7054" y="5983"/>
                    <a:pt x="6969" y="6000"/>
                    <a:pt x="6867" y="6034"/>
                  </a:cubicBezTo>
                  <a:cubicBezTo>
                    <a:pt x="6952" y="6425"/>
                    <a:pt x="7037" y="6833"/>
                    <a:pt x="7122" y="7241"/>
                  </a:cubicBezTo>
                  <a:cubicBezTo>
                    <a:pt x="6765" y="7444"/>
                    <a:pt x="6408" y="7631"/>
                    <a:pt x="6051" y="7835"/>
                  </a:cubicBezTo>
                  <a:cubicBezTo>
                    <a:pt x="6153" y="7275"/>
                    <a:pt x="6272" y="6714"/>
                    <a:pt x="6391" y="6153"/>
                  </a:cubicBezTo>
                  <a:lnTo>
                    <a:pt x="6391" y="6153"/>
                  </a:lnTo>
                  <a:cubicBezTo>
                    <a:pt x="6289" y="6187"/>
                    <a:pt x="6170" y="6204"/>
                    <a:pt x="6068" y="6238"/>
                  </a:cubicBezTo>
                  <a:cubicBezTo>
                    <a:pt x="5949" y="6833"/>
                    <a:pt x="5830" y="7427"/>
                    <a:pt x="5711" y="8039"/>
                  </a:cubicBezTo>
                  <a:cubicBezTo>
                    <a:pt x="5048" y="8413"/>
                    <a:pt x="4402" y="8787"/>
                    <a:pt x="3740" y="9178"/>
                  </a:cubicBezTo>
                  <a:cubicBezTo>
                    <a:pt x="3808" y="8413"/>
                    <a:pt x="3876" y="7631"/>
                    <a:pt x="3944" y="6867"/>
                  </a:cubicBezTo>
                  <a:lnTo>
                    <a:pt x="3944" y="6867"/>
                  </a:lnTo>
                  <a:cubicBezTo>
                    <a:pt x="3842" y="6901"/>
                    <a:pt x="3740" y="6935"/>
                    <a:pt x="3638" y="6969"/>
                  </a:cubicBezTo>
                  <a:cubicBezTo>
                    <a:pt x="3570" y="7767"/>
                    <a:pt x="3502" y="8566"/>
                    <a:pt x="3434" y="9365"/>
                  </a:cubicBezTo>
                  <a:cubicBezTo>
                    <a:pt x="2516" y="9909"/>
                    <a:pt x="1598" y="10453"/>
                    <a:pt x="697" y="11013"/>
                  </a:cubicBezTo>
                  <a:cubicBezTo>
                    <a:pt x="1394" y="9773"/>
                    <a:pt x="2074" y="8532"/>
                    <a:pt x="2737" y="7275"/>
                  </a:cubicBezTo>
                  <a:lnTo>
                    <a:pt x="2737" y="7275"/>
                  </a:lnTo>
                  <a:cubicBezTo>
                    <a:pt x="2601" y="7326"/>
                    <a:pt x="2465" y="7376"/>
                    <a:pt x="2329" y="7427"/>
                  </a:cubicBezTo>
                  <a:cubicBezTo>
                    <a:pt x="1632" y="8736"/>
                    <a:pt x="918" y="10028"/>
                    <a:pt x="188" y="11336"/>
                  </a:cubicBezTo>
                  <a:cubicBezTo>
                    <a:pt x="137" y="11370"/>
                    <a:pt x="69" y="11404"/>
                    <a:pt x="1" y="11455"/>
                  </a:cubicBezTo>
                  <a:lnTo>
                    <a:pt x="1" y="12237"/>
                  </a:lnTo>
                  <a:cubicBezTo>
                    <a:pt x="137" y="11999"/>
                    <a:pt x="290" y="11761"/>
                    <a:pt x="426" y="11523"/>
                  </a:cubicBezTo>
                  <a:cubicBezTo>
                    <a:pt x="1411" y="10911"/>
                    <a:pt x="2397" y="10300"/>
                    <a:pt x="3400" y="9705"/>
                  </a:cubicBezTo>
                  <a:lnTo>
                    <a:pt x="3400" y="9705"/>
                  </a:lnTo>
                  <a:cubicBezTo>
                    <a:pt x="3264" y="11200"/>
                    <a:pt x="3094" y="12679"/>
                    <a:pt x="2924" y="14158"/>
                  </a:cubicBezTo>
                  <a:cubicBezTo>
                    <a:pt x="1955" y="14345"/>
                    <a:pt x="986" y="14531"/>
                    <a:pt x="1" y="14718"/>
                  </a:cubicBezTo>
                  <a:lnTo>
                    <a:pt x="1" y="14990"/>
                  </a:lnTo>
                  <a:cubicBezTo>
                    <a:pt x="969" y="14803"/>
                    <a:pt x="1938" y="14633"/>
                    <a:pt x="2890" y="14446"/>
                  </a:cubicBezTo>
                  <a:lnTo>
                    <a:pt x="2890" y="14446"/>
                  </a:lnTo>
                  <a:cubicBezTo>
                    <a:pt x="2533" y="17472"/>
                    <a:pt x="2108" y="20497"/>
                    <a:pt x="1632" y="23505"/>
                  </a:cubicBezTo>
                  <a:cubicBezTo>
                    <a:pt x="1377" y="23896"/>
                    <a:pt x="1122" y="24287"/>
                    <a:pt x="884" y="24678"/>
                  </a:cubicBezTo>
                  <a:cubicBezTo>
                    <a:pt x="935" y="24763"/>
                    <a:pt x="1003" y="24864"/>
                    <a:pt x="1054" y="24949"/>
                  </a:cubicBezTo>
                  <a:cubicBezTo>
                    <a:pt x="1207" y="24712"/>
                    <a:pt x="1360" y="24474"/>
                    <a:pt x="1513" y="24253"/>
                  </a:cubicBezTo>
                  <a:lnTo>
                    <a:pt x="1513" y="24253"/>
                  </a:lnTo>
                  <a:cubicBezTo>
                    <a:pt x="1445" y="24610"/>
                    <a:pt x="1377" y="24966"/>
                    <a:pt x="1326" y="25323"/>
                  </a:cubicBezTo>
                  <a:cubicBezTo>
                    <a:pt x="1394" y="25425"/>
                    <a:pt x="1479" y="25527"/>
                    <a:pt x="1564" y="25629"/>
                  </a:cubicBezTo>
                  <a:cubicBezTo>
                    <a:pt x="1683" y="24966"/>
                    <a:pt x="1785" y="24287"/>
                    <a:pt x="1904" y="23624"/>
                  </a:cubicBezTo>
                  <a:cubicBezTo>
                    <a:pt x="2414" y="22808"/>
                    <a:pt x="2924" y="21992"/>
                    <a:pt x="3417" y="21177"/>
                  </a:cubicBezTo>
                  <a:lnTo>
                    <a:pt x="3417" y="21177"/>
                  </a:lnTo>
                  <a:cubicBezTo>
                    <a:pt x="3213" y="22570"/>
                    <a:pt x="3026" y="23964"/>
                    <a:pt x="2839" y="25357"/>
                  </a:cubicBezTo>
                  <a:cubicBezTo>
                    <a:pt x="2754" y="25476"/>
                    <a:pt x="2754" y="25544"/>
                    <a:pt x="2805" y="25663"/>
                  </a:cubicBezTo>
                  <a:cubicBezTo>
                    <a:pt x="2771" y="25850"/>
                    <a:pt x="2754" y="26054"/>
                    <a:pt x="2720" y="26241"/>
                  </a:cubicBezTo>
                  <a:cubicBezTo>
                    <a:pt x="2652" y="26377"/>
                    <a:pt x="2584" y="26496"/>
                    <a:pt x="2499" y="26615"/>
                  </a:cubicBezTo>
                  <a:cubicBezTo>
                    <a:pt x="2635" y="26734"/>
                    <a:pt x="2788" y="26853"/>
                    <a:pt x="2924" y="26972"/>
                  </a:cubicBezTo>
                  <a:cubicBezTo>
                    <a:pt x="2958" y="26768"/>
                    <a:pt x="2975" y="26547"/>
                    <a:pt x="3009" y="26343"/>
                  </a:cubicBezTo>
                  <a:lnTo>
                    <a:pt x="3026" y="26292"/>
                  </a:lnTo>
                  <a:lnTo>
                    <a:pt x="3264" y="26921"/>
                  </a:lnTo>
                  <a:cubicBezTo>
                    <a:pt x="3213" y="27006"/>
                    <a:pt x="3179" y="27074"/>
                    <a:pt x="3145" y="27142"/>
                  </a:cubicBezTo>
                  <a:cubicBezTo>
                    <a:pt x="3230" y="27193"/>
                    <a:pt x="3315" y="27244"/>
                    <a:pt x="3383" y="27295"/>
                  </a:cubicBezTo>
                  <a:cubicBezTo>
                    <a:pt x="3519" y="27380"/>
                    <a:pt x="3655" y="27465"/>
                    <a:pt x="3791" y="27550"/>
                  </a:cubicBezTo>
                  <a:cubicBezTo>
                    <a:pt x="3723" y="27346"/>
                    <a:pt x="3638" y="27142"/>
                    <a:pt x="3570" y="26955"/>
                  </a:cubicBezTo>
                  <a:cubicBezTo>
                    <a:pt x="4215" y="25731"/>
                    <a:pt x="4827" y="24491"/>
                    <a:pt x="5422" y="23233"/>
                  </a:cubicBezTo>
                  <a:cubicBezTo>
                    <a:pt x="5643" y="23046"/>
                    <a:pt x="5847" y="22876"/>
                    <a:pt x="6085" y="22689"/>
                  </a:cubicBezTo>
                  <a:cubicBezTo>
                    <a:pt x="7156" y="21856"/>
                    <a:pt x="8294" y="21126"/>
                    <a:pt x="9484" y="20429"/>
                  </a:cubicBezTo>
                  <a:lnTo>
                    <a:pt x="9484" y="20429"/>
                  </a:lnTo>
                  <a:cubicBezTo>
                    <a:pt x="9076" y="22689"/>
                    <a:pt x="8617" y="24915"/>
                    <a:pt x="8124" y="27159"/>
                  </a:cubicBezTo>
                  <a:cubicBezTo>
                    <a:pt x="6731" y="27397"/>
                    <a:pt x="5320" y="27550"/>
                    <a:pt x="3876" y="27601"/>
                  </a:cubicBezTo>
                  <a:cubicBezTo>
                    <a:pt x="3944" y="27635"/>
                    <a:pt x="4012" y="27669"/>
                    <a:pt x="4080" y="27703"/>
                  </a:cubicBezTo>
                  <a:cubicBezTo>
                    <a:pt x="4181" y="27754"/>
                    <a:pt x="4283" y="27805"/>
                    <a:pt x="4385" y="27856"/>
                  </a:cubicBezTo>
                  <a:cubicBezTo>
                    <a:pt x="5626" y="27788"/>
                    <a:pt x="6850" y="27652"/>
                    <a:pt x="8056" y="27448"/>
                  </a:cubicBezTo>
                  <a:lnTo>
                    <a:pt x="8056" y="27448"/>
                  </a:lnTo>
                  <a:cubicBezTo>
                    <a:pt x="8039" y="27584"/>
                    <a:pt x="8005" y="27737"/>
                    <a:pt x="7971" y="27873"/>
                  </a:cubicBezTo>
                  <a:cubicBezTo>
                    <a:pt x="7835" y="28111"/>
                    <a:pt x="7682" y="28331"/>
                    <a:pt x="7547" y="28552"/>
                  </a:cubicBezTo>
                  <a:lnTo>
                    <a:pt x="8107" y="28552"/>
                  </a:lnTo>
                  <a:cubicBezTo>
                    <a:pt x="8158" y="28365"/>
                    <a:pt x="8209" y="28179"/>
                    <a:pt x="8243" y="27975"/>
                  </a:cubicBezTo>
                  <a:cubicBezTo>
                    <a:pt x="8379" y="27771"/>
                    <a:pt x="8498" y="27550"/>
                    <a:pt x="8634" y="27346"/>
                  </a:cubicBezTo>
                  <a:cubicBezTo>
                    <a:pt x="9263" y="27227"/>
                    <a:pt x="9875" y="27091"/>
                    <a:pt x="10504" y="26955"/>
                  </a:cubicBezTo>
                  <a:lnTo>
                    <a:pt x="10504" y="26955"/>
                  </a:lnTo>
                  <a:cubicBezTo>
                    <a:pt x="10266" y="27448"/>
                    <a:pt x="10028" y="27941"/>
                    <a:pt x="9807" y="28416"/>
                  </a:cubicBezTo>
                  <a:cubicBezTo>
                    <a:pt x="9909" y="28416"/>
                    <a:pt x="10028" y="28382"/>
                    <a:pt x="10130" y="28365"/>
                  </a:cubicBezTo>
                  <a:cubicBezTo>
                    <a:pt x="10368" y="27873"/>
                    <a:pt x="10606" y="27380"/>
                    <a:pt x="10861" y="26870"/>
                  </a:cubicBezTo>
                  <a:cubicBezTo>
                    <a:pt x="11116" y="26819"/>
                    <a:pt x="11370" y="26751"/>
                    <a:pt x="11625" y="26683"/>
                  </a:cubicBezTo>
                  <a:lnTo>
                    <a:pt x="11625" y="26683"/>
                  </a:lnTo>
                  <a:cubicBezTo>
                    <a:pt x="11557" y="27159"/>
                    <a:pt x="11506" y="27635"/>
                    <a:pt x="11438" y="28128"/>
                  </a:cubicBezTo>
                  <a:cubicBezTo>
                    <a:pt x="11540" y="28094"/>
                    <a:pt x="11642" y="28077"/>
                    <a:pt x="11744" y="28043"/>
                  </a:cubicBezTo>
                  <a:cubicBezTo>
                    <a:pt x="11812" y="27567"/>
                    <a:pt x="11880" y="27091"/>
                    <a:pt x="11948" y="26615"/>
                  </a:cubicBezTo>
                  <a:cubicBezTo>
                    <a:pt x="13104" y="26309"/>
                    <a:pt x="14243" y="25969"/>
                    <a:pt x="15381" y="25629"/>
                  </a:cubicBezTo>
                  <a:lnTo>
                    <a:pt x="15381" y="25629"/>
                  </a:lnTo>
                  <a:cubicBezTo>
                    <a:pt x="15313" y="26071"/>
                    <a:pt x="15228" y="26530"/>
                    <a:pt x="15160" y="26972"/>
                  </a:cubicBezTo>
                  <a:cubicBezTo>
                    <a:pt x="15262" y="26938"/>
                    <a:pt x="15364" y="26904"/>
                    <a:pt x="15466" y="26870"/>
                  </a:cubicBezTo>
                  <a:cubicBezTo>
                    <a:pt x="15534" y="26411"/>
                    <a:pt x="15619" y="25969"/>
                    <a:pt x="15687" y="25527"/>
                  </a:cubicBezTo>
                  <a:cubicBezTo>
                    <a:pt x="15823" y="25493"/>
                    <a:pt x="15942" y="25442"/>
                    <a:pt x="16061" y="25408"/>
                  </a:cubicBezTo>
                  <a:cubicBezTo>
                    <a:pt x="16299" y="25714"/>
                    <a:pt x="16537" y="26037"/>
                    <a:pt x="16775" y="26343"/>
                  </a:cubicBezTo>
                  <a:cubicBezTo>
                    <a:pt x="16962" y="26275"/>
                    <a:pt x="17166" y="26190"/>
                    <a:pt x="17353" y="26105"/>
                  </a:cubicBezTo>
                  <a:cubicBezTo>
                    <a:pt x="17591" y="25663"/>
                    <a:pt x="17812" y="25221"/>
                    <a:pt x="18033" y="24763"/>
                  </a:cubicBezTo>
                  <a:cubicBezTo>
                    <a:pt x="18406" y="24644"/>
                    <a:pt x="18797" y="24508"/>
                    <a:pt x="19171" y="24389"/>
                  </a:cubicBezTo>
                  <a:lnTo>
                    <a:pt x="19171" y="24389"/>
                  </a:lnTo>
                  <a:cubicBezTo>
                    <a:pt x="18831" y="24847"/>
                    <a:pt x="18508" y="25306"/>
                    <a:pt x="18185" y="25748"/>
                  </a:cubicBezTo>
                  <a:cubicBezTo>
                    <a:pt x="18372" y="25680"/>
                    <a:pt x="18542" y="25612"/>
                    <a:pt x="18712" y="25527"/>
                  </a:cubicBezTo>
                  <a:cubicBezTo>
                    <a:pt x="19018" y="25102"/>
                    <a:pt x="19324" y="24661"/>
                    <a:pt x="19647" y="24236"/>
                  </a:cubicBezTo>
                  <a:cubicBezTo>
                    <a:pt x="20038" y="24100"/>
                    <a:pt x="20446" y="23964"/>
                    <a:pt x="20854" y="23828"/>
                  </a:cubicBezTo>
                  <a:lnTo>
                    <a:pt x="20854" y="23828"/>
                  </a:lnTo>
                  <a:cubicBezTo>
                    <a:pt x="20667" y="24168"/>
                    <a:pt x="20497" y="24508"/>
                    <a:pt x="20310" y="24847"/>
                  </a:cubicBezTo>
                  <a:cubicBezTo>
                    <a:pt x="20463" y="24780"/>
                    <a:pt x="20599" y="24712"/>
                    <a:pt x="20735" y="24661"/>
                  </a:cubicBezTo>
                  <a:cubicBezTo>
                    <a:pt x="20905" y="24338"/>
                    <a:pt x="21092" y="24015"/>
                    <a:pt x="21262" y="23692"/>
                  </a:cubicBezTo>
                  <a:cubicBezTo>
                    <a:pt x="21313" y="23675"/>
                    <a:pt x="21364" y="23658"/>
                    <a:pt x="21432" y="23624"/>
                  </a:cubicBezTo>
                  <a:lnTo>
                    <a:pt x="21432" y="23624"/>
                  </a:lnTo>
                  <a:cubicBezTo>
                    <a:pt x="21432" y="23879"/>
                    <a:pt x="21432" y="24117"/>
                    <a:pt x="21415" y="24372"/>
                  </a:cubicBezTo>
                  <a:cubicBezTo>
                    <a:pt x="21517" y="24321"/>
                    <a:pt x="21618" y="24287"/>
                    <a:pt x="21720" y="24236"/>
                  </a:cubicBezTo>
                  <a:cubicBezTo>
                    <a:pt x="21720" y="23998"/>
                    <a:pt x="21720" y="23760"/>
                    <a:pt x="21737" y="23522"/>
                  </a:cubicBezTo>
                  <a:cubicBezTo>
                    <a:pt x="22655" y="23216"/>
                    <a:pt x="23573" y="22893"/>
                    <a:pt x="24508" y="22570"/>
                  </a:cubicBezTo>
                  <a:lnTo>
                    <a:pt x="24508" y="22570"/>
                  </a:lnTo>
                  <a:cubicBezTo>
                    <a:pt x="24474" y="22757"/>
                    <a:pt x="24440" y="22927"/>
                    <a:pt x="24406" y="23114"/>
                  </a:cubicBezTo>
                  <a:cubicBezTo>
                    <a:pt x="24508" y="23063"/>
                    <a:pt x="24610" y="23012"/>
                    <a:pt x="24729" y="22978"/>
                  </a:cubicBezTo>
                  <a:cubicBezTo>
                    <a:pt x="24763" y="22808"/>
                    <a:pt x="24797" y="22638"/>
                    <a:pt x="24814" y="22468"/>
                  </a:cubicBezTo>
                  <a:cubicBezTo>
                    <a:pt x="26632" y="21822"/>
                    <a:pt x="28451" y="21177"/>
                    <a:pt x="30252" y="20514"/>
                  </a:cubicBezTo>
                  <a:cubicBezTo>
                    <a:pt x="31153" y="20106"/>
                    <a:pt x="32037" y="19664"/>
                    <a:pt x="32920" y="19239"/>
                  </a:cubicBezTo>
                  <a:lnTo>
                    <a:pt x="32920" y="19239"/>
                  </a:lnTo>
                  <a:cubicBezTo>
                    <a:pt x="30252" y="20225"/>
                    <a:pt x="27567" y="21211"/>
                    <a:pt x="24882" y="22145"/>
                  </a:cubicBezTo>
                  <a:cubicBezTo>
                    <a:pt x="25255" y="20072"/>
                    <a:pt x="25612" y="17998"/>
                    <a:pt x="25952" y="15925"/>
                  </a:cubicBezTo>
                  <a:cubicBezTo>
                    <a:pt x="26088" y="15755"/>
                    <a:pt x="26224" y="15568"/>
                    <a:pt x="26360" y="15398"/>
                  </a:cubicBezTo>
                  <a:cubicBezTo>
                    <a:pt x="27448" y="14022"/>
                    <a:pt x="28570" y="12662"/>
                    <a:pt x="29691" y="11302"/>
                  </a:cubicBezTo>
                  <a:cubicBezTo>
                    <a:pt x="30014" y="11166"/>
                    <a:pt x="30337" y="11030"/>
                    <a:pt x="30660" y="10894"/>
                  </a:cubicBezTo>
                  <a:cubicBezTo>
                    <a:pt x="31493" y="11982"/>
                    <a:pt x="32376" y="13019"/>
                    <a:pt x="33311" y="14022"/>
                  </a:cubicBezTo>
                  <a:cubicBezTo>
                    <a:pt x="33464" y="14820"/>
                    <a:pt x="33600" y="15636"/>
                    <a:pt x="33736" y="16435"/>
                  </a:cubicBezTo>
                  <a:cubicBezTo>
                    <a:pt x="33583" y="17319"/>
                    <a:pt x="33430" y="18185"/>
                    <a:pt x="33260" y="19069"/>
                  </a:cubicBezTo>
                  <a:cubicBezTo>
                    <a:pt x="33379" y="19018"/>
                    <a:pt x="33481" y="18950"/>
                    <a:pt x="33583" y="18899"/>
                  </a:cubicBezTo>
                  <a:cubicBezTo>
                    <a:pt x="33685" y="18355"/>
                    <a:pt x="33787" y="17812"/>
                    <a:pt x="33872" y="17285"/>
                  </a:cubicBezTo>
                  <a:cubicBezTo>
                    <a:pt x="33940" y="17710"/>
                    <a:pt x="34008" y="18134"/>
                    <a:pt x="34076" y="18559"/>
                  </a:cubicBezTo>
                  <a:cubicBezTo>
                    <a:pt x="34059" y="18610"/>
                    <a:pt x="34025" y="18644"/>
                    <a:pt x="34008" y="18695"/>
                  </a:cubicBezTo>
                  <a:cubicBezTo>
                    <a:pt x="34161" y="18610"/>
                    <a:pt x="34314" y="18525"/>
                    <a:pt x="34484" y="18440"/>
                  </a:cubicBezTo>
                  <a:cubicBezTo>
                    <a:pt x="34875" y="17761"/>
                    <a:pt x="35283" y="17064"/>
                    <a:pt x="35690" y="16367"/>
                  </a:cubicBezTo>
                  <a:cubicBezTo>
                    <a:pt x="35996" y="16656"/>
                    <a:pt x="36302" y="16945"/>
                    <a:pt x="36608" y="17217"/>
                  </a:cubicBezTo>
                  <a:cubicBezTo>
                    <a:pt x="36574" y="17268"/>
                    <a:pt x="36540" y="17302"/>
                    <a:pt x="36506" y="17353"/>
                  </a:cubicBezTo>
                  <a:cubicBezTo>
                    <a:pt x="36710" y="17251"/>
                    <a:pt x="36914" y="17132"/>
                    <a:pt x="37118" y="17013"/>
                  </a:cubicBezTo>
                  <a:cubicBezTo>
                    <a:pt x="37730" y="16180"/>
                    <a:pt x="38359" y="15347"/>
                    <a:pt x="38988" y="14514"/>
                  </a:cubicBezTo>
                  <a:lnTo>
                    <a:pt x="38988" y="14514"/>
                  </a:lnTo>
                  <a:cubicBezTo>
                    <a:pt x="38767" y="15024"/>
                    <a:pt x="38546" y="15517"/>
                    <a:pt x="38325" y="16027"/>
                  </a:cubicBezTo>
                  <a:cubicBezTo>
                    <a:pt x="38274" y="16163"/>
                    <a:pt x="38206" y="16299"/>
                    <a:pt x="38138" y="16418"/>
                  </a:cubicBezTo>
                  <a:cubicBezTo>
                    <a:pt x="38342" y="16316"/>
                    <a:pt x="38529" y="16197"/>
                    <a:pt x="38716" y="16078"/>
                  </a:cubicBezTo>
                  <a:cubicBezTo>
                    <a:pt x="39514" y="14684"/>
                    <a:pt x="40296" y="13274"/>
                    <a:pt x="41078" y="11863"/>
                  </a:cubicBezTo>
                  <a:cubicBezTo>
                    <a:pt x="42030" y="10691"/>
                    <a:pt x="42998" y="9518"/>
                    <a:pt x="44001" y="8362"/>
                  </a:cubicBezTo>
                  <a:cubicBezTo>
                    <a:pt x="44035" y="8328"/>
                    <a:pt x="44069" y="8294"/>
                    <a:pt x="44103" y="8243"/>
                  </a:cubicBezTo>
                  <a:cubicBezTo>
                    <a:pt x="44205" y="8362"/>
                    <a:pt x="44307" y="8481"/>
                    <a:pt x="44409" y="8583"/>
                  </a:cubicBezTo>
                  <a:cubicBezTo>
                    <a:pt x="44936" y="9195"/>
                    <a:pt x="45463" y="9807"/>
                    <a:pt x="46007" y="10419"/>
                  </a:cubicBezTo>
                  <a:cubicBezTo>
                    <a:pt x="46074" y="10351"/>
                    <a:pt x="46125" y="10266"/>
                    <a:pt x="46193" y="10181"/>
                  </a:cubicBezTo>
                  <a:cubicBezTo>
                    <a:pt x="45548" y="9467"/>
                    <a:pt x="44919" y="8753"/>
                    <a:pt x="44290" y="8039"/>
                  </a:cubicBezTo>
                  <a:cubicBezTo>
                    <a:pt x="45089" y="7139"/>
                    <a:pt x="45905" y="6238"/>
                    <a:pt x="46737" y="5354"/>
                  </a:cubicBezTo>
                  <a:cubicBezTo>
                    <a:pt x="47026" y="6034"/>
                    <a:pt x="47315" y="6714"/>
                    <a:pt x="47604" y="7393"/>
                  </a:cubicBezTo>
                  <a:cubicBezTo>
                    <a:pt x="47655" y="7224"/>
                    <a:pt x="47689" y="7054"/>
                    <a:pt x="47706" y="6884"/>
                  </a:cubicBezTo>
                  <a:cubicBezTo>
                    <a:pt x="47451" y="6289"/>
                    <a:pt x="47213" y="5711"/>
                    <a:pt x="46941" y="5133"/>
                  </a:cubicBezTo>
                  <a:cubicBezTo>
                    <a:pt x="47128" y="4929"/>
                    <a:pt x="47315" y="4725"/>
                    <a:pt x="47502" y="4538"/>
                  </a:cubicBezTo>
                  <a:cubicBezTo>
                    <a:pt x="47451" y="4402"/>
                    <a:pt x="47400" y="4266"/>
                    <a:pt x="47349" y="4130"/>
                  </a:cubicBezTo>
                  <a:cubicBezTo>
                    <a:pt x="47179" y="4181"/>
                    <a:pt x="47009" y="4215"/>
                    <a:pt x="46839" y="4266"/>
                  </a:cubicBezTo>
                  <a:cubicBezTo>
                    <a:pt x="46992" y="4198"/>
                    <a:pt x="47162" y="4130"/>
                    <a:pt x="47315" y="4079"/>
                  </a:cubicBezTo>
                  <a:cubicBezTo>
                    <a:pt x="47281" y="3994"/>
                    <a:pt x="47230" y="3909"/>
                    <a:pt x="47196" y="3825"/>
                  </a:cubicBezTo>
                  <a:cubicBezTo>
                    <a:pt x="46958" y="3926"/>
                    <a:pt x="46720" y="4011"/>
                    <a:pt x="46499" y="4096"/>
                  </a:cubicBezTo>
                  <a:cubicBezTo>
                    <a:pt x="46312" y="3672"/>
                    <a:pt x="46108" y="3247"/>
                    <a:pt x="45922" y="2839"/>
                  </a:cubicBezTo>
                  <a:cubicBezTo>
                    <a:pt x="45990" y="2703"/>
                    <a:pt x="46074" y="2550"/>
                    <a:pt x="46142" y="2414"/>
                  </a:cubicBezTo>
                  <a:cubicBezTo>
                    <a:pt x="45990" y="2261"/>
                    <a:pt x="45820" y="2125"/>
                    <a:pt x="45633" y="1972"/>
                  </a:cubicBezTo>
                  <a:cubicBezTo>
                    <a:pt x="45599" y="1989"/>
                    <a:pt x="45565" y="1989"/>
                    <a:pt x="45531" y="1989"/>
                  </a:cubicBezTo>
                  <a:cubicBezTo>
                    <a:pt x="45514" y="1938"/>
                    <a:pt x="45480" y="1887"/>
                    <a:pt x="45463" y="1836"/>
                  </a:cubicBezTo>
                  <a:cubicBezTo>
                    <a:pt x="45242" y="1666"/>
                    <a:pt x="45004" y="1513"/>
                    <a:pt x="44766" y="1360"/>
                  </a:cubicBezTo>
                  <a:cubicBezTo>
                    <a:pt x="44647" y="1547"/>
                    <a:pt x="44528" y="1717"/>
                    <a:pt x="44409" y="1904"/>
                  </a:cubicBezTo>
                  <a:cubicBezTo>
                    <a:pt x="44477" y="1700"/>
                    <a:pt x="44562" y="1496"/>
                    <a:pt x="44630" y="1292"/>
                  </a:cubicBezTo>
                  <a:cubicBezTo>
                    <a:pt x="44545" y="1241"/>
                    <a:pt x="44460" y="1190"/>
                    <a:pt x="44375" y="1139"/>
                  </a:cubicBezTo>
                  <a:cubicBezTo>
                    <a:pt x="44239" y="1513"/>
                    <a:pt x="44103" y="1887"/>
                    <a:pt x="43967" y="2244"/>
                  </a:cubicBezTo>
                  <a:cubicBezTo>
                    <a:pt x="43236" y="2363"/>
                    <a:pt x="42489" y="2482"/>
                    <a:pt x="41741" y="2601"/>
                  </a:cubicBezTo>
                  <a:cubicBezTo>
                    <a:pt x="41180" y="2686"/>
                    <a:pt x="40619" y="2771"/>
                    <a:pt x="40058" y="2856"/>
                  </a:cubicBezTo>
                  <a:cubicBezTo>
                    <a:pt x="39769" y="2465"/>
                    <a:pt x="39480" y="2091"/>
                    <a:pt x="39191" y="1700"/>
                  </a:cubicBezTo>
                  <a:cubicBezTo>
                    <a:pt x="39022" y="1462"/>
                    <a:pt x="38852" y="1241"/>
                    <a:pt x="38699" y="1003"/>
                  </a:cubicBezTo>
                  <a:cubicBezTo>
                    <a:pt x="39005" y="663"/>
                    <a:pt x="39310" y="341"/>
                    <a:pt x="39633"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27"/>
            <p:cNvSpPr/>
            <p:nvPr/>
          </p:nvSpPr>
          <p:spPr>
            <a:xfrm>
              <a:off x="3008875" y="2288575"/>
              <a:ext cx="667950" cy="136400"/>
            </a:xfrm>
            <a:custGeom>
              <a:avLst/>
              <a:gdLst/>
              <a:ahLst/>
              <a:cxnLst/>
              <a:rect l="l" t="t" r="r" b="b"/>
              <a:pathLst>
                <a:path w="26718" h="5456" extrusionOk="0">
                  <a:moveTo>
                    <a:pt x="17659" y="1"/>
                  </a:moveTo>
                  <a:cubicBezTo>
                    <a:pt x="11710" y="1190"/>
                    <a:pt x="5813" y="2465"/>
                    <a:pt x="1" y="3722"/>
                  </a:cubicBezTo>
                  <a:lnTo>
                    <a:pt x="1" y="5456"/>
                  </a:lnTo>
                  <a:cubicBezTo>
                    <a:pt x="69" y="5439"/>
                    <a:pt x="154" y="5422"/>
                    <a:pt x="222" y="5405"/>
                  </a:cubicBezTo>
                  <a:cubicBezTo>
                    <a:pt x="8906" y="3536"/>
                    <a:pt x="17778" y="1615"/>
                    <a:pt x="26717" y="1"/>
                  </a:cubicBezTo>
                  <a:close/>
                </a:path>
              </a:pathLst>
            </a:custGeom>
            <a:solidFill>
              <a:srgbClr val="D1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27"/>
            <p:cNvSpPr/>
            <p:nvPr/>
          </p:nvSpPr>
          <p:spPr>
            <a:xfrm>
              <a:off x="3008875" y="2288575"/>
              <a:ext cx="1515575" cy="1109800"/>
            </a:xfrm>
            <a:custGeom>
              <a:avLst/>
              <a:gdLst/>
              <a:ahLst/>
              <a:cxnLst/>
              <a:rect l="l" t="t" r="r" b="b"/>
              <a:pathLst>
                <a:path w="60623" h="44392" extrusionOk="0">
                  <a:moveTo>
                    <a:pt x="53331" y="1"/>
                  </a:moveTo>
                  <a:cubicBezTo>
                    <a:pt x="56119" y="2176"/>
                    <a:pt x="58056" y="5524"/>
                    <a:pt x="58413" y="9195"/>
                  </a:cubicBezTo>
                  <a:cubicBezTo>
                    <a:pt x="58889" y="14072"/>
                    <a:pt x="56781" y="19409"/>
                    <a:pt x="52635" y="23828"/>
                  </a:cubicBezTo>
                  <a:cubicBezTo>
                    <a:pt x="48488" y="28263"/>
                    <a:pt x="42896" y="31306"/>
                    <a:pt x="38495" y="33464"/>
                  </a:cubicBezTo>
                  <a:cubicBezTo>
                    <a:pt x="30423" y="37427"/>
                    <a:pt x="16317" y="42665"/>
                    <a:pt x="5238" y="42665"/>
                  </a:cubicBezTo>
                  <a:cubicBezTo>
                    <a:pt x="3395" y="42665"/>
                    <a:pt x="1635" y="42519"/>
                    <a:pt x="1" y="42199"/>
                  </a:cubicBezTo>
                  <a:lnTo>
                    <a:pt x="1" y="43950"/>
                  </a:lnTo>
                  <a:cubicBezTo>
                    <a:pt x="1598" y="44239"/>
                    <a:pt x="3315" y="44392"/>
                    <a:pt x="5201" y="44392"/>
                  </a:cubicBezTo>
                  <a:cubicBezTo>
                    <a:pt x="8294" y="44392"/>
                    <a:pt x="11778" y="44001"/>
                    <a:pt x="15636" y="43202"/>
                  </a:cubicBezTo>
                  <a:cubicBezTo>
                    <a:pt x="24372" y="41401"/>
                    <a:pt x="33549" y="37781"/>
                    <a:pt x="39242" y="34994"/>
                  </a:cubicBezTo>
                  <a:cubicBezTo>
                    <a:pt x="43763" y="32767"/>
                    <a:pt x="49541" y="29623"/>
                    <a:pt x="53875" y="25000"/>
                  </a:cubicBezTo>
                  <a:cubicBezTo>
                    <a:pt x="58345" y="20225"/>
                    <a:pt x="60622" y="14395"/>
                    <a:pt x="60112" y="9042"/>
                  </a:cubicBezTo>
                  <a:cubicBezTo>
                    <a:pt x="59773" y="5592"/>
                    <a:pt x="58192" y="2397"/>
                    <a:pt x="55864" y="1"/>
                  </a:cubicBezTo>
                  <a:close/>
                </a:path>
              </a:pathLst>
            </a:custGeom>
            <a:solidFill>
              <a:srgbClr val="D1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27"/>
            <p:cNvSpPr/>
            <p:nvPr/>
          </p:nvSpPr>
          <p:spPr>
            <a:xfrm>
              <a:off x="3008875" y="2434300"/>
              <a:ext cx="1232175" cy="756750"/>
            </a:xfrm>
            <a:custGeom>
              <a:avLst/>
              <a:gdLst/>
              <a:ahLst/>
              <a:cxnLst/>
              <a:rect l="l" t="t" r="r" b="b"/>
              <a:pathLst>
                <a:path w="49287" h="30270" extrusionOk="0">
                  <a:moveTo>
                    <a:pt x="39295" y="0"/>
                  </a:moveTo>
                  <a:cubicBezTo>
                    <a:pt x="37152" y="0"/>
                    <a:pt x="35034" y="410"/>
                    <a:pt x="33107" y="783"/>
                  </a:cubicBezTo>
                  <a:lnTo>
                    <a:pt x="13954" y="4488"/>
                  </a:lnTo>
                  <a:cubicBezTo>
                    <a:pt x="9824" y="5286"/>
                    <a:pt x="5558" y="6102"/>
                    <a:pt x="1564" y="7649"/>
                  </a:cubicBezTo>
                  <a:cubicBezTo>
                    <a:pt x="1037" y="7870"/>
                    <a:pt x="494" y="8108"/>
                    <a:pt x="1" y="8413"/>
                  </a:cubicBezTo>
                  <a:lnTo>
                    <a:pt x="1" y="10980"/>
                  </a:lnTo>
                  <a:cubicBezTo>
                    <a:pt x="69" y="10776"/>
                    <a:pt x="154" y="10606"/>
                    <a:pt x="256" y="10453"/>
                  </a:cubicBezTo>
                  <a:cubicBezTo>
                    <a:pt x="647" y="9875"/>
                    <a:pt x="1462" y="9518"/>
                    <a:pt x="2176" y="9246"/>
                  </a:cubicBezTo>
                  <a:cubicBezTo>
                    <a:pt x="6034" y="7751"/>
                    <a:pt x="10232" y="6935"/>
                    <a:pt x="14277" y="6153"/>
                  </a:cubicBezTo>
                  <a:lnTo>
                    <a:pt x="33430" y="2448"/>
                  </a:lnTo>
                  <a:cubicBezTo>
                    <a:pt x="35368" y="2074"/>
                    <a:pt x="37339" y="1700"/>
                    <a:pt x="39276" y="1700"/>
                  </a:cubicBezTo>
                  <a:cubicBezTo>
                    <a:pt x="39990" y="1700"/>
                    <a:pt x="40687" y="1751"/>
                    <a:pt x="41367" y="1853"/>
                  </a:cubicBezTo>
                  <a:cubicBezTo>
                    <a:pt x="43627" y="2244"/>
                    <a:pt x="46159" y="3638"/>
                    <a:pt x="46771" y="5898"/>
                  </a:cubicBezTo>
                  <a:cubicBezTo>
                    <a:pt x="47672" y="9263"/>
                    <a:pt x="44018" y="12390"/>
                    <a:pt x="41758" y="13971"/>
                  </a:cubicBezTo>
                  <a:cubicBezTo>
                    <a:pt x="35283" y="18475"/>
                    <a:pt x="27788" y="21619"/>
                    <a:pt x="20531" y="24678"/>
                  </a:cubicBezTo>
                  <a:cubicBezTo>
                    <a:pt x="20055" y="24865"/>
                    <a:pt x="19562" y="25086"/>
                    <a:pt x="19035" y="25307"/>
                  </a:cubicBezTo>
                  <a:cubicBezTo>
                    <a:pt x="15747" y="26743"/>
                    <a:pt x="11542" y="28562"/>
                    <a:pt x="7947" y="28562"/>
                  </a:cubicBezTo>
                  <a:cubicBezTo>
                    <a:pt x="6692" y="28562"/>
                    <a:pt x="5512" y="28341"/>
                    <a:pt x="4470" y="27805"/>
                  </a:cubicBezTo>
                  <a:cubicBezTo>
                    <a:pt x="1853" y="26445"/>
                    <a:pt x="579" y="23675"/>
                    <a:pt x="1" y="20769"/>
                  </a:cubicBezTo>
                  <a:lnTo>
                    <a:pt x="1" y="25748"/>
                  </a:lnTo>
                  <a:cubicBezTo>
                    <a:pt x="867" y="27227"/>
                    <a:pt x="2057" y="28468"/>
                    <a:pt x="3689" y="29317"/>
                  </a:cubicBezTo>
                  <a:cubicBezTo>
                    <a:pt x="4997" y="29997"/>
                    <a:pt x="6442" y="30269"/>
                    <a:pt x="7954" y="30269"/>
                  </a:cubicBezTo>
                  <a:cubicBezTo>
                    <a:pt x="11897" y="30269"/>
                    <a:pt x="16265" y="28366"/>
                    <a:pt x="19715" y="26870"/>
                  </a:cubicBezTo>
                  <a:cubicBezTo>
                    <a:pt x="20242" y="26649"/>
                    <a:pt x="20718" y="26428"/>
                    <a:pt x="21194" y="26241"/>
                  </a:cubicBezTo>
                  <a:cubicBezTo>
                    <a:pt x="28519" y="23148"/>
                    <a:pt x="36115" y="19970"/>
                    <a:pt x="42726" y="15364"/>
                  </a:cubicBezTo>
                  <a:cubicBezTo>
                    <a:pt x="47264" y="12203"/>
                    <a:pt x="49287" y="8702"/>
                    <a:pt x="48420" y="5456"/>
                  </a:cubicBezTo>
                  <a:cubicBezTo>
                    <a:pt x="47706" y="2822"/>
                    <a:pt x="45055" y="766"/>
                    <a:pt x="41656" y="188"/>
                  </a:cubicBezTo>
                  <a:cubicBezTo>
                    <a:pt x="40871" y="55"/>
                    <a:pt x="40081" y="0"/>
                    <a:pt x="39295" y="0"/>
                  </a:cubicBezTo>
                  <a:close/>
                </a:path>
              </a:pathLst>
            </a:custGeom>
            <a:solidFill>
              <a:srgbClr val="D1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27"/>
            <p:cNvSpPr/>
            <p:nvPr/>
          </p:nvSpPr>
          <p:spPr>
            <a:xfrm>
              <a:off x="3008875" y="2455425"/>
              <a:ext cx="1213475" cy="714000"/>
            </a:xfrm>
            <a:custGeom>
              <a:avLst/>
              <a:gdLst/>
              <a:ahLst/>
              <a:cxnLst/>
              <a:rect l="l" t="t" r="r" b="b"/>
              <a:pathLst>
                <a:path w="48539" h="28560" extrusionOk="0">
                  <a:moveTo>
                    <a:pt x="39304" y="0"/>
                  </a:moveTo>
                  <a:cubicBezTo>
                    <a:pt x="37289" y="0"/>
                    <a:pt x="35265" y="385"/>
                    <a:pt x="33277" y="770"/>
                  </a:cubicBezTo>
                  <a:cubicBezTo>
                    <a:pt x="26887" y="2011"/>
                    <a:pt x="20497" y="3235"/>
                    <a:pt x="14107" y="4475"/>
                  </a:cubicBezTo>
                  <a:cubicBezTo>
                    <a:pt x="9960" y="5274"/>
                    <a:pt x="5796" y="6090"/>
                    <a:pt x="1870" y="7602"/>
                  </a:cubicBezTo>
                  <a:cubicBezTo>
                    <a:pt x="1207" y="7857"/>
                    <a:pt x="528" y="8163"/>
                    <a:pt x="1" y="8622"/>
                  </a:cubicBezTo>
                  <a:lnTo>
                    <a:pt x="1" y="22949"/>
                  </a:lnTo>
                  <a:cubicBezTo>
                    <a:pt x="833" y="24971"/>
                    <a:pt x="2125" y="26705"/>
                    <a:pt x="4080" y="27708"/>
                  </a:cubicBezTo>
                  <a:cubicBezTo>
                    <a:pt x="5249" y="28313"/>
                    <a:pt x="6560" y="28560"/>
                    <a:pt x="7941" y="28560"/>
                  </a:cubicBezTo>
                  <a:cubicBezTo>
                    <a:pt x="12340" y="28560"/>
                    <a:pt x="17439" y="26050"/>
                    <a:pt x="20854" y="24615"/>
                  </a:cubicBezTo>
                  <a:cubicBezTo>
                    <a:pt x="28264" y="21504"/>
                    <a:pt x="35724" y="18343"/>
                    <a:pt x="42251" y="13823"/>
                  </a:cubicBezTo>
                  <a:cubicBezTo>
                    <a:pt x="45378" y="11647"/>
                    <a:pt x="48539" y="8367"/>
                    <a:pt x="47604" y="4832"/>
                  </a:cubicBezTo>
                  <a:cubicBezTo>
                    <a:pt x="46924" y="2317"/>
                    <a:pt x="44239" y="634"/>
                    <a:pt x="41520" y="176"/>
                  </a:cubicBezTo>
                  <a:cubicBezTo>
                    <a:pt x="40784" y="52"/>
                    <a:pt x="40044" y="0"/>
                    <a:pt x="39304" y="0"/>
                  </a:cubicBezTo>
                  <a:close/>
                </a:path>
              </a:pathLst>
            </a:custGeom>
            <a:solidFill>
              <a:srgbClr val="DB7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27"/>
            <p:cNvSpPr/>
            <p:nvPr/>
          </p:nvSpPr>
          <p:spPr>
            <a:xfrm>
              <a:off x="3334325" y="3575525"/>
              <a:ext cx="44225" cy="8100"/>
            </a:xfrm>
            <a:custGeom>
              <a:avLst/>
              <a:gdLst/>
              <a:ahLst/>
              <a:cxnLst/>
              <a:rect l="l" t="t" r="r" b="b"/>
              <a:pathLst>
                <a:path w="1769" h="324" extrusionOk="0">
                  <a:moveTo>
                    <a:pt x="1768" y="1"/>
                  </a:moveTo>
                  <a:lnTo>
                    <a:pt x="1768" y="1"/>
                  </a:lnTo>
                  <a:cubicBezTo>
                    <a:pt x="1191" y="120"/>
                    <a:pt x="596" y="222"/>
                    <a:pt x="1" y="324"/>
                  </a:cubicBezTo>
                  <a:cubicBezTo>
                    <a:pt x="596" y="239"/>
                    <a:pt x="1191" y="137"/>
                    <a:pt x="1768" y="1"/>
                  </a:cubicBezTo>
                  <a:close/>
                </a:path>
              </a:pathLst>
            </a:custGeom>
            <a:solidFill>
              <a:srgbClr val="BB6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27"/>
            <p:cNvSpPr/>
            <p:nvPr/>
          </p:nvSpPr>
          <p:spPr>
            <a:xfrm>
              <a:off x="3008875" y="2455550"/>
              <a:ext cx="1194350" cy="713825"/>
            </a:xfrm>
            <a:custGeom>
              <a:avLst/>
              <a:gdLst/>
              <a:ahLst/>
              <a:cxnLst/>
              <a:rect l="l" t="t" r="r" b="b"/>
              <a:pathLst>
                <a:path w="47774" h="28553" extrusionOk="0">
                  <a:moveTo>
                    <a:pt x="34433" y="1462"/>
                  </a:moveTo>
                  <a:lnTo>
                    <a:pt x="34433" y="1462"/>
                  </a:lnTo>
                  <a:cubicBezTo>
                    <a:pt x="33124" y="2193"/>
                    <a:pt x="31799" y="2873"/>
                    <a:pt x="30456" y="3536"/>
                  </a:cubicBezTo>
                  <a:cubicBezTo>
                    <a:pt x="30966" y="2890"/>
                    <a:pt x="31476" y="2261"/>
                    <a:pt x="32003" y="1632"/>
                  </a:cubicBezTo>
                  <a:cubicBezTo>
                    <a:pt x="32325" y="1598"/>
                    <a:pt x="32648" y="1564"/>
                    <a:pt x="32988" y="1547"/>
                  </a:cubicBezTo>
                  <a:cubicBezTo>
                    <a:pt x="33464" y="1513"/>
                    <a:pt x="33940" y="1496"/>
                    <a:pt x="34433" y="1462"/>
                  </a:cubicBezTo>
                  <a:close/>
                  <a:moveTo>
                    <a:pt x="36778" y="1394"/>
                  </a:moveTo>
                  <a:cubicBezTo>
                    <a:pt x="37509" y="1394"/>
                    <a:pt x="38240" y="1411"/>
                    <a:pt x="38971" y="1428"/>
                  </a:cubicBezTo>
                  <a:cubicBezTo>
                    <a:pt x="38954" y="1615"/>
                    <a:pt x="38920" y="1785"/>
                    <a:pt x="38886" y="1955"/>
                  </a:cubicBezTo>
                  <a:cubicBezTo>
                    <a:pt x="38784" y="2533"/>
                    <a:pt x="38682" y="3128"/>
                    <a:pt x="38563" y="3706"/>
                  </a:cubicBezTo>
                  <a:cubicBezTo>
                    <a:pt x="38154" y="3699"/>
                    <a:pt x="37746" y="3694"/>
                    <a:pt x="37339" y="3694"/>
                  </a:cubicBezTo>
                  <a:cubicBezTo>
                    <a:pt x="36763" y="3694"/>
                    <a:pt x="36190" y="3703"/>
                    <a:pt x="35622" y="3723"/>
                  </a:cubicBezTo>
                  <a:cubicBezTo>
                    <a:pt x="35996" y="2958"/>
                    <a:pt x="36387" y="2176"/>
                    <a:pt x="36778" y="1394"/>
                  </a:cubicBezTo>
                  <a:close/>
                  <a:moveTo>
                    <a:pt x="39463" y="1445"/>
                  </a:moveTo>
                  <a:cubicBezTo>
                    <a:pt x="39956" y="1479"/>
                    <a:pt x="40466" y="1496"/>
                    <a:pt x="40976" y="1530"/>
                  </a:cubicBezTo>
                  <a:cubicBezTo>
                    <a:pt x="40534" y="2108"/>
                    <a:pt x="40109" y="2703"/>
                    <a:pt x="39718" y="3298"/>
                  </a:cubicBezTo>
                  <a:cubicBezTo>
                    <a:pt x="39565" y="3434"/>
                    <a:pt x="39429" y="3587"/>
                    <a:pt x="39293" y="3740"/>
                  </a:cubicBezTo>
                  <a:cubicBezTo>
                    <a:pt x="39208" y="3740"/>
                    <a:pt x="39123" y="3723"/>
                    <a:pt x="39055" y="3723"/>
                  </a:cubicBezTo>
                  <a:cubicBezTo>
                    <a:pt x="39072" y="3587"/>
                    <a:pt x="39106" y="3451"/>
                    <a:pt x="39123" y="3298"/>
                  </a:cubicBezTo>
                  <a:cubicBezTo>
                    <a:pt x="39242" y="2686"/>
                    <a:pt x="39344" y="2074"/>
                    <a:pt x="39463" y="1445"/>
                  </a:cubicBezTo>
                  <a:close/>
                  <a:moveTo>
                    <a:pt x="36251" y="1411"/>
                  </a:moveTo>
                  <a:cubicBezTo>
                    <a:pt x="35962" y="1989"/>
                    <a:pt x="35673" y="2567"/>
                    <a:pt x="35385" y="3162"/>
                  </a:cubicBezTo>
                  <a:cubicBezTo>
                    <a:pt x="35283" y="3349"/>
                    <a:pt x="35181" y="3536"/>
                    <a:pt x="35079" y="3740"/>
                  </a:cubicBezTo>
                  <a:cubicBezTo>
                    <a:pt x="34790" y="3757"/>
                    <a:pt x="34501" y="3757"/>
                    <a:pt x="34229" y="3774"/>
                  </a:cubicBezTo>
                  <a:cubicBezTo>
                    <a:pt x="34807" y="3077"/>
                    <a:pt x="35249" y="2312"/>
                    <a:pt x="35487" y="1428"/>
                  </a:cubicBezTo>
                  <a:cubicBezTo>
                    <a:pt x="35741" y="1428"/>
                    <a:pt x="35996" y="1411"/>
                    <a:pt x="36251" y="1411"/>
                  </a:cubicBezTo>
                  <a:close/>
                  <a:moveTo>
                    <a:pt x="31357" y="1683"/>
                  </a:moveTo>
                  <a:lnTo>
                    <a:pt x="31357" y="1683"/>
                  </a:lnTo>
                  <a:cubicBezTo>
                    <a:pt x="30779" y="2380"/>
                    <a:pt x="30218" y="3094"/>
                    <a:pt x="29657" y="3791"/>
                  </a:cubicBezTo>
                  <a:cubicBezTo>
                    <a:pt x="29793" y="3145"/>
                    <a:pt x="29912" y="2482"/>
                    <a:pt x="30031" y="1819"/>
                  </a:cubicBezTo>
                  <a:cubicBezTo>
                    <a:pt x="30473" y="1768"/>
                    <a:pt x="30898" y="1734"/>
                    <a:pt x="31357" y="1683"/>
                  </a:cubicBezTo>
                  <a:close/>
                  <a:moveTo>
                    <a:pt x="41979" y="1615"/>
                  </a:moveTo>
                  <a:cubicBezTo>
                    <a:pt x="42607" y="1666"/>
                    <a:pt x="43236" y="1734"/>
                    <a:pt x="43865" y="1819"/>
                  </a:cubicBezTo>
                  <a:cubicBezTo>
                    <a:pt x="43423" y="2533"/>
                    <a:pt x="42981" y="3247"/>
                    <a:pt x="42539" y="3960"/>
                  </a:cubicBezTo>
                  <a:cubicBezTo>
                    <a:pt x="41673" y="3875"/>
                    <a:pt x="40823" y="3808"/>
                    <a:pt x="39956" y="3757"/>
                  </a:cubicBezTo>
                  <a:cubicBezTo>
                    <a:pt x="39990" y="3723"/>
                    <a:pt x="40007" y="3672"/>
                    <a:pt x="40041" y="3638"/>
                  </a:cubicBezTo>
                  <a:cubicBezTo>
                    <a:pt x="40670" y="2958"/>
                    <a:pt x="41333" y="2278"/>
                    <a:pt x="41979" y="1615"/>
                  </a:cubicBezTo>
                  <a:close/>
                  <a:moveTo>
                    <a:pt x="34892" y="1734"/>
                  </a:moveTo>
                  <a:lnTo>
                    <a:pt x="34892" y="1734"/>
                  </a:lnTo>
                  <a:cubicBezTo>
                    <a:pt x="34603" y="2516"/>
                    <a:pt x="34144" y="3196"/>
                    <a:pt x="33583" y="3825"/>
                  </a:cubicBezTo>
                  <a:cubicBezTo>
                    <a:pt x="33311" y="3842"/>
                    <a:pt x="33039" y="3842"/>
                    <a:pt x="32767" y="3875"/>
                  </a:cubicBezTo>
                  <a:cubicBezTo>
                    <a:pt x="31952" y="3926"/>
                    <a:pt x="31136" y="4028"/>
                    <a:pt x="30320" y="4113"/>
                  </a:cubicBezTo>
                  <a:cubicBezTo>
                    <a:pt x="31867" y="3366"/>
                    <a:pt x="33396" y="2584"/>
                    <a:pt x="34892" y="1734"/>
                  </a:cubicBezTo>
                  <a:close/>
                  <a:moveTo>
                    <a:pt x="37307" y="4135"/>
                  </a:moveTo>
                  <a:cubicBezTo>
                    <a:pt x="37696" y="4135"/>
                    <a:pt x="38087" y="4139"/>
                    <a:pt x="38478" y="4147"/>
                  </a:cubicBezTo>
                  <a:cubicBezTo>
                    <a:pt x="38461" y="4232"/>
                    <a:pt x="38444" y="4334"/>
                    <a:pt x="38427" y="4419"/>
                  </a:cubicBezTo>
                  <a:cubicBezTo>
                    <a:pt x="37679" y="4283"/>
                    <a:pt x="36897" y="4198"/>
                    <a:pt x="36149" y="4147"/>
                  </a:cubicBezTo>
                  <a:cubicBezTo>
                    <a:pt x="36532" y="4139"/>
                    <a:pt x="36918" y="4135"/>
                    <a:pt x="37307" y="4135"/>
                  </a:cubicBezTo>
                  <a:close/>
                  <a:moveTo>
                    <a:pt x="29538" y="1887"/>
                  </a:moveTo>
                  <a:lnTo>
                    <a:pt x="29538" y="1887"/>
                  </a:lnTo>
                  <a:cubicBezTo>
                    <a:pt x="29402" y="2652"/>
                    <a:pt x="29249" y="3434"/>
                    <a:pt x="29096" y="4198"/>
                  </a:cubicBezTo>
                  <a:lnTo>
                    <a:pt x="29045" y="4215"/>
                  </a:lnTo>
                  <a:cubicBezTo>
                    <a:pt x="28994" y="4249"/>
                    <a:pt x="28926" y="4266"/>
                    <a:pt x="28858" y="4300"/>
                  </a:cubicBezTo>
                  <a:cubicBezTo>
                    <a:pt x="28332" y="4385"/>
                    <a:pt x="27805" y="4453"/>
                    <a:pt x="27278" y="4538"/>
                  </a:cubicBezTo>
                  <a:cubicBezTo>
                    <a:pt x="27618" y="3706"/>
                    <a:pt x="27958" y="2873"/>
                    <a:pt x="28298" y="2040"/>
                  </a:cubicBezTo>
                  <a:cubicBezTo>
                    <a:pt x="28705" y="1989"/>
                    <a:pt x="29130" y="1938"/>
                    <a:pt x="29538" y="1887"/>
                  </a:cubicBezTo>
                  <a:close/>
                  <a:moveTo>
                    <a:pt x="27754" y="2125"/>
                  </a:moveTo>
                  <a:cubicBezTo>
                    <a:pt x="27414" y="2958"/>
                    <a:pt x="27074" y="3808"/>
                    <a:pt x="26717" y="4640"/>
                  </a:cubicBezTo>
                  <a:cubicBezTo>
                    <a:pt x="26037" y="4759"/>
                    <a:pt x="25374" y="4878"/>
                    <a:pt x="24695" y="5014"/>
                  </a:cubicBezTo>
                  <a:cubicBezTo>
                    <a:pt x="25119" y="4130"/>
                    <a:pt x="25578" y="3264"/>
                    <a:pt x="26054" y="2397"/>
                  </a:cubicBezTo>
                  <a:cubicBezTo>
                    <a:pt x="26632" y="2295"/>
                    <a:pt x="27193" y="2210"/>
                    <a:pt x="27754" y="2125"/>
                  </a:cubicBezTo>
                  <a:close/>
                  <a:moveTo>
                    <a:pt x="42794" y="4436"/>
                  </a:moveTo>
                  <a:cubicBezTo>
                    <a:pt x="43372" y="4487"/>
                    <a:pt x="43933" y="4572"/>
                    <a:pt x="44494" y="4657"/>
                  </a:cubicBezTo>
                  <a:lnTo>
                    <a:pt x="44460" y="4708"/>
                  </a:lnTo>
                  <a:cubicBezTo>
                    <a:pt x="44069" y="4759"/>
                    <a:pt x="43678" y="4827"/>
                    <a:pt x="43304" y="4895"/>
                  </a:cubicBezTo>
                  <a:cubicBezTo>
                    <a:pt x="42998" y="4946"/>
                    <a:pt x="42709" y="4997"/>
                    <a:pt x="42404" y="5048"/>
                  </a:cubicBezTo>
                  <a:cubicBezTo>
                    <a:pt x="42539" y="4844"/>
                    <a:pt x="42658" y="4640"/>
                    <a:pt x="42794" y="4436"/>
                  </a:cubicBezTo>
                  <a:close/>
                  <a:moveTo>
                    <a:pt x="39667" y="4198"/>
                  </a:moveTo>
                  <a:cubicBezTo>
                    <a:pt x="40551" y="4232"/>
                    <a:pt x="41418" y="4283"/>
                    <a:pt x="42268" y="4368"/>
                  </a:cubicBezTo>
                  <a:cubicBezTo>
                    <a:pt x="42115" y="4640"/>
                    <a:pt x="41945" y="4895"/>
                    <a:pt x="41792" y="5167"/>
                  </a:cubicBezTo>
                  <a:cubicBezTo>
                    <a:pt x="41622" y="5184"/>
                    <a:pt x="41452" y="5218"/>
                    <a:pt x="41282" y="5252"/>
                  </a:cubicBezTo>
                  <a:cubicBezTo>
                    <a:pt x="40670" y="4997"/>
                    <a:pt x="40041" y="4793"/>
                    <a:pt x="39395" y="4623"/>
                  </a:cubicBezTo>
                  <a:cubicBezTo>
                    <a:pt x="39480" y="4487"/>
                    <a:pt x="39582" y="4334"/>
                    <a:pt x="39667" y="4198"/>
                  </a:cubicBezTo>
                  <a:close/>
                  <a:moveTo>
                    <a:pt x="25459" y="2499"/>
                  </a:moveTo>
                  <a:lnTo>
                    <a:pt x="25459" y="2499"/>
                  </a:lnTo>
                  <a:cubicBezTo>
                    <a:pt x="24984" y="3366"/>
                    <a:pt x="24542" y="4249"/>
                    <a:pt x="24117" y="5133"/>
                  </a:cubicBezTo>
                  <a:cubicBezTo>
                    <a:pt x="23913" y="5184"/>
                    <a:pt x="23709" y="5218"/>
                    <a:pt x="23505" y="5269"/>
                  </a:cubicBezTo>
                  <a:cubicBezTo>
                    <a:pt x="23675" y="4997"/>
                    <a:pt x="23828" y="4742"/>
                    <a:pt x="23981" y="4470"/>
                  </a:cubicBezTo>
                  <a:cubicBezTo>
                    <a:pt x="24372" y="3842"/>
                    <a:pt x="24763" y="3196"/>
                    <a:pt x="25170" y="2550"/>
                  </a:cubicBezTo>
                  <a:cubicBezTo>
                    <a:pt x="25255" y="2533"/>
                    <a:pt x="25357" y="2516"/>
                    <a:pt x="25459" y="2499"/>
                  </a:cubicBezTo>
                  <a:close/>
                  <a:moveTo>
                    <a:pt x="32784" y="4589"/>
                  </a:moveTo>
                  <a:cubicBezTo>
                    <a:pt x="32478" y="4844"/>
                    <a:pt x="32172" y="5082"/>
                    <a:pt x="31850" y="5303"/>
                  </a:cubicBezTo>
                  <a:cubicBezTo>
                    <a:pt x="31261" y="5291"/>
                    <a:pt x="30672" y="5279"/>
                    <a:pt x="30083" y="5279"/>
                  </a:cubicBezTo>
                  <a:cubicBezTo>
                    <a:pt x="29839" y="5279"/>
                    <a:pt x="29595" y="5281"/>
                    <a:pt x="29351" y="5286"/>
                  </a:cubicBezTo>
                  <a:cubicBezTo>
                    <a:pt x="29385" y="5133"/>
                    <a:pt x="29419" y="4997"/>
                    <a:pt x="29436" y="4844"/>
                  </a:cubicBezTo>
                  <a:cubicBezTo>
                    <a:pt x="30456" y="4725"/>
                    <a:pt x="31476" y="4640"/>
                    <a:pt x="32495" y="4606"/>
                  </a:cubicBezTo>
                  <a:cubicBezTo>
                    <a:pt x="32597" y="4589"/>
                    <a:pt x="32682" y="4589"/>
                    <a:pt x="32784" y="4589"/>
                  </a:cubicBezTo>
                  <a:close/>
                  <a:moveTo>
                    <a:pt x="28790" y="4929"/>
                  </a:moveTo>
                  <a:cubicBezTo>
                    <a:pt x="28705" y="5048"/>
                    <a:pt x="28603" y="5167"/>
                    <a:pt x="28519" y="5286"/>
                  </a:cubicBezTo>
                  <a:cubicBezTo>
                    <a:pt x="28264" y="5303"/>
                    <a:pt x="27992" y="5303"/>
                    <a:pt x="27737" y="5320"/>
                  </a:cubicBezTo>
                  <a:lnTo>
                    <a:pt x="27788" y="5286"/>
                  </a:lnTo>
                  <a:cubicBezTo>
                    <a:pt x="28026" y="5184"/>
                    <a:pt x="28264" y="5065"/>
                    <a:pt x="28502" y="4963"/>
                  </a:cubicBezTo>
                  <a:cubicBezTo>
                    <a:pt x="28603" y="4946"/>
                    <a:pt x="28688" y="4929"/>
                    <a:pt x="28790" y="4929"/>
                  </a:cubicBezTo>
                  <a:close/>
                  <a:moveTo>
                    <a:pt x="34671" y="4555"/>
                  </a:moveTo>
                  <a:cubicBezTo>
                    <a:pt x="34535" y="4844"/>
                    <a:pt x="34382" y="5116"/>
                    <a:pt x="34229" y="5405"/>
                  </a:cubicBezTo>
                  <a:cubicBezTo>
                    <a:pt x="33685" y="5371"/>
                    <a:pt x="33141" y="5354"/>
                    <a:pt x="32580" y="5320"/>
                  </a:cubicBezTo>
                  <a:cubicBezTo>
                    <a:pt x="32903" y="5082"/>
                    <a:pt x="33209" y="4827"/>
                    <a:pt x="33481" y="4555"/>
                  </a:cubicBezTo>
                  <a:close/>
                  <a:moveTo>
                    <a:pt x="46975" y="5082"/>
                  </a:moveTo>
                  <a:cubicBezTo>
                    <a:pt x="47077" y="5099"/>
                    <a:pt x="47179" y="5116"/>
                    <a:pt x="47281" y="5150"/>
                  </a:cubicBezTo>
                  <a:lnTo>
                    <a:pt x="47281" y="5218"/>
                  </a:lnTo>
                  <a:cubicBezTo>
                    <a:pt x="47111" y="5303"/>
                    <a:pt x="46941" y="5388"/>
                    <a:pt x="46771" y="5473"/>
                  </a:cubicBezTo>
                  <a:cubicBezTo>
                    <a:pt x="46839" y="5337"/>
                    <a:pt x="46907" y="5218"/>
                    <a:pt x="46975" y="5082"/>
                  </a:cubicBezTo>
                  <a:close/>
                  <a:moveTo>
                    <a:pt x="35198" y="4555"/>
                  </a:moveTo>
                  <a:cubicBezTo>
                    <a:pt x="36234" y="4572"/>
                    <a:pt x="37271" y="4657"/>
                    <a:pt x="38274" y="4827"/>
                  </a:cubicBezTo>
                  <a:cubicBezTo>
                    <a:pt x="38002" y="5116"/>
                    <a:pt x="37747" y="5422"/>
                    <a:pt x="37475" y="5711"/>
                  </a:cubicBezTo>
                  <a:cubicBezTo>
                    <a:pt x="36574" y="5592"/>
                    <a:pt x="35656" y="5507"/>
                    <a:pt x="34756" y="5439"/>
                  </a:cubicBezTo>
                  <a:cubicBezTo>
                    <a:pt x="34858" y="5218"/>
                    <a:pt x="34977" y="4997"/>
                    <a:pt x="35096" y="4776"/>
                  </a:cubicBezTo>
                  <a:cubicBezTo>
                    <a:pt x="35130" y="4691"/>
                    <a:pt x="35164" y="4623"/>
                    <a:pt x="35198" y="4555"/>
                  </a:cubicBezTo>
                  <a:close/>
                  <a:moveTo>
                    <a:pt x="39157" y="5014"/>
                  </a:moveTo>
                  <a:cubicBezTo>
                    <a:pt x="39599" y="5116"/>
                    <a:pt x="40041" y="5252"/>
                    <a:pt x="40466" y="5405"/>
                  </a:cubicBezTo>
                  <a:cubicBezTo>
                    <a:pt x="39871" y="5507"/>
                    <a:pt x="39293" y="5626"/>
                    <a:pt x="38716" y="5745"/>
                  </a:cubicBezTo>
                  <a:cubicBezTo>
                    <a:pt x="38852" y="5507"/>
                    <a:pt x="39005" y="5252"/>
                    <a:pt x="39157" y="5014"/>
                  </a:cubicBezTo>
                  <a:close/>
                  <a:moveTo>
                    <a:pt x="24542" y="2669"/>
                  </a:moveTo>
                  <a:lnTo>
                    <a:pt x="24542" y="2669"/>
                  </a:lnTo>
                  <a:cubicBezTo>
                    <a:pt x="24457" y="2822"/>
                    <a:pt x="24355" y="2958"/>
                    <a:pt x="24270" y="3111"/>
                  </a:cubicBezTo>
                  <a:cubicBezTo>
                    <a:pt x="23794" y="3875"/>
                    <a:pt x="23335" y="4640"/>
                    <a:pt x="22876" y="5405"/>
                  </a:cubicBezTo>
                  <a:cubicBezTo>
                    <a:pt x="22315" y="5524"/>
                    <a:pt x="21771" y="5660"/>
                    <a:pt x="21211" y="5796"/>
                  </a:cubicBezTo>
                  <a:cubicBezTo>
                    <a:pt x="20259" y="5915"/>
                    <a:pt x="19307" y="6034"/>
                    <a:pt x="18355" y="6170"/>
                  </a:cubicBezTo>
                  <a:cubicBezTo>
                    <a:pt x="18372" y="5949"/>
                    <a:pt x="18389" y="5728"/>
                    <a:pt x="18406" y="5507"/>
                  </a:cubicBezTo>
                  <a:cubicBezTo>
                    <a:pt x="18440" y="5014"/>
                    <a:pt x="18457" y="4521"/>
                    <a:pt x="18474" y="4028"/>
                  </a:cubicBezTo>
                  <a:cubicBezTo>
                    <a:pt x="20480" y="3519"/>
                    <a:pt x="22502" y="3043"/>
                    <a:pt x="24542" y="2669"/>
                  </a:cubicBezTo>
                  <a:close/>
                  <a:moveTo>
                    <a:pt x="43950" y="5235"/>
                  </a:moveTo>
                  <a:lnTo>
                    <a:pt x="43950" y="5235"/>
                  </a:lnTo>
                  <a:cubicBezTo>
                    <a:pt x="43644" y="5575"/>
                    <a:pt x="43338" y="5898"/>
                    <a:pt x="43049" y="6238"/>
                  </a:cubicBezTo>
                  <a:cubicBezTo>
                    <a:pt x="42862" y="6102"/>
                    <a:pt x="42658" y="5966"/>
                    <a:pt x="42455" y="5830"/>
                  </a:cubicBezTo>
                  <a:cubicBezTo>
                    <a:pt x="42336" y="5762"/>
                    <a:pt x="42183" y="5694"/>
                    <a:pt x="42047" y="5626"/>
                  </a:cubicBezTo>
                  <a:lnTo>
                    <a:pt x="42098" y="5558"/>
                  </a:lnTo>
                  <a:lnTo>
                    <a:pt x="42149" y="5541"/>
                  </a:lnTo>
                  <a:cubicBezTo>
                    <a:pt x="42743" y="5439"/>
                    <a:pt x="43338" y="5337"/>
                    <a:pt x="43950" y="5235"/>
                  </a:cubicBezTo>
                  <a:close/>
                  <a:moveTo>
                    <a:pt x="41231" y="5711"/>
                  </a:moveTo>
                  <a:cubicBezTo>
                    <a:pt x="41299" y="5745"/>
                    <a:pt x="41350" y="5762"/>
                    <a:pt x="41401" y="5779"/>
                  </a:cubicBezTo>
                  <a:lnTo>
                    <a:pt x="41350" y="5864"/>
                  </a:lnTo>
                  <a:cubicBezTo>
                    <a:pt x="41265" y="6000"/>
                    <a:pt x="41180" y="6119"/>
                    <a:pt x="41095" y="6255"/>
                  </a:cubicBezTo>
                  <a:cubicBezTo>
                    <a:pt x="40619" y="6170"/>
                    <a:pt x="40143" y="6085"/>
                    <a:pt x="39667" y="6017"/>
                  </a:cubicBezTo>
                  <a:cubicBezTo>
                    <a:pt x="40194" y="5915"/>
                    <a:pt x="40721" y="5813"/>
                    <a:pt x="41231" y="5711"/>
                  </a:cubicBezTo>
                  <a:close/>
                  <a:moveTo>
                    <a:pt x="25323" y="5881"/>
                  </a:moveTo>
                  <a:cubicBezTo>
                    <a:pt x="24899" y="6051"/>
                    <a:pt x="24474" y="6238"/>
                    <a:pt x="24066" y="6408"/>
                  </a:cubicBezTo>
                  <a:cubicBezTo>
                    <a:pt x="24134" y="6255"/>
                    <a:pt x="24202" y="6102"/>
                    <a:pt x="24270" y="5949"/>
                  </a:cubicBezTo>
                  <a:cubicBezTo>
                    <a:pt x="24627" y="5915"/>
                    <a:pt x="24967" y="5898"/>
                    <a:pt x="25323" y="5881"/>
                  </a:cubicBezTo>
                  <a:close/>
                  <a:moveTo>
                    <a:pt x="17982" y="4164"/>
                  </a:moveTo>
                  <a:lnTo>
                    <a:pt x="17982" y="4164"/>
                  </a:lnTo>
                  <a:cubicBezTo>
                    <a:pt x="17965" y="4861"/>
                    <a:pt x="17931" y="5558"/>
                    <a:pt x="17880" y="6255"/>
                  </a:cubicBezTo>
                  <a:cubicBezTo>
                    <a:pt x="17404" y="6323"/>
                    <a:pt x="16928" y="6408"/>
                    <a:pt x="16452" y="6476"/>
                  </a:cubicBezTo>
                  <a:cubicBezTo>
                    <a:pt x="16724" y="5779"/>
                    <a:pt x="16979" y="5065"/>
                    <a:pt x="17234" y="4368"/>
                  </a:cubicBezTo>
                  <a:cubicBezTo>
                    <a:pt x="17489" y="4300"/>
                    <a:pt x="17727" y="4232"/>
                    <a:pt x="17982" y="4164"/>
                  </a:cubicBezTo>
                  <a:close/>
                  <a:moveTo>
                    <a:pt x="41826" y="6000"/>
                  </a:moveTo>
                  <a:cubicBezTo>
                    <a:pt x="42064" y="6136"/>
                    <a:pt x="42319" y="6272"/>
                    <a:pt x="42556" y="6442"/>
                  </a:cubicBezTo>
                  <a:cubicBezTo>
                    <a:pt x="42624" y="6476"/>
                    <a:pt x="42692" y="6544"/>
                    <a:pt x="42760" y="6595"/>
                  </a:cubicBezTo>
                  <a:cubicBezTo>
                    <a:pt x="42370" y="6510"/>
                    <a:pt x="41979" y="6425"/>
                    <a:pt x="41605" y="6357"/>
                  </a:cubicBezTo>
                  <a:cubicBezTo>
                    <a:pt x="41673" y="6238"/>
                    <a:pt x="41741" y="6119"/>
                    <a:pt x="41826" y="6000"/>
                  </a:cubicBezTo>
                  <a:close/>
                  <a:moveTo>
                    <a:pt x="46312" y="4946"/>
                  </a:moveTo>
                  <a:cubicBezTo>
                    <a:pt x="46380" y="4963"/>
                    <a:pt x="46431" y="4980"/>
                    <a:pt x="46499" y="4997"/>
                  </a:cubicBezTo>
                  <a:cubicBezTo>
                    <a:pt x="46346" y="5286"/>
                    <a:pt x="46159" y="5558"/>
                    <a:pt x="45956" y="5847"/>
                  </a:cubicBezTo>
                  <a:cubicBezTo>
                    <a:pt x="45225" y="6170"/>
                    <a:pt x="44477" y="6476"/>
                    <a:pt x="43712" y="6765"/>
                  </a:cubicBezTo>
                  <a:cubicBezTo>
                    <a:pt x="43610" y="6680"/>
                    <a:pt x="43508" y="6595"/>
                    <a:pt x="43406" y="6510"/>
                  </a:cubicBezTo>
                  <a:cubicBezTo>
                    <a:pt x="43525" y="6391"/>
                    <a:pt x="43644" y="6238"/>
                    <a:pt x="43763" y="6102"/>
                  </a:cubicBezTo>
                  <a:cubicBezTo>
                    <a:pt x="44052" y="5779"/>
                    <a:pt x="44358" y="5456"/>
                    <a:pt x="44664" y="5133"/>
                  </a:cubicBezTo>
                  <a:cubicBezTo>
                    <a:pt x="44817" y="5116"/>
                    <a:pt x="44953" y="5082"/>
                    <a:pt x="45106" y="5065"/>
                  </a:cubicBezTo>
                  <a:cubicBezTo>
                    <a:pt x="45497" y="5014"/>
                    <a:pt x="45905" y="4963"/>
                    <a:pt x="46312" y="4946"/>
                  </a:cubicBezTo>
                  <a:close/>
                  <a:moveTo>
                    <a:pt x="34535" y="5881"/>
                  </a:moveTo>
                  <a:cubicBezTo>
                    <a:pt x="35385" y="5932"/>
                    <a:pt x="36234" y="6017"/>
                    <a:pt x="37067" y="6102"/>
                  </a:cubicBezTo>
                  <a:cubicBezTo>
                    <a:pt x="36064" y="6340"/>
                    <a:pt x="35045" y="6578"/>
                    <a:pt x="34042" y="6833"/>
                  </a:cubicBezTo>
                  <a:cubicBezTo>
                    <a:pt x="34212" y="6510"/>
                    <a:pt x="34365" y="6204"/>
                    <a:pt x="34535" y="5881"/>
                  </a:cubicBezTo>
                  <a:close/>
                  <a:moveTo>
                    <a:pt x="16673" y="4521"/>
                  </a:moveTo>
                  <a:cubicBezTo>
                    <a:pt x="16418" y="5201"/>
                    <a:pt x="16180" y="5881"/>
                    <a:pt x="15925" y="6561"/>
                  </a:cubicBezTo>
                  <a:cubicBezTo>
                    <a:pt x="15364" y="6663"/>
                    <a:pt x="14803" y="6765"/>
                    <a:pt x="14260" y="6884"/>
                  </a:cubicBezTo>
                  <a:cubicBezTo>
                    <a:pt x="14413" y="6272"/>
                    <a:pt x="14566" y="5677"/>
                    <a:pt x="14735" y="5082"/>
                  </a:cubicBezTo>
                  <a:cubicBezTo>
                    <a:pt x="15381" y="4895"/>
                    <a:pt x="16027" y="4708"/>
                    <a:pt x="16673" y="4521"/>
                  </a:cubicBezTo>
                  <a:close/>
                  <a:moveTo>
                    <a:pt x="30229" y="5715"/>
                  </a:moveTo>
                  <a:cubicBezTo>
                    <a:pt x="30558" y="5715"/>
                    <a:pt x="30889" y="5719"/>
                    <a:pt x="31221" y="5728"/>
                  </a:cubicBezTo>
                  <a:cubicBezTo>
                    <a:pt x="30626" y="6102"/>
                    <a:pt x="30014" y="6442"/>
                    <a:pt x="29419" y="6748"/>
                  </a:cubicBezTo>
                  <a:cubicBezTo>
                    <a:pt x="29266" y="6816"/>
                    <a:pt x="29130" y="6884"/>
                    <a:pt x="28977" y="6952"/>
                  </a:cubicBezTo>
                  <a:cubicBezTo>
                    <a:pt x="29062" y="6544"/>
                    <a:pt x="29164" y="6136"/>
                    <a:pt x="29249" y="5728"/>
                  </a:cubicBezTo>
                  <a:cubicBezTo>
                    <a:pt x="29572" y="5719"/>
                    <a:pt x="29899" y="5715"/>
                    <a:pt x="30229" y="5715"/>
                  </a:cubicBezTo>
                  <a:close/>
                  <a:moveTo>
                    <a:pt x="23726" y="6000"/>
                  </a:moveTo>
                  <a:lnTo>
                    <a:pt x="23726" y="6000"/>
                  </a:lnTo>
                  <a:cubicBezTo>
                    <a:pt x="23624" y="6221"/>
                    <a:pt x="23539" y="6442"/>
                    <a:pt x="23437" y="6663"/>
                  </a:cubicBezTo>
                  <a:cubicBezTo>
                    <a:pt x="23114" y="6799"/>
                    <a:pt x="22791" y="6918"/>
                    <a:pt x="22451" y="7054"/>
                  </a:cubicBezTo>
                  <a:cubicBezTo>
                    <a:pt x="22655" y="6714"/>
                    <a:pt x="22842" y="6391"/>
                    <a:pt x="23046" y="6051"/>
                  </a:cubicBezTo>
                  <a:cubicBezTo>
                    <a:pt x="23267" y="6034"/>
                    <a:pt x="23505" y="6017"/>
                    <a:pt x="23726" y="6000"/>
                  </a:cubicBezTo>
                  <a:close/>
                  <a:moveTo>
                    <a:pt x="45310" y="6612"/>
                  </a:moveTo>
                  <a:lnTo>
                    <a:pt x="45310" y="6612"/>
                  </a:lnTo>
                  <a:cubicBezTo>
                    <a:pt x="45157" y="6782"/>
                    <a:pt x="44987" y="6952"/>
                    <a:pt x="44834" y="7105"/>
                  </a:cubicBezTo>
                  <a:cubicBezTo>
                    <a:pt x="44800" y="7088"/>
                    <a:pt x="44783" y="7071"/>
                    <a:pt x="44749" y="7071"/>
                  </a:cubicBezTo>
                  <a:cubicBezTo>
                    <a:pt x="44630" y="7037"/>
                    <a:pt x="44528" y="7003"/>
                    <a:pt x="44409" y="6986"/>
                  </a:cubicBezTo>
                  <a:cubicBezTo>
                    <a:pt x="44715" y="6867"/>
                    <a:pt x="45004" y="6748"/>
                    <a:pt x="45310" y="6612"/>
                  </a:cubicBezTo>
                  <a:close/>
                  <a:moveTo>
                    <a:pt x="17829" y="6697"/>
                  </a:moveTo>
                  <a:cubicBezTo>
                    <a:pt x="17285" y="6867"/>
                    <a:pt x="16741" y="7020"/>
                    <a:pt x="16197" y="7190"/>
                  </a:cubicBezTo>
                  <a:cubicBezTo>
                    <a:pt x="16231" y="7105"/>
                    <a:pt x="16248" y="7037"/>
                    <a:pt x="16282" y="6952"/>
                  </a:cubicBezTo>
                  <a:cubicBezTo>
                    <a:pt x="16792" y="6867"/>
                    <a:pt x="17319" y="6782"/>
                    <a:pt x="17829" y="6697"/>
                  </a:cubicBezTo>
                  <a:close/>
                  <a:moveTo>
                    <a:pt x="13648" y="5405"/>
                  </a:moveTo>
                  <a:lnTo>
                    <a:pt x="13648" y="5405"/>
                  </a:lnTo>
                  <a:cubicBezTo>
                    <a:pt x="13393" y="5983"/>
                    <a:pt x="13138" y="6561"/>
                    <a:pt x="12883" y="7139"/>
                  </a:cubicBezTo>
                  <a:cubicBezTo>
                    <a:pt x="11829" y="7360"/>
                    <a:pt x="10776" y="7580"/>
                    <a:pt x="9739" y="7818"/>
                  </a:cubicBezTo>
                  <a:cubicBezTo>
                    <a:pt x="9909" y="7393"/>
                    <a:pt x="10079" y="6952"/>
                    <a:pt x="10232" y="6510"/>
                  </a:cubicBezTo>
                  <a:cubicBezTo>
                    <a:pt x="11370" y="6119"/>
                    <a:pt x="12509" y="5762"/>
                    <a:pt x="13648" y="5405"/>
                  </a:cubicBezTo>
                  <a:close/>
                  <a:moveTo>
                    <a:pt x="41350" y="6765"/>
                  </a:moveTo>
                  <a:cubicBezTo>
                    <a:pt x="41707" y="6833"/>
                    <a:pt x="42064" y="6901"/>
                    <a:pt x="42421" y="6986"/>
                  </a:cubicBezTo>
                  <a:cubicBezTo>
                    <a:pt x="42336" y="7105"/>
                    <a:pt x="42251" y="7224"/>
                    <a:pt x="42149" y="7343"/>
                  </a:cubicBezTo>
                  <a:cubicBezTo>
                    <a:pt x="41673" y="7495"/>
                    <a:pt x="41180" y="7665"/>
                    <a:pt x="40687" y="7818"/>
                  </a:cubicBezTo>
                  <a:cubicBezTo>
                    <a:pt x="40908" y="7461"/>
                    <a:pt x="41129" y="7105"/>
                    <a:pt x="41350" y="6765"/>
                  </a:cubicBezTo>
                  <a:close/>
                  <a:moveTo>
                    <a:pt x="28773" y="5728"/>
                  </a:moveTo>
                  <a:cubicBezTo>
                    <a:pt x="28671" y="6221"/>
                    <a:pt x="28553" y="6731"/>
                    <a:pt x="28434" y="7224"/>
                  </a:cubicBezTo>
                  <a:cubicBezTo>
                    <a:pt x="28009" y="7444"/>
                    <a:pt x="27601" y="7648"/>
                    <a:pt x="27176" y="7852"/>
                  </a:cubicBezTo>
                  <a:cubicBezTo>
                    <a:pt x="27686" y="7139"/>
                    <a:pt x="28213" y="6425"/>
                    <a:pt x="28756" y="5728"/>
                  </a:cubicBezTo>
                  <a:close/>
                  <a:moveTo>
                    <a:pt x="15738" y="7054"/>
                  </a:moveTo>
                  <a:lnTo>
                    <a:pt x="15738" y="7054"/>
                  </a:lnTo>
                  <a:cubicBezTo>
                    <a:pt x="15704" y="7156"/>
                    <a:pt x="15653" y="7258"/>
                    <a:pt x="15619" y="7360"/>
                  </a:cubicBezTo>
                  <a:cubicBezTo>
                    <a:pt x="15075" y="7546"/>
                    <a:pt x="14515" y="7716"/>
                    <a:pt x="13971" y="7886"/>
                  </a:cubicBezTo>
                  <a:cubicBezTo>
                    <a:pt x="14022" y="7716"/>
                    <a:pt x="14073" y="7529"/>
                    <a:pt x="14124" y="7343"/>
                  </a:cubicBezTo>
                  <a:cubicBezTo>
                    <a:pt x="14667" y="7241"/>
                    <a:pt x="15194" y="7139"/>
                    <a:pt x="15738" y="7054"/>
                  </a:cubicBezTo>
                  <a:close/>
                  <a:moveTo>
                    <a:pt x="13597" y="7444"/>
                  </a:moveTo>
                  <a:cubicBezTo>
                    <a:pt x="13546" y="7665"/>
                    <a:pt x="13478" y="7869"/>
                    <a:pt x="13427" y="8073"/>
                  </a:cubicBezTo>
                  <a:cubicBezTo>
                    <a:pt x="13359" y="8090"/>
                    <a:pt x="13291" y="8124"/>
                    <a:pt x="13223" y="8141"/>
                  </a:cubicBezTo>
                  <a:cubicBezTo>
                    <a:pt x="13308" y="7920"/>
                    <a:pt x="13410" y="7699"/>
                    <a:pt x="13495" y="7461"/>
                  </a:cubicBezTo>
                  <a:cubicBezTo>
                    <a:pt x="13529" y="7461"/>
                    <a:pt x="13563" y="7461"/>
                    <a:pt x="13597" y="7444"/>
                  </a:cubicBezTo>
                  <a:close/>
                  <a:moveTo>
                    <a:pt x="32003" y="5745"/>
                  </a:moveTo>
                  <a:cubicBezTo>
                    <a:pt x="32682" y="5762"/>
                    <a:pt x="33345" y="5796"/>
                    <a:pt x="34025" y="5847"/>
                  </a:cubicBezTo>
                  <a:cubicBezTo>
                    <a:pt x="33821" y="6221"/>
                    <a:pt x="33634" y="6612"/>
                    <a:pt x="33447" y="6986"/>
                  </a:cubicBezTo>
                  <a:cubicBezTo>
                    <a:pt x="31833" y="7410"/>
                    <a:pt x="30235" y="7869"/>
                    <a:pt x="28654" y="8362"/>
                  </a:cubicBezTo>
                  <a:cubicBezTo>
                    <a:pt x="28722" y="8090"/>
                    <a:pt x="28790" y="7801"/>
                    <a:pt x="28858" y="7529"/>
                  </a:cubicBezTo>
                  <a:cubicBezTo>
                    <a:pt x="28926" y="7495"/>
                    <a:pt x="29011" y="7444"/>
                    <a:pt x="29096" y="7410"/>
                  </a:cubicBezTo>
                  <a:cubicBezTo>
                    <a:pt x="30065" y="6935"/>
                    <a:pt x="31068" y="6391"/>
                    <a:pt x="32003" y="5745"/>
                  </a:cubicBezTo>
                  <a:close/>
                  <a:moveTo>
                    <a:pt x="9654" y="6697"/>
                  </a:moveTo>
                  <a:lnTo>
                    <a:pt x="9654" y="6697"/>
                  </a:lnTo>
                  <a:cubicBezTo>
                    <a:pt x="9501" y="7122"/>
                    <a:pt x="9331" y="7546"/>
                    <a:pt x="9178" y="7954"/>
                  </a:cubicBezTo>
                  <a:cubicBezTo>
                    <a:pt x="8328" y="8158"/>
                    <a:pt x="7496" y="8362"/>
                    <a:pt x="6663" y="8583"/>
                  </a:cubicBezTo>
                  <a:cubicBezTo>
                    <a:pt x="6799" y="8260"/>
                    <a:pt x="6952" y="7920"/>
                    <a:pt x="7105" y="7597"/>
                  </a:cubicBezTo>
                  <a:cubicBezTo>
                    <a:pt x="7292" y="7529"/>
                    <a:pt x="7496" y="7444"/>
                    <a:pt x="7682" y="7376"/>
                  </a:cubicBezTo>
                  <a:cubicBezTo>
                    <a:pt x="8345" y="7156"/>
                    <a:pt x="8991" y="6935"/>
                    <a:pt x="9654" y="6697"/>
                  </a:cubicBezTo>
                  <a:close/>
                  <a:moveTo>
                    <a:pt x="38546" y="6289"/>
                  </a:moveTo>
                  <a:cubicBezTo>
                    <a:pt x="39310" y="6408"/>
                    <a:pt x="40075" y="6527"/>
                    <a:pt x="40840" y="6663"/>
                  </a:cubicBezTo>
                  <a:cubicBezTo>
                    <a:pt x="40568" y="7122"/>
                    <a:pt x="40279" y="7580"/>
                    <a:pt x="39990" y="8039"/>
                  </a:cubicBezTo>
                  <a:cubicBezTo>
                    <a:pt x="39344" y="8226"/>
                    <a:pt x="38699" y="8413"/>
                    <a:pt x="38053" y="8600"/>
                  </a:cubicBezTo>
                  <a:cubicBezTo>
                    <a:pt x="38223" y="7835"/>
                    <a:pt x="38393" y="7071"/>
                    <a:pt x="38546" y="6289"/>
                  </a:cubicBezTo>
                  <a:close/>
                  <a:moveTo>
                    <a:pt x="28162" y="5745"/>
                  </a:moveTo>
                  <a:lnTo>
                    <a:pt x="28162" y="5745"/>
                  </a:lnTo>
                  <a:cubicBezTo>
                    <a:pt x="27584" y="6510"/>
                    <a:pt x="27023" y="7258"/>
                    <a:pt x="26462" y="8039"/>
                  </a:cubicBezTo>
                  <a:cubicBezTo>
                    <a:pt x="26394" y="8124"/>
                    <a:pt x="26343" y="8192"/>
                    <a:pt x="26292" y="8277"/>
                  </a:cubicBezTo>
                  <a:cubicBezTo>
                    <a:pt x="26037" y="8396"/>
                    <a:pt x="25782" y="8515"/>
                    <a:pt x="25544" y="8634"/>
                  </a:cubicBezTo>
                  <a:cubicBezTo>
                    <a:pt x="25850" y="7937"/>
                    <a:pt x="26139" y="7241"/>
                    <a:pt x="26445" y="6527"/>
                  </a:cubicBezTo>
                  <a:cubicBezTo>
                    <a:pt x="26547" y="6289"/>
                    <a:pt x="26649" y="6034"/>
                    <a:pt x="26751" y="5796"/>
                  </a:cubicBezTo>
                  <a:cubicBezTo>
                    <a:pt x="27227" y="5779"/>
                    <a:pt x="27686" y="5762"/>
                    <a:pt x="28162" y="5745"/>
                  </a:cubicBezTo>
                  <a:close/>
                  <a:moveTo>
                    <a:pt x="22468" y="6102"/>
                  </a:moveTo>
                  <a:cubicBezTo>
                    <a:pt x="22230" y="6510"/>
                    <a:pt x="21992" y="6918"/>
                    <a:pt x="21754" y="7343"/>
                  </a:cubicBezTo>
                  <a:cubicBezTo>
                    <a:pt x="20565" y="7801"/>
                    <a:pt x="19358" y="8260"/>
                    <a:pt x="18151" y="8702"/>
                  </a:cubicBezTo>
                  <a:cubicBezTo>
                    <a:pt x="18202" y="8226"/>
                    <a:pt x="18236" y="7733"/>
                    <a:pt x="18270" y="7258"/>
                  </a:cubicBezTo>
                  <a:cubicBezTo>
                    <a:pt x="18797" y="7105"/>
                    <a:pt x="19324" y="6952"/>
                    <a:pt x="19851" y="6799"/>
                  </a:cubicBezTo>
                  <a:cubicBezTo>
                    <a:pt x="20718" y="6544"/>
                    <a:pt x="21568" y="6323"/>
                    <a:pt x="22434" y="6119"/>
                  </a:cubicBezTo>
                  <a:lnTo>
                    <a:pt x="22468" y="6102"/>
                  </a:lnTo>
                  <a:close/>
                  <a:moveTo>
                    <a:pt x="6493" y="7818"/>
                  </a:moveTo>
                  <a:lnTo>
                    <a:pt x="6493" y="7818"/>
                  </a:lnTo>
                  <a:cubicBezTo>
                    <a:pt x="6442" y="7937"/>
                    <a:pt x="6374" y="8073"/>
                    <a:pt x="6323" y="8192"/>
                  </a:cubicBezTo>
                  <a:cubicBezTo>
                    <a:pt x="6238" y="8379"/>
                    <a:pt x="6170" y="8566"/>
                    <a:pt x="6102" y="8736"/>
                  </a:cubicBezTo>
                  <a:cubicBezTo>
                    <a:pt x="5983" y="8770"/>
                    <a:pt x="5864" y="8804"/>
                    <a:pt x="5745" y="8838"/>
                  </a:cubicBezTo>
                  <a:cubicBezTo>
                    <a:pt x="5898" y="8532"/>
                    <a:pt x="6034" y="8226"/>
                    <a:pt x="6187" y="7920"/>
                  </a:cubicBezTo>
                  <a:cubicBezTo>
                    <a:pt x="6289" y="7886"/>
                    <a:pt x="6391" y="7852"/>
                    <a:pt x="6493" y="7818"/>
                  </a:cubicBezTo>
                  <a:close/>
                  <a:moveTo>
                    <a:pt x="37866" y="7258"/>
                  </a:moveTo>
                  <a:lnTo>
                    <a:pt x="37866" y="7258"/>
                  </a:lnTo>
                  <a:cubicBezTo>
                    <a:pt x="37747" y="7750"/>
                    <a:pt x="37645" y="8243"/>
                    <a:pt x="37543" y="8736"/>
                  </a:cubicBezTo>
                  <a:cubicBezTo>
                    <a:pt x="37424" y="8770"/>
                    <a:pt x="37288" y="8804"/>
                    <a:pt x="37169" y="8838"/>
                  </a:cubicBezTo>
                  <a:cubicBezTo>
                    <a:pt x="37118" y="8855"/>
                    <a:pt x="37084" y="8855"/>
                    <a:pt x="37033" y="8872"/>
                  </a:cubicBezTo>
                  <a:cubicBezTo>
                    <a:pt x="37305" y="8328"/>
                    <a:pt x="37577" y="7784"/>
                    <a:pt x="37866" y="7258"/>
                  </a:cubicBezTo>
                  <a:close/>
                  <a:moveTo>
                    <a:pt x="28298" y="7801"/>
                  </a:moveTo>
                  <a:lnTo>
                    <a:pt x="28298" y="7801"/>
                  </a:lnTo>
                  <a:cubicBezTo>
                    <a:pt x="28247" y="8039"/>
                    <a:pt x="28179" y="8294"/>
                    <a:pt x="28128" y="8532"/>
                  </a:cubicBezTo>
                  <a:cubicBezTo>
                    <a:pt x="27975" y="8583"/>
                    <a:pt x="27805" y="8634"/>
                    <a:pt x="27652" y="8685"/>
                  </a:cubicBezTo>
                  <a:cubicBezTo>
                    <a:pt x="27176" y="8838"/>
                    <a:pt x="26700" y="8991"/>
                    <a:pt x="26224" y="9161"/>
                  </a:cubicBezTo>
                  <a:cubicBezTo>
                    <a:pt x="26360" y="8974"/>
                    <a:pt x="26496" y="8787"/>
                    <a:pt x="26632" y="8617"/>
                  </a:cubicBezTo>
                  <a:cubicBezTo>
                    <a:pt x="27193" y="8345"/>
                    <a:pt x="27754" y="8073"/>
                    <a:pt x="28298" y="7801"/>
                  </a:cubicBezTo>
                  <a:close/>
                  <a:moveTo>
                    <a:pt x="47145" y="5779"/>
                  </a:moveTo>
                  <a:lnTo>
                    <a:pt x="47145" y="5779"/>
                  </a:lnTo>
                  <a:cubicBezTo>
                    <a:pt x="46720" y="7207"/>
                    <a:pt x="45650" y="8345"/>
                    <a:pt x="44358" y="9263"/>
                  </a:cubicBezTo>
                  <a:cubicBezTo>
                    <a:pt x="44409" y="9093"/>
                    <a:pt x="44443" y="8923"/>
                    <a:pt x="44477" y="8753"/>
                  </a:cubicBezTo>
                  <a:cubicBezTo>
                    <a:pt x="44630" y="8430"/>
                    <a:pt x="44749" y="8090"/>
                    <a:pt x="44834" y="7733"/>
                  </a:cubicBezTo>
                  <a:cubicBezTo>
                    <a:pt x="45378" y="7258"/>
                    <a:pt x="45871" y="6748"/>
                    <a:pt x="46295" y="6187"/>
                  </a:cubicBezTo>
                  <a:cubicBezTo>
                    <a:pt x="46584" y="6051"/>
                    <a:pt x="46856" y="5915"/>
                    <a:pt x="47145" y="5779"/>
                  </a:cubicBezTo>
                  <a:close/>
                  <a:moveTo>
                    <a:pt x="37798" y="6408"/>
                  </a:moveTo>
                  <a:cubicBezTo>
                    <a:pt x="37407" y="7088"/>
                    <a:pt x="37050" y="7767"/>
                    <a:pt x="36693" y="8447"/>
                  </a:cubicBezTo>
                  <a:cubicBezTo>
                    <a:pt x="36608" y="8634"/>
                    <a:pt x="36506" y="8838"/>
                    <a:pt x="36421" y="9025"/>
                  </a:cubicBezTo>
                  <a:cubicBezTo>
                    <a:pt x="35843" y="9178"/>
                    <a:pt x="35266" y="9331"/>
                    <a:pt x="34688" y="9467"/>
                  </a:cubicBezTo>
                  <a:cubicBezTo>
                    <a:pt x="35571" y="8481"/>
                    <a:pt x="36455" y="7495"/>
                    <a:pt x="37356" y="6510"/>
                  </a:cubicBezTo>
                  <a:cubicBezTo>
                    <a:pt x="37509" y="6476"/>
                    <a:pt x="37645" y="6442"/>
                    <a:pt x="37798" y="6408"/>
                  </a:cubicBezTo>
                  <a:close/>
                  <a:moveTo>
                    <a:pt x="25748" y="9025"/>
                  </a:moveTo>
                  <a:lnTo>
                    <a:pt x="25748" y="9025"/>
                  </a:lnTo>
                  <a:cubicBezTo>
                    <a:pt x="25663" y="9161"/>
                    <a:pt x="25578" y="9280"/>
                    <a:pt x="25476" y="9416"/>
                  </a:cubicBezTo>
                  <a:cubicBezTo>
                    <a:pt x="25374" y="9450"/>
                    <a:pt x="25272" y="9484"/>
                    <a:pt x="25153" y="9518"/>
                  </a:cubicBezTo>
                  <a:cubicBezTo>
                    <a:pt x="25204" y="9433"/>
                    <a:pt x="25238" y="9348"/>
                    <a:pt x="25272" y="9263"/>
                  </a:cubicBezTo>
                  <a:cubicBezTo>
                    <a:pt x="25425" y="9178"/>
                    <a:pt x="25595" y="9110"/>
                    <a:pt x="25748" y="9025"/>
                  </a:cubicBezTo>
                  <a:close/>
                  <a:moveTo>
                    <a:pt x="12679" y="7631"/>
                  </a:moveTo>
                  <a:cubicBezTo>
                    <a:pt x="12560" y="7903"/>
                    <a:pt x="12441" y="8175"/>
                    <a:pt x="12322" y="8447"/>
                  </a:cubicBezTo>
                  <a:cubicBezTo>
                    <a:pt x="11234" y="8821"/>
                    <a:pt x="10130" y="9212"/>
                    <a:pt x="9042" y="9620"/>
                  </a:cubicBezTo>
                  <a:cubicBezTo>
                    <a:pt x="9212" y="9195"/>
                    <a:pt x="9382" y="8770"/>
                    <a:pt x="9535" y="8328"/>
                  </a:cubicBezTo>
                  <a:cubicBezTo>
                    <a:pt x="10572" y="8090"/>
                    <a:pt x="11625" y="7852"/>
                    <a:pt x="12679" y="7631"/>
                  </a:cubicBezTo>
                  <a:close/>
                  <a:moveTo>
                    <a:pt x="43610" y="7292"/>
                  </a:moveTo>
                  <a:cubicBezTo>
                    <a:pt x="43763" y="7427"/>
                    <a:pt x="43950" y="7614"/>
                    <a:pt x="44052" y="7784"/>
                  </a:cubicBezTo>
                  <a:cubicBezTo>
                    <a:pt x="43117" y="8515"/>
                    <a:pt x="42064" y="9161"/>
                    <a:pt x="41010" y="9722"/>
                  </a:cubicBezTo>
                  <a:cubicBezTo>
                    <a:pt x="41452" y="9042"/>
                    <a:pt x="41928" y="8362"/>
                    <a:pt x="42438" y="7716"/>
                  </a:cubicBezTo>
                  <a:cubicBezTo>
                    <a:pt x="42828" y="7580"/>
                    <a:pt x="43219" y="7444"/>
                    <a:pt x="43610" y="7292"/>
                  </a:cubicBezTo>
                  <a:close/>
                  <a:moveTo>
                    <a:pt x="17795" y="7410"/>
                  </a:moveTo>
                  <a:lnTo>
                    <a:pt x="17795" y="7410"/>
                  </a:lnTo>
                  <a:cubicBezTo>
                    <a:pt x="17744" y="7903"/>
                    <a:pt x="17710" y="8396"/>
                    <a:pt x="17659" y="8872"/>
                  </a:cubicBezTo>
                  <a:cubicBezTo>
                    <a:pt x="16860" y="9178"/>
                    <a:pt x="16044" y="9450"/>
                    <a:pt x="15245" y="9739"/>
                  </a:cubicBezTo>
                  <a:cubicBezTo>
                    <a:pt x="15449" y="9178"/>
                    <a:pt x="15670" y="8617"/>
                    <a:pt x="15874" y="8056"/>
                  </a:cubicBezTo>
                  <a:cubicBezTo>
                    <a:pt x="16503" y="7835"/>
                    <a:pt x="17149" y="7614"/>
                    <a:pt x="17795" y="7410"/>
                  </a:cubicBezTo>
                  <a:close/>
                  <a:moveTo>
                    <a:pt x="26139" y="6017"/>
                  </a:moveTo>
                  <a:lnTo>
                    <a:pt x="26139" y="6017"/>
                  </a:lnTo>
                  <a:cubicBezTo>
                    <a:pt x="25731" y="6986"/>
                    <a:pt x="25306" y="7971"/>
                    <a:pt x="24899" y="8940"/>
                  </a:cubicBezTo>
                  <a:cubicBezTo>
                    <a:pt x="24185" y="9280"/>
                    <a:pt x="23471" y="9603"/>
                    <a:pt x="22774" y="9943"/>
                  </a:cubicBezTo>
                  <a:cubicBezTo>
                    <a:pt x="22791" y="9841"/>
                    <a:pt x="22825" y="9739"/>
                    <a:pt x="22842" y="9654"/>
                  </a:cubicBezTo>
                  <a:cubicBezTo>
                    <a:pt x="23131" y="8753"/>
                    <a:pt x="23471" y="7869"/>
                    <a:pt x="23828" y="6986"/>
                  </a:cubicBezTo>
                  <a:cubicBezTo>
                    <a:pt x="24593" y="6663"/>
                    <a:pt x="25374" y="6340"/>
                    <a:pt x="26139" y="6017"/>
                  </a:cubicBezTo>
                  <a:close/>
                  <a:moveTo>
                    <a:pt x="36574" y="6680"/>
                  </a:moveTo>
                  <a:lnTo>
                    <a:pt x="36574" y="6680"/>
                  </a:lnTo>
                  <a:cubicBezTo>
                    <a:pt x="35673" y="7665"/>
                    <a:pt x="34773" y="8668"/>
                    <a:pt x="33889" y="9671"/>
                  </a:cubicBezTo>
                  <a:cubicBezTo>
                    <a:pt x="33430" y="9773"/>
                    <a:pt x="32971" y="9892"/>
                    <a:pt x="32512" y="9994"/>
                  </a:cubicBezTo>
                  <a:lnTo>
                    <a:pt x="32461" y="9926"/>
                  </a:lnTo>
                  <a:cubicBezTo>
                    <a:pt x="32903" y="9076"/>
                    <a:pt x="33345" y="8226"/>
                    <a:pt x="33770" y="7360"/>
                  </a:cubicBezTo>
                  <a:cubicBezTo>
                    <a:pt x="34654" y="7139"/>
                    <a:pt x="35521" y="6918"/>
                    <a:pt x="36404" y="6714"/>
                  </a:cubicBezTo>
                  <a:cubicBezTo>
                    <a:pt x="36472" y="6697"/>
                    <a:pt x="36523" y="6697"/>
                    <a:pt x="36574" y="6680"/>
                  </a:cubicBezTo>
                  <a:close/>
                  <a:moveTo>
                    <a:pt x="5541" y="8158"/>
                  </a:moveTo>
                  <a:lnTo>
                    <a:pt x="5541" y="8158"/>
                  </a:lnTo>
                  <a:cubicBezTo>
                    <a:pt x="5422" y="8447"/>
                    <a:pt x="5269" y="8719"/>
                    <a:pt x="5150" y="9008"/>
                  </a:cubicBezTo>
                  <a:cubicBezTo>
                    <a:pt x="3893" y="9348"/>
                    <a:pt x="2635" y="9739"/>
                    <a:pt x="1411" y="10147"/>
                  </a:cubicBezTo>
                  <a:cubicBezTo>
                    <a:pt x="1479" y="10045"/>
                    <a:pt x="1547" y="9926"/>
                    <a:pt x="1598" y="9824"/>
                  </a:cubicBezTo>
                  <a:cubicBezTo>
                    <a:pt x="2890" y="9212"/>
                    <a:pt x="4215" y="8668"/>
                    <a:pt x="5541" y="8158"/>
                  </a:cubicBezTo>
                  <a:close/>
                  <a:moveTo>
                    <a:pt x="24610" y="9569"/>
                  </a:moveTo>
                  <a:lnTo>
                    <a:pt x="24610" y="9569"/>
                  </a:lnTo>
                  <a:cubicBezTo>
                    <a:pt x="24593" y="9637"/>
                    <a:pt x="24559" y="9688"/>
                    <a:pt x="24542" y="9739"/>
                  </a:cubicBezTo>
                  <a:cubicBezTo>
                    <a:pt x="24117" y="9892"/>
                    <a:pt x="23692" y="10045"/>
                    <a:pt x="23267" y="10215"/>
                  </a:cubicBezTo>
                  <a:cubicBezTo>
                    <a:pt x="23726" y="9994"/>
                    <a:pt x="24168" y="9790"/>
                    <a:pt x="24610" y="9569"/>
                  </a:cubicBezTo>
                  <a:close/>
                  <a:moveTo>
                    <a:pt x="15296" y="8243"/>
                  </a:moveTo>
                  <a:lnTo>
                    <a:pt x="15296" y="8243"/>
                  </a:lnTo>
                  <a:cubicBezTo>
                    <a:pt x="15075" y="8821"/>
                    <a:pt x="14871" y="9382"/>
                    <a:pt x="14650" y="9943"/>
                  </a:cubicBezTo>
                  <a:cubicBezTo>
                    <a:pt x="14192" y="10113"/>
                    <a:pt x="13716" y="10266"/>
                    <a:pt x="13257" y="10419"/>
                  </a:cubicBezTo>
                  <a:cubicBezTo>
                    <a:pt x="13410" y="9892"/>
                    <a:pt x="13563" y="9365"/>
                    <a:pt x="13716" y="8838"/>
                  </a:cubicBezTo>
                  <a:cubicBezTo>
                    <a:pt x="14243" y="8634"/>
                    <a:pt x="14769" y="8430"/>
                    <a:pt x="15296" y="8243"/>
                  </a:cubicBezTo>
                  <a:close/>
                  <a:moveTo>
                    <a:pt x="11914" y="9059"/>
                  </a:moveTo>
                  <a:lnTo>
                    <a:pt x="11914" y="9059"/>
                  </a:lnTo>
                  <a:cubicBezTo>
                    <a:pt x="10844" y="9501"/>
                    <a:pt x="9773" y="9977"/>
                    <a:pt x="8719" y="10487"/>
                  </a:cubicBezTo>
                  <a:lnTo>
                    <a:pt x="8719" y="10487"/>
                  </a:lnTo>
                  <a:cubicBezTo>
                    <a:pt x="8753" y="10385"/>
                    <a:pt x="8787" y="10283"/>
                    <a:pt x="8838" y="10181"/>
                  </a:cubicBezTo>
                  <a:cubicBezTo>
                    <a:pt x="9858" y="9790"/>
                    <a:pt x="10878" y="9416"/>
                    <a:pt x="11914" y="9059"/>
                  </a:cubicBezTo>
                  <a:close/>
                  <a:moveTo>
                    <a:pt x="33175" y="7529"/>
                  </a:moveTo>
                  <a:lnTo>
                    <a:pt x="33175" y="7529"/>
                  </a:lnTo>
                  <a:cubicBezTo>
                    <a:pt x="32818" y="8209"/>
                    <a:pt x="32461" y="8906"/>
                    <a:pt x="32121" y="9586"/>
                  </a:cubicBezTo>
                  <a:cubicBezTo>
                    <a:pt x="32071" y="9552"/>
                    <a:pt x="32003" y="9535"/>
                    <a:pt x="31935" y="9535"/>
                  </a:cubicBezTo>
                  <a:cubicBezTo>
                    <a:pt x="31629" y="9569"/>
                    <a:pt x="31289" y="9705"/>
                    <a:pt x="31000" y="9773"/>
                  </a:cubicBezTo>
                  <a:cubicBezTo>
                    <a:pt x="30014" y="10028"/>
                    <a:pt x="29045" y="10317"/>
                    <a:pt x="28094" y="10640"/>
                  </a:cubicBezTo>
                  <a:cubicBezTo>
                    <a:pt x="28247" y="10045"/>
                    <a:pt x="28383" y="9467"/>
                    <a:pt x="28519" y="8872"/>
                  </a:cubicBezTo>
                  <a:cubicBezTo>
                    <a:pt x="30065" y="8396"/>
                    <a:pt x="31612" y="7937"/>
                    <a:pt x="33175" y="7529"/>
                  </a:cubicBezTo>
                  <a:close/>
                  <a:moveTo>
                    <a:pt x="13155" y="9042"/>
                  </a:moveTo>
                  <a:lnTo>
                    <a:pt x="13155" y="9042"/>
                  </a:lnTo>
                  <a:cubicBezTo>
                    <a:pt x="13002" y="9569"/>
                    <a:pt x="12866" y="10096"/>
                    <a:pt x="12713" y="10606"/>
                  </a:cubicBezTo>
                  <a:cubicBezTo>
                    <a:pt x="12611" y="10640"/>
                    <a:pt x="12509" y="10674"/>
                    <a:pt x="12424" y="10708"/>
                  </a:cubicBezTo>
                  <a:cubicBezTo>
                    <a:pt x="12560" y="10181"/>
                    <a:pt x="12713" y="9671"/>
                    <a:pt x="12866" y="9161"/>
                  </a:cubicBezTo>
                  <a:cubicBezTo>
                    <a:pt x="12968" y="9127"/>
                    <a:pt x="13053" y="9093"/>
                    <a:pt x="13155" y="9042"/>
                  </a:cubicBezTo>
                  <a:close/>
                  <a:moveTo>
                    <a:pt x="41673" y="7971"/>
                  </a:moveTo>
                  <a:lnTo>
                    <a:pt x="41673" y="7971"/>
                  </a:lnTo>
                  <a:cubicBezTo>
                    <a:pt x="41129" y="8685"/>
                    <a:pt x="40636" y="9399"/>
                    <a:pt x="40160" y="10147"/>
                  </a:cubicBezTo>
                  <a:cubicBezTo>
                    <a:pt x="39905" y="10283"/>
                    <a:pt x="39633" y="10402"/>
                    <a:pt x="39378" y="10521"/>
                  </a:cubicBezTo>
                  <a:cubicBezTo>
                    <a:pt x="39208" y="10606"/>
                    <a:pt x="39039" y="10674"/>
                    <a:pt x="38852" y="10759"/>
                  </a:cubicBezTo>
                  <a:cubicBezTo>
                    <a:pt x="39344" y="9977"/>
                    <a:pt x="39837" y="9195"/>
                    <a:pt x="40330" y="8396"/>
                  </a:cubicBezTo>
                  <a:cubicBezTo>
                    <a:pt x="40772" y="8260"/>
                    <a:pt x="41214" y="8124"/>
                    <a:pt x="41673" y="7971"/>
                  </a:cubicBezTo>
                  <a:close/>
                  <a:moveTo>
                    <a:pt x="33379" y="10249"/>
                  </a:moveTo>
                  <a:lnTo>
                    <a:pt x="33379" y="10249"/>
                  </a:lnTo>
                  <a:cubicBezTo>
                    <a:pt x="33209" y="10436"/>
                    <a:pt x="33056" y="10623"/>
                    <a:pt x="32886" y="10793"/>
                  </a:cubicBezTo>
                  <a:cubicBezTo>
                    <a:pt x="32852" y="10657"/>
                    <a:pt x="32818" y="10538"/>
                    <a:pt x="32750" y="10402"/>
                  </a:cubicBezTo>
                  <a:cubicBezTo>
                    <a:pt x="32954" y="10351"/>
                    <a:pt x="33175" y="10300"/>
                    <a:pt x="33379" y="10249"/>
                  </a:cubicBezTo>
                  <a:close/>
                  <a:moveTo>
                    <a:pt x="31901" y="10011"/>
                  </a:moveTo>
                  <a:lnTo>
                    <a:pt x="31901" y="10011"/>
                  </a:lnTo>
                  <a:cubicBezTo>
                    <a:pt x="31867" y="10062"/>
                    <a:pt x="31850" y="10113"/>
                    <a:pt x="31816" y="10164"/>
                  </a:cubicBezTo>
                  <a:cubicBezTo>
                    <a:pt x="30898" y="10385"/>
                    <a:pt x="29963" y="10589"/>
                    <a:pt x="29028" y="10810"/>
                  </a:cubicBezTo>
                  <a:cubicBezTo>
                    <a:pt x="29198" y="10742"/>
                    <a:pt x="29385" y="10691"/>
                    <a:pt x="29555" y="10640"/>
                  </a:cubicBezTo>
                  <a:cubicBezTo>
                    <a:pt x="30337" y="10402"/>
                    <a:pt x="31119" y="10198"/>
                    <a:pt x="31901" y="10011"/>
                  </a:cubicBezTo>
                  <a:close/>
                  <a:moveTo>
                    <a:pt x="8974" y="8464"/>
                  </a:moveTo>
                  <a:cubicBezTo>
                    <a:pt x="8804" y="8923"/>
                    <a:pt x="8634" y="9382"/>
                    <a:pt x="8464" y="9841"/>
                  </a:cubicBezTo>
                  <a:cubicBezTo>
                    <a:pt x="7547" y="10181"/>
                    <a:pt x="6646" y="10521"/>
                    <a:pt x="5728" y="10877"/>
                  </a:cubicBezTo>
                  <a:cubicBezTo>
                    <a:pt x="5779" y="10759"/>
                    <a:pt x="5830" y="10640"/>
                    <a:pt x="5864" y="10521"/>
                  </a:cubicBezTo>
                  <a:cubicBezTo>
                    <a:pt x="6051" y="10045"/>
                    <a:pt x="6255" y="9586"/>
                    <a:pt x="6442" y="9110"/>
                  </a:cubicBezTo>
                  <a:cubicBezTo>
                    <a:pt x="7105" y="8940"/>
                    <a:pt x="7767" y="8770"/>
                    <a:pt x="8430" y="8600"/>
                  </a:cubicBezTo>
                  <a:cubicBezTo>
                    <a:pt x="8617" y="8549"/>
                    <a:pt x="8787" y="8515"/>
                    <a:pt x="8974" y="8464"/>
                  </a:cubicBezTo>
                  <a:close/>
                  <a:moveTo>
                    <a:pt x="23199" y="7241"/>
                  </a:moveTo>
                  <a:cubicBezTo>
                    <a:pt x="23131" y="7410"/>
                    <a:pt x="23063" y="7580"/>
                    <a:pt x="23012" y="7750"/>
                  </a:cubicBezTo>
                  <a:cubicBezTo>
                    <a:pt x="22706" y="8549"/>
                    <a:pt x="22434" y="9365"/>
                    <a:pt x="22213" y="10198"/>
                  </a:cubicBezTo>
                  <a:cubicBezTo>
                    <a:pt x="21551" y="10504"/>
                    <a:pt x="20905" y="10793"/>
                    <a:pt x="20242" y="11098"/>
                  </a:cubicBezTo>
                  <a:lnTo>
                    <a:pt x="20225" y="11115"/>
                  </a:lnTo>
                  <a:cubicBezTo>
                    <a:pt x="20837" y="9960"/>
                    <a:pt x="21449" y="8821"/>
                    <a:pt x="22094" y="7682"/>
                  </a:cubicBezTo>
                  <a:cubicBezTo>
                    <a:pt x="22468" y="7529"/>
                    <a:pt x="22842" y="7393"/>
                    <a:pt x="23199" y="7241"/>
                  </a:cubicBezTo>
                  <a:close/>
                  <a:moveTo>
                    <a:pt x="5881" y="9263"/>
                  </a:moveTo>
                  <a:lnTo>
                    <a:pt x="5881" y="9263"/>
                  </a:lnTo>
                  <a:cubicBezTo>
                    <a:pt x="5626" y="9875"/>
                    <a:pt x="5371" y="10487"/>
                    <a:pt x="5150" y="11115"/>
                  </a:cubicBezTo>
                  <a:cubicBezTo>
                    <a:pt x="4980" y="11166"/>
                    <a:pt x="4827" y="11234"/>
                    <a:pt x="4657" y="11302"/>
                  </a:cubicBezTo>
                  <a:cubicBezTo>
                    <a:pt x="4929" y="10657"/>
                    <a:pt x="5218" y="10011"/>
                    <a:pt x="5507" y="9365"/>
                  </a:cubicBezTo>
                  <a:cubicBezTo>
                    <a:pt x="5626" y="9331"/>
                    <a:pt x="5745" y="9297"/>
                    <a:pt x="5881" y="9263"/>
                  </a:cubicBezTo>
                  <a:close/>
                  <a:moveTo>
                    <a:pt x="39633" y="8600"/>
                  </a:moveTo>
                  <a:lnTo>
                    <a:pt x="39633" y="8600"/>
                  </a:lnTo>
                  <a:cubicBezTo>
                    <a:pt x="39123" y="9450"/>
                    <a:pt x="38597" y="10283"/>
                    <a:pt x="38087" y="11115"/>
                  </a:cubicBezTo>
                  <a:cubicBezTo>
                    <a:pt x="37849" y="11217"/>
                    <a:pt x="37611" y="11319"/>
                    <a:pt x="37390" y="11438"/>
                  </a:cubicBezTo>
                  <a:cubicBezTo>
                    <a:pt x="37577" y="10657"/>
                    <a:pt x="37764" y="9875"/>
                    <a:pt x="37951" y="9093"/>
                  </a:cubicBezTo>
                  <a:cubicBezTo>
                    <a:pt x="38512" y="8940"/>
                    <a:pt x="39072" y="8770"/>
                    <a:pt x="39633" y="8600"/>
                  </a:cubicBezTo>
                  <a:close/>
                  <a:moveTo>
                    <a:pt x="44086" y="8345"/>
                  </a:moveTo>
                  <a:lnTo>
                    <a:pt x="44086" y="8345"/>
                  </a:lnTo>
                  <a:cubicBezTo>
                    <a:pt x="44069" y="8413"/>
                    <a:pt x="44069" y="8481"/>
                    <a:pt x="44052" y="8566"/>
                  </a:cubicBezTo>
                  <a:cubicBezTo>
                    <a:pt x="43746" y="9195"/>
                    <a:pt x="43287" y="9756"/>
                    <a:pt x="42743" y="10249"/>
                  </a:cubicBezTo>
                  <a:cubicBezTo>
                    <a:pt x="42081" y="10623"/>
                    <a:pt x="41384" y="10962"/>
                    <a:pt x="40738" y="11251"/>
                  </a:cubicBezTo>
                  <a:cubicBezTo>
                    <a:pt x="40415" y="11404"/>
                    <a:pt x="40075" y="11557"/>
                    <a:pt x="39752" y="11710"/>
                  </a:cubicBezTo>
                  <a:cubicBezTo>
                    <a:pt x="39990" y="11302"/>
                    <a:pt x="40228" y="10894"/>
                    <a:pt x="40483" y="10487"/>
                  </a:cubicBezTo>
                  <a:cubicBezTo>
                    <a:pt x="41741" y="9875"/>
                    <a:pt x="42981" y="9178"/>
                    <a:pt x="44086" y="8345"/>
                  </a:cubicBezTo>
                  <a:close/>
                  <a:moveTo>
                    <a:pt x="28009" y="9042"/>
                  </a:moveTo>
                  <a:lnTo>
                    <a:pt x="28009" y="9042"/>
                  </a:lnTo>
                  <a:cubicBezTo>
                    <a:pt x="27975" y="9127"/>
                    <a:pt x="27958" y="9212"/>
                    <a:pt x="27941" y="9297"/>
                  </a:cubicBezTo>
                  <a:cubicBezTo>
                    <a:pt x="27822" y="9790"/>
                    <a:pt x="27686" y="10300"/>
                    <a:pt x="27550" y="10810"/>
                  </a:cubicBezTo>
                  <a:cubicBezTo>
                    <a:pt x="26819" y="11047"/>
                    <a:pt x="26105" y="11319"/>
                    <a:pt x="25391" y="11591"/>
                  </a:cubicBezTo>
                  <a:cubicBezTo>
                    <a:pt x="25069" y="11676"/>
                    <a:pt x="24729" y="11744"/>
                    <a:pt x="24389" y="11812"/>
                  </a:cubicBezTo>
                  <a:cubicBezTo>
                    <a:pt x="24848" y="11149"/>
                    <a:pt x="25289" y="10487"/>
                    <a:pt x="25748" y="9841"/>
                  </a:cubicBezTo>
                  <a:lnTo>
                    <a:pt x="25782" y="9790"/>
                  </a:lnTo>
                  <a:cubicBezTo>
                    <a:pt x="26513" y="9535"/>
                    <a:pt x="27261" y="9280"/>
                    <a:pt x="28009" y="9042"/>
                  </a:cubicBezTo>
                  <a:close/>
                  <a:moveTo>
                    <a:pt x="11846" y="9569"/>
                  </a:moveTo>
                  <a:lnTo>
                    <a:pt x="11846" y="9569"/>
                  </a:lnTo>
                  <a:cubicBezTo>
                    <a:pt x="11795" y="9722"/>
                    <a:pt x="11727" y="9875"/>
                    <a:pt x="11659" y="10011"/>
                  </a:cubicBezTo>
                  <a:cubicBezTo>
                    <a:pt x="11523" y="10368"/>
                    <a:pt x="11370" y="10742"/>
                    <a:pt x="11234" y="11098"/>
                  </a:cubicBezTo>
                  <a:cubicBezTo>
                    <a:pt x="10827" y="11234"/>
                    <a:pt x="10419" y="11370"/>
                    <a:pt x="10011" y="11506"/>
                  </a:cubicBezTo>
                  <a:cubicBezTo>
                    <a:pt x="9365" y="11710"/>
                    <a:pt x="8736" y="11914"/>
                    <a:pt x="8090" y="12118"/>
                  </a:cubicBezTo>
                  <a:cubicBezTo>
                    <a:pt x="8226" y="11778"/>
                    <a:pt x="8345" y="11438"/>
                    <a:pt x="8481" y="11098"/>
                  </a:cubicBezTo>
                  <a:cubicBezTo>
                    <a:pt x="9586" y="10555"/>
                    <a:pt x="10708" y="10045"/>
                    <a:pt x="11846" y="9569"/>
                  </a:cubicBezTo>
                  <a:close/>
                  <a:moveTo>
                    <a:pt x="21415" y="7954"/>
                  </a:moveTo>
                  <a:cubicBezTo>
                    <a:pt x="20769" y="9093"/>
                    <a:pt x="20140" y="10266"/>
                    <a:pt x="19545" y="11421"/>
                  </a:cubicBezTo>
                  <a:cubicBezTo>
                    <a:pt x="18950" y="11693"/>
                    <a:pt x="18372" y="11965"/>
                    <a:pt x="17795" y="12220"/>
                  </a:cubicBezTo>
                  <a:cubicBezTo>
                    <a:pt x="17812" y="11999"/>
                    <a:pt x="17846" y="11778"/>
                    <a:pt x="17863" y="11557"/>
                  </a:cubicBezTo>
                  <a:cubicBezTo>
                    <a:pt x="17948" y="10776"/>
                    <a:pt x="18033" y="9994"/>
                    <a:pt x="18101" y="9212"/>
                  </a:cubicBezTo>
                  <a:cubicBezTo>
                    <a:pt x="19205" y="8804"/>
                    <a:pt x="20310" y="8379"/>
                    <a:pt x="21415" y="7954"/>
                  </a:cubicBezTo>
                  <a:close/>
                  <a:moveTo>
                    <a:pt x="24287" y="10317"/>
                  </a:moveTo>
                  <a:lnTo>
                    <a:pt x="24287" y="10317"/>
                  </a:lnTo>
                  <a:cubicBezTo>
                    <a:pt x="24049" y="10877"/>
                    <a:pt x="23794" y="11421"/>
                    <a:pt x="23556" y="11982"/>
                  </a:cubicBezTo>
                  <a:cubicBezTo>
                    <a:pt x="23097" y="12084"/>
                    <a:pt x="22638" y="12186"/>
                    <a:pt x="22162" y="12271"/>
                  </a:cubicBezTo>
                  <a:cubicBezTo>
                    <a:pt x="22264" y="11846"/>
                    <a:pt x="22366" y="11421"/>
                    <a:pt x="22468" y="10996"/>
                  </a:cubicBezTo>
                  <a:cubicBezTo>
                    <a:pt x="23080" y="10759"/>
                    <a:pt x="23675" y="10538"/>
                    <a:pt x="24287" y="10317"/>
                  </a:cubicBezTo>
                  <a:close/>
                  <a:moveTo>
                    <a:pt x="37424" y="9229"/>
                  </a:moveTo>
                  <a:cubicBezTo>
                    <a:pt x="37339" y="9603"/>
                    <a:pt x="37254" y="9960"/>
                    <a:pt x="37169" y="10334"/>
                  </a:cubicBezTo>
                  <a:cubicBezTo>
                    <a:pt x="37067" y="10776"/>
                    <a:pt x="36948" y="11234"/>
                    <a:pt x="36829" y="11676"/>
                  </a:cubicBezTo>
                  <a:cubicBezTo>
                    <a:pt x="36387" y="11880"/>
                    <a:pt x="35928" y="12084"/>
                    <a:pt x="35487" y="12271"/>
                  </a:cubicBezTo>
                  <a:cubicBezTo>
                    <a:pt x="35877" y="11319"/>
                    <a:pt x="36302" y="10351"/>
                    <a:pt x="36761" y="9399"/>
                  </a:cubicBezTo>
                  <a:cubicBezTo>
                    <a:pt x="36982" y="9348"/>
                    <a:pt x="37203" y="9297"/>
                    <a:pt x="37424" y="9229"/>
                  </a:cubicBezTo>
                  <a:close/>
                  <a:moveTo>
                    <a:pt x="8243" y="10402"/>
                  </a:moveTo>
                  <a:cubicBezTo>
                    <a:pt x="8192" y="10521"/>
                    <a:pt x="8141" y="10657"/>
                    <a:pt x="8090" y="10793"/>
                  </a:cubicBezTo>
                  <a:cubicBezTo>
                    <a:pt x="7105" y="11285"/>
                    <a:pt x="6119" y="11812"/>
                    <a:pt x="5184" y="12373"/>
                  </a:cubicBezTo>
                  <a:cubicBezTo>
                    <a:pt x="5286" y="12067"/>
                    <a:pt x="5405" y="11761"/>
                    <a:pt x="5524" y="11438"/>
                  </a:cubicBezTo>
                  <a:cubicBezTo>
                    <a:pt x="6425" y="11081"/>
                    <a:pt x="7343" y="10742"/>
                    <a:pt x="8243" y="10402"/>
                  </a:cubicBezTo>
                  <a:close/>
                  <a:moveTo>
                    <a:pt x="40466" y="11880"/>
                  </a:moveTo>
                  <a:lnTo>
                    <a:pt x="40466" y="11880"/>
                  </a:lnTo>
                  <a:cubicBezTo>
                    <a:pt x="40075" y="12101"/>
                    <a:pt x="39684" y="12322"/>
                    <a:pt x="39310" y="12509"/>
                  </a:cubicBezTo>
                  <a:lnTo>
                    <a:pt x="39293" y="12526"/>
                  </a:lnTo>
                  <a:cubicBezTo>
                    <a:pt x="39327" y="12475"/>
                    <a:pt x="39344" y="12424"/>
                    <a:pt x="39378" y="12390"/>
                  </a:cubicBezTo>
                  <a:cubicBezTo>
                    <a:pt x="39701" y="12237"/>
                    <a:pt x="40041" y="12084"/>
                    <a:pt x="40364" y="11931"/>
                  </a:cubicBezTo>
                  <a:cubicBezTo>
                    <a:pt x="40398" y="11914"/>
                    <a:pt x="40432" y="11897"/>
                    <a:pt x="40466" y="11880"/>
                  </a:cubicBezTo>
                  <a:close/>
                  <a:moveTo>
                    <a:pt x="39718" y="10860"/>
                  </a:moveTo>
                  <a:lnTo>
                    <a:pt x="39718" y="10860"/>
                  </a:lnTo>
                  <a:cubicBezTo>
                    <a:pt x="39667" y="10928"/>
                    <a:pt x="39633" y="10996"/>
                    <a:pt x="39582" y="11064"/>
                  </a:cubicBezTo>
                  <a:cubicBezTo>
                    <a:pt x="39395" y="11387"/>
                    <a:pt x="39208" y="11710"/>
                    <a:pt x="39022" y="12050"/>
                  </a:cubicBezTo>
                  <a:cubicBezTo>
                    <a:pt x="38580" y="12254"/>
                    <a:pt x="38121" y="12458"/>
                    <a:pt x="37662" y="12679"/>
                  </a:cubicBezTo>
                  <a:cubicBezTo>
                    <a:pt x="37917" y="12271"/>
                    <a:pt x="38172" y="11863"/>
                    <a:pt x="38427" y="11455"/>
                  </a:cubicBezTo>
                  <a:cubicBezTo>
                    <a:pt x="38546" y="11404"/>
                    <a:pt x="38682" y="11336"/>
                    <a:pt x="38818" y="11285"/>
                  </a:cubicBezTo>
                  <a:cubicBezTo>
                    <a:pt x="39106" y="11149"/>
                    <a:pt x="39412" y="10996"/>
                    <a:pt x="39718" y="10860"/>
                  </a:cubicBezTo>
                  <a:close/>
                  <a:moveTo>
                    <a:pt x="37662" y="11795"/>
                  </a:moveTo>
                  <a:lnTo>
                    <a:pt x="37662" y="11795"/>
                  </a:lnTo>
                  <a:cubicBezTo>
                    <a:pt x="37441" y="12135"/>
                    <a:pt x="37237" y="12475"/>
                    <a:pt x="37033" y="12798"/>
                  </a:cubicBezTo>
                  <a:cubicBezTo>
                    <a:pt x="37101" y="12526"/>
                    <a:pt x="37186" y="12254"/>
                    <a:pt x="37254" y="11982"/>
                  </a:cubicBezTo>
                  <a:cubicBezTo>
                    <a:pt x="37390" y="11914"/>
                    <a:pt x="37526" y="11863"/>
                    <a:pt x="37662" y="11795"/>
                  </a:cubicBezTo>
                  <a:close/>
                  <a:moveTo>
                    <a:pt x="21941" y="11200"/>
                  </a:moveTo>
                  <a:lnTo>
                    <a:pt x="21941" y="11200"/>
                  </a:lnTo>
                  <a:cubicBezTo>
                    <a:pt x="21839" y="11591"/>
                    <a:pt x="21754" y="11982"/>
                    <a:pt x="21669" y="12373"/>
                  </a:cubicBezTo>
                  <a:cubicBezTo>
                    <a:pt x="20905" y="12526"/>
                    <a:pt x="20123" y="12696"/>
                    <a:pt x="19341" y="12849"/>
                  </a:cubicBezTo>
                  <a:cubicBezTo>
                    <a:pt x="19477" y="12594"/>
                    <a:pt x="19596" y="12339"/>
                    <a:pt x="19732" y="12084"/>
                  </a:cubicBezTo>
                  <a:cubicBezTo>
                    <a:pt x="20463" y="11778"/>
                    <a:pt x="21194" y="11489"/>
                    <a:pt x="21941" y="11200"/>
                  </a:cubicBezTo>
                  <a:close/>
                  <a:moveTo>
                    <a:pt x="23165" y="12543"/>
                  </a:moveTo>
                  <a:lnTo>
                    <a:pt x="23165" y="12543"/>
                  </a:lnTo>
                  <a:cubicBezTo>
                    <a:pt x="22791" y="12713"/>
                    <a:pt x="22400" y="12883"/>
                    <a:pt x="22009" y="13070"/>
                  </a:cubicBezTo>
                  <a:cubicBezTo>
                    <a:pt x="22043" y="12968"/>
                    <a:pt x="22060" y="12866"/>
                    <a:pt x="22077" y="12764"/>
                  </a:cubicBezTo>
                  <a:cubicBezTo>
                    <a:pt x="22434" y="12696"/>
                    <a:pt x="22808" y="12611"/>
                    <a:pt x="23165" y="12543"/>
                  </a:cubicBezTo>
                  <a:close/>
                  <a:moveTo>
                    <a:pt x="7852" y="11421"/>
                  </a:moveTo>
                  <a:lnTo>
                    <a:pt x="7852" y="11421"/>
                  </a:lnTo>
                  <a:cubicBezTo>
                    <a:pt x="7733" y="11710"/>
                    <a:pt x="7632" y="12016"/>
                    <a:pt x="7513" y="12305"/>
                  </a:cubicBezTo>
                  <a:cubicBezTo>
                    <a:pt x="6663" y="12577"/>
                    <a:pt x="5796" y="12832"/>
                    <a:pt x="4946" y="13087"/>
                  </a:cubicBezTo>
                  <a:lnTo>
                    <a:pt x="4946" y="13070"/>
                  </a:lnTo>
                  <a:cubicBezTo>
                    <a:pt x="5898" y="12475"/>
                    <a:pt x="6867" y="11931"/>
                    <a:pt x="7852" y="11421"/>
                  </a:cubicBezTo>
                  <a:close/>
                  <a:moveTo>
                    <a:pt x="4929" y="11676"/>
                  </a:moveTo>
                  <a:cubicBezTo>
                    <a:pt x="4810" y="12033"/>
                    <a:pt x="4674" y="12390"/>
                    <a:pt x="4555" y="12764"/>
                  </a:cubicBezTo>
                  <a:cubicBezTo>
                    <a:pt x="4334" y="12883"/>
                    <a:pt x="4131" y="13019"/>
                    <a:pt x="3927" y="13155"/>
                  </a:cubicBezTo>
                  <a:cubicBezTo>
                    <a:pt x="4097" y="12730"/>
                    <a:pt x="4249" y="12305"/>
                    <a:pt x="4419" y="11880"/>
                  </a:cubicBezTo>
                  <a:cubicBezTo>
                    <a:pt x="4589" y="11812"/>
                    <a:pt x="4759" y="11744"/>
                    <a:pt x="4929" y="11676"/>
                  </a:cubicBezTo>
                  <a:close/>
                  <a:moveTo>
                    <a:pt x="19069" y="12356"/>
                  </a:moveTo>
                  <a:lnTo>
                    <a:pt x="19069" y="12356"/>
                  </a:lnTo>
                  <a:cubicBezTo>
                    <a:pt x="18967" y="12560"/>
                    <a:pt x="18865" y="12764"/>
                    <a:pt x="18763" y="12951"/>
                  </a:cubicBezTo>
                  <a:cubicBezTo>
                    <a:pt x="18406" y="13019"/>
                    <a:pt x="18050" y="13087"/>
                    <a:pt x="17693" y="13155"/>
                  </a:cubicBezTo>
                  <a:cubicBezTo>
                    <a:pt x="17693" y="13087"/>
                    <a:pt x="17710" y="13019"/>
                    <a:pt x="17710" y="12951"/>
                  </a:cubicBezTo>
                  <a:cubicBezTo>
                    <a:pt x="18151" y="12764"/>
                    <a:pt x="18610" y="12560"/>
                    <a:pt x="19069" y="12356"/>
                  </a:cubicBezTo>
                  <a:close/>
                  <a:moveTo>
                    <a:pt x="32274" y="10521"/>
                  </a:moveTo>
                  <a:cubicBezTo>
                    <a:pt x="32393" y="10759"/>
                    <a:pt x="32461" y="11013"/>
                    <a:pt x="32478" y="11268"/>
                  </a:cubicBezTo>
                  <a:cubicBezTo>
                    <a:pt x="32410" y="11353"/>
                    <a:pt x="32342" y="11421"/>
                    <a:pt x="32274" y="11489"/>
                  </a:cubicBezTo>
                  <a:cubicBezTo>
                    <a:pt x="31765" y="12084"/>
                    <a:pt x="31255" y="12679"/>
                    <a:pt x="30762" y="13274"/>
                  </a:cubicBezTo>
                  <a:cubicBezTo>
                    <a:pt x="31221" y="12356"/>
                    <a:pt x="31697" y="11455"/>
                    <a:pt x="32155" y="10538"/>
                  </a:cubicBezTo>
                  <a:cubicBezTo>
                    <a:pt x="32189" y="10538"/>
                    <a:pt x="32223" y="10521"/>
                    <a:pt x="32274" y="10521"/>
                  </a:cubicBezTo>
                  <a:close/>
                  <a:moveTo>
                    <a:pt x="36166" y="9569"/>
                  </a:moveTo>
                  <a:cubicBezTo>
                    <a:pt x="35690" y="10555"/>
                    <a:pt x="35266" y="11540"/>
                    <a:pt x="34841" y="12560"/>
                  </a:cubicBezTo>
                  <a:cubicBezTo>
                    <a:pt x="34025" y="12917"/>
                    <a:pt x="33209" y="13274"/>
                    <a:pt x="32376" y="13614"/>
                  </a:cubicBezTo>
                  <a:cubicBezTo>
                    <a:pt x="32733" y="12934"/>
                    <a:pt x="32988" y="12169"/>
                    <a:pt x="32971" y="11404"/>
                  </a:cubicBezTo>
                  <a:cubicBezTo>
                    <a:pt x="33362" y="10962"/>
                    <a:pt x="33770" y="10504"/>
                    <a:pt x="34161" y="10062"/>
                  </a:cubicBezTo>
                  <a:cubicBezTo>
                    <a:pt x="34807" y="9909"/>
                    <a:pt x="35436" y="9739"/>
                    <a:pt x="36064" y="9586"/>
                  </a:cubicBezTo>
                  <a:cubicBezTo>
                    <a:pt x="36098" y="9586"/>
                    <a:pt x="36132" y="9569"/>
                    <a:pt x="36166" y="9569"/>
                  </a:cubicBezTo>
                  <a:close/>
                  <a:moveTo>
                    <a:pt x="38648" y="12713"/>
                  </a:moveTo>
                  <a:lnTo>
                    <a:pt x="38648" y="12713"/>
                  </a:lnTo>
                  <a:cubicBezTo>
                    <a:pt x="38614" y="12781"/>
                    <a:pt x="38580" y="12849"/>
                    <a:pt x="38546" y="12900"/>
                  </a:cubicBezTo>
                  <a:cubicBezTo>
                    <a:pt x="38053" y="13172"/>
                    <a:pt x="37543" y="13427"/>
                    <a:pt x="37033" y="13682"/>
                  </a:cubicBezTo>
                  <a:lnTo>
                    <a:pt x="37237" y="13376"/>
                  </a:lnTo>
                  <a:cubicBezTo>
                    <a:pt x="37696" y="13155"/>
                    <a:pt x="38172" y="12934"/>
                    <a:pt x="38648" y="12713"/>
                  </a:cubicBezTo>
                  <a:close/>
                  <a:moveTo>
                    <a:pt x="34603" y="13138"/>
                  </a:moveTo>
                  <a:lnTo>
                    <a:pt x="34603" y="13138"/>
                  </a:lnTo>
                  <a:cubicBezTo>
                    <a:pt x="34535" y="13342"/>
                    <a:pt x="34467" y="13529"/>
                    <a:pt x="34382" y="13716"/>
                  </a:cubicBezTo>
                  <a:lnTo>
                    <a:pt x="33617" y="13716"/>
                  </a:lnTo>
                  <a:cubicBezTo>
                    <a:pt x="33481" y="13716"/>
                    <a:pt x="33345" y="13733"/>
                    <a:pt x="33226" y="13733"/>
                  </a:cubicBezTo>
                  <a:cubicBezTo>
                    <a:pt x="33685" y="13546"/>
                    <a:pt x="34144" y="13342"/>
                    <a:pt x="34603" y="13138"/>
                  </a:cubicBezTo>
                  <a:close/>
                  <a:moveTo>
                    <a:pt x="36693" y="12237"/>
                  </a:moveTo>
                  <a:lnTo>
                    <a:pt x="36693" y="12237"/>
                  </a:lnTo>
                  <a:cubicBezTo>
                    <a:pt x="36608" y="12577"/>
                    <a:pt x="36506" y="12917"/>
                    <a:pt x="36421" y="13257"/>
                  </a:cubicBezTo>
                  <a:cubicBezTo>
                    <a:pt x="36013" y="13444"/>
                    <a:pt x="35605" y="13631"/>
                    <a:pt x="35198" y="13801"/>
                  </a:cubicBezTo>
                  <a:cubicBezTo>
                    <a:pt x="35130" y="13767"/>
                    <a:pt x="35045" y="13733"/>
                    <a:pt x="34926" y="13733"/>
                  </a:cubicBezTo>
                  <a:lnTo>
                    <a:pt x="34892" y="13733"/>
                  </a:lnTo>
                  <a:cubicBezTo>
                    <a:pt x="34994" y="13444"/>
                    <a:pt x="35113" y="13155"/>
                    <a:pt x="35232" y="12883"/>
                  </a:cubicBezTo>
                  <a:cubicBezTo>
                    <a:pt x="35724" y="12662"/>
                    <a:pt x="36200" y="12441"/>
                    <a:pt x="36693" y="12237"/>
                  </a:cubicBezTo>
                  <a:close/>
                  <a:moveTo>
                    <a:pt x="17608" y="9382"/>
                  </a:moveTo>
                  <a:lnTo>
                    <a:pt x="17608" y="9382"/>
                  </a:lnTo>
                  <a:cubicBezTo>
                    <a:pt x="17574" y="9739"/>
                    <a:pt x="17540" y="10096"/>
                    <a:pt x="17506" y="10453"/>
                  </a:cubicBezTo>
                  <a:cubicBezTo>
                    <a:pt x="17438" y="11115"/>
                    <a:pt x="17353" y="11778"/>
                    <a:pt x="17285" y="12441"/>
                  </a:cubicBezTo>
                  <a:cubicBezTo>
                    <a:pt x="16265" y="12917"/>
                    <a:pt x="15228" y="13359"/>
                    <a:pt x="14192" y="13818"/>
                  </a:cubicBezTo>
                  <a:cubicBezTo>
                    <a:pt x="14022" y="13852"/>
                    <a:pt x="13835" y="13869"/>
                    <a:pt x="13665" y="13903"/>
                  </a:cubicBezTo>
                  <a:cubicBezTo>
                    <a:pt x="14124" y="12713"/>
                    <a:pt x="14583" y="11506"/>
                    <a:pt x="15024" y="10300"/>
                  </a:cubicBezTo>
                  <a:cubicBezTo>
                    <a:pt x="15891" y="10011"/>
                    <a:pt x="16758" y="9705"/>
                    <a:pt x="17608" y="9382"/>
                  </a:cubicBezTo>
                  <a:close/>
                  <a:moveTo>
                    <a:pt x="32444" y="12016"/>
                  </a:moveTo>
                  <a:lnTo>
                    <a:pt x="32444" y="12016"/>
                  </a:lnTo>
                  <a:cubicBezTo>
                    <a:pt x="32376" y="12339"/>
                    <a:pt x="32291" y="12645"/>
                    <a:pt x="32172" y="12951"/>
                  </a:cubicBezTo>
                  <a:cubicBezTo>
                    <a:pt x="32037" y="13257"/>
                    <a:pt x="31884" y="13563"/>
                    <a:pt x="31697" y="13852"/>
                  </a:cubicBezTo>
                  <a:cubicBezTo>
                    <a:pt x="31391" y="13869"/>
                    <a:pt x="31102" y="13903"/>
                    <a:pt x="30796" y="13954"/>
                  </a:cubicBezTo>
                  <a:cubicBezTo>
                    <a:pt x="31340" y="13308"/>
                    <a:pt x="31884" y="12662"/>
                    <a:pt x="32444" y="12016"/>
                  </a:cubicBezTo>
                  <a:close/>
                  <a:moveTo>
                    <a:pt x="14447" y="10504"/>
                  </a:moveTo>
                  <a:lnTo>
                    <a:pt x="14447" y="10504"/>
                  </a:lnTo>
                  <a:cubicBezTo>
                    <a:pt x="14294" y="10928"/>
                    <a:pt x="14141" y="11336"/>
                    <a:pt x="13971" y="11761"/>
                  </a:cubicBezTo>
                  <a:cubicBezTo>
                    <a:pt x="13699" y="12509"/>
                    <a:pt x="13393" y="13257"/>
                    <a:pt x="13121" y="14005"/>
                  </a:cubicBezTo>
                  <a:cubicBezTo>
                    <a:pt x="12798" y="14056"/>
                    <a:pt x="12475" y="14124"/>
                    <a:pt x="12152" y="14175"/>
                  </a:cubicBezTo>
                  <a:cubicBezTo>
                    <a:pt x="12237" y="13920"/>
                    <a:pt x="12305" y="13665"/>
                    <a:pt x="12390" y="13410"/>
                  </a:cubicBezTo>
                  <a:cubicBezTo>
                    <a:pt x="12628" y="12594"/>
                    <a:pt x="12866" y="11778"/>
                    <a:pt x="13104" y="10962"/>
                  </a:cubicBezTo>
                  <a:cubicBezTo>
                    <a:pt x="13546" y="10810"/>
                    <a:pt x="14005" y="10657"/>
                    <a:pt x="14447" y="10504"/>
                  </a:cubicBezTo>
                  <a:close/>
                  <a:moveTo>
                    <a:pt x="12560" y="11149"/>
                  </a:moveTo>
                  <a:cubicBezTo>
                    <a:pt x="12254" y="12186"/>
                    <a:pt x="11948" y="13223"/>
                    <a:pt x="11642" y="14260"/>
                  </a:cubicBezTo>
                  <a:lnTo>
                    <a:pt x="11625" y="14260"/>
                  </a:lnTo>
                  <a:cubicBezTo>
                    <a:pt x="11812" y="13257"/>
                    <a:pt x="12033" y="12237"/>
                    <a:pt x="12271" y="11234"/>
                  </a:cubicBezTo>
                  <a:cubicBezTo>
                    <a:pt x="12373" y="11200"/>
                    <a:pt x="12458" y="11183"/>
                    <a:pt x="12560" y="11149"/>
                  </a:cubicBezTo>
                  <a:close/>
                  <a:moveTo>
                    <a:pt x="36268" y="13818"/>
                  </a:moveTo>
                  <a:lnTo>
                    <a:pt x="36268" y="13818"/>
                  </a:lnTo>
                  <a:cubicBezTo>
                    <a:pt x="36234" y="13920"/>
                    <a:pt x="36217" y="14005"/>
                    <a:pt x="36183" y="14107"/>
                  </a:cubicBezTo>
                  <a:cubicBezTo>
                    <a:pt x="35996" y="14209"/>
                    <a:pt x="35809" y="14294"/>
                    <a:pt x="35622" y="14395"/>
                  </a:cubicBezTo>
                  <a:cubicBezTo>
                    <a:pt x="35605" y="14361"/>
                    <a:pt x="35588" y="14328"/>
                    <a:pt x="35571" y="14311"/>
                  </a:cubicBezTo>
                  <a:cubicBezTo>
                    <a:pt x="35538" y="14260"/>
                    <a:pt x="35504" y="14209"/>
                    <a:pt x="35487" y="14175"/>
                  </a:cubicBezTo>
                  <a:cubicBezTo>
                    <a:pt x="35741" y="14056"/>
                    <a:pt x="35996" y="13937"/>
                    <a:pt x="36268" y="13818"/>
                  </a:cubicBezTo>
                  <a:close/>
                  <a:moveTo>
                    <a:pt x="11761" y="11404"/>
                  </a:moveTo>
                  <a:cubicBezTo>
                    <a:pt x="11625" y="11982"/>
                    <a:pt x="11489" y="12543"/>
                    <a:pt x="11370" y="13104"/>
                  </a:cubicBezTo>
                  <a:cubicBezTo>
                    <a:pt x="11285" y="13529"/>
                    <a:pt x="11200" y="13937"/>
                    <a:pt x="11133" y="14345"/>
                  </a:cubicBezTo>
                  <a:cubicBezTo>
                    <a:pt x="10895" y="14395"/>
                    <a:pt x="10674" y="14429"/>
                    <a:pt x="10436" y="14463"/>
                  </a:cubicBezTo>
                  <a:cubicBezTo>
                    <a:pt x="10810" y="13461"/>
                    <a:pt x="11200" y="12458"/>
                    <a:pt x="11591" y="11455"/>
                  </a:cubicBezTo>
                  <a:cubicBezTo>
                    <a:pt x="11642" y="11438"/>
                    <a:pt x="11710" y="11421"/>
                    <a:pt x="11761" y="11404"/>
                  </a:cubicBezTo>
                  <a:close/>
                  <a:moveTo>
                    <a:pt x="31561" y="10691"/>
                  </a:moveTo>
                  <a:lnTo>
                    <a:pt x="31561" y="10691"/>
                  </a:lnTo>
                  <a:cubicBezTo>
                    <a:pt x="31136" y="11506"/>
                    <a:pt x="30711" y="12322"/>
                    <a:pt x="30286" y="13155"/>
                  </a:cubicBezTo>
                  <a:cubicBezTo>
                    <a:pt x="30133" y="13461"/>
                    <a:pt x="29963" y="13784"/>
                    <a:pt x="29793" y="14107"/>
                  </a:cubicBezTo>
                  <a:cubicBezTo>
                    <a:pt x="29402" y="14175"/>
                    <a:pt x="28994" y="14243"/>
                    <a:pt x="28603" y="14328"/>
                  </a:cubicBezTo>
                  <a:cubicBezTo>
                    <a:pt x="28043" y="14446"/>
                    <a:pt x="27482" y="14599"/>
                    <a:pt x="26938" y="14735"/>
                  </a:cubicBezTo>
                  <a:cubicBezTo>
                    <a:pt x="27244" y="13682"/>
                    <a:pt x="27550" y="12611"/>
                    <a:pt x="27839" y="11540"/>
                  </a:cubicBezTo>
                  <a:cubicBezTo>
                    <a:pt x="29079" y="11268"/>
                    <a:pt x="30320" y="10979"/>
                    <a:pt x="31561" y="10691"/>
                  </a:cubicBezTo>
                  <a:close/>
                  <a:moveTo>
                    <a:pt x="35045" y="14361"/>
                  </a:moveTo>
                  <a:cubicBezTo>
                    <a:pt x="35096" y="14446"/>
                    <a:pt x="35130" y="14514"/>
                    <a:pt x="35181" y="14582"/>
                  </a:cubicBezTo>
                  <a:cubicBezTo>
                    <a:pt x="34943" y="14667"/>
                    <a:pt x="34705" y="14769"/>
                    <a:pt x="34467" y="14854"/>
                  </a:cubicBezTo>
                  <a:cubicBezTo>
                    <a:pt x="34501" y="14769"/>
                    <a:pt x="34535" y="14684"/>
                    <a:pt x="34569" y="14582"/>
                  </a:cubicBezTo>
                  <a:cubicBezTo>
                    <a:pt x="34722" y="14514"/>
                    <a:pt x="34892" y="14446"/>
                    <a:pt x="35045" y="14361"/>
                  </a:cubicBezTo>
                  <a:close/>
                  <a:moveTo>
                    <a:pt x="21568" y="12866"/>
                  </a:moveTo>
                  <a:lnTo>
                    <a:pt x="21568" y="12866"/>
                  </a:lnTo>
                  <a:cubicBezTo>
                    <a:pt x="21534" y="13019"/>
                    <a:pt x="21517" y="13172"/>
                    <a:pt x="21483" y="13325"/>
                  </a:cubicBezTo>
                  <a:cubicBezTo>
                    <a:pt x="20412" y="13852"/>
                    <a:pt x="19341" y="14412"/>
                    <a:pt x="18304" y="15007"/>
                  </a:cubicBezTo>
                  <a:cubicBezTo>
                    <a:pt x="18559" y="14446"/>
                    <a:pt x="18831" y="13903"/>
                    <a:pt x="19103" y="13359"/>
                  </a:cubicBezTo>
                  <a:cubicBezTo>
                    <a:pt x="19919" y="13189"/>
                    <a:pt x="20752" y="13036"/>
                    <a:pt x="21568" y="12866"/>
                  </a:cubicBezTo>
                  <a:close/>
                  <a:moveTo>
                    <a:pt x="11014" y="11659"/>
                  </a:moveTo>
                  <a:lnTo>
                    <a:pt x="11014" y="11659"/>
                  </a:lnTo>
                  <a:cubicBezTo>
                    <a:pt x="10640" y="12628"/>
                    <a:pt x="10266" y="13580"/>
                    <a:pt x="9909" y="14565"/>
                  </a:cubicBezTo>
                  <a:cubicBezTo>
                    <a:pt x="8923" y="14718"/>
                    <a:pt x="7954" y="14888"/>
                    <a:pt x="6969" y="15041"/>
                  </a:cubicBezTo>
                  <a:cubicBezTo>
                    <a:pt x="7275" y="14243"/>
                    <a:pt x="7581" y="13444"/>
                    <a:pt x="7886" y="12662"/>
                  </a:cubicBezTo>
                  <a:cubicBezTo>
                    <a:pt x="8923" y="12339"/>
                    <a:pt x="9977" y="11999"/>
                    <a:pt x="11014" y="11659"/>
                  </a:cubicBezTo>
                  <a:close/>
                  <a:moveTo>
                    <a:pt x="22927" y="13138"/>
                  </a:moveTo>
                  <a:cubicBezTo>
                    <a:pt x="22519" y="13767"/>
                    <a:pt x="22094" y="14395"/>
                    <a:pt x="21703" y="15041"/>
                  </a:cubicBezTo>
                  <a:cubicBezTo>
                    <a:pt x="21754" y="14565"/>
                    <a:pt x="21839" y="14090"/>
                    <a:pt x="21907" y="13614"/>
                  </a:cubicBezTo>
                  <a:cubicBezTo>
                    <a:pt x="22247" y="13461"/>
                    <a:pt x="22587" y="13291"/>
                    <a:pt x="22927" y="13138"/>
                  </a:cubicBezTo>
                  <a:close/>
                  <a:moveTo>
                    <a:pt x="7309" y="12832"/>
                  </a:moveTo>
                  <a:cubicBezTo>
                    <a:pt x="7020" y="13597"/>
                    <a:pt x="6714" y="14361"/>
                    <a:pt x="6425" y="15126"/>
                  </a:cubicBezTo>
                  <a:cubicBezTo>
                    <a:pt x="5677" y="15245"/>
                    <a:pt x="4946" y="15347"/>
                    <a:pt x="4198" y="15466"/>
                  </a:cubicBezTo>
                  <a:cubicBezTo>
                    <a:pt x="4368" y="14837"/>
                    <a:pt x="4572" y="14226"/>
                    <a:pt x="4776" y="13597"/>
                  </a:cubicBezTo>
                  <a:cubicBezTo>
                    <a:pt x="5626" y="13359"/>
                    <a:pt x="6459" y="13104"/>
                    <a:pt x="7309" y="12832"/>
                  </a:cubicBezTo>
                  <a:close/>
                  <a:moveTo>
                    <a:pt x="18525" y="13461"/>
                  </a:moveTo>
                  <a:lnTo>
                    <a:pt x="18525" y="13461"/>
                  </a:lnTo>
                  <a:cubicBezTo>
                    <a:pt x="18202" y="14107"/>
                    <a:pt x="17897" y="14752"/>
                    <a:pt x="17608" y="15415"/>
                  </a:cubicBezTo>
                  <a:cubicBezTo>
                    <a:pt x="17540" y="15449"/>
                    <a:pt x="17472" y="15483"/>
                    <a:pt x="17404" y="15534"/>
                  </a:cubicBezTo>
                  <a:cubicBezTo>
                    <a:pt x="17489" y="14888"/>
                    <a:pt x="17557" y="14260"/>
                    <a:pt x="17642" y="13631"/>
                  </a:cubicBezTo>
                  <a:cubicBezTo>
                    <a:pt x="17931" y="13580"/>
                    <a:pt x="18219" y="13529"/>
                    <a:pt x="18525" y="13461"/>
                  </a:cubicBezTo>
                  <a:close/>
                  <a:moveTo>
                    <a:pt x="11048" y="14820"/>
                  </a:moveTo>
                  <a:lnTo>
                    <a:pt x="11048" y="14820"/>
                  </a:lnTo>
                  <a:cubicBezTo>
                    <a:pt x="11014" y="14939"/>
                    <a:pt x="10997" y="15058"/>
                    <a:pt x="10980" y="15177"/>
                  </a:cubicBezTo>
                  <a:cubicBezTo>
                    <a:pt x="10657" y="15296"/>
                    <a:pt x="10351" y="15432"/>
                    <a:pt x="10045" y="15551"/>
                  </a:cubicBezTo>
                  <a:cubicBezTo>
                    <a:pt x="10113" y="15347"/>
                    <a:pt x="10181" y="15160"/>
                    <a:pt x="10266" y="14956"/>
                  </a:cubicBezTo>
                  <a:cubicBezTo>
                    <a:pt x="10521" y="14905"/>
                    <a:pt x="10776" y="14871"/>
                    <a:pt x="11048" y="14820"/>
                  </a:cubicBezTo>
                  <a:close/>
                  <a:moveTo>
                    <a:pt x="43440" y="10385"/>
                  </a:moveTo>
                  <a:cubicBezTo>
                    <a:pt x="42777" y="11812"/>
                    <a:pt x="41741" y="13070"/>
                    <a:pt x="40585" y="14175"/>
                  </a:cubicBezTo>
                  <a:cubicBezTo>
                    <a:pt x="40143" y="14582"/>
                    <a:pt x="39667" y="14973"/>
                    <a:pt x="39191" y="15364"/>
                  </a:cubicBezTo>
                  <a:cubicBezTo>
                    <a:pt x="38716" y="15432"/>
                    <a:pt x="38240" y="15517"/>
                    <a:pt x="37764" y="15585"/>
                  </a:cubicBezTo>
                  <a:cubicBezTo>
                    <a:pt x="38121" y="14786"/>
                    <a:pt x="38512" y="14005"/>
                    <a:pt x="38920" y="13240"/>
                  </a:cubicBezTo>
                  <a:cubicBezTo>
                    <a:pt x="38937" y="13223"/>
                    <a:pt x="38971" y="13206"/>
                    <a:pt x="39005" y="13189"/>
                  </a:cubicBezTo>
                  <a:cubicBezTo>
                    <a:pt x="40364" y="12492"/>
                    <a:pt x="41860" y="11676"/>
                    <a:pt x="43015" y="10623"/>
                  </a:cubicBezTo>
                  <a:cubicBezTo>
                    <a:pt x="43168" y="10538"/>
                    <a:pt x="43304" y="10453"/>
                    <a:pt x="43440" y="10385"/>
                  </a:cubicBezTo>
                  <a:close/>
                  <a:moveTo>
                    <a:pt x="4215" y="13767"/>
                  </a:moveTo>
                  <a:lnTo>
                    <a:pt x="4215" y="13767"/>
                  </a:lnTo>
                  <a:cubicBezTo>
                    <a:pt x="4029" y="14345"/>
                    <a:pt x="3842" y="14939"/>
                    <a:pt x="3672" y="15551"/>
                  </a:cubicBezTo>
                  <a:cubicBezTo>
                    <a:pt x="3468" y="15568"/>
                    <a:pt x="3264" y="15602"/>
                    <a:pt x="3060" y="15636"/>
                  </a:cubicBezTo>
                  <a:cubicBezTo>
                    <a:pt x="3247" y="15058"/>
                    <a:pt x="3451" y="14480"/>
                    <a:pt x="3655" y="13920"/>
                  </a:cubicBezTo>
                  <a:cubicBezTo>
                    <a:pt x="3842" y="13869"/>
                    <a:pt x="4029" y="13818"/>
                    <a:pt x="4215" y="13767"/>
                  </a:cubicBezTo>
                  <a:close/>
                  <a:moveTo>
                    <a:pt x="38206" y="13597"/>
                  </a:moveTo>
                  <a:lnTo>
                    <a:pt x="38206" y="13597"/>
                  </a:lnTo>
                  <a:cubicBezTo>
                    <a:pt x="37849" y="14277"/>
                    <a:pt x="37509" y="14973"/>
                    <a:pt x="37186" y="15687"/>
                  </a:cubicBezTo>
                  <a:cubicBezTo>
                    <a:pt x="37118" y="15687"/>
                    <a:pt x="37050" y="15704"/>
                    <a:pt x="36982" y="15721"/>
                  </a:cubicBezTo>
                  <a:cubicBezTo>
                    <a:pt x="36778" y="15551"/>
                    <a:pt x="36557" y="15381"/>
                    <a:pt x="36353" y="15211"/>
                  </a:cubicBezTo>
                  <a:cubicBezTo>
                    <a:pt x="36438" y="14939"/>
                    <a:pt x="36523" y="14684"/>
                    <a:pt x="36591" y="14412"/>
                  </a:cubicBezTo>
                  <a:cubicBezTo>
                    <a:pt x="37135" y="14141"/>
                    <a:pt x="37662" y="13869"/>
                    <a:pt x="38206" y="13597"/>
                  </a:cubicBezTo>
                  <a:close/>
                  <a:moveTo>
                    <a:pt x="34212" y="14175"/>
                  </a:moveTo>
                  <a:cubicBezTo>
                    <a:pt x="34195" y="14209"/>
                    <a:pt x="34178" y="14243"/>
                    <a:pt x="34161" y="14277"/>
                  </a:cubicBezTo>
                  <a:cubicBezTo>
                    <a:pt x="33039" y="14786"/>
                    <a:pt x="31918" y="15296"/>
                    <a:pt x="30796" y="15789"/>
                  </a:cubicBezTo>
                  <a:cubicBezTo>
                    <a:pt x="31221" y="15313"/>
                    <a:pt x="31629" y="14803"/>
                    <a:pt x="31986" y="14277"/>
                  </a:cubicBezTo>
                  <a:cubicBezTo>
                    <a:pt x="32716" y="14209"/>
                    <a:pt x="33464" y="14175"/>
                    <a:pt x="34212" y="14175"/>
                  </a:cubicBezTo>
                  <a:close/>
                  <a:moveTo>
                    <a:pt x="2992" y="14361"/>
                  </a:moveTo>
                  <a:cubicBezTo>
                    <a:pt x="2839" y="14820"/>
                    <a:pt x="2686" y="15262"/>
                    <a:pt x="2533" y="15704"/>
                  </a:cubicBezTo>
                  <a:cubicBezTo>
                    <a:pt x="2278" y="15755"/>
                    <a:pt x="2006" y="15789"/>
                    <a:pt x="1734" y="15823"/>
                  </a:cubicBezTo>
                  <a:cubicBezTo>
                    <a:pt x="1479" y="15874"/>
                    <a:pt x="1207" y="15908"/>
                    <a:pt x="935" y="15942"/>
                  </a:cubicBezTo>
                  <a:cubicBezTo>
                    <a:pt x="1598" y="15398"/>
                    <a:pt x="2278" y="14871"/>
                    <a:pt x="2992" y="14361"/>
                  </a:cubicBezTo>
                  <a:close/>
                  <a:moveTo>
                    <a:pt x="29521" y="14616"/>
                  </a:moveTo>
                  <a:cubicBezTo>
                    <a:pt x="29487" y="14684"/>
                    <a:pt x="29453" y="14769"/>
                    <a:pt x="29402" y="14837"/>
                  </a:cubicBezTo>
                  <a:cubicBezTo>
                    <a:pt x="28553" y="15194"/>
                    <a:pt x="27703" y="15534"/>
                    <a:pt x="26853" y="15874"/>
                  </a:cubicBezTo>
                  <a:cubicBezTo>
                    <a:pt x="26751" y="15908"/>
                    <a:pt x="26666" y="15942"/>
                    <a:pt x="26564" y="15976"/>
                  </a:cubicBezTo>
                  <a:cubicBezTo>
                    <a:pt x="26581" y="15942"/>
                    <a:pt x="26598" y="15891"/>
                    <a:pt x="26598" y="15857"/>
                  </a:cubicBezTo>
                  <a:cubicBezTo>
                    <a:pt x="26666" y="15653"/>
                    <a:pt x="26717" y="15449"/>
                    <a:pt x="26785" y="15245"/>
                  </a:cubicBezTo>
                  <a:cubicBezTo>
                    <a:pt x="27686" y="15007"/>
                    <a:pt x="28603" y="14786"/>
                    <a:pt x="29521" y="14616"/>
                  </a:cubicBezTo>
                  <a:close/>
                  <a:moveTo>
                    <a:pt x="35368" y="15007"/>
                  </a:moveTo>
                  <a:lnTo>
                    <a:pt x="35538" y="15143"/>
                  </a:lnTo>
                  <a:lnTo>
                    <a:pt x="35555" y="15177"/>
                  </a:lnTo>
                  <a:cubicBezTo>
                    <a:pt x="35368" y="15466"/>
                    <a:pt x="35181" y="15755"/>
                    <a:pt x="35011" y="16061"/>
                  </a:cubicBezTo>
                  <a:cubicBezTo>
                    <a:pt x="34654" y="16112"/>
                    <a:pt x="34314" y="16180"/>
                    <a:pt x="33957" y="16248"/>
                  </a:cubicBezTo>
                  <a:cubicBezTo>
                    <a:pt x="34042" y="16027"/>
                    <a:pt x="34110" y="15806"/>
                    <a:pt x="34195" y="15602"/>
                  </a:cubicBezTo>
                  <a:cubicBezTo>
                    <a:pt x="34586" y="15398"/>
                    <a:pt x="34977" y="15211"/>
                    <a:pt x="35368" y="15007"/>
                  </a:cubicBezTo>
                  <a:close/>
                  <a:moveTo>
                    <a:pt x="10878" y="15704"/>
                  </a:moveTo>
                  <a:lnTo>
                    <a:pt x="10878" y="15755"/>
                  </a:lnTo>
                  <a:cubicBezTo>
                    <a:pt x="10504" y="15959"/>
                    <a:pt x="10130" y="16163"/>
                    <a:pt x="9756" y="16367"/>
                  </a:cubicBezTo>
                  <a:cubicBezTo>
                    <a:pt x="9790" y="16282"/>
                    <a:pt x="9807" y="16197"/>
                    <a:pt x="9841" y="16129"/>
                  </a:cubicBezTo>
                  <a:cubicBezTo>
                    <a:pt x="10181" y="15993"/>
                    <a:pt x="10538" y="15840"/>
                    <a:pt x="10878" y="15704"/>
                  </a:cubicBezTo>
                  <a:close/>
                  <a:moveTo>
                    <a:pt x="38478" y="15925"/>
                  </a:moveTo>
                  <a:lnTo>
                    <a:pt x="38478" y="15925"/>
                  </a:lnTo>
                  <a:cubicBezTo>
                    <a:pt x="38274" y="16078"/>
                    <a:pt x="38053" y="16231"/>
                    <a:pt x="37849" y="16384"/>
                  </a:cubicBezTo>
                  <a:cubicBezTo>
                    <a:pt x="37747" y="16299"/>
                    <a:pt x="37628" y="16214"/>
                    <a:pt x="37509" y="16129"/>
                  </a:cubicBezTo>
                  <a:lnTo>
                    <a:pt x="37543" y="16078"/>
                  </a:lnTo>
                  <a:cubicBezTo>
                    <a:pt x="37849" y="16027"/>
                    <a:pt x="38172" y="15976"/>
                    <a:pt x="38478" y="15925"/>
                  </a:cubicBezTo>
                  <a:close/>
                  <a:moveTo>
                    <a:pt x="27329" y="11659"/>
                  </a:moveTo>
                  <a:cubicBezTo>
                    <a:pt x="27023" y="12730"/>
                    <a:pt x="26717" y="13818"/>
                    <a:pt x="26394" y="14888"/>
                  </a:cubicBezTo>
                  <a:cubicBezTo>
                    <a:pt x="24933" y="15313"/>
                    <a:pt x="23488" y="15823"/>
                    <a:pt x="22077" y="16401"/>
                  </a:cubicBezTo>
                  <a:cubicBezTo>
                    <a:pt x="22621" y="15211"/>
                    <a:pt x="23182" y="14005"/>
                    <a:pt x="23709" y="12798"/>
                  </a:cubicBezTo>
                  <a:lnTo>
                    <a:pt x="23726" y="12781"/>
                  </a:lnTo>
                  <a:cubicBezTo>
                    <a:pt x="24304" y="12526"/>
                    <a:pt x="24882" y="12288"/>
                    <a:pt x="25459" y="12050"/>
                  </a:cubicBezTo>
                  <a:cubicBezTo>
                    <a:pt x="26088" y="11931"/>
                    <a:pt x="26700" y="11795"/>
                    <a:pt x="27329" y="11659"/>
                  </a:cubicBezTo>
                  <a:close/>
                  <a:moveTo>
                    <a:pt x="21992" y="15449"/>
                  </a:moveTo>
                  <a:lnTo>
                    <a:pt x="21992" y="15449"/>
                  </a:lnTo>
                  <a:cubicBezTo>
                    <a:pt x="21839" y="15789"/>
                    <a:pt x="21686" y="16129"/>
                    <a:pt x="21534" y="16452"/>
                  </a:cubicBezTo>
                  <a:cubicBezTo>
                    <a:pt x="21534" y="16350"/>
                    <a:pt x="21551" y="16231"/>
                    <a:pt x="21568" y="16129"/>
                  </a:cubicBezTo>
                  <a:cubicBezTo>
                    <a:pt x="21703" y="15891"/>
                    <a:pt x="21856" y="15670"/>
                    <a:pt x="21992" y="15449"/>
                  </a:cubicBezTo>
                  <a:close/>
                  <a:moveTo>
                    <a:pt x="31187" y="14599"/>
                  </a:moveTo>
                  <a:lnTo>
                    <a:pt x="31187" y="14599"/>
                  </a:lnTo>
                  <a:cubicBezTo>
                    <a:pt x="30813" y="15075"/>
                    <a:pt x="30405" y="15517"/>
                    <a:pt x="29997" y="15959"/>
                  </a:cubicBezTo>
                  <a:cubicBezTo>
                    <a:pt x="29895" y="16078"/>
                    <a:pt x="29776" y="16180"/>
                    <a:pt x="29657" y="16299"/>
                  </a:cubicBezTo>
                  <a:cubicBezTo>
                    <a:pt x="29538" y="16350"/>
                    <a:pt x="29419" y="16401"/>
                    <a:pt x="29300" y="16452"/>
                  </a:cubicBezTo>
                  <a:cubicBezTo>
                    <a:pt x="29198" y="16503"/>
                    <a:pt x="29113" y="16537"/>
                    <a:pt x="29028" y="16571"/>
                  </a:cubicBezTo>
                  <a:cubicBezTo>
                    <a:pt x="29283" y="16112"/>
                    <a:pt x="29521" y="15653"/>
                    <a:pt x="29759" y="15177"/>
                  </a:cubicBezTo>
                  <a:cubicBezTo>
                    <a:pt x="30235" y="14990"/>
                    <a:pt x="30711" y="14786"/>
                    <a:pt x="31187" y="14599"/>
                  </a:cubicBezTo>
                  <a:close/>
                  <a:moveTo>
                    <a:pt x="33583" y="15891"/>
                  </a:moveTo>
                  <a:lnTo>
                    <a:pt x="33583" y="15891"/>
                  </a:lnTo>
                  <a:cubicBezTo>
                    <a:pt x="33532" y="16044"/>
                    <a:pt x="33481" y="16197"/>
                    <a:pt x="33413" y="16350"/>
                  </a:cubicBezTo>
                  <a:cubicBezTo>
                    <a:pt x="32988" y="16435"/>
                    <a:pt x="32546" y="16520"/>
                    <a:pt x="32104" y="16605"/>
                  </a:cubicBezTo>
                  <a:cubicBezTo>
                    <a:pt x="32597" y="16367"/>
                    <a:pt x="33090" y="16129"/>
                    <a:pt x="33583" y="15891"/>
                  </a:cubicBezTo>
                  <a:close/>
                  <a:moveTo>
                    <a:pt x="33957" y="14871"/>
                  </a:moveTo>
                  <a:cubicBezTo>
                    <a:pt x="33923" y="14939"/>
                    <a:pt x="33889" y="15024"/>
                    <a:pt x="33872" y="15092"/>
                  </a:cubicBezTo>
                  <a:cubicBezTo>
                    <a:pt x="32461" y="15653"/>
                    <a:pt x="31085" y="16248"/>
                    <a:pt x="29725" y="16894"/>
                  </a:cubicBezTo>
                  <a:cubicBezTo>
                    <a:pt x="29810" y="16809"/>
                    <a:pt x="29895" y="16741"/>
                    <a:pt x="29963" y="16656"/>
                  </a:cubicBezTo>
                  <a:cubicBezTo>
                    <a:pt x="30456" y="16435"/>
                    <a:pt x="30949" y="16214"/>
                    <a:pt x="31442" y="15993"/>
                  </a:cubicBezTo>
                  <a:cubicBezTo>
                    <a:pt x="32274" y="15619"/>
                    <a:pt x="33107" y="15245"/>
                    <a:pt x="33957" y="14871"/>
                  </a:cubicBezTo>
                  <a:close/>
                  <a:moveTo>
                    <a:pt x="9722" y="15041"/>
                  </a:moveTo>
                  <a:lnTo>
                    <a:pt x="9722" y="15041"/>
                  </a:lnTo>
                  <a:cubicBezTo>
                    <a:pt x="9637" y="15296"/>
                    <a:pt x="9552" y="15534"/>
                    <a:pt x="9450" y="15789"/>
                  </a:cubicBezTo>
                  <a:cubicBezTo>
                    <a:pt x="8362" y="16231"/>
                    <a:pt x="7275" y="16656"/>
                    <a:pt x="6187" y="17064"/>
                  </a:cubicBezTo>
                  <a:cubicBezTo>
                    <a:pt x="6374" y="16554"/>
                    <a:pt x="6578" y="16044"/>
                    <a:pt x="6782" y="15517"/>
                  </a:cubicBezTo>
                  <a:cubicBezTo>
                    <a:pt x="7767" y="15364"/>
                    <a:pt x="8753" y="15211"/>
                    <a:pt x="9722" y="15041"/>
                  </a:cubicBezTo>
                  <a:close/>
                  <a:moveTo>
                    <a:pt x="35934" y="17669"/>
                  </a:moveTo>
                  <a:lnTo>
                    <a:pt x="35934" y="17669"/>
                  </a:lnTo>
                  <a:cubicBezTo>
                    <a:pt x="35898" y="17688"/>
                    <a:pt x="35862" y="17707"/>
                    <a:pt x="35826" y="17727"/>
                  </a:cubicBezTo>
                  <a:cubicBezTo>
                    <a:pt x="35857" y="17711"/>
                    <a:pt x="35901" y="17696"/>
                    <a:pt x="35934" y="17669"/>
                  </a:cubicBezTo>
                  <a:close/>
                  <a:moveTo>
                    <a:pt x="28841" y="15551"/>
                  </a:moveTo>
                  <a:lnTo>
                    <a:pt x="28841" y="15551"/>
                  </a:lnTo>
                  <a:cubicBezTo>
                    <a:pt x="28366" y="16129"/>
                    <a:pt x="27907" y="16690"/>
                    <a:pt x="27448" y="17268"/>
                  </a:cubicBezTo>
                  <a:cubicBezTo>
                    <a:pt x="26955" y="17472"/>
                    <a:pt x="26445" y="17693"/>
                    <a:pt x="25952" y="17913"/>
                  </a:cubicBezTo>
                  <a:cubicBezTo>
                    <a:pt x="26105" y="17455"/>
                    <a:pt x="26241" y="16996"/>
                    <a:pt x="26394" y="16520"/>
                  </a:cubicBezTo>
                  <a:cubicBezTo>
                    <a:pt x="27210" y="16214"/>
                    <a:pt x="28026" y="15891"/>
                    <a:pt x="28841" y="15551"/>
                  </a:cubicBezTo>
                  <a:close/>
                  <a:moveTo>
                    <a:pt x="26241" y="15415"/>
                  </a:moveTo>
                  <a:cubicBezTo>
                    <a:pt x="26156" y="15670"/>
                    <a:pt x="26071" y="15942"/>
                    <a:pt x="26003" y="16197"/>
                  </a:cubicBezTo>
                  <a:cubicBezTo>
                    <a:pt x="24474" y="16792"/>
                    <a:pt x="22927" y="17370"/>
                    <a:pt x="21398" y="17930"/>
                  </a:cubicBezTo>
                  <a:cubicBezTo>
                    <a:pt x="21398" y="17896"/>
                    <a:pt x="21398" y="17879"/>
                    <a:pt x="21398" y="17845"/>
                  </a:cubicBezTo>
                  <a:cubicBezTo>
                    <a:pt x="21534" y="17557"/>
                    <a:pt x="21652" y="17285"/>
                    <a:pt x="21788" y="17013"/>
                  </a:cubicBezTo>
                  <a:cubicBezTo>
                    <a:pt x="22723" y="16622"/>
                    <a:pt x="23658" y="16248"/>
                    <a:pt x="24610" y="15925"/>
                  </a:cubicBezTo>
                  <a:cubicBezTo>
                    <a:pt x="25153" y="15738"/>
                    <a:pt x="25697" y="15568"/>
                    <a:pt x="26241" y="15415"/>
                  </a:cubicBezTo>
                  <a:close/>
                  <a:moveTo>
                    <a:pt x="6238" y="15602"/>
                  </a:moveTo>
                  <a:lnTo>
                    <a:pt x="6238" y="15602"/>
                  </a:lnTo>
                  <a:cubicBezTo>
                    <a:pt x="6017" y="16163"/>
                    <a:pt x="5796" y="16724"/>
                    <a:pt x="5592" y="17285"/>
                  </a:cubicBezTo>
                  <a:cubicBezTo>
                    <a:pt x="4895" y="17540"/>
                    <a:pt x="4198" y="17795"/>
                    <a:pt x="3502" y="18049"/>
                  </a:cubicBezTo>
                  <a:cubicBezTo>
                    <a:pt x="3672" y="17336"/>
                    <a:pt x="3859" y="16639"/>
                    <a:pt x="4063" y="15942"/>
                  </a:cubicBezTo>
                  <a:cubicBezTo>
                    <a:pt x="4776" y="15823"/>
                    <a:pt x="5507" y="15721"/>
                    <a:pt x="6238" y="15602"/>
                  </a:cubicBezTo>
                  <a:close/>
                  <a:moveTo>
                    <a:pt x="20973" y="17353"/>
                  </a:moveTo>
                  <a:cubicBezTo>
                    <a:pt x="20956" y="17472"/>
                    <a:pt x="20956" y="17591"/>
                    <a:pt x="20939" y="17710"/>
                  </a:cubicBezTo>
                  <a:cubicBezTo>
                    <a:pt x="20871" y="17862"/>
                    <a:pt x="20786" y="18032"/>
                    <a:pt x="20718" y="18185"/>
                  </a:cubicBezTo>
                  <a:cubicBezTo>
                    <a:pt x="20531" y="18253"/>
                    <a:pt x="20361" y="18304"/>
                    <a:pt x="20191" y="18372"/>
                  </a:cubicBezTo>
                  <a:cubicBezTo>
                    <a:pt x="20378" y="18066"/>
                    <a:pt x="20548" y="17761"/>
                    <a:pt x="20752" y="17455"/>
                  </a:cubicBezTo>
                  <a:cubicBezTo>
                    <a:pt x="20820" y="17421"/>
                    <a:pt x="20888" y="17387"/>
                    <a:pt x="20973" y="17353"/>
                  </a:cubicBezTo>
                  <a:close/>
                  <a:moveTo>
                    <a:pt x="3536" y="16010"/>
                  </a:moveTo>
                  <a:lnTo>
                    <a:pt x="3536" y="16010"/>
                  </a:lnTo>
                  <a:cubicBezTo>
                    <a:pt x="3332" y="16758"/>
                    <a:pt x="3145" y="17489"/>
                    <a:pt x="2975" y="18236"/>
                  </a:cubicBezTo>
                  <a:cubicBezTo>
                    <a:pt x="2720" y="18321"/>
                    <a:pt x="2482" y="18406"/>
                    <a:pt x="2227" y="18491"/>
                  </a:cubicBezTo>
                  <a:cubicBezTo>
                    <a:pt x="2431" y="17693"/>
                    <a:pt x="2669" y="16894"/>
                    <a:pt x="2924" y="16112"/>
                  </a:cubicBezTo>
                  <a:cubicBezTo>
                    <a:pt x="3128" y="16078"/>
                    <a:pt x="3332" y="16044"/>
                    <a:pt x="3536" y="16010"/>
                  </a:cubicBezTo>
                  <a:close/>
                  <a:moveTo>
                    <a:pt x="21398" y="13869"/>
                  </a:moveTo>
                  <a:lnTo>
                    <a:pt x="21398" y="13869"/>
                  </a:lnTo>
                  <a:cubicBezTo>
                    <a:pt x="21279" y="14582"/>
                    <a:pt x="21177" y="15279"/>
                    <a:pt x="21092" y="15993"/>
                  </a:cubicBezTo>
                  <a:cubicBezTo>
                    <a:pt x="20922" y="16282"/>
                    <a:pt x="20735" y="16571"/>
                    <a:pt x="20548" y="16860"/>
                  </a:cubicBezTo>
                  <a:cubicBezTo>
                    <a:pt x="20497" y="16945"/>
                    <a:pt x="20446" y="17030"/>
                    <a:pt x="20395" y="17115"/>
                  </a:cubicBezTo>
                  <a:cubicBezTo>
                    <a:pt x="19919" y="17319"/>
                    <a:pt x="19460" y="17540"/>
                    <a:pt x="19001" y="17761"/>
                  </a:cubicBezTo>
                  <a:cubicBezTo>
                    <a:pt x="18321" y="18066"/>
                    <a:pt x="17659" y="18406"/>
                    <a:pt x="16979" y="18746"/>
                  </a:cubicBezTo>
                  <a:cubicBezTo>
                    <a:pt x="17030" y="18406"/>
                    <a:pt x="17081" y="18066"/>
                    <a:pt x="17115" y="17727"/>
                  </a:cubicBezTo>
                  <a:cubicBezTo>
                    <a:pt x="17132" y="17676"/>
                    <a:pt x="17132" y="17625"/>
                    <a:pt x="17149" y="17591"/>
                  </a:cubicBezTo>
                  <a:cubicBezTo>
                    <a:pt x="17404" y="16962"/>
                    <a:pt x="17693" y="16333"/>
                    <a:pt x="17965" y="15721"/>
                  </a:cubicBezTo>
                  <a:cubicBezTo>
                    <a:pt x="19086" y="15075"/>
                    <a:pt x="20225" y="14446"/>
                    <a:pt x="21398" y="13869"/>
                  </a:cubicBezTo>
                  <a:close/>
                  <a:moveTo>
                    <a:pt x="9263" y="16350"/>
                  </a:moveTo>
                  <a:lnTo>
                    <a:pt x="9263" y="16350"/>
                  </a:lnTo>
                  <a:cubicBezTo>
                    <a:pt x="9212" y="16469"/>
                    <a:pt x="9178" y="16588"/>
                    <a:pt x="9127" y="16707"/>
                  </a:cubicBezTo>
                  <a:cubicBezTo>
                    <a:pt x="8787" y="16894"/>
                    <a:pt x="8430" y="17081"/>
                    <a:pt x="8073" y="17285"/>
                  </a:cubicBezTo>
                  <a:cubicBezTo>
                    <a:pt x="7207" y="17778"/>
                    <a:pt x="6340" y="18287"/>
                    <a:pt x="5490" y="18848"/>
                  </a:cubicBezTo>
                  <a:cubicBezTo>
                    <a:pt x="5643" y="18440"/>
                    <a:pt x="5813" y="18032"/>
                    <a:pt x="5966" y="17625"/>
                  </a:cubicBezTo>
                  <a:cubicBezTo>
                    <a:pt x="7071" y="17217"/>
                    <a:pt x="8158" y="16792"/>
                    <a:pt x="9263" y="16350"/>
                  </a:cubicBezTo>
                  <a:close/>
                  <a:moveTo>
                    <a:pt x="26700" y="18219"/>
                  </a:moveTo>
                  <a:lnTo>
                    <a:pt x="26700" y="18219"/>
                  </a:lnTo>
                  <a:cubicBezTo>
                    <a:pt x="26632" y="18321"/>
                    <a:pt x="26547" y="18423"/>
                    <a:pt x="26462" y="18525"/>
                  </a:cubicBezTo>
                  <a:cubicBezTo>
                    <a:pt x="26173" y="18678"/>
                    <a:pt x="25884" y="18814"/>
                    <a:pt x="25595" y="18984"/>
                  </a:cubicBezTo>
                  <a:cubicBezTo>
                    <a:pt x="25646" y="18814"/>
                    <a:pt x="25697" y="18644"/>
                    <a:pt x="25748" y="18474"/>
                  </a:cubicBezTo>
                  <a:cubicBezTo>
                    <a:pt x="25833" y="18440"/>
                    <a:pt x="25918" y="18423"/>
                    <a:pt x="25986" y="18389"/>
                  </a:cubicBezTo>
                  <a:cubicBezTo>
                    <a:pt x="26224" y="18321"/>
                    <a:pt x="26462" y="18270"/>
                    <a:pt x="26700" y="18219"/>
                  </a:cubicBezTo>
                  <a:close/>
                  <a:moveTo>
                    <a:pt x="25816" y="16741"/>
                  </a:moveTo>
                  <a:lnTo>
                    <a:pt x="25816" y="16741"/>
                  </a:lnTo>
                  <a:cubicBezTo>
                    <a:pt x="25782" y="16860"/>
                    <a:pt x="25748" y="16962"/>
                    <a:pt x="25714" y="17081"/>
                  </a:cubicBezTo>
                  <a:cubicBezTo>
                    <a:pt x="25612" y="17404"/>
                    <a:pt x="25510" y="17727"/>
                    <a:pt x="25391" y="18066"/>
                  </a:cubicBezTo>
                  <a:cubicBezTo>
                    <a:pt x="24746" y="18219"/>
                    <a:pt x="24100" y="18372"/>
                    <a:pt x="23454" y="18525"/>
                  </a:cubicBezTo>
                  <a:cubicBezTo>
                    <a:pt x="22723" y="18712"/>
                    <a:pt x="22009" y="18899"/>
                    <a:pt x="21296" y="19086"/>
                  </a:cubicBezTo>
                  <a:cubicBezTo>
                    <a:pt x="21313" y="18865"/>
                    <a:pt x="21330" y="18644"/>
                    <a:pt x="21347" y="18423"/>
                  </a:cubicBezTo>
                  <a:cubicBezTo>
                    <a:pt x="22842" y="17879"/>
                    <a:pt x="24338" y="17319"/>
                    <a:pt x="25816" y="16741"/>
                  </a:cubicBezTo>
                  <a:close/>
                  <a:moveTo>
                    <a:pt x="17149" y="13733"/>
                  </a:moveTo>
                  <a:lnTo>
                    <a:pt x="17149" y="13733"/>
                  </a:lnTo>
                  <a:cubicBezTo>
                    <a:pt x="17064" y="14429"/>
                    <a:pt x="16979" y="15126"/>
                    <a:pt x="16877" y="15840"/>
                  </a:cubicBezTo>
                  <a:cubicBezTo>
                    <a:pt x="15041" y="16945"/>
                    <a:pt x="13274" y="18134"/>
                    <a:pt x="11557" y="19392"/>
                  </a:cubicBezTo>
                  <a:cubicBezTo>
                    <a:pt x="12118" y="17947"/>
                    <a:pt x="12662" y="16503"/>
                    <a:pt x="13223" y="15058"/>
                  </a:cubicBezTo>
                  <a:cubicBezTo>
                    <a:pt x="13886" y="14735"/>
                    <a:pt x="14566" y="14395"/>
                    <a:pt x="15245" y="14073"/>
                  </a:cubicBezTo>
                  <a:cubicBezTo>
                    <a:pt x="15874" y="13971"/>
                    <a:pt x="16520" y="13852"/>
                    <a:pt x="17149" y="13733"/>
                  </a:cubicBezTo>
                  <a:close/>
                  <a:moveTo>
                    <a:pt x="19987" y="17795"/>
                  </a:moveTo>
                  <a:lnTo>
                    <a:pt x="19987" y="17795"/>
                  </a:lnTo>
                  <a:cubicBezTo>
                    <a:pt x="19817" y="18066"/>
                    <a:pt x="19647" y="18338"/>
                    <a:pt x="19494" y="18627"/>
                  </a:cubicBezTo>
                  <a:cubicBezTo>
                    <a:pt x="18610" y="18933"/>
                    <a:pt x="17744" y="19239"/>
                    <a:pt x="16877" y="19545"/>
                  </a:cubicBezTo>
                  <a:cubicBezTo>
                    <a:pt x="16877" y="19460"/>
                    <a:pt x="16894" y="19375"/>
                    <a:pt x="16911" y="19290"/>
                  </a:cubicBezTo>
                  <a:cubicBezTo>
                    <a:pt x="17931" y="18763"/>
                    <a:pt x="18950" y="18270"/>
                    <a:pt x="19987" y="17795"/>
                  </a:cubicBezTo>
                  <a:close/>
                  <a:moveTo>
                    <a:pt x="20429" y="18763"/>
                  </a:moveTo>
                  <a:lnTo>
                    <a:pt x="20429" y="18763"/>
                  </a:lnTo>
                  <a:cubicBezTo>
                    <a:pt x="20327" y="18967"/>
                    <a:pt x="20225" y="19188"/>
                    <a:pt x="20123" y="19392"/>
                  </a:cubicBezTo>
                  <a:cubicBezTo>
                    <a:pt x="19902" y="19460"/>
                    <a:pt x="19681" y="19528"/>
                    <a:pt x="19460" y="19579"/>
                  </a:cubicBezTo>
                  <a:cubicBezTo>
                    <a:pt x="19579" y="19375"/>
                    <a:pt x="19698" y="19188"/>
                    <a:pt x="19817" y="18984"/>
                  </a:cubicBezTo>
                  <a:cubicBezTo>
                    <a:pt x="20021" y="18916"/>
                    <a:pt x="20225" y="18831"/>
                    <a:pt x="20429" y="18763"/>
                  </a:cubicBezTo>
                  <a:close/>
                  <a:moveTo>
                    <a:pt x="23199" y="19069"/>
                  </a:moveTo>
                  <a:lnTo>
                    <a:pt x="23199" y="19069"/>
                  </a:lnTo>
                  <a:cubicBezTo>
                    <a:pt x="22553" y="19341"/>
                    <a:pt x="21890" y="19596"/>
                    <a:pt x="21245" y="19868"/>
                  </a:cubicBezTo>
                  <a:cubicBezTo>
                    <a:pt x="21245" y="19766"/>
                    <a:pt x="21262" y="19664"/>
                    <a:pt x="21262" y="19562"/>
                  </a:cubicBezTo>
                  <a:cubicBezTo>
                    <a:pt x="21534" y="19494"/>
                    <a:pt x="21822" y="19409"/>
                    <a:pt x="22094" y="19341"/>
                  </a:cubicBezTo>
                  <a:cubicBezTo>
                    <a:pt x="22451" y="19256"/>
                    <a:pt x="22825" y="19154"/>
                    <a:pt x="23199" y="19069"/>
                  </a:cubicBezTo>
                  <a:close/>
                  <a:moveTo>
                    <a:pt x="12594" y="15381"/>
                  </a:moveTo>
                  <a:lnTo>
                    <a:pt x="12594" y="15381"/>
                  </a:lnTo>
                  <a:cubicBezTo>
                    <a:pt x="11999" y="16894"/>
                    <a:pt x="11438" y="18389"/>
                    <a:pt x="10844" y="19902"/>
                  </a:cubicBezTo>
                  <a:lnTo>
                    <a:pt x="10810" y="19919"/>
                  </a:lnTo>
                  <a:cubicBezTo>
                    <a:pt x="10861" y="19307"/>
                    <a:pt x="10929" y="18678"/>
                    <a:pt x="10997" y="18066"/>
                  </a:cubicBezTo>
                  <a:cubicBezTo>
                    <a:pt x="11217" y="17336"/>
                    <a:pt x="11438" y="16588"/>
                    <a:pt x="11659" y="15857"/>
                  </a:cubicBezTo>
                  <a:cubicBezTo>
                    <a:pt x="11965" y="15687"/>
                    <a:pt x="12271" y="15534"/>
                    <a:pt x="12594" y="15381"/>
                  </a:cubicBezTo>
                  <a:close/>
                  <a:moveTo>
                    <a:pt x="25697" y="19545"/>
                  </a:moveTo>
                  <a:lnTo>
                    <a:pt x="25697" y="19545"/>
                  </a:lnTo>
                  <a:cubicBezTo>
                    <a:pt x="25612" y="19664"/>
                    <a:pt x="25510" y="19783"/>
                    <a:pt x="25425" y="19902"/>
                  </a:cubicBezTo>
                  <a:cubicBezTo>
                    <a:pt x="25357" y="19953"/>
                    <a:pt x="25289" y="19987"/>
                    <a:pt x="25221" y="20038"/>
                  </a:cubicBezTo>
                  <a:cubicBezTo>
                    <a:pt x="25272" y="19919"/>
                    <a:pt x="25306" y="19800"/>
                    <a:pt x="25340" y="19698"/>
                  </a:cubicBezTo>
                  <a:cubicBezTo>
                    <a:pt x="25459" y="19647"/>
                    <a:pt x="25578" y="19596"/>
                    <a:pt x="25697" y="19545"/>
                  </a:cubicBezTo>
                  <a:close/>
                  <a:moveTo>
                    <a:pt x="20786" y="19698"/>
                  </a:moveTo>
                  <a:cubicBezTo>
                    <a:pt x="20786" y="19817"/>
                    <a:pt x="20769" y="19936"/>
                    <a:pt x="20769" y="20055"/>
                  </a:cubicBezTo>
                  <a:cubicBezTo>
                    <a:pt x="20582" y="20123"/>
                    <a:pt x="20412" y="20191"/>
                    <a:pt x="20225" y="20276"/>
                  </a:cubicBezTo>
                  <a:cubicBezTo>
                    <a:pt x="20310" y="20106"/>
                    <a:pt x="20395" y="19936"/>
                    <a:pt x="20463" y="19783"/>
                  </a:cubicBezTo>
                  <a:cubicBezTo>
                    <a:pt x="20582" y="19749"/>
                    <a:pt x="20684" y="19715"/>
                    <a:pt x="20786" y="19698"/>
                  </a:cubicBezTo>
                  <a:close/>
                  <a:moveTo>
                    <a:pt x="19120" y="19239"/>
                  </a:moveTo>
                  <a:lnTo>
                    <a:pt x="19120" y="19239"/>
                  </a:lnTo>
                  <a:cubicBezTo>
                    <a:pt x="19018" y="19409"/>
                    <a:pt x="18916" y="19579"/>
                    <a:pt x="18814" y="19766"/>
                  </a:cubicBezTo>
                  <a:cubicBezTo>
                    <a:pt x="18134" y="19953"/>
                    <a:pt x="17438" y="20157"/>
                    <a:pt x="16758" y="20361"/>
                  </a:cubicBezTo>
                  <a:cubicBezTo>
                    <a:pt x="16775" y="20242"/>
                    <a:pt x="16775" y="20140"/>
                    <a:pt x="16792" y="20038"/>
                  </a:cubicBezTo>
                  <a:cubicBezTo>
                    <a:pt x="17574" y="19766"/>
                    <a:pt x="18355" y="19511"/>
                    <a:pt x="19120" y="19239"/>
                  </a:cubicBezTo>
                  <a:close/>
                  <a:moveTo>
                    <a:pt x="16299" y="20208"/>
                  </a:moveTo>
                  <a:lnTo>
                    <a:pt x="16299" y="20208"/>
                  </a:lnTo>
                  <a:cubicBezTo>
                    <a:pt x="16282" y="20310"/>
                    <a:pt x="16265" y="20412"/>
                    <a:pt x="16248" y="20514"/>
                  </a:cubicBezTo>
                  <a:cubicBezTo>
                    <a:pt x="16146" y="20548"/>
                    <a:pt x="16027" y="20565"/>
                    <a:pt x="15908" y="20599"/>
                  </a:cubicBezTo>
                  <a:cubicBezTo>
                    <a:pt x="15959" y="20514"/>
                    <a:pt x="15993" y="20412"/>
                    <a:pt x="16027" y="20310"/>
                  </a:cubicBezTo>
                  <a:cubicBezTo>
                    <a:pt x="16129" y="20276"/>
                    <a:pt x="16214" y="20242"/>
                    <a:pt x="16299" y="20208"/>
                  </a:cubicBezTo>
                  <a:close/>
                  <a:moveTo>
                    <a:pt x="5371" y="17845"/>
                  </a:moveTo>
                  <a:lnTo>
                    <a:pt x="5371" y="17845"/>
                  </a:lnTo>
                  <a:cubicBezTo>
                    <a:pt x="5184" y="18338"/>
                    <a:pt x="4997" y="18814"/>
                    <a:pt x="4810" y="19307"/>
                  </a:cubicBezTo>
                  <a:cubicBezTo>
                    <a:pt x="4147" y="19766"/>
                    <a:pt x="3519" y="20242"/>
                    <a:pt x="2941" y="20769"/>
                  </a:cubicBezTo>
                  <a:cubicBezTo>
                    <a:pt x="3077" y="20021"/>
                    <a:pt x="3230" y="19290"/>
                    <a:pt x="3400" y="18559"/>
                  </a:cubicBezTo>
                  <a:cubicBezTo>
                    <a:pt x="4063" y="18321"/>
                    <a:pt x="4708" y="18083"/>
                    <a:pt x="5371" y="17845"/>
                  </a:cubicBezTo>
                  <a:close/>
                  <a:moveTo>
                    <a:pt x="19868" y="19936"/>
                  </a:moveTo>
                  <a:lnTo>
                    <a:pt x="19868" y="19936"/>
                  </a:lnTo>
                  <a:cubicBezTo>
                    <a:pt x="19766" y="20140"/>
                    <a:pt x="19681" y="20327"/>
                    <a:pt x="19579" y="20514"/>
                  </a:cubicBezTo>
                  <a:cubicBezTo>
                    <a:pt x="19307" y="20633"/>
                    <a:pt x="19018" y="20735"/>
                    <a:pt x="18729" y="20854"/>
                  </a:cubicBezTo>
                  <a:cubicBezTo>
                    <a:pt x="18865" y="20616"/>
                    <a:pt x="19001" y="20378"/>
                    <a:pt x="19137" y="20140"/>
                  </a:cubicBezTo>
                  <a:cubicBezTo>
                    <a:pt x="19392" y="20072"/>
                    <a:pt x="19630" y="20004"/>
                    <a:pt x="19868" y="19936"/>
                  </a:cubicBezTo>
                  <a:close/>
                  <a:moveTo>
                    <a:pt x="25187" y="18729"/>
                  </a:moveTo>
                  <a:lnTo>
                    <a:pt x="25187" y="18729"/>
                  </a:lnTo>
                  <a:cubicBezTo>
                    <a:pt x="25119" y="18933"/>
                    <a:pt x="25052" y="19120"/>
                    <a:pt x="24984" y="19324"/>
                  </a:cubicBezTo>
                  <a:cubicBezTo>
                    <a:pt x="24882" y="19375"/>
                    <a:pt x="24797" y="19426"/>
                    <a:pt x="24695" y="19477"/>
                  </a:cubicBezTo>
                  <a:cubicBezTo>
                    <a:pt x="23522" y="20004"/>
                    <a:pt x="22349" y="20514"/>
                    <a:pt x="21177" y="21007"/>
                  </a:cubicBezTo>
                  <a:cubicBezTo>
                    <a:pt x="21177" y="20803"/>
                    <a:pt x="21194" y="20582"/>
                    <a:pt x="21211" y="20361"/>
                  </a:cubicBezTo>
                  <a:cubicBezTo>
                    <a:pt x="22536" y="19834"/>
                    <a:pt x="23862" y="19290"/>
                    <a:pt x="25187" y="18729"/>
                  </a:cubicBezTo>
                  <a:close/>
                  <a:moveTo>
                    <a:pt x="16809" y="16401"/>
                  </a:moveTo>
                  <a:lnTo>
                    <a:pt x="16809" y="16401"/>
                  </a:lnTo>
                  <a:cubicBezTo>
                    <a:pt x="16775" y="16741"/>
                    <a:pt x="16724" y="17064"/>
                    <a:pt x="16690" y="17404"/>
                  </a:cubicBezTo>
                  <a:cubicBezTo>
                    <a:pt x="16690" y="17438"/>
                    <a:pt x="16673" y="17455"/>
                    <a:pt x="16673" y="17489"/>
                  </a:cubicBezTo>
                  <a:cubicBezTo>
                    <a:pt x="16418" y="18083"/>
                    <a:pt x="16180" y="18678"/>
                    <a:pt x="15942" y="19273"/>
                  </a:cubicBezTo>
                  <a:cubicBezTo>
                    <a:pt x="14990" y="19766"/>
                    <a:pt x="14056" y="20276"/>
                    <a:pt x="13138" y="20786"/>
                  </a:cubicBezTo>
                  <a:cubicBezTo>
                    <a:pt x="12339" y="21041"/>
                    <a:pt x="11540" y="21313"/>
                    <a:pt x="10742" y="21550"/>
                  </a:cubicBezTo>
                  <a:cubicBezTo>
                    <a:pt x="10742" y="21533"/>
                    <a:pt x="10742" y="21499"/>
                    <a:pt x="10742" y="21482"/>
                  </a:cubicBezTo>
                  <a:cubicBezTo>
                    <a:pt x="10912" y="21041"/>
                    <a:pt x="11082" y="20616"/>
                    <a:pt x="11251" y="20174"/>
                  </a:cubicBezTo>
                  <a:cubicBezTo>
                    <a:pt x="13036" y="18848"/>
                    <a:pt x="14888" y="17574"/>
                    <a:pt x="16809" y="16401"/>
                  </a:cubicBezTo>
                  <a:close/>
                  <a:moveTo>
                    <a:pt x="18491" y="20327"/>
                  </a:moveTo>
                  <a:lnTo>
                    <a:pt x="18491" y="20327"/>
                  </a:lnTo>
                  <a:cubicBezTo>
                    <a:pt x="18338" y="20582"/>
                    <a:pt x="18185" y="20854"/>
                    <a:pt x="18033" y="21126"/>
                  </a:cubicBezTo>
                  <a:cubicBezTo>
                    <a:pt x="17540" y="21313"/>
                    <a:pt x="17030" y="21499"/>
                    <a:pt x="16537" y="21686"/>
                  </a:cubicBezTo>
                  <a:cubicBezTo>
                    <a:pt x="16588" y="21397"/>
                    <a:pt x="16639" y="21126"/>
                    <a:pt x="16673" y="20837"/>
                  </a:cubicBezTo>
                  <a:cubicBezTo>
                    <a:pt x="17285" y="20667"/>
                    <a:pt x="17897" y="20497"/>
                    <a:pt x="18491" y="20327"/>
                  </a:cubicBezTo>
                  <a:close/>
                  <a:moveTo>
                    <a:pt x="20735" y="20548"/>
                  </a:moveTo>
                  <a:cubicBezTo>
                    <a:pt x="20735" y="20684"/>
                    <a:pt x="20718" y="20820"/>
                    <a:pt x="20718" y="20956"/>
                  </a:cubicBezTo>
                  <a:cubicBezTo>
                    <a:pt x="20701" y="21041"/>
                    <a:pt x="20701" y="21126"/>
                    <a:pt x="20701" y="21211"/>
                  </a:cubicBezTo>
                  <a:cubicBezTo>
                    <a:pt x="20310" y="21380"/>
                    <a:pt x="19919" y="21533"/>
                    <a:pt x="19528" y="21703"/>
                  </a:cubicBezTo>
                  <a:cubicBezTo>
                    <a:pt x="19664" y="21414"/>
                    <a:pt x="19800" y="21143"/>
                    <a:pt x="19936" y="20871"/>
                  </a:cubicBezTo>
                  <a:cubicBezTo>
                    <a:pt x="20208" y="20769"/>
                    <a:pt x="20463" y="20650"/>
                    <a:pt x="20735" y="20548"/>
                  </a:cubicBezTo>
                  <a:close/>
                  <a:moveTo>
                    <a:pt x="15449" y="20497"/>
                  </a:moveTo>
                  <a:cubicBezTo>
                    <a:pt x="15415" y="20582"/>
                    <a:pt x="15381" y="20684"/>
                    <a:pt x="15347" y="20769"/>
                  </a:cubicBezTo>
                  <a:cubicBezTo>
                    <a:pt x="14379" y="21075"/>
                    <a:pt x="13393" y="21397"/>
                    <a:pt x="12424" y="21720"/>
                  </a:cubicBezTo>
                  <a:cubicBezTo>
                    <a:pt x="12730" y="21533"/>
                    <a:pt x="13053" y="21363"/>
                    <a:pt x="13359" y="21194"/>
                  </a:cubicBezTo>
                  <a:cubicBezTo>
                    <a:pt x="14056" y="20956"/>
                    <a:pt x="14752" y="20735"/>
                    <a:pt x="15449" y="20497"/>
                  </a:cubicBezTo>
                  <a:close/>
                  <a:moveTo>
                    <a:pt x="10283" y="20922"/>
                  </a:moveTo>
                  <a:cubicBezTo>
                    <a:pt x="10283" y="21075"/>
                    <a:pt x="10266" y="21245"/>
                    <a:pt x="10266" y="21397"/>
                  </a:cubicBezTo>
                  <a:cubicBezTo>
                    <a:pt x="10232" y="21516"/>
                    <a:pt x="10181" y="21635"/>
                    <a:pt x="10130" y="21754"/>
                  </a:cubicBezTo>
                  <a:cubicBezTo>
                    <a:pt x="10028" y="21788"/>
                    <a:pt x="9909" y="21805"/>
                    <a:pt x="9807" y="21839"/>
                  </a:cubicBezTo>
                  <a:cubicBezTo>
                    <a:pt x="9892" y="21601"/>
                    <a:pt x="9960" y="21346"/>
                    <a:pt x="10045" y="21092"/>
                  </a:cubicBezTo>
                  <a:cubicBezTo>
                    <a:pt x="10130" y="21041"/>
                    <a:pt x="10215" y="20973"/>
                    <a:pt x="10283" y="20922"/>
                  </a:cubicBezTo>
                  <a:close/>
                  <a:moveTo>
                    <a:pt x="16180" y="20990"/>
                  </a:moveTo>
                  <a:lnTo>
                    <a:pt x="16180" y="20990"/>
                  </a:lnTo>
                  <a:cubicBezTo>
                    <a:pt x="16129" y="21279"/>
                    <a:pt x="16078" y="21584"/>
                    <a:pt x="16027" y="21873"/>
                  </a:cubicBezTo>
                  <a:cubicBezTo>
                    <a:pt x="15806" y="21958"/>
                    <a:pt x="15568" y="22043"/>
                    <a:pt x="15347" y="22128"/>
                  </a:cubicBezTo>
                  <a:cubicBezTo>
                    <a:pt x="15466" y="21788"/>
                    <a:pt x="15585" y="21465"/>
                    <a:pt x="15721" y="21126"/>
                  </a:cubicBezTo>
                  <a:cubicBezTo>
                    <a:pt x="15874" y="21092"/>
                    <a:pt x="16027" y="21041"/>
                    <a:pt x="16180" y="20990"/>
                  </a:cubicBezTo>
                  <a:close/>
                  <a:moveTo>
                    <a:pt x="9399" y="21601"/>
                  </a:moveTo>
                  <a:lnTo>
                    <a:pt x="9399" y="21601"/>
                  </a:lnTo>
                  <a:cubicBezTo>
                    <a:pt x="9348" y="21737"/>
                    <a:pt x="9297" y="21873"/>
                    <a:pt x="9263" y="22009"/>
                  </a:cubicBezTo>
                  <a:cubicBezTo>
                    <a:pt x="9059" y="22077"/>
                    <a:pt x="8855" y="22145"/>
                    <a:pt x="8634" y="22196"/>
                  </a:cubicBezTo>
                  <a:cubicBezTo>
                    <a:pt x="8889" y="22009"/>
                    <a:pt x="9144" y="21805"/>
                    <a:pt x="9399" y="21601"/>
                  </a:cubicBezTo>
                  <a:close/>
                  <a:moveTo>
                    <a:pt x="10776" y="16316"/>
                  </a:moveTo>
                  <a:cubicBezTo>
                    <a:pt x="10691" y="16894"/>
                    <a:pt x="10606" y="17455"/>
                    <a:pt x="10521" y="18015"/>
                  </a:cubicBezTo>
                  <a:cubicBezTo>
                    <a:pt x="10249" y="18950"/>
                    <a:pt x="9943" y="19885"/>
                    <a:pt x="9654" y="20820"/>
                  </a:cubicBezTo>
                  <a:cubicBezTo>
                    <a:pt x="9042" y="21296"/>
                    <a:pt x="8430" y="21771"/>
                    <a:pt x="7818" y="22264"/>
                  </a:cubicBezTo>
                  <a:cubicBezTo>
                    <a:pt x="8005" y="21635"/>
                    <a:pt x="8192" y="21024"/>
                    <a:pt x="8379" y="20412"/>
                  </a:cubicBezTo>
                  <a:cubicBezTo>
                    <a:pt x="8753" y="19256"/>
                    <a:pt x="9144" y="18117"/>
                    <a:pt x="9535" y="16996"/>
                  </a:cubicBezTo>
                  <a:cubicBezTo>
                    <a:pt x="9943" y="16758"/>
                    <a:pt x="10368" y="16537"/>
                    <a:pt x="10776" y="16316"/>
                  </a:cubicBezTo>
                  <a:close/>
                  <a:moveTo>
                    <a:pt x="19290" y="21126"/>
                  </a:moveTo>
                  <a:lnTo>
                    <a:pt x="19290" y="21126"/>
                  </a:lnTo>
                  <a:cubicBezTo>
                    <a:pt x="19154" y="21414"/>
                    <a:pt x="19001" y="21686"/>
                    <a:pt x="18865" y="21975"/>
                  </a:cubicBezTo>
                  <a:cubicBezTo>
                    <a:pt x="18525" y="22111"/>
                    <a:pt x="18202" y="22247"/>
                    <a:pt x="17863" y="22383"/>
                  </a:cubicBezTo>
                  <a:cubicBezTo>
                    <a:pt x="18033" y="22094"/>
                    <a:pt x="18202" y="21788"/>
                    <a:pt x="18372" y="21482"/>
                  </a:cubicBezTo>
                  <a:cubicBezTo>
                    <a:pt x="18678" y="21363"/>
                    <a:pt x="18984" y="21245"/>
                    <a:pt x="19290" y="21126"/>
                  </a:cubicBezTo>
                  <a:close/>
                  <a:moveTo>
                    <a:pt x="24763" y="19953"/>
                  </a:moveTo>
                  <a:cubicBezTo>
                    <a:pt x="24695" y="20123"/>
                    <a:pt x="24644" y="20293"/>
                    <a:pt x="24576" y="20463"/>
                  </a:cubicBezTo>
                  <a:cubicBezTo>
                    <a:pt x="24423" y="20565"/>
                    <a:pt x="24287" y="20684"/>
                    <a:pt x="24117" y="20786"/>
                  </a:cubicBezTo>
                  <a:cubicBezTo>
                    <a:pt x="23165" y="21380"/>
                    <a:pt x="22162" y="21941"/>
                    <a:pt x="21143" y="22434"/>
                  </a:cubicBezTo>
                  <a:lnTo>
                    <a:pt x="21143" y="22400"/>
                  </a:lnTo>
                  <a:cubicBezTo>
                    <a:pt x="21126" y="22298"/>
                    <a:pt x="21143" y="22213"/>
                    <a:pt x="21143" y="22111"/>
                  </a:cubicBezTo>
                  <a:cubicBezTo>
                    <a:pt x="22281" y="21397"/>
                    <a:pt x="23437" y="20701"/>
                    <a:pt x="24610" y="20038"/>
                  </a:cubicBezTo>
                  <a:cubicBezTo>
                    <a:pt x="24661" y="20004"/>
                    <a:pt x="24712" y="19987"/>
                    <a:pt x="24746" y="19953"/>
                  </a:cubicBezTo>
                  <a:close/>
                  <a:moveTo>
                    <a:pt x="2856" y="18746"/>
                  </a:moveTo>
                  <a:cubicBezTo>
                    <a:pt x="2669" y="19596"/>
                    <a:pt x="2499" y="20463"/>
                    <a:pt x="2346" y="21330"/>
                  </a:cubicBezTo>
                  <a:cubicBezTo>
                    <a:pt x="1972" y="21686"/>
                    <a:pt x="1632" y="22077"/>
                    <a:pt x="1309" y="22485"/>
                  </a:cubicBezTo>
                  <a:cubicBezTo>
                    <a:pt x="1360" y="22179"/>
                    <a:pt x="1411" y="21856"/>
                    <a:pt x="1479" y="21533"/>
                  </a:cubicBezTo>
                  <a:cubicBezTo>
                    <a:pt x="1666" y="20701"/>
                    <a:pt x="1870" y="19851"/>
                    <a:pt x="2074" y="19018"/>
                  </a:cubicBezTo>
                  <a:cubicBezTo>
                    <a:pt x="2329" y="18933"/>
                    <a:pt x="2601" y="18831"/>
                    <a:pt x="2856" y="18746"/>
                  </a:cubicBezTo>
                  <a:close/>
                  <a:moveTo>
                    <a:pt x="9926" y="22281"/>
                  </a:moveTo>
                  <a:lnTo>
                    <a:pt x="9926" y="22281"/>
                  </a:lnTo>
                  <a:cubicBezTo>
                    <a:pt x="9875" y="22417"/>
                    <a:pt x="9824" y="22553"/>
                    <a:pt x="9773" y="22672"/>
                  </a:cubicBezTo>
                  <a:cubicBezTo>
                    <a:pt x="9671" y="22706"/>
                    <a:pt x="9586" y="22740"/>
                    <a:pt x="9501" y="22774"/>
                  </a:cubicBezTo>
                  <a:cubicBezTo>
                    <a:pt x="9552" y="22638"/>
                    <a:pt x="9586" y="22502"/>
                    <a:pt x="9637" y="22383"/>
                  </a:cubicBezTo>
                  <a:cubicBezTo>
                    <a:pt x="9722" y="22349"/>
                    <a:pt x="9824" y="22315"/>
                    <a:pt x="9926" y="22281"/>
                  </a:cubicBezTo>
                  <a:close/>
                  <a:moveTo>
                    <a:pt x="20667" y="21720"/>
                  </a:moveTo>
                  <a:cubicBezTo>
                    <a:pt x="20667" y="21771"/>
                    <a:pt x="20667" y="21822"/>
                    <a:pt x="20667" y="21873"/>
                  </a:cubicBezTo>
                  <a:cubicBezTo>
                    <a:pt x="20055" y="22247"/>
                    <a:pt x="19460" y="22638"/>
                    <a:pt x="18865" y="23029"/>
                  </a:cubicBezTo>
                  <a:cubicBezTo>
                    <a:pt x="18984" y="22791"/>
                    <a:pt x="19103" y="22553"/>
                    <a:pt x="19222" y="22315"/>
                  </a:cubicBezTo>
                  <a:cubicBezTo>
                    <a:pt x="19409" y="22247"/>
                    <a:pt x="19579" y="22179"/>
                    <a:pt x="19766" y="22094"/>
                  </a:cubicBezTo>
                  <a:cubicBezTo>
                    <a:pt x="20072" y="21975"/>
                    <a:pt x="20361" y="21839"/>
                    <a:pt x="20667" y="21720"/>
                  </a:cubicBezTo>
                  <a:close/>
                  <a:moveTo>
                    <a:pt x="17676" y="21737"/>
                  </a:moveTo>
                  <a:lnTo>
                    <a:pt x="17676" y="21737"/>
                  </a:lnTo>
                  <a:cubicBezTo>
                    <a:pt x="17506" y="22060"/>
                    <a:pt x="17336" y="22366"/>
                    <a:pt x="17149" y="22689"/>
                  </a:cubicBezTo>
                  <a:cubicBezTo>
                    <a:pt x="16860" y="22808"/>
                    <a:pt x="16571" y="22927"/>
                    <a:pt x="16282" y="23046"/>
                  </a:cubicBezTo>
                  <a:cubicBezTo>
                    <a:pt x="16333" y="22774"/>
                    <a:pt x="16401" y="22485"/>
                    <a:pt x="16452" y="22196"/>
                  </a:cubicBezTo>
                  <a:cubicBezTo>
                    <a:pt x="16860" y="22043"/>
                    <a:pt x="17268" y="21890"/>
                    <a:pt x="17676" y="21737"/>
                  </a:cubicBezTo>
                  <a:close/>
                  <a:moveTo>
                    <a:pt x="20650" y="22417"/>
                  </a:moveTo>
                  <a:cubicBezTo>
                    <a:pt x="20650" y="22502"/>
                    <a:pt x="20650" y="22587"/>
                    <a:pt x="20650" y="22672"/>
                  </a:cubicBezTo>
                  <a:cubicBezTo>
                    <a:pt x="20259" y="22859"/>
                    <a:pt x="19851" y="23029"/>
                    <a:pt x="19426" y="23216"/>
                  </a:cubicBezTo>
                  <a:cubicBezTo>
                    <a:pt x="19834" y="22944"/>
                    <a:pt x="20242" y="22672"/>
                    <a:pt x="20650" y="22417"/>
                  </a:cubicBezTo>
                  <a:close/>
                  <a:moveTo>
                    <a:pt x="15925" y="22400"/>
                  </a:moveTo>
                  <a:lnTo>
                    <a:pt x="15925" y="22400"/>
                  </a:lnTo>
                  <a:cubicBezTo>
                    <a:pt x="15874" y="22689"/>
                    <a:pt x="15806" y="22978"/>
                    <a:pt x="15755" y="23267"/>
                  </a:cubicBezTo>
                  <a:cubicBezTo>
                    <a:pt x="15449" y="23386"/>
                    <a:pt x="15126" y="23505"/>
                    <a:pt x="14820" y="23624"/>
                  </a:cubicBezTo>
                  <a:cubicBezTo>
                    <a:pt x="14922" y="23318"/>
                    <a:pt x="15041" y="22995"/>
                    <a:pt x="15143" y="22672"/>
                  </a:cubicBezTo>
                  <a:cubicBezTo>
                    <a:pt x="15415" y="22587"/>
                    <a:pt x="15670" y="22485"/>
                    <a:pt x="15925" y="22400"/>
                  </a:cubicBezTo>
                  <a:close/>
                  <a:moveTo>
                    <a:pt x="9093" y="22536"/>
                  </a:moveTo>
                  <a:lnTo>
                    <a:pt x="9093" y="22536"/>
                  </a:lnTo>
                  <a:cubicBezTo>
                    <a:pt x="9042" y="22689"/>
                    <a:pt x="8974" y="22859"/>
                    <a:pt x="8923" y="23012"/>
                  </a:cubicBezTo>
                  <a:cubicBezTo>
                    <a:pt x="8430" y="23216"/>
                    <a:pt x="7937" y="23437"/>
                    <a:pt x="7445" y="23658"/>
                  </a:cubicBezTo>
                  <a:cubicBezTo>
                    <a:pt x="7496" y="23454"/>
                    <a:pt x="7547" y="23250"/>
                    <a:pt x="7598" y="23063"/>
                  </a:cubicBezTo>
                  <a:cubicBezTo>
                    <a:pt x="7648" y="23029"/>
                    <a:pt x="7682" y="22978"/>
                    <a:pt x="7733" y="22944"/>
                  </a:cubicBezTo>
                  <a:cubicBezTo>
                    <a:pt x="8175" y="22808"/>
                    <a:pt x="8634" y="22672"/>
                    <a:pt x="9093" y="22536"/>
                  </a:cubicBezTo>
                  <a:close/>
                  <a:moveTo>
                    <a:pt x="8906" y="17353"/>
                  </a:moveTo>
                  <a:lnTo>
                    <a:pt x="8906" y="17353"/>
                  </a:lnTo>
                  <a:cubicBezTo>
                    <a:pt x="8668" y="18032"/>
                    <a:pt x="8430" y="18729"/>
                    <a:pt x="8209" y="19426"/>
                  </a:cubicBezTo>
                  <a:cubicBezTo>
                    <a:pt x="7852" y="20497"/>
                    <a:pt x="7513" y="21550"/>
                    <a:pt x="7224" y="22638"/>
                  </a:cubicBezTo>
                  <a:cubicBezTo>
                    <a:pt x="6017" y="22995"/>
                    <a:pt x="4810" y="23335"/>
                    <a:pt x="3604" y="23675"/>
                  </a:cubicBezTo>
                  <a:cubicBezTo>
                    <a:pt x="3740" y="23335"/>
                    <a:pt x="3893" y="22978"/>
                    <a:pt x="4029" y="22621"/>
                  </a:cubicBezTo>
                  <a:cubicBezTo>
                    <a:pt x="4419" y="21618"/>
                    <a:pt x="4810" y="20599"/>
                    <a:pt x="5201" y="19596"/>
                  </a:cubicBezTo>
                  <a:cubicBezTo>
                    <a:pt x="5932" y="19086"/>
                    <a:pt x="6680" y="18627"/>
                    <a:pt x="7428" y="18185"/>
                  </a:cubicBezTo>
                  <a:cubicBezTo>
                    <a:pt x="7920" y="17896"/>
                    <a:pt x="8413" y="17625"/>
                    <a:pt x="8906" y="17353"/>
                  </a:cubicBezTo>
                  <a:close/>
                  <a:moveTo>
                    <a:pt x="15143" y="21313"/>
                  </a:moveTo>
                  <a:lnTo>
                    <a:pt x="15143" y="21313"/>
                  </a:lnTo>
                  <a:cubicBezTo>
                    <a:pt x="15024" y="21652"/>
                    <a:pt x="14905" y="21992"/>
                    <a:pt x="14769" y="22332"/>
                  </a:cubicBezTo>
                  <a:cubicBezTo>
                    <a:pt x="13461" y="22808"/>
                    <a:pt x="12152" y="23250"/>
                    <a:pt x="10827" y="23692"/>
                  </a:cubicBezTo>
                  <a:cubicBezTo>
                    <a:pt x="10793" y="23386"/>
                    <a:pt x="10776" y="23080"/>
                    <a:pt x="10776" y="22774"/>
                  </a:cubicBezTo>
                  <a:cubicBezTo>
                    <a:pt x="10878" y="22740"/>
                    <a:pt x="10980" y="22689"/>
                    <a:pt x="11082" y="22655"/>
                  </a:cubicBezTo>
                  <a:cubicBezTo>
                    <a:pt x="12424" y="22179"/>
                    <a:pt x="13784" y="21737"/>
                    <a:pt x="15143" y="21313"/>
                  </a:cubicBezTo>
                  <a:close/>
                  <a:moveTo>
                    <a:pt x="4487" y="20089"/>
                  </a:moveTo>
                  <a:lnTo>
                    <a:pt x="4487" y="20089"/>
                  </a:lnTo>
                  <a:cubicBezTo>
                    <a:pt x="4012" y="21346"/>
                    <a:pt x="3519" y="22587"/>
                    <a:pt x="3026" y="23845"/>
                  </a:cubicBezTo>
                  <a:cubicBezTo>
                    <a:pt x="2839" y="23896"/>
                    <a:pt x="2652" y="23947"/>
                    <a:pt x="2448" y="23998"/>
                  </a:cubicBezTo>
                  <a:cubicBezTo>
                    <a:pt x="2550" y="23182"/>
                    <a:pt x="2669" y="22349"/>
                    <a:pt x="2805" y="21533"/>
                  </a:cubicBezTo>
                  <a:cubicBezTo>
                    <a:pt x="3332" y="21024"/>
                    <a:pt x="3893" y="20548"/>
                    <a:pt x="4487" y="20089"/>
                  </a:cubicBezTo>
                  <a:close/>
                  <a:moveTo>
                    <a:pt x="10300" y="22978"/>
                  </a:moveTo>
                  <a:cubicBezTo>
                    <a:pt x="10317" y="23267"/>
                    <a:pt x="10334" y="23556"/>
                    <a:pt x="10351" y="23845"/>
                  </a:cubicBezTo>
                  <a:cubicBezTo>
                    <a:pt x="10147" y="23913"/>
                    <a:pt x="9943" y="23964"/>
                    <a:pt x="9739" y="24032"/>
                  </a:cubicBezTo>
                  <a:cubicBezTo>
                    <a:pt x="9875" y="23726"/>
                    <a:pt x="9994" y="23403"/>
                    <a:pt x="10113" y="23097"/>
                  </a:cubicBezTo>
                  <a:cubicBezTo>
                    <a:pt x="10181" y="23063"/>
                    <a:pt x="10232" y="23012"/>
                    <a:pt x="10300" y="22978"/>
                  </a:cubicBezTo>
                  <a:close/>
                  <a:moveTo>
                    <a:pt x="18559" y="22587"/>
                  </a:moveTo>
                  <a:lnTo>
                    <a:pt x="18559" y="22587"/>
                  </a:lnTo>
                  <a:cubicBezTo>
                    <a:pt x="18389" y="22927"/>
                    <a:pt x="18236" y="23250"/>
                    <a:pt x="18067" y="23573"/>
                  </a:cubicBezTo>
                  <a:cubicBezTo>
                    <a:pt x="17880" y="23692"/>
                    <a:pt x="17710" y="23811"/>
                    <a:pt x="17540" y="23930"/>
                  </a:cubicBezTo>
                  <a:cubicBezTo>
                    <a:pt x="17336" y="24015"/>
                    <a:pt x="17115" y="24083"/>
                    <a:pt x="16911" y="24151"/>
                  </a:cubicBezTo>
                  <a:cubicBezTo>
                    <a:pt x="17030" y="23930"/>
                    <a:pt x="17132" y="23709"/>
                    <a:pt x="17251" y="23488"/>
                  </a:cubicBezTo>
                  <a:cubicBezTo>
                    <a:pt x="17336" y="23335"/>
                    <a:pt x="17438" y="23182"/>
                    <a:pt x="17523" y="23012"/>
                  </a:cubicBezTo>
                  <a:cubicBezTo>
                    <a:pt x="17863" y="22876"/>
                    <a:pt x="18202" y="22740"/>
                    <a:pt x="18559" y="22587"/>
                  </a:cubicBezTo>
                  <a:close/>
                  <a:moveTo>
                    <a:pt x="6969" y="23573"/>
                  </a:moveTo>
                  <a:lnTo>
                    <a:pt x="6969" y="23573"/>
                  </a:lnTo>
                  <a:cubicBezTo>
                    <a:pt x="6935" y="23692"/>
                    <a:pt x="6901" y="23811"/>
                    <a:pt x="6884" y="23913"/>
                  </a:cubicBezTo>
                  <a:cubicBezTo>
                    <a:pt x="6646" y="24032"/>
                    <a:pt x="6408" y="24134"/>
                    <a:pt x="6187" y="24253"/>
                  </a:cubicBezTo>
                  <a:cubicBezTo>
                    <a:pt x="6442" y="24032"/>
                    <a:pt x="6697" y="23794"/>
                    <a:pt x="6969" y="23573"/>
                  </a:cubicBezTo>
                  <a:close/>
                  <a:moveTo>
                    <a:pt x="9433" y="23522"/>
                  </a:moveTo>
                  <a:lnTo>
                    <a:pt x="9433" y="23522"/>
                  </a:lnTo>
                  <a:cubicBezTo>
                    <a:pt x="9348" y="23760"/>
                    <a:pt x="9246" y="23998"/>
                    <a:pt x="9161" y="24219"/>
                  </a:cubicBezTo>
                  <a:cubicBezTo>
                    <a:pt x="9093" y="24253"/>
                    <a:pt x="9042" y="24270"/>
                    <a:pt x="8974" y="24287"/>
                  </a:cubicBezTo>
                  <a:cubicBezTo>
                    <a:pt x="9059" y="24083"/>
                    <a:pt x="9127" y="23879"/>
                    <a:pt x="9195" y="23675"/>
                  </a:cubicBezTo>
                  <a:cubicBezTo>
                    <a:pt x="9280" y="23624"/>
                    <a:pt x="9348" y="23573"/>
                    <a:pt x="9433" y="23522"/>
                  </a:cubicBezTo>
                  <a:close/>
                  <a:moveTo>
                    <a:pt x="2227" y="22128"/>
                  </a:moveTo>
                  <a:lnTo>
                    <a:pt x="2227" y="22128"/>
                  </a:lnTo>
                  <a:cubicBezTo>
                    <a:pt x="2125" y="22808"/>
                    <a:pt x="2023" y="23471"/>
                    <a:pt x="1955" y="24134"/>
                  </a:cubicBezTo>
                  <a:cubicBezTo>
                    <a:pt x="1683" y="24219"/>
                    <a:pt x="1411" y="24287"/>
                    <a:pt x="1139" y="24372"/>
                  </a:cubicBezTo>
                  <a:cubicBezTo>
                    <a:pt x="1088" y="24338"/>
                    <a:pt x="1037" y="24304"/>
                    <a:pt x="986" y="24270"/>
                  </a:cubicBezTo>
                  <a:cubicBezTo>
                    <a:pt x="1020" y="24049"/>
                    <a:pt x="1054" y="23828"/>
                    <a:pt x="1088" y="23624"/>
                  </a:cubicBezTo>
                  <a:cubicBezTo>
                    <a:pt x="1428" y="23097"/>
                    <a:pt x="1802" y="22604"/>
                    <a:pt x="2227" y="22128"/>
                  </a:cubicBezTo>
                  <a:close/>
                  <a:moveTo>
                    <a:pt x="16826" y="23301"/>
                  </a:moveTo>
                  <a:lnTo>
                    <a:pt x="16826" y="23301"/>
                  </a:lnTo>
                  <a:cubicBezTo>
                    <a:pt x="16639" y="23641"/>
                    <a:pt x="16469" y="23998"/>
                    <a:pt x="16299" y="24338"/>
                  </a:cubicBezTo>
                  <a:cubicBezTo>
                    <a:pt x="16180" y="24372"/>
                    <a:pt x="16078" y="24406"/>
                    <a:pt x="15976" y="24440"/>
                  </a:cubicBezTo>
                  <a:cubicBezTo>
                    <a:pt x="16044" y="24151"/>
                    <a:pt x="16112" y="23862"/>
                    <a:pt x="16180" y="23573"/>
                  </a:cubicBezTo>
                  <a:cubicBezTo>
                    <a:pt x="16384" y="23488"/>
                    <a:pt x="16605" y="23386"/>
                    <a:pt x="16826" y="23301"/>
                  </a:cubicBezTo>
                  <a:close/>
                  <a:moveTo>
                    <a:pt x="8549" y="24083"/>
                  </a:moveTo>
                  <a:lnTo>
                    <a:pt x="8549" y="24083"/>
                  </a:lnTo>
                  <a:cubicBezTo>
                    <a:pt x="8515" y="24202"/>
                    <a:pt x="8464" y="24338"/>
                    <a:pt x="8413" y="24457"/>
                  </a:cubicBezTo>
                  <a:cubicBezTo>
                    <a:pt x="8141" y="24542"/>
                    <a:pt x="7869" y="24627"/>
                    <a:pt x="7598" y="24712"/>
                  </a:cubicBezTo>
                  <a:cubicBezTo>
                    <a:pt x="7852" y="24542"/>
                    <a:pt x="8090" y="24372"/>
                    <a:pt x="8345" y="24202"/>
                  </a:cubicBezTo>
                  <a:cubicBezTo>
                    <a:pt x="8413" y="24168"/>
                    <a:pt x="8481" y="24117"/>
                    <a:pt x="8549" y="24083"/>
                  </a:cubicBezTo>
                  <a:close/>
                  <a:moveTo>
                    <a:pt x="15636" y="23794"/>
                  </a:moveTo>
                  <a:cubicBezTo>
                    <a:pt x="15636" y="23828"/>
                    <a:pt x="15619" y="23879"/>
                    <a:pt x="15619" y="23913"/>
                  </a:cubicBezTo>
                  <a:cubicBezTo>
                    <a:pt x="15551" y="24134"/>
                    <a:pt x="15500" y="24355"/>
                    <a:pt x="15449" y="24593"/>
                  </a:cubicBezTo>
                  <a:cubicBezTo>
                    <a:pt x="15109" y="24678"/>
                    <a:pt x="14769" y="24763"/>
                    <a:pt x="14430" y="24847"/>
                  </a:cubicBezTo>
                  <a:cubicBezTo>
                    <a:pt x="14498" y="24627"/>
                    <a:pt x="14566" y="24423"/>
                    <a:pt x="14633" y="24202"/>
                  </a:cubicBezTo>
                  <a:cubicBezTo>
                    <a:pt x="14973" y="24066"/>
                    <a:pt x="15296" y="23930"/>
                    <a:pt x="15636" y="23794"/>
                  </a:cubicBezTo>
                  <a:close/>
                  <a:moveTo>
                    <a:pt x="2822" y="24372"/>
                  </a:moveTo>
                  <a:lnTo>
                    <a:pt x="2822" y="24372"/>
                  </a:lnTo>
                  <a:cubicBezTo>
                    <a:pt x="2737" y="24593"/>
                    <a:pt x="2652" y="24797"/>
                    <a:pt x="2567" y="25017"/>
                  </a:cubicBezTo>
                  <a:cubicBezTo>
                    <a:pt x="2499" y="25000"/>
                    <a:pt x="2431" y="24966"/>
                    <a:pt x="2363" y="24932"/>
                  </a:cubicBezTo>
                  <a:cubicBezTo>
                    <a:pt x="2380" y="24797"/>
                    <a:pt x="2380" y="24644"/>
                    <a:pt x="2397" y="24491"/>
                  </a:cubicBezTo>
                  <a:cubicBezTo>
                    <a:pt x="2550" y="24440"/>
                    <a:pt x="2686" y="24406"/>
                    <a:pt x="2822" y="24372"/>
                  </a:cubicBezTo>
                  <a:close/>
                  <a:moveTo>
                    <a:pt x="14583" y="22876"/>
                  </a:moveTo>
                  <a:cubicBezTo>
                    <a:pt x="14481" y="23199"/>
                    <a:pt x="14362" y="23539"/>
                    <a:pt x="14260" y="23862"/>
                  </a:cubicBezTo>
                  <a:cubicBezTo>
                    <a:pt x="13376" y="24202"/>
                    <a:pt x="12509" y="24559"/>
                    <a:pt x="11642" y="24898"/>
                  </a:cubicBezTo>
                  <a:cubicBezTo>
                    <a:pt x="11438" y="24983"/>
                    <a:pt x="11234" y="25051"/>
                    <a:pt x="11031" y="25136"/>
                  </a:cubicBezTo>
                  <a:cubicBezTo>
                    <a:pt x="10963" y="24814"/>
                    <a:pt x="10912" y="24491"/>
                    <a:pt x="10878" y="24151"/>
                  </a:cubicBezTo>
                  <a:cubicBezTo>
                    <a:pt x="11693" y="23879"/>
                    <a:pt x="12492" y="23624"/>
                    <a:pt x="13291" y="23335"/>
                  </a:cubicBezTo>
                  <a:cubicBezTo>
                    <a:pt x="13716" y="23182"/>
                    <a:pt x="14158" y="23029"/>
                    <a:pt x="14583" y="22876"/>
                  </a:cubicBezTo>
                  <a:close/>
                  <a:moveTo>
                    <a:pt x="14073" y="24423"/>
                  </a:moveTo>
                  <a:lnTo>
                    <a:pt x="14073" y="24423"/>
                  </a:lnTo>
                  <a:cubicBezTo>
                    <a:pt x="14005" y="24610"/>
                    <a:pt x="13954" y="24780"/>
                    <a:pt x="13886" y="24966"/>
                  </a:cubicBezTo>
                  <a:cubicBezTo>
                    <a:pt x="13138" y="25136"/>
                    <a:pt x="12373" y="25272"/>
                    <a:pt x="11608" y="25391"/>
                  </a:cubicBezTo>
                  <a:cubicBezTo>
                    <a:pt x="12424" y="25068"/>
                    <a:pt x="13257" y="24746"/>
                    <a:pt x="14073" y="24423"/>
                  </a:cubicBezTo>
                  <a:close/>
                  <a:moveTo>
                    <a:pt x="6595" y="23284"/>
                  </a:moveTo>
                  <a:lnTo>
                    <a:pt x="6595" y="23284"/>
                  </a:lnTo>
                  <a:cubicBezTo>
                    <a:pt x="6034" y="23760"/>
                    <a:pt x="5490" y="24219"/>
                    <a:pt x="4946" y="24695"/>
                  </a:cubicBezTo>
                  <a:cubicBezTo>
                    <a:pt x="4725" y="24898"/>
                    <a:pt x="4487" y="25119"/>
                    <a:pt x="4249" y="25323"/>
                  </a:cubicBezTo>
                  <a:cubicBezTo>
                    <a:pt x="4198" y="25357"/>
                    <a:pt x="4131" y="25391"/>
                    <a:pt x="4063" y="25425"/>
                  </a:cubicBezTo>
                  <a:cubicBezTo>
                    <a:pt x="3706" y="25357"/>
                    <a:pt x="3366" y="25272"/>
                    <a:pt x="3026" y="25170"/>
                  </a:cubicBezTo>
                  <a:cubicBezTo>
                    <a:pt x="3145" y="24847"/>
                    <a:pt x="3281" y="24525"/>
                    <a:pt x="3400" y="24202"/>
                  </a:cubicBezTo>
                  <a:cubicBezTo>
                    <a:pt x="4470" y="23913"/>
                    <a:pt x="5524" y="23607"/>
                    <a:pt x="6595" y="23284"/>
                  </a:cubicBezTo>
                  <a:close/>
                  <a:moveTo>
                    <a:pt x="6748" y="24474"/>
                  </a:moveTo>
                  <a:cubicBezTo>
                    <a:pt x="6714" y="24576"/>
                    <a:pt x="6697" y="24678"/>
                    <a:pt x="6680" y="24763"/>
                  </a:cubicBezTo>
                  <a:cubicBezTo>
                    <a:pt x="6493" y="24898"/>
                    <a:pt x="6306" y="25017"/>
                    <a:pt x="6119" y="25136"/>
                  </a:cubicBezTo>
                  <a:cubicBezTo>
                    <a:pt x="5881" y="25204"/>
                    <a:pt x="5643" y="25289"/>
                    <a:pt x="5388" y="25357"/>
                  </a:cubicBezTo>
                  <a:cubicBezTo>
                    <a:pt x="5201" y="25408"/>
                    <a:pt x="4997" y="25459"/>
                    <a:pt x="4810" y="25510"/>
                  </a:cubicBezTo>
                  <a:cubicBezTo>
                    <a:pt x="5439" y="25153"/>
                    <a:pt x="6085" y="24797"/>
                    <a:pt x="6748" y="24474"/>
                  </a:cubicBezTo>
                  <a:close/>
                  <a:moveTo>
                    <a:pt x="10402" y="24304"/>
                  </a:moveTo>
                  <a:cubicBezTo>
                    <a:pt x="10453" y="24644"/>
                    <a:pt x="10504" y="24983"/>
                    <a:pt x="10555" y="25323"/>
                  </a:cubicBezTo>
                  <a:cubicBezTo>
                    <a:pt x="10317" y="25408"/>
                    <a:pt x="10079" y="25510"/>
                    <a:pt x="9841" y="25595"/>
                  </a:cubicBezTo>
                  <a:cubicBezTo>
                    <a:pt x="9705" y="25612"/>
                    <a:pt x="9569" y="25629"/>
                    <a:pt x="9450" y="25629"/>
                  </a:cubicBezTo>
                  <a:cubicBezTo>
                    <a:pt x="9331" y="25646"/>
                    <a:pt x="9212" y="25646"/>
                    <a:pt x="9110" y="25663"/>
                  </a:cubicBezTo>
                  <a:cubicBezTo>
                    <a:pt x="9246" y="25306"/>
                    <a:pt x="9382" y="24949"/>
                    <a:pt x="9535" y="24576"/>
                  </a:cubicBezTo>
                  <a:cubicBezTo>
                    <a:pt x="9824" y="24491"/>
                    <a:pt x="10113" y="24406"/>
                    <a:pt x="10402" y="24304"/>
                  </a:cubicBezTo>
                  <a:close/>
                  <a:moveTo>
                    <a:pt x="8940" y="24763"/>
                  </a:moveTo>
                  <a:lnTo>
                    <a:pt x="8940" y="24763"/>
                  </a:lnTo>
                  <a:cubicBezTo>
                    <a:pt x="8821" y="25068"/>
                    <a:pt x="8702" y="25374"/>
                    <a:pt x="8583" y="25680"/>
                  </a:cubicBezTo>
                  <a:cubicBezTo>
                    <a:pt x="8549" y="25680"/>
                    <a:pt x="8515" y="25697"/>
                    <a:pt x="8481" y="25697"/>
                  </a:cubicBezTo>
                  <a:cubicBezTo>
                    <a:pt x="8583" y="25408"/>
                    <a:pt x="8685" y="25102"/>
                    <a:pt x="8787" y="24814"/>
                  </a:cubicBezTo>
                  <a:cubicBezTo>
                    <a:pt x="8838" y="24797"/>
                    <a:pt x="8889" y="24780"/>
                    <a:pt x="8940" y="24763"/>
                  </a:cubicBezTo>
                  <a:close/>
                  <a:moveTo>
                    <a:pt x="8243" y="24983"/>
                  </a:moveTo>
                  <a:lnTo>
                    <a:pt x="8243" y="24983"/>
                  </a:lnTo>
                  <a:cubicBezTo>
                    <a:pt x="8158" y="25221"/>
                    <a:pt x="8056" y="25476"/>
                    <a:pt x="7971" y="25714"/>
                  </a:cubicBezTo>
                  <a:lnTo>
                    <a:pt x="6952" y="25714"/>
                  </a:lnTo>
                  <a:cubicBezTo>
                    <a:pt x="6986" y="25595"/>
                    <a:pt x="7003" y="25476"/>
                    <a:pt x="7037" y="25340"/>
                  </a:cubicBezTo>
                  <a:cubicBezTo>
                    <a:pt x="7428" y="25221"/>
                    <a:pt x="7835" y="25102"/>
                    <a:pt x="8243" y="24983"/>
                  </a:cubicBezTo>
                  <a:close/>
                  <a:moveTo>
                    <a:pt x="2856" y="25595"/>
                  </a:moveTo>
                  <a:cubicBezTo>
                    <a:pt x="3077" y="25663"/>
                    <a:pt x="3298" y="25714"/>
                    <a:pt x="3536" y="25765"/>
                  </a:cubicBezTo>
                  <a:cubicBezTo>
                    <a:pt x="3451" y="25816"/>
                    <a:pt x="3383" y="25867"/>
                    <a:pt x="3298" y="25918"/>
                  </a:cubicBezTo>
                  <a:cubicBezTo>
                    <a:pt x="3094" y="25986"/>
                    <a:pt x="2873" y="26037"/>
                    <a:pt x="2652" y="26088"/>
                  </a:cubicBezTo>
                  <a:cubicBezTo>
                    <a:pt x="2720" y="25918"/>
                    <a:pt x="2788" y="25748"/>
                    <a:pt x="2856" y="25595"/>
                  </a:cubicBezTo>
                  <a:close/>
                  <a:moveTo>
                    <a:pt x="15313" y="25085"/>
                  </a:moveTo>
                  <a:cubicBezTo>
                    <a:pt x="15245" y="25255"/>
                    <a:pt x="15194" y="25442"/>
                    <a:pt x="15143" y="25629"/>
                  </a:cubicBezTo>
                  <a:cubicBezTo>
                    <a:pt x="14735" y="25918"/>
                    <a:pt x="14328" y="26224"/>
                    <a:pt x="13920" y="26530"/>
                  </a:cubicBezTo>
                  <a:cubicBezTo>
                    <a:pt x="14022" y="26139"/>
                    <a:pt x="14141" y="25731"/>
                    <a:pt x="14277" y="25340"/>
                  </a:cubicBezTo>
                  <a:cubicBezTo>
                    <a:pt x="14413" y="25306"/>
                    <a:pt x="14549" y="25272"/>
                    <a:pt x="14701" y="25238"/>
                  </a:cubicBezTo>
                  <a:cubicBezTo>
                    <a:pt x="14905" y="25187"/>
                    <a:pt x="15109" y="25136"/>
                    <a:pt x="15313" y="25085"/>
                  </a:cubicBezTo>
                  <a:close/>
                  <a:moveTo>
                    <a:pt x="7801" y="26156"/>
                  </a:moveTo>
                  <a:cubicBezTo>
                    <a:pt x="7767" y="26241"/>
                    <a:pt x="7733" y="26326"/>
                    <a:pt x="7699" y="26411"/>
                  </a:cubicBezTo>
                  <a:cubicBezTo>
                    <a:pt x="7377" y="26530"/>
                    <a:pt x="7071" y="26666"/>
                    <a:pt x="6748" y="26785"/>
                  </a:cubicBezTo>
                  <a:cubicBezTo>
                    <a:pt x="6782" y="26581"/>
                    <a:pt x="6816" y="26360"/>
                    <a:pt x="6867" y="26156"/>
                  </a:cubicBezTo>
                  <a:cubicBezTo>
                    <a:pt x="7071" y="26156"/>
                    <a:pt x="7275" y="26173"/>
                    <a:pt x="7462" y="26173"/>
                  </a:cubicBezTo>
                  <a:cubicBezTo>
                    <a:pt x="7581" y="26173"/>
                    <a:pt x="7682" y="26156"/>
                    <a:pt x="7801" y="26156"/>
                  </a:cubicBezTo>
                  <a:close/>
                  <a:moveTo>
                    <a:pt x="39208" y="1"/>
                  </a:moveTo>
                  <a:cubicBezTo>
                    <a:pt x="39157" y="324"/>
                    <a:pt x="39106" y="663"/>
                    <a:pt x="39055" y="986"/>
                  </a:cubicBezTo>
                  <a:cubicBezTo>
                    <a:pt x="38359" y="969"/>
                    <a:pt x="37679" y="969"/>
                    <a:pt x="36999" y="969"/>
                  </a:cubicBezTo>
                  <a:cubicBezTo>
                    <a:pt x="37101" y="748"/>
                    <a:pt x="37220" y="527"/>
                    <a:pt x="37322" y="307"/>
                  </a:cubicBezTo>
                  <a:cubicBezTo>
                    <a:pt x="37441" y="222"/>
                    <a:pt x="37560" y="154"/>
                    <a:pt x="37679" y="69"/>
                  </a:cubicBezTo>
                  <a:lnTo>
                    <a:pt x="37679" y="69"/>
                  </a:lnTo>
                  <a:cubicBezTo>
                    <a:pt x="37339" y="103"/>
                    <a:pt x="36982" y="137"/>
                    <a:pt x="36625" y="188"/>
                  </a:cubicBezTo>
                  <a:cubicBezTo>
                    <a:pt x="36285" y="391"/>
                    <a:pt x="35962" y="595"/>
                    <a:pt x="35622" y="799"/>
                  </a:cubicBezTo>
                  <a:cubicBezTo>
                    <a:pt x="35639" y="646"/>
                    <a:pt x="35656" y="493"/>
                    <a:pt x="35673" y="324"/>
                  </a:cubicBezTo>
                  <a:lnTo>
                    <a:pt x="35673" y="324"/>
                  </a:lnTo>
                  <a:cubicBezTo>
                    <a:pt x="35504" y="358"/>
                    <a:pt x="35334" y="391"/>
                    <a:pt x="35164" y="408"/>
                  </a:cubicBezTo>
                  <a:lnTo>
                    <a:pt x="35181" y="425"/>
                  </a:lnTo>
                  <a:cubicBezTo>
                    <a:pt x="35164" y="612"/>
                    <a:pt x="35130" y="816"/>
                    <a:pt x="35096" y="1003"/>
                  </a:cubicBezTo>
                  <a:cubicBezTo>
                    <a:pt x="34195" y="1037"/>
                    <a:pt x="33277" y="1088"/>
                    <a:pt x="32376" y="1156"/>
                  </a:cubicBezTo>
                  <a:cubicBezTo>
                    <a:pt x="32461" y="1071"/>
                    <a:pt x="32529" y="986"/>
                    <a:pt x="32597" y="901"/>
                  </a:cubicBezTo>
                  <a:lnTo>
                    <a:pt x="32597" y="901"/>
                  </a:lnTo>
                  <a:cubicBezTo>
                    <a:pt x="32359" y="935"/>
                    <a:pt x="32121" y="986"/>
                    <a:pt x="31884" y="1037"/>
                  </a:cubicBezTo>
                  <a:cubicBezTo>
                    <a:pt x="31833" y="1088"/>
                    <a:pt x="31782" y="1156"/>
                    <a:pt x="31748" y="1207"/>
                  </a:cubicBezTo>
                  <a:cubicBezTo>
                    <a:pt x="31204" y="1258"/>
                    <a:pt x="30660" y="1309"/>
                    <a:pt x="30116" y="1377"/>
                  </a:cubicBezTo>
                  <a:cubicBezTo>
                    <a:pt x="25986" y="2176"/>
                    <a:pt x="21873" y="2975"/>
                    <a:pt x="17744" y="3774"/>
                  </a:cubicBezTo>
                  <a:cubicBezTo>
                    <a:pt x="17642" y="3791"/>
                    <a:pt x="17523" y="3825"/>
                    <a:pt x="17421" y="3859"/>
                  </a:cubicBezTo>
                  <a:lnTo>
                    <a:pt x="17438" y="3825"/>
                  </a:lnTo>
                  <a:lnTo>
                    <a:pt x="17438" y="3825"/>
                  </a:lnTo>
                  <a:cubicBezTo>
                    <a:pt x="17251" y="3859"/>
                    <a:pt x="17064" y="3892"/>
                    <a:pt x="16894" y="3943"/>
                  </a:cubicBezTo>
                  <a:lnTo>
                    <a:pt x="16860" y="4011"/>
                  </a:lnTo>
                  <a:cubicBezTo>
                    <a:pt x="16265" y="4164"/>
                    <a:pt x="15687" y="4334"/>
                    <a:pt x="15109" y="4504"/>
                  </a:cubicBezTo>
                  <a:cubicBezTo>
                    <a:pt x="15160" y="4419"/>
                    <a:pt x="15228" y="4334"/>
                    <a:pt x="15279" y="4249"/>
                  </a:cubicBezTo>
                  <a:lnTo>
                    <a:pt x="15279" y="4249"/>
                  </a:lnTo>
                  <a:cubicBezTo>
                    <a:pt x="14888" y="4317"/>
                    <a:pt x="14498" y="4402"/>
                    <a:pt x="14107" y="4470"/>
                  </a:cubicBezTo>
                  <a:lnTo>
                    <a:pt x="14073" y="4487"/>
                  </a:lnTo>
                  <a:cubicBezTo>
                    <a:pt x="14005" y="4606"/>
                    <a:pt x="13954" y="4742"/>
                    <a:pt x="13903" y="4861"/>
                  </a:cubicBezTo>
                  <a:cubicBezTo>
                    <a:pt x="12747" y="5218"/>
                    <a:pt x="11591" y="5575"/>
                    <a:pt x="10453" y="5966"/>
                  </a:cubicBezTo>
                  <a:cubicBezTo>
                    <a:pt x="10538" y="5728"/>
                    <a:pt x="10623" y="5490"/>
                    <a:pt x="10708" y="5269"/>
                  </a:cubicBezTo>
                  <a:cubicBezTo>
                    <a:pt x="10725" y="5218"/>
                    <a:pt x="10742" y="5184"/>
                    <a:pt x="10759" y="5133"/>
                  </a:cubicBezTo>
                  <a:lnTo>
                    <a:pt x="10759" y="5133"/>
                  </a:lnTo>
                  <a:cubicBezTo>
                    <a:pt x="10572" y="5167"/>
                    <a:pt x="10385" y="5218"/>
                    <a:pt x="10198" y="5252"/>
                  </a:cubicBezTo>
                  <a:cubicBezTo>
                    <a:pt x="10096" y="5558"/>
                    <a:pt x="9977" y="5864"/>
                    <a:pt x="9858" y="6153"/>
                  </a:cubicBezTo>
                  <a:cubicBezTo>
                    <a:pt x="9467" y="6289"/>
                    <a:pt x="9076" y="6425"/>
                    <a:pt x="8685" y="6561"/>
                  </a:cubicBezTo>
                  <a:cubicBezTo>
                    <a:pt x="8243" y="6714"/>
                    <a:pt x="7801" y="6867"/>
                    <a:pt x="7360" y="7020"/>
                  </a:cubicBezTo>
                  <a:cubicBezTo>
                    <a:pt x="7547" y="6595"/>
                    <a:pt x="7750" y="6170"/>
                    <a:pt x="7971" y="5762"/>
                  </a:cubicBezTo>
                  <a:lnTo>
                    <a:pt x="7971" y="5762"/>
                  </a:lnTo>
                  <a:cubicBezTo>
                    <a:pt x="7767" y="5796"/>
                    <a:pt x="7581" y="5847"/>
                    <a:pt x="7394" y="5898"/>
                  </a:cubicBezTo>
                  <a:cubicBezTo>
                    <a:pt x="7173" y="6340"/>
                    <a:pt x="6969" y="6782"/>
                    <a:pt x="6765" y="7241"/>
                  </a:cubicBezTo>
                  <a:cubicBezTo>
                    <a:pt x="6663" y="7275"/>
                    <a:pt x="6578" y="7309"/>
                    <a:pt x="6476" y="7343"/>
                  </a:cubicBezTo>
                  <a:cubicBezTo>
                    <a:pt x="6714" y="6867"/>
                    <a:pt x="6952" y="6408"/>
                    <a:pt x="7207" y="5949"/>
                  </a:cubicBezTo>
                  <a:lnTo>
                    <a:pt x="7207" y="5949"/>
                  </a:lnTo>
                  <a:cubicBezTo>
                    <a:pt x="7003" y="6000"/>
                    <a:pt x="6799" y="6051"/>
                    <a:pt x="6595" y="6102"/>
                  </a:cubicBezTo>
                  <a:cubicBezTo>
                    <a:pt x="6340" y="6595"/>
                    <a:pt x="6085" y="7071"/>
                    <a:pt x="5830" y="7580"/>
                  </a:cubicBezTo>
                  <a:cubicBezTo>
                    <a:pt x="4538" y="8056"/>
                    <a:pt x="3264" y="8566"/>
                    <a:pt x="2023" y="9127"/>
                  </a:cubicBezTo>
                  <a:cubicBezTo>
                    <a:pt x="2431" y="8447"/>
                    <a:pt x="2856" y="7767"/>
                    <a:pt x="3298" y="7088"/>
                  </a:cubicBezTo>
                  <a:lnTo>
                    <a:pt x="3298" y="7088"/>
                  </a:lnTo>
                  <a:cubicBezTo>
                    <a:pt x="3060" y="7173"/>
                    <a:pt x="2805" y="7258"/>
                    <a:pt x="2567" y="7343"/>
                  </a:cubicBezTo>
                  <a:cubicBezTo>
                    <a:pt x="2125" y="8039"/>
                    <a:pt x="1683" y="8753"/>
                    <a:pt x="1258" y="9484"/>
                  </a:cubicBezTo>
                  <a:cubicBezTo>
                    <a:pt x="833" y="9671"/>
                    <a:pt x="426" y="9892"/>
                    <a:pt x="1" y="10113"/>
                  </a:cubicBezTo>
                  <a:lnTo>
                    <a:pt x="1" y="10623"/>
                  </a:lnTo>
                  <a:cubicBezTo>
                    <a:pt x="290" y="10470"/>
                    <a:pt x="562" y="10334"/>
                    <a:pt x="850" y="10181"/>
                  </a:cubicBezTo>
                  <a:lnTo>
                    <a:pt x="850" y="10181"/>
                  </a:lnTo>
                  <a:cubicBezTo>
                    <a:pt x="799" y="10249"/>
                    <a:pt x="765" y="10317"/>
                    <a:pt x="731" y="10385"/>
                  </a:cubicBezTo>
                  <a:cubicBezTo>
                    <a:pt x="494" y="10470"/>
                    <a:pt x="239" y="10555"/>
                    <a:pt x="1" y="10640"/>
                  </a:cubicBezTo>
                  <a:lnTo>
                    <a:pt x="1" y="11132"/>
                  </a:lnTo>
                  <a:cubicBezTo>
                    <a:pt x="137" y="11081"/>
                    <a:pt x="256" y="11030"/>
                    <a:pt x="392" y="10979"/>
                  </a:cubicBezTo>
                  <a:lnTo>
                    <a:pt x="392" y="10979"/>
                  </a:lnTo>
                  <a:cubicBezTo>
                    <a:pt x="256" y="11217"/>
                    <a:pt x="137" y="11438"/>
                    <a:pt x="1" y="11676"/>
                  </a:cubicBezTo>
                  <a:lnTo>
                    <a:pt x="1" y="12645"/>
                  </a:lnTo>
                  <a:cubicBezTo>
                    <a:pt x="188" y="12322"/>
                    <a:pt x="358" y="11982"/>
                    <a:pt x="545" y="11659"/>
                  </a:cubicBezTo>
                  <a:cubicBezTo>
                    <a:pt x="714" y="11353"/>
                    <a:pt x="901" y="11047"/>
                    <a:pt x="1071" y="10742"/>
                  </a:cubicBezTo>
                  <a:cubicBezTo>
                    <a:pt x="2329" y="10317"/>
                    <a:pt x="3621" y="9909"/>
                    <a:pt x="4895" y="9535"/>
                  </a:cubicBezTo>
                  <a:lnTo>
                    <a:pt x="4895" y="9535"/>
                  </a:lnTo>
                  <a:cubicBezTo>
                    <a:pt x="4623" y="10181"/>
                    <a:pt x="4334" y="10810"/>
                    <a:pt x="4080" y="11455"/>
                  </a:cubicBezTo>
                  <a:cubicBezTo>
                    <a:pt x="4063" y="11489"/>
                    <a:pt x="4063" y="11506"/>
                    <a:pt x="4046" y="11540"/>
                  </a:cubicBezTo>
                  <a:cubicBezTo>
                    <a:pt x="2703" y="12084"/>
                    <a:pt x="1343" y="12611"/>
                    <a:pt x="1" y="13155"/>
                  </a:cubicBezTo>
                  <a:lnTo>
                    <a:pt x="1" y="13665"/>
                  </a:lnTo>
                  <a:cubicBezTo>
                    <a:pt x="1037" y="13240"/>
                    <a:pt x="2091" y="12815"/>
                    <a:pt x="3128" y="12390"/>
                  </a:cubicBezTo>
                  <a:cubicBezTo>
                    <a:pt x="3349" y="12305"/>
                    <a:pt x="3587" y="12220"/>
                    <a:pt x="3825" y="12118"/>
                  </a:cubicBezTo>
                  <a:lnTo>
                    <a:pt x="3825" y="12118"/>
                  </a:lnTo>
                  <a:cubicBezTo>
                    <a:pt x="3638" y="12594"/>
                    <a:pt x="3434" y="13070"/>
                    <a:pt x="3264" y="13563"/>
                  </a:cubicBezTo>
                  <a:cubicBezTo>
                    <a:pt x="2176" y="13869"/>
                    <a:pt x="1088" y="14158"/>
                    <a:pt x="1" y="14446"/>
                  </a:cubicBezTo>
                  <a:lnTo>
                    <a:pt x="1" y="14905"/>
                  </a:lnTo>
                  <a:cubicBezTo>
                    <a:pt x="748" y="14718"/>
                    <a:pt x="1496" y="14531"/>
                    <a:pt x="2227" y="14328"/>
                  </a:cubicBezTo>
                  <a:lnTo>
                    <a:pt x="2227" y="14328"/>
                  </a:lnTo>
                  <a:cubicBezTo>
                    <a:pt x="1479" y="14871"/>
                    <a:pt x="748" y="15449"/>
                    <a:pt x="35" y="16061"/>
                  </a:cubicBezTo>
                  <a:lnTo>
                    <a:pt x="1" y="16078"/>
                  </a:lnTo>
                  <a:lnTo>
                    <a:pt x="1" y="16741"/>
                  </a:lnTo>
                  <a:cubicBezTo>
                    <a:pt x="103" y="16656"/>
                    <a:pt x="188" y="16571"/>
                    <a:pt x="290" y="16486"/>
                  </a:cubicBezTo>
                  <a:cubicBezTo>
                    <a:pt x="986" y="16384"/>
                    <a:pt x="1683" y="16282"/>
                    <a:pt x="2380" y="16180"/>
                  </a:cubicBezTo>
                  <a:lnTo>
                    <a:pt x="2380" y="16180"/>
                  </a:lnTo>
                  <a:cubicBezTo>
                    <a:pt x="2125" y="17013"/>
                    <a:pt x="1904" y="17845"/>
                    <a:pt x="1683" y="18678"/>
                  </a:cubicBezTo>
                  <a:cubicBezTo>
                    <a:pt x="1513" y="18729"/>
                    <a:pt x="1360" y="18780"/>
                    <a:pt x="1207" y="18831"/>
                  </a:cubicBezTo>
                  <a:cubicBezTo>
                    <a:pt x="799" y="18967"/>
                    <a:pt x="409" y="19103"/>
                    <a:pt x="1" y="19222"/>
                  </a:cubicBezTo>
                  <a:lnTo>
                    <a:pt x="1" y="19698"/>
                  </a:lnTo>
                  <a:cubicBezTo>
                    <a:pt x="528" y="19528"/>
                    <a:pt x="1037" y="19358"/>
                    <a:pt x="1547" y="19188"/>
                  </a:cubicBezTo>
                  <a:lnTo>
                    <a:pt x="1547" y="19188"/>
                  </a:lnTo>
                  <a:cubicBezTo>
                    <a:pt x="1190" y="20599"/>
                    <a:pt x="884" y="22009"/>
                    <a:pt x="647" y="23437"/>
                  </a:cubicBezTo>
                  <a:cubicBezTo>
                    <a:pt x="562" y="23573"/>
                    <a:pt x="494" y="23709"/>
                    <a:pt x="409" y="23845"/>
                  </a:cubicBezTo>
                  <a:cubicBezTo>
                    <a:pt x="596" y="24185"/>
                    <a:pt x="782" y="24542"/>
                    <a:pt x="1003" y="24864"/>
                  </a:cubicBezTo>
                  <a:lnTo>
                    <a:pt x="1071" y="24847"/>
                  </a:lnTo>
                  <a:cubicBezTo>
                    <a:pt x="1326" y="24983"/>
                    <a:pt x="1581" y="25102"/>
                    <a:pt x="1836" y="25221"/>
                  </a:cubicBezTo>
                  <a:cubicBezTo>
                    <a:pt x="1819" y="25442"/>
                    <a:pt x="1802" y="25663"/>
                    <a:pt x="1785" y="25901"/>
                  </a:cubicBezTo>
                  <a:cubicBezTo>
                    <a:pt x="2159" y="26326"/>
                    <a:pt x="2567" y="26717"/>
                    <a:pt x="3043" y="27057"/>
                  </a:cubicBezTo>
                  <a:cubicBezTo>
                    <a:pt x="3077" y="27006"/>
                    <a:pt x="3128" y="26955"/>
                    <a:pt x="3179" y="26921"/>
                  </a:cubicBezTo>
                  <a:cubicBezTo>
                    <a:pt x="3434" y="26683"/>
                    <a:pt x="3706" y="26445"/>
                    <a:pt x="3961" y="26207"/>
                  </a:cubicBezTo>
                  <a:cubicBezTo>
                    <a:pt x="4215" y="26139"/>
                    <a:pt x="4487" y="26071"/>
                    <a:pt x="4742" y="26003"/>
                  </a:cubicBezTo>
                  <a:cubicBezTo>
                    <a:pt x="4776" y="26003"/>
                    <a:pt x="4827" y="26003"/>
                    <a:pt x="4861" y="26020"/>
                  </a:cubicBezTo>
                  <a:cubicBezTo>
                    <a:pt x="4317" y="26394"/>
                    <a:pt x="3774" y="26802"/>
                    <a:pt x="3230" y="27193"/>
                  </a:cubicBezTo>
                  <a:cubicBezTo>
                    <a:pt x="3366" y="27295"/>
                    <a:pt x="3502" y="27380"/>
                    <a:pt x="3638" y="27465"/>
                  </a:cubicBezTo>
                  <a:cubicBezTo>
                    <a:pt x="4283" y="27006"/>
                    <a:pt x="4912" y="26547"/>
                    <a:pt x="5558" y="26088"/>
                  </a:cubicBezTo>
                  <a:cubicBezTo>
                    <a:pt x="5830" y="26122"/>
                    <a:pt x="6102" y="26139"/>
                    <a:pt x="6374" y="26139"/>
                  </a:cubicBezTo>
                  <a:cubicBezTo>
                    <a:pt x="6323" y="26428"/>
                    <a:pt x="6272" y="26700"/>
                    <a:pt x="6238" y="26972"/>
                  </a:cubicBezTo>
                  <a:cubicBezTo>
                    <a:pt x="5592" y="27227"/>
                    <a:pt x="4810" y="27533"/>
                    <a:pt x="4046" y="27686"/>
                  </a:cubicBezTo>
                  <a:lnTo>
                    <a:pt x="4080" y="27703"/>
                  </a:lnTo>
                  <a:cubicBezTo>
                    <a:pt x="4283" y="27805"/>
                    <a:pt x="4487" y="27907"/>
                    <a:pt x="4691" y="27975"/>
                  </a:cubicBezTo>
                  <a:cubicBezTo>
                    <a:pt x="4861" y="27941"/>
                    <a:pt x="5031" y="27890"/>
                    <a:pt x="5201" y="27822"/>
                  </a:cubicBezTo>
                  <a:cubicBezTo>
                    <a:pt x="5524" y="27720"/>
                    <a:pt x="5830" y="27618"/>
                    <a:pt x="6136" y="27499"/>
                  </a:cubicBezTo>
                  <a:lnTo>
                    <a:pt x="6136" y="27499"/>
                  </a:lnTo>
                  <a:cubicBezTo>
                    <a:pt x="6102" y="27788"/>
                    <a:pt x="6068" y="28094"/>
                    <a:pt x="6034" y="28382"/>
                  </a:cubicBezTo>
                  <a:cubicBezTo>
                    <a:pt x="6187" y="28416"/>
                    <a:pt x="6340" y="28433"/>
                    <a:pt x="6493" y="28450"/>
                  </a:cubicBezTo>
                  <a:cubicBezTo>
                    <a:pt x="6544" y="28077"/>
                    <a:pt x="6595" y="27703"/>
                    <a:pt x="6646" y="27329"/>
                  </a:cubicBezTo>
                  <a:cubicBezTo>
                    <a:pt x="6935" y="27227"/>
                    <a:pt x="7207" y="27108"/>
                    <a:pt x="7479" y="27006"/>
                  </a:cubicBezTo>
                  <a:lnTo>
                    <a:pt x="7479" y="27006"/>
                  </a:lnTo>
                  <a:cubicBezTo>
                    <a:pt x="7428" y="27142"/>
                    <a:pt x="7377" y="27278"/>
                    <a:pt x="7326" y="27414"/>
                  </a:cubicBezTo>
                  <a:cubicBezTo>
                    <a:pt x="7190" y="27771"/>
                    <a:pt x="7037" y="28145"/>
                    <a:pt x="6884" y="28501"/>
                  </a:cubicBezTo>
                  <a:cubicBezTo>
                    <a:pt x="7054" y="28518"/>
                    <a:pt x="7224" y="28535"/>
                    <a:pt x="7377" y="28535"/>
                  </a:cubicBezTo>
                  <a:cubicBezTo>
                    <a:pt x="7615" y="27958"/>
                    <a:pt x="7852" y="27363"/>
                    <a:pt x="8073" y="26785"/>
                  </a:cubicBezTo>
                  <a:cubicBezTo>
                    <a:pt x="8107" y="26768"/>
                    <a:pt x="8124" y="26751"/>
                    <a:pt x="8158" y="26751"/>
                  </a:cubicBezTo>
                  <a:cubicBezTo>
                    <a:pt x="7920" y="27346"/>
                    <a:pt x="7682" y="27941"/>
                    <a:pt x="7445" y="28552"/>
                  </a:cubicBezTo>
                  <a:lnTo>
                    <a:pt x="7954" y="28552"/>
                  </a:lnTo>
                  <a:cubicBezTo>
                    <a:pt x="8226" y="27873"/>
                    <a:pt x="8498" y="27193"/>
                    <a:pt x="8770" y="26513"/>
                  </a:cubicBezTo>
                  <a:cubicBezTo>
                    <a:pt x="9161" y="26343"/>
                    <a:pt x="9552" y="26190"/>
                    <a:pt x="9960" y="26037"/>
                  </a:cubicBezTo>
                  <a:cubicBezTo>
                    <a:pt x="10198" y="26020"/>
                    <a:pt x="10436" y="25986"/>
                    <a:pt x="10691" y="25969"/>
                  </a:cubicBezTo>
                  <a:cubicBezTo>
                    <a:pt x="10844" y="26700"/>
                    <a:pt x="11065" y="27431"/>
                    <a:pt x="11353" y="28145"/>
                  </a:cubicBezTo>
                  <a:cubicBezTo>
                    <a:pt x="11506" y="28094"/>
                    <a:pt x="11676" y="28060"/>
                    <a:pt x="11829" y="28026"/>
                  </a:cubicBezTo>
                  <a:cubicBezTo>
                    <a:pt x="11557" y="27329"/>
                    <a:pt x="11336" y="26632"/>
                    <a:pt x="11183" y="25901"/>
                  </a:cubicBezTo>
                  <a:cubicBezTo>
                    <a:pt x="12033" y="25799"/>
                    <a:pt x="12900" y="25646"/>
                    <a:pt x="13733" y="25459"/>
                  </a:cubicBezTo>
                  <a:lnTo>
                    <a:pt x="13733" y="25459"/>
                  </a:lnTo>
                  <a:cubicBezTo>
                    <a:pt x="13580" y="25986"/>
                    <a:pt x="13427" y="26496"/>
                    <a:pt x="13291" y="27006"/>
                  </a:cubicBezTo>
                  <a:cubicBezTo>
                    <a:pt x="12866" y="27329"/>
                    <a:pt x="12441" y="27652"/>
                    <a:pt x="12033" y="27975"/>
                  </a:cubicBezTo>
                  <a:cubicBezTo>
                    <a:pt x="12560" y="27839"/>
                    <a:pt x="13104" y="27669"/>
                    <a:pt x="13648" y="27499"/>
                  </a:cubicBezTo>
                  <a:cubicBezTo>
                    <a:pt x="13665" y="27414"/>
                    <a:pt x="13682" y="27346"/>
                    <a:pt x="13716" y="27261"/>
                  </a:cubicBezTo>
                  <a:cubicBezTo>
                    <a:pt x="14107" y="26955"/>
                    <a:pt x="14498" y="26666"/>
                    <a:pt x="14888" y="26377"/>
                  </a:cubicBezTo>
                  <a:lnTo>
                    <a:pt x="14888" y="26377"/>
                  </a:lnTo>
                  <a:cubicBezTo>
                    <a:pt x="14786" y="26649"/>
                    <a:pt x="14684" y="26921"/>
                    <a:pt x="14566" y="27193"/>
                  </a:cubicBezTo>
                  <a:cubicBezTo>
                    <a:pt x="14956" y="27057"/>
                    <a:pt x="15330" y="26921"/>
                    <a:pt x="15704" y="26768"/>
                  </a:cubicBezTo>
                  <a:cubicBezTo>
                    <a:pt x="15908" y="26292"/>
                    <a:pt x="16112" y="25799"/>
                    <a:pt x="16333" y="25340"/>
                  </a:cubicBezTo>
                  <a:cubicBezTo>
                    <a:pt x="16758" y="25034"/>
                    <a:pt x="17183" y="24729"/>
                    <a:pt x="17625" y="24423"/>
                  </a:cubicBezTo>
                  <a:lnTo>
                    <a:pt x="17625" y="24423"/>
                  </a:lnTo>
                  <a:cubicBezTo>
                    <a:pt x="17285" y="25085"/>
                    <a:pt x="16928" y="25765"/>
                    <a:pt x="16571" y="26428"/>
                  </a:cubicBezTo>
                  <a:cubicBezTo>
                    <a:pt x="16809" y="26343"/>
                    <a:pt x="17030" y="26241"/>
                    <a:pt x="17268" y="26139"/>
                  </a:cubicBezTo>
                  <a:cubicBezTo>
                    <a:pt x="17523" y="25646"/>
                    <a:pt x="17778" y="25153"/>
                    <a:pt x="18033" y="24661"/>
                  </a:cubicBezTo>
                  <a:cubicBezTo>
                    <a:pt x="18134" y="24491"/>
                    <a:pt x="18219" y="24304"/>
                    <a:pt x="18304" y="24134"/>
                  </a:cubicBezTo>
                  <a:cubicBezTo>
                    <a:pt x="19120" y="23845"/>
                    <a:pt x="19902" y="23505"/>
                    <a:pt x="20684" y="23148"/>
                  </a:cubicBezTo>
                  <a:cubicBezTo>
                    <a:pt x="20735" y="23590"/>
                    <a:pt x="20820" y="24032"/>
                    <a:pt x="20990" y="24474"/>
                  </a:cubicBezTo>
                  <a:lnTo>
                    <a:pt x="21024" y="24542"/>
                  </a:lnTo>
                  <a:cubicBezTo>
                    <a:pt x="21177" y="24474"/>
                    <a:pt x="21313" y="24406"/>
                    <a:pt x="21466" y="24355"/>
                  </a:cubicBezTo>
                  <a:cubicBezTo>
                    <a:pt x="21279" y="23896"/>
                    <a:pt x="21194" y="23420"/>
                    <a:pt x="21160" y="22927"/>
                  </a:cubicBezTo>
                  <a:cubicBezTo>
                    <a:pt x="22247" y="22400"/>
                    <a:pt x="23318" y="21805"/>
                    <a:pt x="24338" y="21177"/>
                  </a:cubicBezTo>
                  <a:lnTo>
                    <a:pt x="24338" y="21177"/>
                  </a:lnTo>
                  <a:cubicBezTo>
                    <a:pt x="24270" y="21363"/>
                    <a:pt x="24219" y="21550"/>
                    <a:pt x="24151" y="21737"/>
                  </a:cubicBezTo>
                  <a:cubicBezTo>
                    <a:pt x="23726" y="22400"/>
                    <a:pt x="23318" y="23063"/>
                    <a:pt x="22927" y="23726"/>
                  </a:cubicBezTo>
                  <a:cubicBezTo>
                    <a:pt x="23318" y="23573"/>
                    <a:pt x="23709" y="23403"/>
                    <a:pt x="24100" y="23233"/>
                  </a:cubicBezTo>
                  <a:cubicBezTo>
                    <a:pt x="24270" y="22825"/>
                    <a:pt x="24406" y="22400"/>
                    <a:pt x="24559" y="21992"/>
                  </a:cubicBezTo>
                  <a:cubicBezTo>
                    <a:pt x="24950" y="21380"/>
                    <a:pt x="25357" y="20786"/>
                    <a:pt x="25782" y="20208"/>
                  </a:cubicBezTo>
                  <a:cubicBezTo>
                    <a:pt x="26224" y="19902"/>
                    <a:pt x="26666" y="19562"/>
                    <a:pt x="27091" y="19222"/>
                  </a:cubicBezTo>
                  <a:lnTo>
                    <a:pt x="27091" y="19222"/>
                  </a:lnTo>
                  <a:cubicBezTo>
                    <a:pt x="26479" y="20412"/>
                    <a:pt x="25850" y="21584"/>
                    <a:pt x="25221" y="22757"/>
                  </a:cubicBezTo>
                  <a:cubicBezTo>
                    <a:pt x="25459" y="22655"/>
                    <a:pt x="25680" y="22553"/>
                    <a:pt x="25901" y="22468"/>
                  </a:cubicBezTo>
                  <a:cubicBezTo>
                    <a:pt x="26615" y="21143"/>
                    <a:pt x="27329" y="19817"/>
                    <a:pt x="28026" y="18491"/>
                  </a:cubicBezTo>
                  <a:cubicBezTo>
                    <a:pt x="28807" y="18134"/>
                    <a:pt x="29606" y="17778"/>
                    <a:pt x="30388" y="17404"/>
                  </a:cubicBezTo>
                  <a:cubicBezTo>
                    <a:pt x="31340" y="17200"/>
                    <a:pt x="32291" y="17013"/>
                    <a:pt x="33260" y="16826"/>
                  </a:cubicBezTo>
                  <a:lnTo>
                    <a:pt x="33260" y="16826"/>
                  </a:lnTo>
                  <a:cubicBezTo>
                    <a:pt x="32954" y="17710"/>
                    <a:pt x="32682" y="18593"/>
                    <a:pt x="32410" y="19494"/>
                  </a:cubicBezTo>
                  <a:cubicBezTo>
                    <a:pt x="32597" y="19392"/>
                    <a:pt x="32801" y="19290"/>
                    <a:pt x="32988" y="19205"/>
                  </a:cubicBezTo>
                  <a:cubicBezTo>
                    <a:pt x="33243" y="18372"/>
                    <a:pt x="33515" y="17540"/>
                    <a:pt x="33804" y="16724"/>
                  </a:cubicBezTo>
                  <a:cubicBezTo>
                    <a:pt x="34093" y="16673"/>
                    <a:pt x="34382" y="16622"/>
                    <a:pt x="34688" y="16571"/>
                  </a:cubicBezTo>
                  <a:lnTo>
                    <a:pt x="34688" y="16571"/>
                  </a:lnTo>
                  <a:cubicBezTo>
                    <a:pt x="34144" y="17438"/>
                    <a:pt x="33617" y="18304"/>
                    <a:pt x="33073" y="19154"/>
                  </a:cubicBezTo>
                  <a:cubicBezTo>
                    <a:pt x="33345" y="19018"/>
                    <a:pt x="33617" y="18882"/>
                    <a:pt x="33872" y="18746"/>
                  </a:cubicBezTo>
                  <a:cubicBezTo>
                    <a:pt x="34008" y="18559"/>
                    <a:pt x="34127" y="18355"/>
                    <a:pt x="34246" y="18151"/>
                  </a:cubicBezTo>
                  <a:cubicBezTo>
                    <a:pt x="34603" y="17591"/>
                    <a:pt x="34960" y="17030"/>
                    <a:pt x="35317" y="16452"/>
                  </a:cubicBezTo>
                  <a:cubicBezTo>
                    <a:pt x="35368" y="16452"/>
                    <a:pt x="35436" y="16435"/>
                    <a:pt x="35504" y="16418"/>
                  </a:cubicBezTo>
                  <a:lnTo>
                    <a:pt x="35504" y="16418"/>
                  </a:lnTo>
                  <a:cubicBezTo>
                    <a:pt x="35317" y="17013"/>
                    <a:pt x="35130" y="17608"/>
                    <a:pt x="34943" y="18202"/>
                  </a:cubicBezTo>
                  <a:cubicBezTo>
                    <a:pt x="35147" y="18100"/>
                    <a:pt x="35334" y="17998"/>
                    <a:pt x="35538" y="17879"/>
                  </a:cubicBezTo>
                  <a:cubicBezTo>
                    <a:pt x="35707" y="17370"/>
                    <a:pt x="35877" y="16843"/>
                    <a:pt x="36030" y="16333"/>
                  </a:cubicBezTo>
                  <a:cubicBezTo>
                    <a:pt x="36115" y="16316"/>
                    <a:pt x="36183" y="16299"/>
                    <a:pt x="36251" y="16282"/>
                  </a:cubicBezTo>
                  <a:cubicBezTo>
                    <a:pt x="36353" y="16435"/>
                    <a:pt x="36438" y="16588"/>
                    <a:pt x="36540" y="16724"/>
                  </a:cubicBezTo>
                  <a:cubicBezTo>
                    <a:pt x="36336" y="17047"/>
                    <a:pt x="36149" y="17353"/>
                    <a:pt x="35945" y="17659"/>
                  </a:cubicBezTo>
                  <a:cubicBezTo>
                    <a:pt x="35942" y="17662"/>
                    <a:pt x="35938" y="17666"/>
                    <a:pt x="35934" y="17669"/>
                  </a:cubicBezTo>
                  <a:lnTo>
                    <a:pt x="35934" y="17669"/>
                  </a:lnTo>
                  <a:cubicBezTo>
                    <a:pt x="37358" y="16904"/>
                    <a:pt x="38750" y="16090"/>
                    <a:pt x="40109" y="15228"/>
                  </a:cubicBezTo>
                  <a:lnTo>
                    <a:pt x="40075" y="15228"/>
                  </a:lnTo>
                  <a:cubicBezTo>
                    <a:pt x="41350" y="14158"/>
                    <a:pt x="42489" y="12968"/>
                    <a:pt x="43321" y="11591"/>
                  </a:cubicBezTo>
                  <a:cubicBezTo>
                    <a:pt x="43644" y="11064"/>
                    <a:pt x="43916" y="10521"/>
                    <a:pt x="44137" y="9960"/>
                  </a:cubicBezTo>
                  <a:cubicBezTo>
                    <a:pt x="44800" y="9518"/>
                    <a:pt x="45429" y="9025"/>
                    <a:pt x="45990" y="8481"/>
                  </a:cubicBezTo>
                  <a:lnTo>
                    <a:pt x="45990" y="8481"/>
                  </a:lnTo>
                  <a:cubicBezTo>
                    <a:pt x="45106" y="10062"/>
                    <a:pt x="44137" y="11625"/>
                    <a:pt x="43151" y="13155"/>
                  </a:cubicBezTo>
                  <a:cubicBezTo>
                    <a:pt x="43542" y="12849"/>
                    <a:pt x="43950" y="12526"/>
                    <a:pt x="44324" y="12186"/>
                  </a:cubicBezTo>
                  <a:cubicBezTo>
                    <a:pt x="45565" y="10198"/>
                    <a:pt x="46737" y="8175"/>
                    <a:pt x="47774" y="6085"/>
                  </a:cubicBezTo>
                  <a:cubicBezTo>
                    <a:pt x="47757" y="5677"/>
                    <a:pt x="47706" y="5252"/>
                    <a:pt x="47604" y="4827"/>
                  </a:cubicBezTo>
                  <a:cubicBezTo>
                    <a:pt x="47587" y="4776"/>
                    <a:pt x="47553" y="4725"/>
                    <a:pt x="47536" y="4657"/>
                  </a:cubicBezTo>
                  <a:cubicBezTo>
                    <a:pt x="47434" y="4640"/>
                    <a:pt x="47315" y="4606"/>
                    <a:pt x="47213" y="4589"/>
                  </a:cubicBezTo>
                  <a:cubicBezTo>
                    <a:pt x="47264" y="4453"/>
                    <a:pt x="47315" y="4317"/>
                    <a:pt x="47366" y="4181"/>
                  </a:cubicBezTo>
                  <a:cubicBezTo>
                    <a:pt x="47281" y="3977"/>
                    <a:pt x="47179" y="3791"/>
                    <a:pt x="47060" y="3587"/>
                  </a:cubicBezTo>
                  <a:cubicBezTo>
                    <a:pt x="46975" y="3909"/>
                    <a:pt x="46873" y="4215"/>
                    <a:pt x="46737" y="4521"/>
                  </a:cubicBezTo>
                  <a:cubicBezTo>
                    <a:pt x="46601" y="4504"/>
                    <a:pt x="46465" y="4504"/>
                    <a:pt x="46346" y="4504"/>
                  </a:cubicBezTo>
                  <a:cubicBezTo>
                    <a:pt x="46040" y="4453"/>
                    <a:pt x="45752" y="4402"/>
                    <a:pt x="45463" y="4351"/>
                  </a:cubicBezTo>
                  <a:cubicBezTo>
                    <a:pt x="45888" y="3943"/>
                    <a:pt x="46329" y="3536"/>
                    <a:pt x="46771" y="3162"/>
                  </a:cubicBezTo>
                  <a:cubicBezTo>
                    <a:pt x="46686" y="3043"/>
                    <a:pt x="46601" y="2924"/>
                    <a:pt x="46499" y="2805"/>
                  </a:cubicBezTo>
                  <a:cubicBezTo>
                    <a:pt x="45939" y="3281"/>
                    <a:pt x="45412" y="3757"/>
                    <a:pt x="44902" y="4266"/>
                  </a:cubicBezTo>
                  <a:cubicBezTo>
                    <a:pt x="44290" y="4164"/>
                    <a:pt x="43678" y="4079"/>
                    <a:pt x="43049" y="4011"/>
                  </a:cubicBezTo>
                  <a:cubicBezTo>
                    <a:pt x="43168" y="3842"/>
                    <a:pt x="43270" y="3655"/>
                    <a:pt x="43389" y="3485"/>
                  </a:cubicBezTo>
                  <a:cubicBezTo>
                    <a:pt x="43712" y="2941"/>
                    <a:pt x="44052" y="2414"/>
                    <a:pt x="44392" y="1887"/>
                  </a:cubicBezTo>
                  <a:cubicBezTo>
                    <a:pt x="44851" y="1955"/>
                    <a:pt x="45327" y="2040"/>
                    <a:pt x="45803" y="2108"/>
                  </a:cubicBezTo>
                  <a:cubicBezTo>
                    <a:pt x="45565" y="1904"/>
                    <a:pt x="45310" y="1717"/>
                    <a:pt x="45038" y="1530"/>
                  </a:cubicBezTo>
                  <a:cubicBezTo>
                    <a:pt x="44902" y="1513"/>
                    <a:pt x="44783" y="1496"/>
                    <a:pt x="44647" y="1479"/>
                  </a:cubicBezTo>
                  <a:cubicBezTo>
                    <a:pt x="44681" y="1428"/>
                    <a:pt x="44698" y="1394"/>
                    <a:pt x="44732" y="1343"/>
                  </a:cubicBezTo>
                  <a:cubicBezTo>
                    <a:pt x="44596" y="1258"/>
                    <a:pt x="44443" y="1190"/>
                    <a:pt x="44307" y="1105"/>
                  </a:cubicBezTo>
                  <a:cubicBezTo>
                    <a:pt x="44273" y="1156"/>
                    <a:pt x="44239" y="1224"/>
                    <a:pt x="44205" y="1275"/>
                  </a:cubicBezTo>
                  <a:cubicBezTo>
                    <a:pt x="44188" y="1309"/>
                    <a:pt x="44154" y="1360"/>
                    <a:pt x="44120" y="1411"/>
                  </a:cubicBezTo>
                  <a:cubicBezTo>
                    <a:pt x="43542" y="1326"/>
                    <a:pt x="42964" y="1258"/>
                    <a:pt x="42370" y="1207"/>
                  </a:cubicBezTo>
                  <a:cubicBezTo>
                    <a:pt x="42590" y="986"/>
                    <a:pt x="42794" y="765"/>
                    <a:pt x="43015" y="544"/>
                  </a:cubicBezTo>
                  <a:cubicBezTo>
                    <a:pt x="42845" y="493"/>
                    <a:pt x="42675" y="442"/>
                    <a:pt x="42506" y="391"/>
                  </a:cubicBezTo>
                  <a:cubicBezTo>
                    <a:pt x="42421" y="476"/>
                    <a:pt x="42336" y="561"/>
                    <a:pt x="42251" y="663"/>
                  </a:cubicBezTo>
                  <a:cubicBezTo>
                    <a:pt x="42319" y="561"/>
                    <a:pt x="42404" y="476"/>
                    <a:pt x="42472" y="391"/>
                  </a:cubicBezTo>
                  <a:cubicBezTo>
                    <a:pt x="42302" y="341"/>
                    <a:pt x="42149" y="307"/>
                    <a:pt x="41979" y="273"/>
                  </a:cubicBezTo>
                  <a:cubicBezTo>
                    <a:pt x="41758" y="544"/>
                    <a:pt x="41520" y="833"/>
                    <a:pt x="41299" y="1122"/>
                  </a:cubicBezTo>
                  <a:cubicBezTo>
                    <a:pt x="40721" y="1071"/>
                    <a:pt x="40126" y="1037"/>
                    <a:pt x="39531" y="1003"/>
                  </a:cubicBezTo>
                  <a:cubicBezTo>
                    <a:pt x="39582" y="680"/>
                    <a:pt x="39633" y="341"/>
                    <a:pt x="39701" y="1"/>
                  </a:cubicBezTo>
                  <a:close/>
                </a:path>
              </a:pathLst>
            </a:custGeom>
            <a:solidFill>
              <a:srgbClr val="BB6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401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text">
  <p:cSld name="Three columns text">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275" name="Google Shape;275;p16"/>
          <p:cNvSpPr txBox="1">
            <a:spLocks noGrp="1"/>
          </p:cNvSpPr>
          <p:nvPr>
            <p:ph type="subTitle" idx="1"/>
          </p:nvPr>
        </p:nvSpPr>
        <p:spPr>
          <a:xfrm>
            <a:off x="1482368" y="3246400"/>
            <a:ext cx="2292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Kalam"/>
                <a:ea typeface="Kalam"/>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a:p>
        </p:txBody>
      </p:sp>
      <p:sp>
        <p:nvSpPr>
          <p:cNvPr id="276" name="Google Shape;276;p16"/>
          <p:cNvSpPr txBox="1">
            <a:spLocks noGrp="1"/>
          </p:cNvSpPr>
          <p:nvPr>
            <p:ph type="subTitle" idx="2"/>
          </p:nvPr>
        </p:nvSpPr>
        <p:spPr>
          <a:xfrm>
            <a:off x="1482367" y="3764400"/>
            <a:ext cx="2292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277" name="Google Shape;277;p16"/>
          <p:cNvSpPr txBox="1">
            <a:spLocks noGrp="1"/>
          </p:cNvSpPr>
          <p:nvPr>
            <p:ph type="subTitle" idx="3"/>
          </p:nvPr>
        </p:nvSpPr>
        <p:spPr>
          <a:xfrm>
            <a:off x="4950095" y="3246400"/>
            <a:ext cx="2290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Kalam"/>
                <a:ea typeface="Kalam"/>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a:p>
        </p:txBody>
      </p:sp>
      <p:sp>
        <p:nvSpPr>
          <p:cNvPr id="278" name="Google Shape;278;p16"/>
          <p:cNvSpPr txBox="1">
            <a:spLocks noGrp="1"/>
          </p:cNvSpPr>
          <p:nvPr>
            <p:ph type="subTitle" idx="4"/>
          </p:nvPr>
        </p:nvSpPr>
        <p:spPr>
          <a:xfrm>
            <a:off x="4950091" y="3764400"/>
            <a:ext cx="2290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279" name="Google Shape;279;p16"/>
          <p:cNvSpPr txBox="1">
            <a:spLocks noGrp="1"/>
          </p:cNvSpPr>
          <p:nvPr>
            <p:ph type="subTitle" idx="5"/>
          </p:nvPr>
        </p:nvSpPr>
        <p:spPr>
          <a:xfrm>
            <a:off x="8416841" y="3246400"/>
            <a:ext cx="2290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Kalam"/>
                <a:ea typeface="Kalam"/>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a:p>
        </p:txBody>
      </p:sp>
      <p:sp>
        <p:nvSpPr>
          <p:cNvPr id="280" name="Google Shape;280;p16"/>
          <p:cNvSpPr txBox="1">
            <a:spLocks noGrp="1"/>
          </p:cNvSpPr>
          <p:nvPr>
            <p:ph type="subTitle" idx="6"/>
          </p:nvPr>
        </p:nvSpPr>
        <p:spPr>
          <a:xfrm>
            <a:off x="8416835" y="3764400"/>
            <a:ext cx="2290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grpSp>
        <p:nvGrpSpPr>
          <p:cNvPr id="281" name="Google Shape;281;p16"/>
          <p:cNvGrpSpPr/>
          <p:nvPr/>
        </p:nvGrpSpPr>
        <p:grpSpPr>
          <a:xfrm>
            <a:off x="854273" y="84888"/>
            <a:ext cx="439779" cy="407104"/>
            <a:chOff x="1412390" y="2258211"/>
            <a:chExt cx="620689" cy="574573"/>
          </a:xfrm>
        </p:grpSpPr>
        <p:sp>
          <p:nvSpPr>
            <p:cNvPr id="282" name="Google Shape;282;p16"/>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6"/>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6"/>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 name="Google Shape;285;p16"/>
          <p:cNvSpPr/>
          <p:nvPr/>
        </p:nvSpPr>
        <p:spPr>
          <a:xfrm>
            <a:off x="104628" y="186515"/>
            <a:ext cx="698337" cy="518015"/>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rot="-7381728">
            <a:off x="928299" y="609573"/>
            <a:ext cx="291743" cy="395345"/>
          </a:xfrm>
          <a:custGeom>
            <a:avLst/>
            <a:gdLst/>
            <a:ahLst/>
            <a:cxnLst/>
            <a:rect l="l" t="t" r="r" b="b"/>
            <a:pathLst>
              <a:path w="6412" h="8689" extrusionOk="0">
                <a:moveTo>
                  <a:pt x="1262" y="565"/>
                </a:moveTo>
                <a:cubicBezTo>
                  <a:pt x="2252" y="1001"/>
                  <a:pt x="3164" y="1556"/>
                  <a:pt x="3995" y="2190"/>
                </a:cubicBezTo>
                <a:lnTo>
                  <a:pt x="3045" y="2704"/>
                </a:lnTo>
                <a:cubicBezTo>
                  <a:pt x="2821" y="2816"/>
                  <a:pt x="2984" y="3104"/>
                  <a:pt x="3169" y="3104"/>
                </a:cubicBezTo>
                <a:cubicBezTo>
                  <a:pt x="3180" y="3104"/>
                  <a:pt x="3192" y="3103"/>
                  <a:pt x="3203" y="3101"/>
                </a:cubicBezTo>
                <a:cubicBezTo>
                  <a:pt x="3679" y="3932"/>
                  <a:pt x="4114" y="4764"/>
                  <a:pt x="4550" y="5636"/>
                </a:cubicBezTo>
                <a:cubicBezTo>
                  <a:pt x="4867" y="6111"/>
                  <a:pt x="5144" y="6587"/>
                  <a:pt x="5342" y="7101"/>
                </a:cubicBezTo>
                <a:cubicBezTo>
                  <a:pt x="5515" y="7552"/>
                  <a:pt x="5689" y="8214"/>
                  <a:pt x="5173" y="8214"/>
                </a:cubicBezTo>
                <a:cubicBezTo>
                  <a:pt x="5099" y="8214"/>
                  <a:pt x="5011" y="8201"/>
                  <a:pt x="4907" y="8171"/>
                </a:cubicBezTo>
                <a:cubicBezTo>
                  <a:pt x="4233" y="7973"/>
                  <a:pt x="3797" y="6547"/>
                  <a:pt x="3441" y="5913"/>
                </a:cubicBezTo>
                <a:cubicBezTo>
                  <a:pt x="2966" y="5002"/>
                  <a:pt x="2490" y="4091"/>
                  <a:pt x="2015" y="3180"/>
                </a:cubicBezTo>
                <a:cubicBezTo>
                  <a:pt x="1993" y="3114"/>
                  <a:pt x="1935" y="3085"/>
                  <a:pt x="1874" y="3085"/>
                </a:cubicBezTo>
                <a:cubicBezTo>
                  <a:pt x="1825" y="3085"/>
                  <a:pt x="1773" y="3105"/>
                  <a:pt x="1738" y="3140"/>
                </a:cubicBezTo>
                <a:lnTo>
                  <a:pt x="1658" y="3140"/>
                </a:lnTo>
                <a:lnTo>
                  <a:pt x="589" y="3695"/>
                </a:lnTo>
                <a:cubicBezTo>
                  <a:pt x="826" y="2665"/>
                  <a:pt x="1064" y="1595"/>
                  <a:pt x="1262" y="565"/>
                </a:cubicBezTo>
                <a:close/>
                <a:moveTo>
                  <a:pt x="1139" y="1"/>
                </a:moveTo>
                <a:cubicBezTo>
                  <a:pt x="1013" y="1"/>
                  <a:pt x="906" y="72"/>
                  <a:pt x="906" y="169"/>
                </a:cubicBezTo>
                <a:cubicBezTo>
                  <a:pt x="628" y="1477"/>
                  <a:pt x="311" y="2784"/>
                  <a:pt x="34" y="4051"/>
                </a:cubicBezTo>
                <a:cubicBezTo>
                  <a:pt x="1" y="4185"/>
                  <a:pt x="136" y="4347"/>
                  <a:pt x="275" y="4347"/>
                </a:cubicBezTo>
                <a:cubicBezTo>
                  <a:pt x="300" y="4347"/>
                  <a:pt x="326" y="4341"/>
                  <a:pt x="351" y="4329"/>
                </a:cubicBezTo>
                <a:lnTo>
                  <a:pt x="1738" y="3616"/>
                </a:lnTo>
                <a:cubicBezTo>
                  <a:pt x="2451" y="5042"/>
                  <a:pt x="3203" y="6428"/>
                  <a:pt x="3956" y="7775"/>
                </a:cubicBezTo>
                <a:cubicBezTo>
                  <a:pt x="4279" y="8362"/>
                  <a:pt x="4537" y="8689"/>
                  <a:pt x="5004" y="8689"/>
                </a:cubicBezTo>
                <a:cubicBezTo>
                  <a:pt x="5167" y="8689"/>
                  <a:pt x="5355" y="8649"/>
                  <a:pt x="5580" y="8567"/>
                </a:cubicBezTo>
                <a:cubicBezTo>
                  <a:pt x="6412" y="8290"/>
                  <a:pt x="6333" y="7933"/>
                  <a:pt x="5936" y="7220"/>
                </a:cubicBezTo>
                <a:lnTo>
                  <a:pt x="3639" y="2903"/>
                </a:lnTo>
                <a:lnTo>
                  <a:pt x="4550" y="2388"/>
                </a:lnTo>
                <a:cubicBezTo>
                  <a:pt x="4669" y="2348"/>
                  <a:pt x="4669" y="2150"/>
                  <a:pt x="4550" y="2071"/>
                </a:cubicBezTo>
                <a:cubicBezTo>
                  <a:pt x="3679" y="1160"/>
                  <a:pt x="2292" y="645"/>
                  <a:pt x="1223" y="11"/>
                </a:cubicBezTo>
                <a:cubicBezTo>
                  <a:pt x="1195" y="4"/>
                  <a:pt x="1166" y="1"/>
                  <a:pt x="113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a:off x="353688" y="720392"/>
            <a:ext cx="340760" cy="376893"/>
            <a:chOff x="5414907" y="2017485"/>
            <a:chExt cx="220338" cy="243702"/>
          </a:xfrm>
        </p:grpSpPr>
        <p:sp>
          <p:nvSpPr>
            <p:cNvPr id="288" name="Google Shape;288;p16"/>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16"/>
          <p:cNvSpPr/>
          <p:nvPr/>
        </p:nvSpPr>
        <p:spPr>
          <a:xfrm>
            <a:off x="11001368" y="5769571"/>
            <a:ext cx="591232" cy="570899"/>
          </a:xfrm>
          <a:custGeom>
            <a:avLst/>
            <a:gdLst/>
            <a:ahLst/>
            <a:cxnLst/>
            <a:rect l="l" t="t" r="r" b="b"/>
            <a:pathLst>
              <a:path w="6775" h="6542" extrusionOk="0">
                <a:moveTo>
                  <a:pt x="3051" y="636"/>
                </a:moveTo>
                <a:cubicBezTo>
                  <a:pt x="3170" y="873"/>
                  <a:pt x="3249" y="1230"/>
                  <a:pt x="3289" y="1349"/>
                </a:cubicBezTo>
                <a:lnTo>
                  <a:pt x="3725" y="2339"/>
                </a:lnTo>
                <a:cubicBezTo>
                  <a:pt x="3749" y="2435"/>
                  <a:pt x="3816" y="2487"/>
                  <a:pt x="3892" y="2487"/>
                </a:cubicBezTo>
                <a:cubicBezTo>
                  <a:pt x="3942" y="2487"/>
                  <a:pt x="3995" y="2465"/>
                  <a:pt x="4041" y="2418"/>
                </a:cubicBezTo>
                <a:cubicBezTo>
                  <a:pt x="4081" y="2497"/>
                  <a:pt x="4160" y="2537"/>
                  <a:pt x="4240" y="2537"/>
                </a:cubicBezTo>
                <a:lnTo>
                  <a:pt x="5428" y="2458"/>
                </a:lnTo>
                <a:cubicBezTo>
                  <a:pt x="5547" y="2458"/>
                  <a:pt x="5903" y="2379"/>
                  <a:pt x="6181" y="2379"/>
                </a:cubicBezTo>
                <a:cubicBezTo>
                  <a:pt x="5943" y="2537"/>
                  <a:pt x="5547" y="2814"/>
                  <a:pt x="5467" y="2854"/>
                </a:cubicBezTo>
                <a:lnTo>
                  <a:pt x="4636" y="3607"/>
                </a:lnTo>
                <a:cubicBezTo>
                  <a:pt x="4477" y="3686"/>
                  <a:pt x="4517" y="3884"/>
                  <a:pt x="4675" y="3963"/>
                </a:cubicBezTo>
                <a:cubicBezTo>
                  <a:pt x="4855" y="4323"/>
                  <a:pt x="5494" y="5502"/>
                  <a:pt x="5727" y="5683"/>
                </a:cubicBezTo>
                <a:lnTo>
                  <a:pt x="5727" y="5683"/>
                </a:lnTo>
                <a:cubicBezTo>
                  <a:pt x="5562" y="5618"/>
                  <a:pt x="5452" y="5575"/>
                  <a:pt x="5309" y="5468"/>
                </a:cubicBezTo>
                <a:lnTo>
                  <a:pt x="4834" y="5270"/>
                </a:lnTo>
                <a:lnTo>
                  <a:pt x="3764" y="4795"/>
                </a:lnTo>
                <a:cubicBezTo>
                  <a:pt x="3734" y="4765"/>
                  <a:pt x="3704" y="4752"/>
                  <a:pt x="3673" y="4752"/>
                </a:cubicBezTo>
                <a:cubicBezTo>
                  <a:pt x="3624" y="4752"/>
                  <a:pt x="3575" y="4786"/>
                  <a:pt x="3526" y="4835"/>
                </a:cubicBezTo>
                <a:cubicBezTo>
                  <a:pt x="3501" y="4758"/>
                  <a:pt x="3426" y="4714"/>
                  <a:pt x="3354" y="4714"/>
                </a:cubicBezTo>
                <a:cubicBezTo>
                  <a:pt x="3315" y="4714"/>
                  <a:pt x="3277" y="4727"/>
                  <a:pt x="3249" y="4755"/>
                </a:cubicBezTo>
                <a:cubicBezTo>
                  <a:pt x="2734" y="5191"/>
                  <a:pt x="2219" y="5627"/>
                  <a:pt x="1665" y="5983"/>
                </a:cubicBezTo>
                <a:cubicBezTo>
                  <a:pt x="1546" y="5983"/>
                  <a:pt x="1427" y="6062"/>
                  <a:pt x="1387" y="6142"/>
                </a:cubicBezTo>
                <a:cubicBezTo>
                  <a:pt x="1374" y="6168"/>
                  <a:pt x="1365" y="6181"/>
                  <a:pt x="1362" y="6181"/>
                </a:cubicBezTo>
                <a:cubicBezTo>
                  <a:pt x="1357" y="6181"/>
                  <a:pt x="1374" y="6129"/>
                  <a:pt x="1427" y="6023"/>
                </a:cubicBezTo>
                <a:cubicBezTo>
                  <a:pt x="1506" y="5864"/>
                  <a:pt x="1546" y="5706"/>
                  <a:pt x="1585" y="5548"/>
                </a:cubicBezTo>
                <a:cubicBezTo>
                  <a:pt x="1704" y="5151"/>
                  <a:pt x="1823" y="4795"/>
                  <a:pt x="1942" y="4399"/>
                </a:cubicBezTo>
                <a:cubicBezTo>
                  <a:pt x="1942" y="4320"/>
                  <a:pt x="1942" y="4280"/>
                  <a:pt x="1863" y="4201"/>
                </a:cubicBezTo>
                <a:lnTo>
                  <a:pt x="1863" y="4201"/>
                </a:lnTo>
                <a:cubicBezTo>
                  <a:pt x="1878" y="4204"/>
                  <a:pt x="1892" y="4205"/>
                  <a:pt x="1906" y="4205"/>
                </a:cubicBezTo>
                <a:cubicBezTo>
                  <a:pt x="2077" y="4205"/>
                  <a:pt x="2168" y="3991"/>
                  <a:pt x="2021" y="3844"/>
                </a:cubicBezTo>
                <a:cubicBezTo>
                  <a:pt x="1546" y="3408"/>
                  <a:pt x="1110" y="2973"/>
                  <a:pt x="714" y="2458"/>
                </a:cubicBezTo>
                <a:lnTo>
                  <a:pt x="2061" y="2458"/>
                </a:lnTo>
                <a:cubicBezTo>
                  <a:pt x="2100" y="2458"/>
                  <a:pt x="2140" y="2418"/>
                  <a:pt x="2180" y="2418"/>
                </a:cubicBezTo>
                <a:cubicBezTo>
                  <a:pt x="2203" y="2441"/>
                  <a:pt x="2233" y="2451"/>
                  <a:pt x="2265" y="2451"/>
                </a:cubicBezTo>
                <a:cubicBezTo>
                  <a:pt x="2342" y="2451"/>
                  <a:pt x="2429" y="2395"/>
                  <a:pt x="2457" y="2339"/>
                </a:cubicBezTo>
                <a:cubicBezTo>
                  <a:pt x="2655" y="1745"/>
                  <a:pt x="2853" y="1190"/>
                  <a:pt x="3051" y="636"/>
                </a:cubicBezTo>
                <a:close/>
                <a:moveTo>
                  <a:pt x="2916" y="0"/>
                </a:moveTo>
                <a:cubicBezTo>
                  <a:pt x="2853" y="0"/>
                  <a:pt x="2785" y="44"/>
                  <a:pt x="2734" y="121"/>
                </a:cubicBezTo>
                <a:lnTo>
                  <a:pt x="2061" y="2022"/>
                </a:lnTo>
                <a:lnTo>
                  <a:pt x="2021" y="2022"/>
                </a:lnTo>
                <a:lnTo>
                  <a:pt x="239" y="2062"/>
                </a:lnTo>
                <a:cubicBezTo>
                  <a:pt x="80" y="2062"/>
                  <a:pt x="1" y="2260"/>
                  <a:pt x="80" y="2379"/>
                </a:cubicBezTo>
                <a:cubicBezTo>
                  <a:pt x="595" y="3052"/>
                  <a:pt x="1150" y="3646"/>
                  <a:pt x="1744" y="4161"/>
                </a:cubicBezTo>
                <a:cubicBezTo>
                  <a:pt x="1625" y="4161"/>
                  <a:pt x="1506" y="4201"/>
                  <a:pt x="1467" y="4320"/>
                </a:cubicBezTo>
                <a:cubicBezTo>
                  <a:pt x="1308" y="4874"/>
                  <a:pt x="1110" y="5389"/>
                  <a:pt x="991" y="5944"/>
                </a:cubicBezTo>
                <a:cubicBezTo>
                  <a:pt x="912" y="6181"/>
                  <a:pt x="872" y="6498"/>
                  <a:pt x="1229" y="6538"/>
                </a:cubicBezTo>
                <a:cubicBezTo>
                  <a:pt x="1250" y="6540"/>
                  <a:pt x="1271" y="6542"/>
                  <a:pt x="1292" y="6542"/>
                </a:cubicBezTo>
                <a:cubicBezTo>
                  <a:pt x="1597" y="6542"/>
                  <a:pt x="1960" y="6287"/>
                  <a:pt x="2219" y="6102"/>
                </a:cubicBezTo>
                <a:cubicBezTo>
                  <a:pt x="2655" y="5785"/>
                  <a:pt x="3091" y="5468"/>
                  <a:pt x="3526" y="5112"/>
                </a:cubicBezTo>
                <a:cubicBezTo>
                  <a:pt x="3526" y="5151"/>
                  <a:pt x="3566" y="5191"/>
                  <a:pt x="3606" y="5191"/>
                </a:cubicBezTo>
                <a:cubicBezTo>
                  <a:pt x="4121" y="5429"/>
                  <a:pt x="4636" y="5666"/>
                  <a:pt x="5151" y="5904"/>
                </a:cubicBezTo>
                <a:cubicBezTo>
                  <a:pt x="5314" y="5986"/>
                  <a:pt x="5552" y="6142"/>
                  <a:pt x="5762" y="6142"/>
                </a:cubicBezTo>
                <a:cubicBezTo>
                  <a:pt x="5858" y="6142"/>
                  <a:pt x="5948" y="6110"/>
                  <a:pt x="6022" y="6023"/>
                </a:cubicBezTo>
                <a:cubicBezTo>
                  <a:pt x="6220" y="5746"/>
                  <a:pt x="6022" y="5429"/>
                  <a:pt x="5864" y="5191"/>
                </a:cubicBezTo>
                <a:lnTo>
                  <a:pt x="5071" y="3805"/>
                </a:lnTo>
                <a:lnTo>
                  <a:pt x="6141" y="2893"/>
                </a:lnTo>
                <a:cubicBezTo>
                  <a:pt x="6339" y="2695"/>
                  <a:pt x="6775" y="2458"/>
                  <a:pt x="6695" y="2141"/>
                </a:cubicBezTo>
                <a:cubicBezTo>
                  <a:pt x="6650" y="1983"/>
                  <a:pt x="6490" y="1941"/>
                  <a:pt x="6324" y="1941"/>
                </a:cubicBezTo>
                <a:cubicBezTo>
                  <a:pt x="6198" y="1941"/>
                  <a:pt x="6068" y="1965"/>
                  <a:pt x="5982" y="1982"/>
                </a:cubicBezTo>
                <a:lnTo>
                  <a:pt x="4160" y="2101"/>
                </a:lnTo>
                <a:cubicBezTo>
                  <a:pt x="4121" y="2101"/>
                  <a:pt x="4081" y="2101"/>
                  <a:pt x="4081" y="2141"/>
                </a:cubicBezTo>
                <a:cubicBezTo>
                  <a:pt x="3883" y="1705"/>
                  <a:pt x="3685" y="1269"/>
                  <a:pt x="3526" y="834"/>
                </a:cubicBezTo>
                <a:cubicBezTo>
                  <a:pt x="3408" y="517"/>
                  <a:pt x="3328" y="200"/>
                  <a:pt x="3012" y="41"/>
                </a:cubicBezTo>
                <a:cubicBezTo>
                  <a:pt x="2983" y="13"/>
                  <a:pt x="2950" y="0"/>
                  <a:pt x="291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rot="10800000" flipH="1">
            <a:off x="11310038" y="5539802"/>
            <a:ext cx="556377" cy="355153"/>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11248829" y="6458722"/>
            <a:ext cx="230644" cy="278797"/>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11659751" y="6272082"/>
            <a:ext cx="439812" cy="371741"/>
          </a:xfrm>
          <a:custGeom>
            <a:avLst/>
            <a:gdLst/>
            <a:ahLst/>
            <a:cxnLst/>
            <a:rect l="l" t="t" r="r" b="b"/>
            <a:pathLst>
              <a:path w="7805" h="6597" extrusionOk="0">
                <a:moveTo>
                  <a:pt x="6285" y="481"/>
                </a:moveTo>
                <a:cubicBezTo>
                  <a:pt x="6833" y="481"/>
                  <a:pt x="7178" y="1051"/>
                  <a:pt x="6972" y="2105"/>
                </a:cubicBezTo>
                <a:cubicBezTo>
                  <a:pt x="6854" y="2660"/>
                  <a:pt x="6695" y="3214"/>
                  <a:pt x="6497" y="3769"/>
                </a:cubicBezTo>
                <a:cubicBezTo>
                  <a:pt x="6141" y="4561"/>
                  <a:pt x="5705" y="5353"/>
                  <a:pt x="5190" y="6106"/>
                </a:cubicBezTo>
                <a:cubicBezTo>
                  <a:pt x="4001" y="5670"/>
                  <a:pt x="2615" y="5551"/>
                  <a:pt x="1625" y="4759"/>
                </a:cubicBezTo>
                <a:cubicBezTo>
                  <a:pt x="793" y="4046"/>
                  <a:pt x="634" y="2779"/>
                  <a:pt x="1704" y="2145"/>
                </a:cubicBezTo>
                <a:cubicBezTo>
                  <a:pt x="1982" y="1976"/>
                  <a:pt x="2274" y="1902"/>
                  <a:pt x="2565" y="1902"/>
                </a:cubicBezTo>
                <a:cubicBezTo>
                  <a:pt x="3227" y="1902"/>
                  <a:pt x="3878" y="2283"/>
                  <a:pt x="4318" y="2779"/>
                </a:cubicBezTo>
                <a:cubicBezTo>
                  <a:pt x="4370" y="2830"/>
                  <a:pt x="4433" y="2852"/>
                  <a:pt x="4493" y="2852"/>
                </a:cubicBezTo>
                <a:cubicBezTo>
                  <a:pt x="4665" y="2852"/>
                  <a:pt x="4821" y="2677"/>
                  <a:pt x="4675" y="2501"/>
                </a:cubicBezTo>
                <a:cubicBezTo>
                  <a:pt x="4754" y="2462"/>
                  <a:pt x="4794" y="2382"/>
                  <a:pt x="4794" y="2303"/>
                </a:cubicBezTo>
                <a:cubicBezTo>
                  <a:pt x="4794" y="1828"/>
                  <a:pt x="4952" y="1353"/>
                  <a:pt x="5269" y="996"/>
                </a:cubicBezTo>
                <a:cubicBezTo>
                  <a:pt x="5631" y="648"/>
                  <a:pt x="5988" y="481"/>
                  <a:pt x="6285" y="481"/>
                </a:cubicBezTo>
                <a:close/>
                <a:moveTo>
                  <a:pt x="6180" y="0"/>
                </a:moveTo>
                <a:cubicBezTo>
                  <a:pt x="5272" y="0"/>
                  <a:pt x="4436" y="1245"/>
                  <a:pt x="4318" y="2184"/>
                </a:cubicBezTo>
                <a:cubicBezTo>
                  <a:pt x="3781" y="1765"/>
                  <a:pt x="3088" y="1516"/>
                  <a:pt x="2434" y="1516"/>
                </a:cubicBezTo>
                <a:cubicBezTo>
                  <a:pt x="1544" y="1516"/>
                  <a:pt x="727" y="1977"/>
                  <a:pt x="476" y="3095"/>
                </a:cubicBezTo>
                <a:cubicBezTo>
                  <a:pt x="1" y="5551"/>
                  <a:pt x="3526" y="5948"/>
                  <a:pt x="5071" y="6542"/>
                </a:cubicBezTo>
                <a:lnTo>
                  <a:pt x="5150" y="6542"/>
                </a:lnTo>
                <a:cubicBezTo>
                  <a:pt x="5186" y="6577"/>
                  <a:pt x="5237" y="6597"/>
                  <a:pt x="5287" y="6597"/>
                </a:cubicBezTo>
                <a:cubicBezTo>
                  <a:pt x="5348" y="6597"/>
                  <a:pt x="5406" y="6568"/>
                  <a:pt x="5427" y="6502"/>
                </a:cubicBezTo>
                <a:cubicBezTo>
                  <a:pt x="6141" y="5551"/>
                  <a:pt x="6695" y="4482"/>
                  <a:pt x="7091" y="3373"/>
                </a:cubicBezTo>
                <a:cubicBezTo>
                  <a:pt x="7408" y="2501"/>
                  <a:pt x="7804" y="1313"/>
                  <a:pt x="7131" y="521"/>
                </a:cubicBezTo>
                <a:cubicBezTo>
                  <a:pt x="6823" y="152"/>
                  <a:pt x="6497" y="0"/>
                  <a:pt x="61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11068528" y="6515284"/>
            <a:ext cx="137048" cy="165661"/>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331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69D33-992D-413F-BE0D-4B7F80632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D5B0959-4FCB-45B4-B1F4-9FE48D3518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90069E-E463-402A-B12E-AF9645321688}"/>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5" name="Footer Placeholder 4">
            <a:extLst>
              <a:ext uri="{FF2B5EF4-FFF2-40B4-BE49-F238E27FC236}">
                <a16:creationId xmlns="" xmlns:a16="http://schemas.microsoft.com/office/drawing/2014/main" id="{CD7C956D-6859-415C-9F03-FADAF31C3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E57AAEA-75CE-4C64-AB93-0A737CBF3222}"/>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234648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B9AE8-0885-4563-A956-EC55E3616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E8558A-3913-49AE-9ECB-31EB93705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AAB506C1-7255-46F0-B4AF-FA01D8CEE3B0}"/>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5" name="Footer Placeholder 4">
            <a:extLst>
              <a:ext uri="{FF2B5EF4-FFF2-40B4-BE49-F238E27FC236}">
                <a16:creationId xmlns="" xmlns:a16="http://schemas.microsoft.com/office/drawing/2014/main" id="{A84D7B7A-3542-48F1-8929-A7D590F5D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8540B2-B02C-4641-9CF8-AF109A673E24}"/>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302268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B66E76-1E77-4402-BB7D-8943EDEA2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A6ECFD1-386F-495D-82D4-57FBB4BB63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8381443-7FB7-454B-9BF2-9CB83DFBA3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BE35776-6AA8-4032-A3E7-021AA5CD5F7D}"/>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6" name="Footer Placeholder 5">
            <a:extLst>
              <a:ext uri="{FF2B5EF4-FFF2-40B4-BE49-F238E27FC236}">
                <a16:creationId xmlns="" xmlns:a16="http://schemas.microsoft.com/office/drawing/2014/main" id="{0FFB8E20-5B2C-4286-A6C4-8EFED0701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383E68B-6632-44D5-8D60-3B09A9D5DC3A}"/>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336996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0E8404-26CF-4D6E-BEED-08236655B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76DC834-8A95-4309-A70A-578C81E8F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003E4FA-89D1-4D65-81E3-2E925B8B96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3E8082-4D1D-41EF-845B-F56ED0DBE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BAA8DA9-AAF5-4A5E-8828-B12ECE632F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B2BE5-D71D-45CA-8135-92C404673138}"/>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8" name="Footer Placeholder 7">
            <a:extLst>
              <a:ext uri="{FF2B5EF4-FFF2-40B4-BE49-F238E27FC236}">
                <a16:creationId xmlns="" xmlns:a16="http://schemas.microsoft.com/office/drawing/2014/main" id="{F615EA72-4FE4-44E4-9F35-28D37E460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B641E42-6DAE-4B58-9AEB-83C141227D5D}"/>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175687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D8FF6E-D2E9-49E4-B155-821C65E26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771F5A9-37A5-4F81-9E9D-B1D0400DF816}"/>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4" name="Footer Placeholder 3">
            <a:extLst>
              <a:ext uri="{FF2B5EF4-FFF2-40B4-BE49-F238E27FC236}">
                <a16:creationId xmlns="" xmlns:a16="http://schemas.microsoft.com/office/drawing/2014/main" id="{B33D6ED5-8EB4-4931-AC7C-129D9C5572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91D30E-BF90-4093-9D03-0C62805A51CC}"/>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1233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1ABD81D-ADF8-4891-BC0F-C399B84C1C2E}"/>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3" name="Footer Placeholder 2">
            <a:extLst>
              <a:ext uri="{FF2B5EF4-FFF2-40B4-BE49-F238E27FC236}">
                <a16:creationId xmlns="" xmlns:a16="http://schemas.microsoft.com/office/drawing/2014/main" id="{6906C53F-C755-48D3-B1A0-49F736EEBF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B9C6D95-5027-4EAB-BD6E-942F685715D9}"/>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256572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B3866-6EBF-456C-923B-70E5EFF3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2A32599-BBCA-48F3-8135-EC9B50AE5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4234801-28A3-4287-9C56-A6EB3A9AD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A10A6AF-A95E-4760-B41F-AACF189205CF}"/>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6" name="Footer Placeholder 5">
            <a:extLst>
              <a:ext uri="{FF2B5EF4-FFF2-40B4-BE49-F238E27FC236}">
                <a16:creationId xmlns="" xmlns:a16="http://schemas.microsoft.com/office/drawing/2014/main" id="{D6E0CC7E-531D-43F5-9297-3F861A8D3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6242D35-9D06-402B-BD33-9E2D2BECE752}"/>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403643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53F153-F84B-411B-8C6D-F4623871D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7559E5F-B7C1-4D03-AF95-5E981B2716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42C65C5-CF00-4D73-B089-7E81986FF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76384A1-3894-4BE0-8092-C49DFF81341A}"/>
              </a:ext>
            </a:extLst>
          </p:cNvPr>
          <p:cNvSpPr>
            <a:spLocks noGrp="1"/>
          </p:cNvSpPr>
          <p:nvPr>
            <p:ph type="dt" sz="half" idx="10"/>
          </p:nvPr>
        </p:nvSpPr>
        <p:spPr/>
        <p:txBody>
          <a:bodyPr/>
          <a:lstStyle/>
          <a:p>
            <a:fld id="{68865297-61F5-4427-9F56-FF6CB71C9FA4}" type="datetimeFigureOut">
              <a:rPr lang="en-US" smtClean="0"/>
              <a:t>9/8/2021</a:t>
            </a:fld>
            <a:endParaRPr lang="en-US"/>
          </a:p>
        </p:txBody>
      </p:sp>
      <p:sp>
        <p:nvSpPr>
          <p:cNvPr id="6" name="Footer Placeholder 5">
            <a:extLst>
              <a:ext uri="{FF2B5EF4-FFF2-40B4-BE49-F238E27FC236}">
                <a16:creationId xmlns="" xmlns:a16="http://schemas.microsoft.com/office/drawing/2014/main" id="{B9D683D6-6C1E-49CC-A04C-92494C2A3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904B44-E722-4214-A92E-8632519DCB86}"/>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124150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53FE26-7CA7-49C7-B8A1-6038E41BC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932BC17-9E5D-4A4C-8667-AB975457F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5265826-CC7F-4A40-99B8-0892EC5C5B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65297-61F5-4427-9F56-FF6CB71C9FA4}" type="datetimeFigureOut">
              <a:rPr lang="en-US" smtClean="0"/>
              <a:t>9/8/2021</a:t>
            </a:fld>
            <a:endParaRPr lang="en-US"/>
          </a:p>
        </p:txBody>
      </p:sp>
      <p:sp>
        <p:nvSpPr>
          <p:cNvPr id="5" name="Footer Placeholder 4">
            <a:extLst>
              <a:ext uri="{FF2B5EF4-FFF2-40B4-BE49-F238E27FC236}">
                <a16:creationId xmlns="" xmlns:a16="http://schemas.microsoft.com/office/drawing/2014/main" id="{A5950FF0-CE8A-4694-86D6-1793762DB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F5BC7D2-F15D-4BDA-8CE8-F7B72A2ED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0C5CA-E1AE-4D37-9D21-6E6C7A4C8178}" type="slidenum">
              <a:rPr lang="en-US" smtClean="0"/>
              <a:t>‹#›</a:t>
            </a:fld>
            <a:endParaRPr lang="en-US"/>
          </a:p>
        </p:txBody>
      </p:sp>
    </p:spTree>
    <p:extLst>
      <p:ext uri="{BB962C8B-B14F-4D97-AF65-F5344CB8AC3E}">
        <p14:creationId xmlns:p14="http://schemas.microsoft.com/office/powerpoint/2010/main" val="19472481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9.jpeg"/><Relationship Id="rId5" Type="http://schemas.openxmlformats.org/officeDocument/2006/relationships/image" Target="../media/image33.jpeg"/><Relationship Id="rId4" Type="http://schemas.openxmlformats.org/officeDocument/2006/relationships/image" Target="../media/image38.jpe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8.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7.xml"/><Relationship Id="rId7" Type="http://schemas.openxmlformats.org/officeDocument/2006/relationships/image" Target="../media/image6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4.gif"/><Relationship Id="rId9"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4.gif"/><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1.xml"/><Relationship Id="rId7" Type="http://schemas.openxmlformats.org/officeDocument/2006/relationships/image" Target="../media/image6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4.gif"/><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slideLayout" Target="../slideLayouts/slideLayout7.xml"/><Relationship Id="rId3" Type="http://schemas.openxmlformats.org/officeDocument/2006/relationships/tags" Target="../tags/tag7.xml"/><Relationship Id="rId21" Type="http://schemas.openxmlformats.org/officeDocument/2006/relationships/image" Target="../media/image9.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image" Target="../media/image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notesSlide" Target="../notesSlides/notesSlide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4.xml"/><Relationship Id="rId7"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2.emf"/><Relationship Id="rId5" Type="http://schemas.openxmlformats.org/officeDocument/2006/relationships/tags" Target="../tags/tag26.xml"/><Relationship Id="rId10" Type="http://schemas.openxmlformats.org/officeDocument/2006/relationships/image" Target="../media/image11.png"/><Relationship Id="rId4" Type="http://schemas.openxmlformats.org/officeDocument/2006/relationships/tags" Target="../tags/tag25.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A_库_图片 2"/>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1338560" y="2641239"/>
            <a:ext cx="6630710" cy="1200329"/>
          </a:xfrm>
          <a:prstGeom prst="rect">
            <a:avLst/>
          </a:prstGeom>
          <a:noFill/>
        </p:spPr>
        <p:txBody>
          <a:bodyPr wrap="square" rtlCol="0">
            <a:spAutoFit/>
          </a:bodyPr>
          <a:lstStyle/>
          <a:p>
            <a:pPr algn="ct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Xin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chào</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các</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con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học</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sinh</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p>
          <a:p>
            <a:pPr algn="ct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lớp</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6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thân</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yêu</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a:t>
            </a:r>
            <a:endParaRPr lang="zh-CN" altLang="en-US" dirty="0">
              <a:solidFill>
                <a:schemeClr val="tx1">
                  <a:lumMod val="65000"/>
                  <a:lumOff val="3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752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0-#ppt_w/2"/>
                                          </p:val>
                                        </p:tav>
                                        <p:tav tm="100000">
                                          <p:val>
                                            <p:strVal val="#ppt_x"/>
                                          </p:val>
                                        </p:tav>
                                      </p:tavLst>
                                    </p:anim>
                                    <p:anim calcmode="lin" valueType="num">
                                      <p:cBhvr additive="base">
                                        <p:cTn id="20" dur="1500" fill="hold"/>
                                        <p:tgtEl>
                                          <p:spTgt spid="6"/>
                                        </p:tgtEl>
                                        <p:attrNameLst>
                                          <p:attrName>ppt_y</p:attrName>
                                        </p:attrNameLst>
                                      </p:cBhvr>
                                      <p:tavLst>
                                        <p:tav tm="0">
                                          <p:val>
                                            <p:strVal val="#ppt_y"/>
                                          </p:val>
                                        </p:tav>
                                        <p:tav tm="100000">
                                          <p:val>
                                            <p:strVal val="#ppt_y"/>
                                          </p:val>
                                        </p:tav>
                                      </p:tavLst>
                                    </p:anim>
                                    <p:set>
                                      <p:cBhvr>
                                        <p:cTn id="21" dur="1" fill="hold">
                                          <p:stCondLst>
                                            <p:cond delay="0"/>
                                          </p:stCondLst>
                                        </p:cTn>
                                        <p:tgtEl>
                                          <p:spTgt spid="6"/>
                                        </p:tgtEl>
                                        <p:attrNameLst>
                                          <p:attrName>style.visibility</p:attrName>
                                        </p:attrNameLst>
                                      </p:cBhvr>
                                      <p:to>
                                        <p:strVal val="visible"/>
                                      </p:to>
                                    </p:set>
                                    <p:anim to="" calcmode="lin" valueType="num">
                                      <p:cBhvr>
                                        <p:cTn id="22" dur="15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6"/>
                                        </p:tgtEl>
                                        <p:attrNameLst>
                                          <p:attrName>ppt_h</p:attrName>
                                        </p:attrNameLst>
                                      </p:cBhvr>
                                      <p:tavLst>
                                        <p:tav tm="0">
                                          <p:val>
                                            <p:strVal val="0"/>
                                          </p:val>
                                        </p:tav>
                                        <p:tav tm="100000">
                                          <p:val>
                                            <p:strVal val="#ppt_h"/>
                                          </p:val>
                                        </p:tav>
                                      </p:tavLst>
                                    </p:anim>
                                    <p:animEffect filter="fade">
                                      <p:cBhvr>
                                        <p:cTn id="24" dur="1500">
                                          <p:stCondLst>
                                            <p:cond delay="0"/>
                                          </p:stCondLst>
                                        </p:cTn>
                                        <p:tgtEl>
                                          <p:spTgt spid="6"/>
                                        </p:tgtEl>
                                      </p:cBhvr>
                                    </p:animEffect>
                                  </p:childTnLst>
                                </p:cTn>
                              </p:par>
                              <p:par>
                                <p:cTn id="25" presetID="2" presetClass="entr" presetSubtype="8" decel="100000" fill="hold" grpId="0" nodeType="withEffect" nodePh="1">
                                  <p:stCondLst>
                                    <p:cond delay="250"/>
                                  </p:stCondLst>
                                  <p:endCondLst>
                                    <p:cond evt="begin" delay="0">
                                      <p:tn val="25"/>
                                    </p:cond>
                                  </p:endCondLst>
                                  <p:childTnLst>
                                    <p:set>
                                      <p:cBhvr>
                                        <p:cTn id="26"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27"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8"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9"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30"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31"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32"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62"/>
        <p:cNvGrpSpPr/>
        <p:nvPr/>
      </p:nvGrpSpPr>
      <p:grpSpPr>
        <a:xfrm>
          <a:off x="0" y="0"/>
          <a:ext cx="0" cy="0"/>
          <a:chOff x="0" y="0"/>
          <a:chExt cx="0" cy="0"/>
        </a:xfrm>
      </p:grpSpPr>
      <p:sp>
        <p:nvSpPr>
          <p:cNvPr id="5663" name="Google Shape;5663;p49"/>
          <p:cNvSpPr txBox="1">
            <a:spLocks noGrp="1"/>
          </p:cNvSpPr>
          <p:nvPr>
            <p:ph type="title"/>
          </p:nvPr>
        </p:nvSpPr>
        <p:spPr>
          <a:xfrm>
            <a:off x="4838419" y="463492"/>
            <a:ext cx="5999600" cy="1599600"/>
          </a:xfrm>
          <a:prstGeom prst="rect">
            <a:avLst/>
          </a:prstGeom>
        </p:spPr>
        <p:txBody>
          <a:bodyPr spcFirstLastPara="1" vert="horz" wrap="square" lIns="121900" tIns="121900" rIns="121900" bIns="121900" rtlCol="0" anchor="t" anchorCtr="0">
            <a:noAutofit/>
          </a:bodyPr>
          <a:lstStyle/>
          <a:p>
            <a:r>
              <a:rPr lang="en" dirty="0"/>
              <a:t>I. Vai trò c</a:t>
            </a:r>
            <a:r>
              <a:rPr lang="en-US" dirty="0" err="1"/>
              <a:t>ủa</a:t>
            </a:r>
            <a:r>
              <a:rPr lang="en-US" dirty="0"/>
              <a:t> </a:t>
            </a:r>
            <a:r>
              <a:rPr lang="en-US" dirty="0" err="1"/>
              <a:t>nhà</a:t>
            </a:r>
            <a:r>
              <a:rPr lang="en-US" dirty="0"/>
              <a:t> ở</a:t>
            </a:r>
            <a:endParaRPr dirty="0"/>
          </a:p>
        </p:txBody>
      </p:sp>
      <p:sp>
        <p:nvSpPr>
          <p:cNvPr id="5664" name="Google Shape;5664;p49"/>
          <p:cNvSpPr txBox="1">
            <a:spLocks noGrp="1"/>
          </p:cNvSpPr>
          <p:nvPr>
            <p:ph type="subTitle" idx="1"/>
          </p:nvPr>
        </p:nvSpPr>
        <p:spPr>
          <a:xfrm>
            <a:off x="4367813" y="1392905"/>
            <a:ext cx="7536377" cy="4889453"/>
          </a:xfrm>
          <a:prstGeom prst="rect">
            <a:avLst/>
          </a:prstGeom>
        </p:spPr>
        <p:txBody>
          <a:bodyPr spcFirstLastPara="1" vert="horz" wrap="square" lIns="121900" tIns="121900" rIns="121900" bIns="121900" rtlCol="0" anchor="t" anchorCtr="0">
            <a:noAutofit/>
          </a:bodyPr>
          <a:lstStyle/>
          <a:p>
            <a:pPr algn="just">
              <a:lnSpc>
                <a:spcPct val="150000"/>
              </a:lnSpc>
            </a:pPr>
            <a:r>
              <a:rPr lang="en-US" sz="2400" dirty="0">
                <a:latin typeface="Kalam"/>
                <a:cs typeface="Times New Roman" panose="02020603050405020304" pitchFamily="18" charset="0"/>
              </a:rPr>
              <a:t>-</a:t>
            </a:r>
            <a:r>
              <a:rPr lang="en-US" sz="2400" dirty="0" err="1">
                <a:latin typeface="Tahoma" panose="020B0604030504040204" pitchFamily="34" charset="0"/>
                <a:ea typeface="Tahoma" panose="020B0604030504040204" pitchFamily="34" charset="0"/>
                <a:cs typeface="Tahoma" panose="020B0604030504040204" pitchFamily="34" charset="0"/>
              </a:rPr>
              <a:t>Nha</a:t>
            </a:r>
            <a:r>
              <a:rPr lang="en-US" sz="2400" dirty="0">
                <a:latin typeface="Tahoma" panose="020B0604030504040204" pitchFamily="34" charset="0"/>
                <a:ea typeface="Tahoma" panose="020B0604030504040204" pitchFamily="34" charset="0"/>
                <a:cs typeface="Tahoma" panose="020B0604030504040204" pitchFamily="34" charset="0"/>
              </a:rPr>
              <a:t>̀ ở là </a:t>
            </a:r>
            <a:r>
              <a:rPr lang="en-US" sz="2400" dirty="0" err="1">
                <a:latin typeface="Tahoma" panose="020B0604030504040204" pitchFamily="34" charset="0"/>
                <a:ea typeface="Tahoma" panose="020B0604030504040204" pitchFamily="34" charset="0"/>
                <a:cs typeface="Tahoma" panose="020B0604030504040204" pitchFamily="34" charset="0"/>
              </a:rPr>
              <a:t>công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xây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dựng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đê</a:t>
            </a:r>
            <a:r>
              <a:rPr lang="en-US" sz="2400" dirty="0">
                <a:latin typeface="Tahoma" panose="020B0604030504040204" pitchFamily="34" charset="0"/>
                <a:ea typeface="Tahoma" panose="020B0604030504040204" pitchFamily="34" charset="0"/>
                <a:cs typeface="Tahoma" panose="020B0604030504040204" pitchFamily="34" charset="0"/>
              </a:rPr>
              <a:t>̉ ở, </a:t>
            </a:r>
            <a:r>
              <a:rPr lang="en-US" sz="2400" dirty="0" err="1">
                <a:latin typeface="Tahoma" panose="020B0604030504040204" pitchFamily="34" charset="0"/>
                <a:ea typeface="Tahoma" panose="020B0604030504040204" pitchFamily="34" charset="0"/>
                <a:cs typeface="Tahoma" panose="020B0604030504040204" pitchFamily="34" charset="0"/>
              </a:rPr>
              <a:t>giúp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vê</a:t>
            </a:r>
            <a:r>
              <a:rPr lang="en-US" sz="2400" dirty="0">
                <a:latin typeface="Tahoma" panose="020B0604030504040204" pitchFamily="34" charset="0"/>
                <a:ea typeface="Tahoma" panose="020B0604030504040204" pitchFamily="34" charset="0"/>
                <a:cs typeface="Tahoma" panose="020B0604030504040204" pitchFamily="34" charset="0"/>
              </a:rPr>
              <a:t>̣ con </a:t>
            </a:r>
            <a:r>
              <a:rPr lang="en-US" sz="2400" dirty="0" err="1">
                <a:latin typeface="Tahoma" panose="020B0604030504040204" pitchFamily="34" charset="0"/>
                <a:ea typeface="Tahoma" panose="020B0604030504040204" pitchFamily="34" charset="0"/>
                <a:cs typeface="Tahoma" panose="020B0604030504040204" pitchFamily="34" charset="0"/>
              </a:rPr>
              <a:t>người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trước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những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tác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xấu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hội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phục</a:t>
            </a:r>
            <a:r>
              <a:rPr lang="en-US" sz="2400" dirty="0">
                <a:latin typeface="Tahoma" panose="020B0604030504040204" pitchFamily="34" charset="0"/>
                <a:ea typeface="Tahoma" panose="020B0604030504040204" pitchFamily="34" charset="0"/>
                <a:cs typeface="Tahoma" panose="020B0604030504040204" pitchFamily="34" charset="0"/>
              </a:rPr>
              <a:t>  vụ </a:t>
            </a:r>
            <a:r>
              <a:rPr lang="en-US" sz="2400" dirty="0" err="1">
                <a:latin typeface="Tahoma" panose="020B0604030504040204" pitchFamily="34" charset="0"/>
                <a:ea typeface="Tahoma" panose="020B0604030504040204" pitchFamily="34" charset="0"/>
                <a:cs typeface="Tahoma" panose="020B0604030504040204" pitchFamily="34" charset="0"/>
              </a:rPr>
              <a:t>các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cầu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hoạt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của</a:t>
            </a:r>
            <a:r>
              <a:rPr lang="en-US" sz="2400" dirty="0">
                <a:latin typeface="Tahoma" panose="020B0604030504040204" pitchFamily="34" charset="0"/>
                <a:ea typeface="Tahoma" panose="020B0604030504040204" pitchFamily="34" charset="0"/>
                <a:cs typeface="Tahoma" panose="020B0604030504040204" pitchFamily="34" charset="0"/>
              </a:rPr>
              <a:t> cá </a:t>
            </a:r>
            <a:r>
              <a:rPr lang="en-US" sz="2400" dirty="0" err="1">
                <a:latin typeface="Tahoma" panose="020B0604030504040204" pitchFamily="34" charset="0"/>
                <a:ea typeface="Tahoma" panose="020B0604030504040204" pitchFamily="34" charset="0"/>
                <a:cs typeface="Tahoma" panose="020B0604030504040204" pitchFamily="34" charset="0"/>
              </a:rPr>
              <a:t>nhân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hoặc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hô</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đình</a:t>
            </a:r>
            <a:r>
              <a:rPr lang="en-US" sz="2400" dirty="0">
                <a:latin typeface="Tahoma" panose="020B0604030504040204" pitchFamily="34" charset="0"/>
                <a:ea typeface="Tahoma" panose="020B0604030504040204" pitchFamily="34" charset="0"/>
                <a:cs typeface="Tahoma" panose="020B0604030504040204" pitchFamily="34" charset="0"/>
              </a:rPr>
              <a:t>. </a:t>
            </a:r>
          </a:p>
          <a:p>
            <a:pPr algn="just">
              <a:lnSpc>
                <a:spcPct val="150000"/>
              </a:lnSpc>
            </a:pP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Nha</a:t>
            </a:r>
            <a:r>
              <a:rPr lang="en-US" sz="2400" dirty="0">
                <a:latin typeface="Tahoma" panose="020B0604030504040204" pitchFamily="34" charset="0"/>
                <a:ea typeface="Tahoma" panose="020B0604030504040204" pitchFamily="34" charset="0"/>
                <a:cs typeface="Tahoma" panose="020B0604030504040204" pitchFamily="34" charset="0"/>
              </a:rPr>
              <a:t>̀ ở </a:t>
            </a:r>
            <a:r>
              <a:rPr lang="en-US" sz="2400" dirty="0" err="1">
                <a:latin typeface="Tahoma" panose="020B0604030504040204" pitchFamily="34" charset="0"/>
                <a:ea typeface="Tahoma" panose="020B0604030504040204" pitchFamily="34" charset="0"/>
                <a:cs typeface="Tahoma" panose="020B0604030504040204" pitchFamily="34" charset="0"/>
              </a:rPr>
              <a:t>đem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con </a:t>
            </a:r>
            <a:r>
              <a:rPr lang="en-US" sz="2400" dirty="0" err="1">
                <a:latin typeface="Tahoma" panose="020B0604030504040204" pitchFamily="34" charset="0"/>
                <a:ea typeface="Tahoma" panose="020B0604030504040204" pitchFamily="34" charset="0"/>
                <a:cs typeface="Tahoma" panose="020B0604030504040204" pitchFamily="34" charset="0"/>
              </a:rPr>
              <a:t>người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thuộc</a:t>
            </a:r>
            <a:r>
              <a:rPr lang="en-US" sz="2400" dirty="0">
                <a:latin typeface="Tahoma" panose="020B0604030504040204" pitchFamily="34" charset="0"/>
                <a:ea typeface="Tahoma" panose="020B0604030504040204" pitchFamily="34" charset="0"/>
                <a:cs typeface="Tahoma" panose="020B0604030504040204" pitchFamily="34" charset="0"/>
              </a:rPr>
              <a:t>, ở </a:t>
            </a:r>
            <a:r>
              <a:rPr lang="en-US" sz="2400" dirty="0" err="1">
                <a:latin typeface="Tahoma" panose="020B0604030504040204" pitchFamily="34" charset="0"/>
                <a:ea typeface="Tahoma" panose="020B0604030504040204" pitchFamily="34" charset="0"/>
                <a:cs typeface="Tahoma" panose="020B0604030504040204" pitchFamily="34" charset="0"/>
              </a:rPr>
              <a:t>đó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mọi</a:t>
            </a:r>
            <a:r>
              <a:rPr lang="en-US" sz="2400" dirty="0">
                <a:latin typeface="Tahoma" panose="020B0604030504040204" pitchFamily="34" charset="0"/>
                <a:ea typeface="Tahoma" panose="020B0604030504040204" pitchFamily="34" charset="0"/>
                <a:cs typeface="Tahoma" panose="020B0604030504040204" pitchFamily="34" charset="0"/>
              </a:rPr>
              <a:t> ng</a:t>
            </a:r>
            <a:r>
              <a:rPr lang="vi-VN" sz="2400" dirty="0">
                <a:latin typeface="Tahoma" panose="020B0604030504040204" pitchFamily="34" charset="0"/>
                <a:ea typeface="Tahoma" panose="020B0604030504040204" pitchFamily="34" charset="0"/>
                <a:cs typeface="Tahoma" panose="020B0604030504040204" pitchFamily="34" charset="0"/>
              </a:rPr>
              <a:t>ư</a:t>
            </a:r>
            <a:r>
              <a:rPr lang="en-US" sz="2400" dirty="0" err="1">
                <a:latin typeface="Tahoma" panose="020B0604030504040204" pitchFamily="34" charset="0"/>
                <a:ea typeface="Tahoma" panose="020B0604030504040204" pitchFamily="34" charset="0"/>
                <a:cs typeface="Tahoma" panose="020B0604030504040204" pitchFamily="34" charset="0"/>
              </a:rPr>
              <a:t>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nhau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tạo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niềm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vui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xúc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n</a:t>
            </a:r>
            <a:r>
              <a:rPr lang="vi-VN" sz="2400" dirty="0">
                <a:latin typeface="Tahoma" panose="020B0604030504040204" pitchFamily="34" charset="0"/>
                <a:ea typeface="Tahoma" panose="020B0604030504040204" pitchFamily="34" charset="0"/>
                <a:cs typeface="Tahoma" panose="020B0604030504040204" pitchFamily="34" charset="0"/>
              </a:rPr>
              <a:t>ơ</a:t>
            </a:r>
            <a:r>
              <a:rPr lang="en-US" sz="2400" dirty="0" err="1">
                <a:latin typeface="Tahoma" panose="020B0604030504040204" pitchFamily="34" charset="0"/>
                <a:ea typeface="Tahoma" panose="020B0604030504040204" pitchFamily="34" charset="0"/>
                <a:cs typeface="Tahoma" panose="020B0604030504040204" pitchFamily="34" charset="0"/>
              </a:rPr>
              <a:t>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đến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con ng</a:t>
            </a:r>
            <a:r>
              <a:rPr lang="vi-VN" sz="2400" dirty="0">
                <a:latin typeface="Tahoma" panose="020B0604030504040204" pitchFamily="34" charset="0"/>
                <a:ea typeface="Tahoma" panose="020B0604030504040204" pitchFamily="34" charset="0"/>
                <a:cs typeface="Tahoma" panose="020B0604030504040204" pitchFamily="34" charset="0"/>
              </a:rPr>
              <a:t>ư</a:t>
            </a:r>
            <a:r>
              <a:rPr lang="en-US" sz="2400" dirty="0" err="1">
                <a:latin typeface="Tahoma" panose="020B0604030504040204" pitchFamily="34" charset="0"/>
                <a:ea typeface="Tahoma" panose="020B0604030504040204" pitchFamily="34" charset="0"/>
                <a:cs typeface="Tahoma" panose="020B0604030504040204" pitchFamily="34" charset="0"/>
              </a:rPr>
              <a:t>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nhưng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riêng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tư</a:t>
            </a:r>
            <a:r>
              <a:rPr lang="en-US" sz="2400" dirty="0">
                <a:latin typeface="Tahoma" panose="020B0604030504040204" pitchFamily="34" charset="0"/>
                <a:ea typeface="Tahoma" panose="020B0604030504040204" pitchFamily="34" charset="0"/>
                <a:cs typeface="Tahoma" panose="020B0604030504040204" pitchFamily="34" charset="0"/>
              </a:rPr>
              <a:t>.</a:t>
            </a:r>
          </a:p>
          <a:p>
            <a:pPr marL="0" indent="0">
              <a:spcBef>
                <a:spcPts val="2133"/>
              </a:spcBef>
              <a:spcAft>
                <a:spcPts val="2133"/>
              </a:spcAft>
            </a:pPr>
            <a:endParaRPr dirty="0"/>
          </a:p>
        </p:txBody>
      </p:sp>
      <p:pic>
        <p:nvPicPr>
          <p:cNvPr id="1026" name="Picture 2" descr="Làm áo đồng phục lớp đẹp giá rẻ - Đồng Phục Hải Anh: Hình ngôi nhà cute cho  áo lớp đẹp">
            <a:extLst>
              <a:ext uri="{FF2B5EF4-FFF2-40B4-BE49-F238E27FC236}">
                <a16:creationId xmlns="" xmlns:a16="http://schemas.microsoft.com/office/drawing/2014/main" id="{5C836F5A-494A-4D8E-93B9-6C95DD4D7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4587">
            <a:off x="483003" y="1505238"/>
            <a:ext cx="3568823" cy="440903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A0AEF439-25B8-4B82-99A4-87F3D5F7D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282" y="463492"/>
            <a:ext cx="673658" cy="673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5664">
                                            <p:txEl>
                                              <p:pRg st="0" end="0"/>
                                            </p:txEl>
                                          </p:spTgt>
                                        </p:tgtEl>
                                        <p:attrNameLst>
                                          <p:attrName>style.visibility</p:attrName>
                                        </p:attrNameLst>
                                      </p:cBhvr>
                                      <p:to>
                                        <p:strVal val="visible"/>
                                      </p:to>
                                    </p:set>
                                    <p:anim calcmode="lin" valueType="num">
                                      <p:cBhvr additive="base">
                                        <p:cTn id="13" dur="500" fill="hold"/>
                                        <p:tgtEl>
                                          <p:spTgt spid="566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64">
                                            <p:txEl>
                                              <p:pRg st="1" end="1"/>
                                            </p:txEl>
                                          </p:spTgt>
                                        </p:tgtEl>
                                        <p:attrNameLst>
                                          <p:attrName>style.visibility</p:attrName>
                                        </p:attrNameLst>
                                      </p:cBhvr>
                                      <p:to>
                                        <p:strVal val="visible"/>
                                      </p:to>
                                    </p:set>
                                    <p:anim calcmode="lin" valueType="num">
                                      <p:cBhvr additive="base">
                                        <p:cTn id="19" dur="500" fill="hold"/>
                                        <p:tgtEl>
                                          <p:spTgt spid="566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6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70148" t="52923" r="3049" b="25128"/>
          <a:stretch/>
        </p:blipFill>
        <p:spPr>
          <a:xfrm>
            <a:off x="5348445" y="0"/>
            <a:ext cx="6274191" cy="6850396"/>
          </a:xfrm>
          <a:prstGeom prst="rect">
            <a:avLst/>
          </a:prstGeom>
        </p:spPr>
      </p:pic>
      <p:sp>
        <p:nvSpPr>
          <p:cNvPr id="3" name="矩形 2"/>
          <p:cNvSpPr/>
          <p:nvPr/>
        </p:nvSpPr>
        <p:spPr>
          <a:xfrm>
            <a:off x="6848634" y="2028336"/>
            <a:ext cx="3134502" cy="2600199"/>
          </a:xfrm>
          <a:prstGeom prst="rect">
            <a:avLst/>
          </a:prstGeom>
        </p:spPr>
        <p:txBody>
          <a:bodyPr wrap="square">
            <a:spAutoFit/>
          </a:bodyPr>
          <a:lstStyle/>
          <a:p>
            <a:pPr algn="ctr">
              <a:lnSpc>
                <a:spcPct val="150000"/>
              </a:lnSpc>
            </a:pP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Là</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học</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sinh</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cần</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phải</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làm</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gì</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để</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giữ</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gìn</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cửa</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sạch</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sẽ</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280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9625" t="11296" r="3290" b="9724"/>
          <a:stretch/>
        </p:blipFill>
        <p:spPr>
          <a:xfrm>
            <a:off x="719229" y="1267231"/>
            <a:ext cx="4796708" cy="3539549"/>
          </a:xfrm>
          <a:prstGeom prst="rect">
            <a:avLst/>
          </a:prstGeom>
        </p:spPr>
      </p:pic>
      <p:pic>
        <p:nvPicPr>
          <p:cNvPr id="6" name="Picture 2" descr="34 mẹo vệ sinh nhà cửa cực hiệu quả cho ngày Tết">
            <a:extLst>
              <a:ext uri="{FF2B5EF4-FFF2-40B4-BE49-F238E27FC236}">
                <a16:creationId xmlns="" xmlns:a16="http://schemas.microsoft.com/office/drawing/2014/main" id="{6740786C-A812-48A4-B6DB-131D59D32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13" y="142043"/>
            <a:ext cx="5475828" cy="640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Dọn Dẹp Nhà Cửa Yêu Lao động Làm Việc Nhà Dọn Dẹp Vệ Sinh Các Yếu  Tố Trẻ Em, Rửa Rau, Rửa Chén, Làm Việc Nhà Vector và PNG với">
            <a:extLst>
              <a:ext uri="{FF2B5EF4-FFF2-40B4-BE49-F238E27FC236}">
                <a16:creationId xmlns="" xmlns:a16="http://schemas.microsoft.com/office/drawing/2014/main" id="{4966192F-26D0-400C-B379-594F6F565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708" y="142043"/>
            <a:ext cx="611671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XÃ HỘI CỔ SƠ, NHÌN TỪ  DIỄN TRÌNH TƯ DUY CON NGƯỜI NGUYÊN THỦY - P2">
            <a:extLst>
              <a:ext uri="{FF2B5EF4-FFF2-40B4-BE49-F238E27FC236}">
                <a16:creationId xmlns="" xmlns:a16="http://schemas.microsoft.com/office/drawing/2014/main" id="{C0A669D9-1CEB-44AE-81CC-F43137841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6001"/>
            <a:ext cx="6208455" cy="3951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piens - Lược sử loài người: Một tác phẩm, một hành trình dạo bước cùng  lịch sử loài người...">
            <a:extLst>
              <a:ext uri="{FF2B5EF4-FFF2-40B4-BE49-F238E27FC236}">
                <a16:creationId xmlns="" xmlns:a16="http://schemas.microsoft.com/office/drawing/2014/main" id="{E4DF9E0B-0B97-4260-B2DE-7361991DD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455" y="2906001"/>
            <a:ext cx="5983545" cy="3951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77073017-D3BC-4BAD-96B4-4C77A133E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 y="468110"/>
            <a:ext cx="1048850" cy="908735"/>
          </a:xfrm>
          <a:prstGeom prst="rect">
            <a:avLst/>
          </a:prstGeom>
        </p:spPr>
      </p:pic>
      <p:pic>
        <p:nvPicPr>
          <p:cNvPr id="15" name="图片 1">
            <a:extLst>
              <a:ext uri="{FF2B5EF4-FFF2-40B4-BE49-F238E27FC236}">
                <a16:creationId xmlns="" xmlns:a16="http://schemas.microsoft.com/office/drawing/2014/main" id="{C32DFC9F-4D79-432A-A419-5569E4B18D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488" t="13333" r="18416" b="19180"/>
          <a:stretch/>
        </p:blipFill>
        <p:spPr>
          <a:xfrm>
            <a:off x="2160082" y="-86124"/>
            <a:ext cx="9318686" cy="3951999"/>
          </a:xfrm>
          <a:prstGeom prst="rect">
            <a:avLst/>
          </a:prstGeom>
          <a:effectLst>
            <a:outerShdw blurRad="50800" dist="38100" dir="9000000" sx="101000" sy="101000" algn="ctr" rotWithShape="0">
              <a:srgbClr val="000000">
                <a:alpha val="43137"/>
              </a:srgbClr>
            </a:outerShdw>
          </a:effectLst>
        </p:spPr>
      </p:pic>
      <p:sp>
        <p:nvSpPr>
          <p:cNvPr id="10" name="Rectangle 9">
            <a:extLst>
              <a:ext uri="{FF2B5EF4-FFF2-40B4-BE49-F238E27FC236}">
                <a16:creationId xmlns="" xmlns:a16="http://schemas.microsoft.com/office/drawing/2014/main" id="{7DFBA95B-D23F-4BC4-BCCF-738A9338E205}"/>
              </a:ext>
            </a:extLst>
          </p:cNvPr>
          <p:cNvSpPr/>
          <p:nvPr/>
        </p:nvSpPr>
        <p:spPr>
          <a:xfrm>
            <a:off x="2905793" y="341860"/>
            <a:ext cx="7571232" cy="1883657"/>
          </a:xfrm>
          <a:prstGeom prst="rect">
            <a:avLst/>
          </a:prstGeom>
        </p:spPr>
        <p:txBody>
          <a:bodyPr wrap="square">
            <a:spAutoFit/>
          </a:bodyPr>
          <a:lstStyle/>
          <a:p>
            <a:pPr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Khoảng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tám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trước</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bắt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biết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làm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nghiệp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Sư</a:t>
            </a:r>
            <a:r>
              <a:rPr lang="en-US" sz="2000" dirty="0">
                <a:solidFill>
                  <a:schemeClr val="bg1"/>
                </a:solidFill>
                <a:latin typeface="Times New Roman" panose="02020603050405020304" pitchFamily="18" charset="0"/>
                <a:cs typeface="Times New Roman" panose="02020603050405020304" pitchFamily="18" charset="0"/>
              </a:rPr>
              <a:t>̣ ra </a:t>
            </a:r>
            <a:r>
              <a:rPr lang="en-US" sz="2000" dirty="0" err="1">
                <a:solidFill>
                  <a:schemeClr val="bg1"/>
                </a:solidFill>
                <a:latin typeface="Times New Roman" panose="02020603050405020304" pitchFamily="18" charset="0"/>
                <a:cs typeface="Times New Roman" panose="02020603050405020304" pitchFamily="18" charset="0"/>
              </a:rPr>
              <a:t>đời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nghiệp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việc</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ít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a:t>
            </a:r>
            <a:r>
              <a:rPr lang="en-US" sz="2000" dirty="0">
                <a:solidFill>
                  <a:schemeClr val="bg1"/>
                </a:solidFill>
                <a:latin typeface="Times New Roman" panose="02020603050405020304" pitchFamily="18" charset="0"/>
                <a:cs typeface="Times New Roman" panose="02020603050405020304" pitchFamily="18" charset="0"/>
              </a:rPr>
              <a:t>̀ ở </a:t>
            </a:r>
            <a:r>
              <a:rPr lang="en-US" sz="2000" dirty="0" err="1">
                <a:solidFill>
                  <a:schemeClr val="bg1"/>
                </a:solidFill>
                <a:latin typeface="Times New Roman" panose="02020603050405020304" pitchFamily="18" charset="0"/>
                <a:cs typeface="Times New Roman" panose="02020603050405020304" pitchFamily="18" charset="0"/>
              </a:rPr>
              <a:t>bắt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được</a:t>
            </a:r>
            <a:r>
              <a:rPr lang="en-US" sz="2000" dirty="0">
                <a:solidFill>
                  <a:schemeClr val="bg1"/>
                </a:solidFill>
                <a:latin typeface="Times New Roman" panose="02020603050405020304" pitchFamily="18" charset="0"/>
                <a:cs typeface="Times New Roman" panose="02020603050405020304" pitchFamily="18" charset="0"/>
              </a:rPr>
              <a:t> chú ý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mang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531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additive="base">
                                        <p:cTn id="22" dur="500" fill="hold"/>
                                        <p:tgtEl>
                                          <p:spTgt spid="2054"/>
                                        </p:tgtEl>
                                        <p:attrNameLst>
                                          <p:attrName>ppt_x</p:attrName>
                                        </p:attrNameLst>
                                      </p:cBhvr>
                                      <p:tavLst>
                                        <p:tav tm="0">
                                          <p:val>
                                            <p:strVal val="#ppt_x"/>
                                          </p:val>
                                        </p:tav>
                                        <p:tav tm="100000">
                                          <p:val>
                                            <p:strVal val="#ppt_x"/>
                                          </p:val>
                                        </p:tav>
                                      </p:tavLst>
                                    </p:anim>
                                    <p:anim calcmode="lin" valueType="num">
                                      <p:cBhvr additive="base">
                                        <p:cTn id="23"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ịch sử 10 Bài 1 - Sự xuất hiện của loài người và bầy người nguyên thủy">
            <a:extLst>
              <a:ext uri="{FF2B5EF4-FFF2-40B4-BE49-F238E27FC236}">
                <a16:creationId xmlns="" xmlns:a16="http://schemas.microsoft.com/office/drawing/2014/main" id="{A6869EAF-1DFC-4A48-A8D1-685C1004B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32" y="71021"/>
            <a:ext cx="3923405" cy="26633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ệt Nam xưa qua 200 bức ảnh cổ - John Tran">
            <a:extLst>
              <a:ext uri="{FF2B5EF4-FFF2-40B4-BE49-F238E27FC236}">
                <a16:creationId xmlns="" xmlns:a16="http://schemas.microsoft.com/office/drawing/2014/main" id="{7E8AC696-5EC2-4CE0-83E8-309100E8A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120" y="71021"/>
            <a:ext cx="3671748" cy="2663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XÃ HỘI CỔ SƠ, NHÌN TỪ  DIỄN TRÌNH TƯ DUY CON NGƯỜI NGUYÊN THỦY - P2">
            <a:extLst>
              <a:ext uri="{FF2B5EF4-FFF2-40B4-BE49-F238E27FC236}">
                <a16:creationId xmlns="" xmlns:a16="http://schemas.microsoft.com/office/drawing/2014/main" id="{194C46D4-1726-4DB1-B8C8-77343CF02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061" y="71021"/>
            <a:ext cx="3923404" cy="26633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gôi nhà cổ gỗ mít ròng có một không hai ở Quảng Nam | Nhà cổ Việt Nam, di  sản văn hoá Việt Nam">
            <a:extLst>
              <a:ext uri="{FF2B5EF4-FFF2-40B4-BE49-F238E27FC236}">
                <a16:creationId xmlns="" xmlns:a16="http://schemas.microsoft.com/office/drawing/2014/main" id="{75BE6A34-1CD3-4390-97D7-3D1D18B71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31" y="3098307"/>
            <a:ext cx="3923404" cy="35221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hững điều cần biết về kiến trúc hiện đại Việt Nam - Kiến Trúc Xây Dựng Nam  Khang">
            <a:extLst>
              <a:ext uri="{FF2B5EF4-FFF2-40B4-BE49-F238E27FC236}">
                <a16:creationId xmlns="" xmlns:a16="http://schemas.microsoft.com/office/drawing/2014/main" id="{5D591130-4B10-4FE1-A580-B4887935A4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061" y="3065016"/>
            <a:ext cx="3923404" cy="35554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EBC07F5B-6F12-4AFC-BD98-1D2F67477373}"/>
              </a:ext>
            </a:extLst>
          </p:cNvPr>
          <p:cNvSpPr txBox="1"/>
          <p:nvPr/>
        </p:nvSpPr>
        <p:spPr>
          <a:xfrm>
            <a:off x="8397120" y="3215738"/>
            <a:ext cx="3466406" cy="1815882"/>
          </a:xfrm>
          <a:prstGeom prst="rect">
            <a:avLst/>
          </a:prstGeom>
          <a:noFill/>
        </p:spPr>
        <p:txBody>
          <a:bodyPr wrap="square" rtlCol="0">
            <a:spAutoFit/>
          </a:bodyPr>
          <a:lstStyle/>
          <a:p>
            <a:pPr algn="just"/>
            <a:r>
              <a:rPr lang="en-US" sz="2800" dirty="0" err="1">
                <a:solidFill>
                  <a:srgbClr val="0070C0"/>
                </a:solidFill>
                <a:latin typeface="Times New Roman" panose="02020603050405020304" pitchFamily="18" charset="0"/>
                <a:cs typeface="Times New Roman" panose="02020603050405020304" pitchFamily="18" charset="0"/>
              </a:rPr>
              <a:t>Em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hãy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quan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xét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thay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đổi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nhà</a:t>
            </a:r>
            <a:r>
              <a:rPr lang="en-US" sz="2800" dirty="0">
                <a:solidFill>
                  <a:srgbClr val="0070C0"/>
                </a:solidFill>
                <a:latin typeface="Times New Roman" panose="02020603050405020304" pitchFamily="18" charset="0"/>
                <a:cs typeface="Times New Roman" panose="02020603050405020304" pitchFamily="18" charset="0"/>
              </a:rPr>
              <a:t> ở qua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sau</a:t>
            </a:r>
            <a:r>
              <a:rPr lang="en-US" sz="2800" dirty="0">
                <a:solidFill>
                  <a:srgbClr val="0070C0"/>
                </a:solidFill>
                <a:latin typeface="Times New Roman" panose="02020603050405020304" pitchFamily="18" charset="0"/>
                <a:cs typeface="Times New Roman" panose="02020603050405020304" pitchFamily="18" charset="0"/>
              </a:rPr>
              <a:t>?</a:t>
            </a:r>
          </a:p>
        </p:txBody>
      </p:sp>
      <p:pic>
        <p:nvPicPr>
          <p:cNvPr id="15" name="图片 3">
            <a:extLst>
              <a:ext uri="{FF2B5EF4-FFF2-40B4-BE49-F238E27FC236}">
                <a16:creationId xmlns="" xmlns:a16="http://schemas.microsoft.com/office/drawing/2014/main" id="{DE4C9562-4B85-4630-9481-05376D13D6E0}"/>
              </a:ext>
            </a:extLst>
          </p:cNvPr>
          <p:cNvPicPr>
            <a:picLocks noChangeAspect="1"/>
          </p:cNvPicPr>
          <p:nvPr/>
        </p:nvPicPr>
        <p:blipFill rotWithShape="1">
          <a:blip r:embed="rId8">
            <a:extLst>
              <a:ext uri="{28A0092B-C50C-407E-A947-70E740481C1C}">
                <a14:useLocalDpi xmlns:a14="http://schemas.microsoft.com/office/drawing/2010/main" val="0"/>
              </a:ext>
            </a:extLst>
          </a:blip>
          <a:srcRect l="33847" t="11828" r="31458" b="66667"/>
          <a:stretch/>
        </p:blipFill>
        <p:spPr>
          <a:xfrm>
            <a:off x="1325881" y="-508395"/>
            <a:ext cx="8328074" cy="6882711"/>
          </a:xfrm>
          <a:prstGeom prst="rect">
            <a:avLst/>
          </a:prstGeom>
        </p:spPr>
      </p:pic>
      <p:sp>
        <p:nvSpPr>
          <p:cNvPr id="16" name="TextBox 15">
            <a:extLst>
              <a:ext uri="{FF2B5EF4-FFF2-40B4-BE49-F238E27FC236}">
                <a16:creationId xmlns="" xmlns:a16="http://schemas.microsoft.com/office/drawing/2014/main" id="{BE17CA95-DC56-4120-9141-41DBD8C86E8E}"/>
              </a:ext>
            </a:extLst>
          </p:cNvPr>
          <p:cNvSpPr txBox="1"/>
          <p:nvPr/>
        </p:nvSpPr>
        <p:spPr>
          <a:xfrm>
            <a:off x="3239897" y="1610937"/>
            <a:ext cx="4343400"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p>
        </p:txBody>
      </p:sp>
      <p:pic>
        <p:nvPicPr>
          <p:cNvPr id="17" name="PA_库_图片 8">
            <a:extLst>
              <a:ext uri="{FF2B5EF4-FFF2-40B4-BE49-F238E27FC236}">
                <a16:creationId xmlns="" xmlns:a16="http://schemas.microsoft.com/office/drawing/2014/main" id="{EBC84549-60F9-4CFD-BAE6-B52FB2DD9E5D}"/>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7694158" y="2734321"/>
            <a:ext cx="4481763" cy="4481763"/>
          </a:xfrm>
          <a:prstGeom prst="rect">
            <a:avLst/>
          </a:prstGeom>
        </p:spPr>
      </p:pic>
    </p:spTree>
    <p:extLst>
      <p:ext uri="{BB962C8B-B14F-4D97-AF65-F5344CB8AC3E}">
        <p14:creationId xmlns:p14="http://schemas.microsoft.com/office/powerpoint/2010/main" val="19665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500" fill="hold"/>
                                        <p:tgtEl>
                                          <p:spTgt spid="3078"/>
                                        </p:tgtEl>
                                        <p:attrNameLst>
                                          <p:attrName>ppt_x</p:attrName>
                                        </p:attrNameLst>
                                      </p:cBhvr>
                                      <p:tavLst>
                                        <p:tav tm="0">
                                          <p:val>
                                            <p:strVal val="#ppt_x"/>
                                          </p:val>
                                        </p:tav>
                                        <p:tav tm="100000">
                                          <p:val>
                                            <p:strVal val="#ppt_x"/>
                                          </p:val>
                                        </p:tav>
                                      </p:tavLst>
                                    </p:anim>
                                    <p:anim calcmode="lin" valueType="num">
                                      <p:cBhvr additive="base">
                                        <p:cTn id="16" dur="500" fill="hold"/>
                                        <p:tgtEl>
                                          <p:spTgt spid="307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82"/>
                                        </p:tgtEl>
                                        <p:attrNameLst>
                                          <p:attrName>style.visibility</p:attrName>
                                        </p:attrNameLst>
                                      </p:cBhvr>
                                      <p:to>
                                        <p:strVal val="visible"/>
                                      </p:to>
                                    </p:set>
                                    <p:anim calcmode="lin" valueType="num">
                                      <p:cBhvr additive="base">
                                        <p:cTn id="23" dur="500" fill="hold"/>
                                        <p:tgtEl>
                                          <p:spTgt spid="3082"/>
                                        </p:tgtEl>
                                        <p:attrNameLst>
                                          <p:attrName>ppt_x</p:attrName>
                                        </p:attrNameLst>
                                      </p:cBhvr>
                                      <p:tavLst>
                                        <p:tav tm="0">
                                          <p:val>
                                            <p:strVal val="#ppt_x"/>
                                          </p:val>
                                        </p:tav>
                                        <p:tav tm="100000">
                                          <p:val>
                                            <p:strVal val="#ppt_x"/>
                                          </p:val>
                                        </p:tav>
                                      </p:tavLst>
                                    </p:anim>
                                    <p:anim calcmode="lin" valueType="num">
                                      <p:cBhvr additive="base">
                                        <p:cTn id="24" dur="500" fill="hold"/>
                                        <p:tgtEl>
                                          <p:spTgt spid="308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3074"/>
                                        </p:tgtEl>
                                      </p:cBhvr>
                                    </p:animEffect>
                                    <p:anim calcmode="lin" valueType="num">
                                      <p:cBhvr>
                                        <p:cTn id="33" dur="1000"/>
                                        <p:tgtEl>
                                          <p:spTgt spid="3074"/>
                                        </p:tgtEl>
                                        <p:attrNameLst>
                                          <p:attrName>ppt_x</p:attrName>
                                        </p:attrNameLst>
                                      </p:cBhvr>
                                      <p:tavLst>
                                        <p:tav tm="0">
                                          <p:val>
                                            <p:strVal val="ppt_x"/>
                                          </p:val>
                                        </p:tav>
                                        <p:tav tm="100000">
                                          <p:val>
                                            <p:strVal val="ppt_x"/>
                                          </p:val>
                                        </p:tav>
                                      </p:tavLst>
                                    </p:anim>
                                    <p:anim calcmode="lin" valueType="num">
                                      <p:cBhvr>
                                        <p:cTn id="34" dur="1000"/>
                                        <p:tgtEl>
                                          <p:spTgt spid="3074"/>
                                        </p:tgtEl>
                                        <p:attrNameLst>
                                          <p:attrName>ppt_y</p:attrName>
                                        </p:attrNameLst>
                                      </p:cBhvr>
                                      <p:tavLst>
                                        <p:tav tm="0">
                                          <p:val>
                                            <p:strVal val="ppt_y"/>
                                          </p:val>
                                        </p:tav>
                                        <p:tav tm="100000">
                                          <p:val>
                                            <p:strVal val="ppt_y+.1"/>
                                          </p:val>
                                        </p:tav>
                                      </p:tavLst>
                                    </p:anim>
                                    <p:set>
                                      <p:cBhvr>
                                        <p:cTn id="35" dur="1" fill="hold">
                                          <p:stCondLst>
                                            <p:cond delay="999"/>
                                          </p:stCondLst>
                                        </p:cTn>
                                        <p:tgtEl>
                                          <p:spTgt spid="3074"/>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7"/>
                                        </p:tgtEl>
                                      </p:cBhvr>
                                    </p:animEffect>
                                    <p:anim calcmode="lin" valueType="num">
                                      <p:cBhvr>
                                        <p:cTn id="38" dur="1000"/>
                                        <p:tgtEl>
                                          <p:spTgt spid="7"/>
                                        </p:tgtEl>
                                        <p:attrNameLst>
                                          <p:attrName>ppt_x</p:attrName>
                                        </p:attrNameLst>
                                      </p:cBhvr>
                                      <p:tavLst>
                                        <p:tav tm="0">
                                          <p:val>
                                            <p:strVal val="ppt_x"/>
                                          </p:val>
                                        </p:tav>
                                        <p:tav tm="100000">
                                          <p:val>
                                            <p:strVal val="ppt_x"/>
                                          </p:val>
                                        </p:tav>
                                      </p:tavLst>
                                    </p:anim>
                                    <p:anim calcmode="lin" valueType="num">
                                      <p:cBhvr>
                                        <p:cTn id="39" dur="1000"/>
                                        <p:tgtEl>
                                          <p:spTgt spid="7"/>
                                        </p:tgtEl>
                                        <p:attrNameLst>
                                          <p:attrName>ppt_y</p:attrName>
                                        </p:attrNameLst>
                                      </p:cBhvr>
                                      <p:tavLst>
                                        <p:tav tm="0">
                                          <p:val>
                                            <p:strVal val="ppt_y"/>
                                          </p:val>
                                        </p:tav>
                                        <p:tav tm="100000">
                                          <p:val>
                                            <p:strVal val="ppt_y+.1"/>
                                          </p:val>
                                        </p:tav>
                                      </p:tavLst>
                                    </p:anim>
                                    <p:set>
                                      <p:cBhvr>
                                        <p:cTn id="40" dur="1" fill="hold">
                                          <p:stCondLst>
                                            <p:cond delay="999"/>
                                          </p:stCondLst>
                                        </p:cTn>
                                        <p:tgtEl>
                                          <p:spTgt spid="7"/>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3078"/>
                                        </p:tgtEl>
                                      </p:cBhvr>
                                    </p:animEffect>
                                    <p:anim calcmode="lin" valueType="num">
                                      <p:cBhvr>
                                        <p:cTn id="43" dur="1000"/>
                                        <p:tgtEl>
                                          <p:spTgt spid="3078"/>
                                        </p:tgtEl>
                                        <p:attrNameLst>
                                          <p:attrName>ppt_x</p:attrName>
                                        </p:attrNameLst>
                                      </p:cBhvr>
                                      <p:tavLst>
                                        <p:tav tm="0">
                                          <p:val>
                                            <p:strVal val="ppt_x"/>
                                          </p:val>
                                        </p:tav>
                                        <p:tav tm="100000">
                                          <p:val>
                                            <p:strVal val="ppt_x"/>
                                          </p:val>
                                        </p:tav>
                                      </p:tavLst>
                                    </p:anim>
                                    <p:anim calcmode="lin" valueType="num">
                                      <p:cBhvr>
                                        <p:cTn id="44" dur="1000"/>
                                        <p:tgtEl>
                                          <p:spTgt spid="3078"/>
                                        </p:tgtEl>
                                        <p:attrNameLst>
                                          <p:attrName>ppt_y</p:attrName>
                                        </p:attrNameLst>
                                      </p:cBhvr>
                                      <p:tavLst>
                                        <p:tav tm="0">
                                          <p:val>
                                            <p:strVal val="ppt_y"/>
                                          </p:val>
                                        </p:tav>
                                        <p:tav tm="100000">
                                          <p:val>
                                            <p:strVal val="ppt_y+.1"/>
                                          </p:val>
                                        </p:tav>
                                      </p:tavLst>
                                    </p:anim>
                                    <p:set>
                                      <p:cBhvr>
                                        <p:cTn id="45" dur="1" fill="hold">
                                          <p:stCondLst>
                                            <p:cond delay="999"/>
                                          </p:stCondLst>
                                        </p:cTn>
                                        <p:tgtEl>
                                          <p:spTgt spid="3078"/>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3080"/>
                                        </p:tgtEl>
                                      </p:cBhvr>
                                    </p:animEffect>
                                    <p:anim calcmode="lin" valueType="num">
                                      <p:cBhvr>
                                        <p:cTn id="48" dur="1000"/>
                                        <p:tgtEl>
                                          <p:spTgt spid="3080"/>
                                        </p:tgtEl>
                                        <p:attrNameLst>
                                          <p:attrName>ppt_x</p:attrName>
                                        </p:attrNameLst>
                                      </p:cBhvr>
                                      <p:tavLst>
                                        <p:tav tm="0">
                                          <p:val>
                                            <p:strVal val="ppt_x"/>
                                          </p:val>
                                        </p:tav>
                                        <p:tav tm="100000">
                                          <p:val>
                                            <p:strVal val="ppt_x"/>
                                          </p:val>
                                        </p:tav>
                                      </p:tavLst>
                                    </p:anim>
                                    <p:anim calcmode="lin" valueType="num">
                                      <p:cBhvr>
                                        <p:cTn id="49" dur="1000"/>
                                        <p:tgtEl>
                                          <p:spTgt spid="3080"/>
                                        </p:tgtEl>
                                        <p:attrNameLst>
                                          <p:attrName>ppt_y</p:attrName>
                                        </p:attrNameLst>
                                      </p:cBhvr>
                                      <p:tavLst>
                                        <p:tav tm="0">
                                          <p:val>
                                            <p:strVal val="ppt_y"/>
                                          </p:val>
                                        </p:tav>
                                        <p:tav tm="100000">
                                          <p:val>
                                            <p:strVal val="ppt_y+.1"/>
                                          </p:val>
                                        </p:tav>
                                      </p:tavLst>
                                    </p:anim>
                                    <p:set>
                                      <p:cBhvr>
                                        <p:cTn id="50" dur="1" fill="hold">
                                          <p:stCondLst>
                                            <p:cond delay="999"/>
                                          </p:stCondLst>
                                        </p:cTn>
                                        <p:tgtEl>
                                          <p:spTgt spid="3080"/>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3082"/>
                                        </p:tgtEl>
                                      </p:cBhvr>
                                    </p:animEffect>
                                    <p:anim calcmode="lin" valueType="num">
                                      <p:cBhvr>
                                        <p:cTn id="53" dur="1000"/>
                                        <p:tgtEl>
                                          <p:spTgt spid="3082"/>
                                        </p:tgtEl>
                                        <p:attrNameLst>
                                          <p:attrName>ppt_x</p:attrName>
                                        </p:attrNameLst>
                                      </p:cBhvr>
                                      <p:tavLst>
                                        <p:tav tm="0">
                                          <p:val>
                                            <p:strVal val="ppt_x"/>
                                          </p:val>
                                        </p:tav>
                                        <p:tav tm="100000">
                                          <p:val>
                                            <p:strVal val="ppt_x"/>
                                          </p:val>
                                        </p:tav>
                                      </p:tavLst>
                                    </p:anim>
                                    <p:anim calcmode="lin" valueType="num">
                                      <p:cBhvr>
                                        <p:cTn id="54" dur="1000"/>
                                        <p:tgtEl>
                                          <p:spTgt spid="3082"/>
                                        </p:tgtEl>
                                        <p:attrNameLst>
                                          <p:attrName>ppt_y</p:attrName>
                                        </p:attrNameLst>
                                      </p:cBhvr>
                                      <p:tavLst>
                                        <p:tav tm="0">
                                          <p:val>
                                            <p:strVal val="ppt_y"/>
                                          </p:val>
                                        </p:tav>
                                        <p:tav tm="100000">
                                          <p:val>
                                            <p:strVal val="ppt_y+.1"/>
                                          </p:val>
                                        </p:tav>
                                      </p:tavLst>
                                    </p:anim>
                                    <p:set>
                                      <p:cBhvr>
                                        <p:cTn id="55" dur="1" fill="hold">
                                          <p:stCondLst>
                                            <p:cond delay="999"/>
                                          </p:stCondLst>
                                        </p:cTn>
                                        <p:tgtEl>
                                          <p:spTgt spid="3082"/>
                                        </p:tgtEl>
                                        <p:attrNameLst>
                                          <p:attrName>style.visibility</p:attrName>
                                        </p:attrNameLst>
                                      </p:cBhvr>
                                      <p:to>
                                        <p:strVal val="hidden"/>
                                      </p:to>
                                    </p:set>
                                  </p:childTnLst>
                                </p:cTn>
                              </p:par>
                              <p:par>
                                <p:cTn id="56" presetID="42" presetClass="exit" presetSubtype="0" fill="hold" grpId="1" nodeType="withEffect">
                                  <p:stCondLst>
                                    <p:cond delay="0"/>
                                  </p:stCondLst>
                                  <p:childTnLst>
                                    <p:animEffect transition="out" filter="fade">
                                      <p:cBhvr>
                                        <p:cTn id="57" dur="1000"/>
                                        <p:tgtEl>
                                          <p:spTgt spid="5"/>
                                        </p:tgtEl>
                                      </p:cBhvr>
                                    </p:animEffect>
                                    <p:anim calcmode="lin" valueType="num">
                                      <p:cBhvr>
                                        <p:cTn id="58" dur="1000"/>
                                        <p:tgtEl>
                                          <p:spTgt spid="5"/>
                                        </p:tgtEl>
                                        <p:attrNameLst>
                                          <p:attrName>ppt_x</p:attrName>
                                        </p:attrNameLst>
                                      </p:cBhvr>
                                      <p:tavLst>
                                        <p:tav tm="0">
                                          <p:val>
                                            <p:strVal val="ppt_x"/>
                                          </p:val>
                                        </p:tav>
                                        <p:tav tm="100000">
                                          <p:val>
                                            <p:strVal val="ppt_x"/>
                                          </p:val>
                                        </p:tav>
                                      </p:tavLst>
                                    </p:anim>
                                    <p:anim calcmode="lin" valueType="num">
                                      <p:cBhvr>
                                        <p:cTn id="59" dur="1000"/>
                                        <p:tgtEl>
                                          <p:spTgt spid="5"/>
                                        </p:tgtEl>
                                        <p:attrNameLst>
                                          <p:attrName>ppt_y</p:attrName>
                                        </p:attrNameLst>
                                      </p:cBhvr>
                                      <p:tavLst>
                                        <p:tav tm="0">
                                          <p:val>
                                            <p:strVal val="ppt_y"/>
                                          </p:val>
                                        </p:tav>
                                        <p:tav tm="100000">
                                          <p:val>
                                            <p:strVal val="ppt_y+.1"/>
                                          </p:val>
                                        </p:tav>
                                      </p:tavLst>
                                    </p:anim>
                                    <p:set>
                                      <p:cBhvr>
                                        <p:cTn id="60" dur="1" fill="hold">
                                          <p:stCondLst>
                                            <p:cond delay="9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80">
                                          <p:stCondLst>
                                            <p:cond delay="0"/>
                                          </p:stCondLst>
                                        </p:cTn>
                                        <p:tgtEl>
                                          <p:spTgt spid="17"/>
                                        </p:tgtEl>
                                      </p:cBhvr>
                                    </p:animEffect>
                                    <p:anim calcmode="lin" valueType="num">
                                      <p:cBhvr>
                                        <p:cTn id="6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1" dur="26">
                                          <p:stCondLst>
                                            <p:cond delay="650"/>
                                          </p:stCondLst>
                                        </p:cTn>
                                        <p:tgtEl>
                                          <p:spTgt spid="17"/>
                                        </p:tgtEl>
                                      </p:cBhvr>
                                      <p:to x="100000" y="60000"/>
                                    </p:animScale>
                                    <p:animScale>
                                      <p:cBhvr>
                                        <p:cTn id="72" dur="166" decel="50000">
                                          <p:stCondLst>
                                            <p:cond delay="676"/>
                                          </p:stCondLst>
                                        </p:cTn>
                                        <p:tgtEl>
                                          <p:spTgt spid="17"/>
                                        </p:tgtEl>
                                      </p:cBhvr>
                                      <p:to x="100000" y="100000"/>
                                    </p:animScale>
                                    <p:animScale>
                                      <p:cBhvr>
                                        <p:cTn id="73" dur="26">
                                          <p:stCondLst>
                                            <p:cond delay="1312"/>
                                          </p:stCondLst>
                                        </p:cTn>
                                        <p:tgtEl>
                                          <p:spTgt spid="17"/>
                                        </p:tgtEl>
                                      </p:cBhvr>
                                      <p:to x="100000" y="80000"/>
                                    </p:animScale>
                                    <p:animScale>
                                      <p:cBhvr>
                                        <p:cTn id="74" dur="166" decel="50000">
                                          <p:stCondLst>
                                            <p:cond delay="1338"/>
                                          </p:stCondLst>
                                        </p:cTn>
                                        <p:tgtEl>
                                          <p:spTgt spid="17"/>
                                        </p:tgtEl>
                                      </p:cBhvr>
                                      <p:to x="100000" y="100000"/>
                                    </p:animScale>
                                    <p:animScale>
                                      <p:cBhvr>
                                        <p:cTn id="75" dur="26">
                                          <p:stCondLst>
                                            <p:cond delay="1642"/>
                                          </p:stCondLst>
                                        </p:cTn>
                                        <p:tgtEl>
                                          <p:spTgt spid="17"/>
                                        </p:tgtEl>
                                      </p:cBhvr>
                                      <p:to x="100000" y="90000"/>
                                    </p:animScale>
                                    <p:animScale>
                                      <p:cBhvr>
                                        <p:cTn id="76" dur="166" decel="50000">
                                          <p:stCondLst>
                                            <p:cond delay="1668"/>
                                          </p:stCondLst>
                                        </p:cTn>
                                        <p:tgtEl>
                                          <p:spTgt spid="17"/>
                                        </p:tgtEl>
                                      </p:cBhvr>
                                      <p:to x="100000" y="100000"/>
                                    </p:animScale>
                                    <p:animScale>
                                      <p:cBhvr>
                                        <p:cTn id="77" dur="26">
                                          <p:stCondLst>
                                            <p:cond delay="1808"/>
                                          </p:stCondLst>
                                        </p:cTn>
                                        <p:tgtEl>
                                          <p:spTgt spid="17"/>
                                        </p:tgtEl>
                                      </p:cBhvr>
                                      <p:to x="100000" y="95000"/>
                                    </p:animScale>
                                    <p:animScale>
                                      <p:cBhvr>
                                        <p:cTn id="78" dur="166" decel="50000">
                                          <p:stCondLst>
                                            <p:cond delay="1834"/>
                                          </p:stCondLst>
                                        </p:cTn>
                                        <p:tgtEl>
                                          <p:spTgt spid="17"/>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80">
                                          <p:stCondLst>
                                            <p:cond delay="0"/>
                                          </p:stCondLst>
                                        </p:cTn>
                                        <p:tgtEl>
                                          <p:spTgt spid="15"/>
                                        </p:tgtEl>
                                      </p:cBhvr>
                                    </p:animEffect>
                                    <p:anim calcmode="lin" valueType="num">
                                      <p:cBhvr>
                                        <p:cTn id="8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7" dur="26">
                                          <p:stCondLst>
                                            <p:cond delay="650"/>
                                          </p:stCondLst>
                                        </p:cTn>
                                        <p:tgtEl>
                                          <p:spTgt spid="15"/>
                                        </p:tgtEl>
                                      </p:cBhvr>
                                      <p:to x="100000" y="60000"/>
                                    </p:animScale>
                                    <p:animScale>
                                      <p:cBhvr>
                                        <p:cTn id="88" dur="166" decel="50000">
                                          <p:stCondLst>
                                            <p:cond delay="676"/>
                                          </p:stCondLst>
                                        </p:cTn>
                                        <p:tgtEl>
                                          <p:spTgt spid="15"/>
                                        </p:tgtEl>
                                      </p:cBhvr>
                                      <p:to x="100000" y="100000"/>
                                    </p:animScale>
                                    <p:animScale>
                                      <p:cBhvr>
                                        <p:cTn id="89" dur="26">
                                          <p:stCondLst>
                                            <p:cond delay="1312"/>
                                          </p:stCondLst>
                                        </p:cTn>
                                        <p:tgtEl>
                                          <p:spTgt spid="15"/>
                                        </p:tgtEl>
                                      </p:cBhvr>
                                      <p:to x="100000" y="80000"/>
                                    </p:animScale>
                                    <p:animScale>
                                      <p:cBhvr>
                                        <p:cTn id="90" dur="166" decel="50000">
                                          <p:stCondLst>
                                            <p:cond delay="1338"/>
                                          </p:stCondLst>
                                        </p:cTn>
                                        <p:tgtEl>
                                          <p:spTgt spid="15"/>
                                        </p:tgtEl>
                                      </p:cBhvr>
                                      <p:to x="100000" y="100000"/>
                                    </p:animScale>
                                    <p:animScale>
                                      <p:cBhvr>
                                        <p:cTn id="91" dur="26">
                                          <p:stCondLst>
                                            <p:cond delay="1642"/>
                                          </p:stCondLst>
                                        </p:cTn>
                                        <p:tgtEl>
                                          <p:spTgt spid="15"/>
                                        </p:tgtEl>
                                      </p:cBhvr>
                                      <p:to x="100000" y="90000"/>
                                    </p:animScale>
                                    <p:animScale>
                                      <p:cBhvr>
                                        <p:cTn id="92" dur="166" decel="50000">
                                          <p:stCondLst>
                                            <p:cond delay="1668"/>
                                          </p:stCondLst>
                                        </p:cTn>
                                        <p:tgtEl>
                                          <p:spTgt spid="15"/>
                                        </p:tgtEl>
                                      </p:cBhvr>
                                      <p:to x="100000" y="100000"/>
                                    </p:animScale>
                                    <p:animScale>
                                      <p:cBhvr>
                                        <p:cTn id="93" dur="26">
                                          <p:stCondLst>
                                            <p:cond delay="1808"/>
                                          </p:stCondLst>
                                        </p:cTn>
                                        <p:tgtEl>
                                          <p:spTgt spid="15"/>
                                        </p:tgtEl>
                                      </p:cBhvr>
                                      <p:to x="100000" y="95000"/>
                                    </p:animScale>
                                    <p:animScale>
                                      <p:cBhvr>
                                        <p:cTn id="94" dur="166" decel="50000">
                                          <p:stCondLst>
                                            <p:cond delay="1834"/>
                                          </p:stCondLst>
                                        </p:cTn>
                                        <p:tgtEl>
                                          <p:spTgt spid="15"/>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D10B03C-3B79-456F-8A5E-390066D11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1829" y="323542"/>
            <a:ext cx="4071211" cy="2569799"/>
          </a:xfrm>
          <a:prstGeom prst="rect">
            <a:avLst/>
          </a:prstGeom>
        </p:spPr>
      </p:pic>
      <p:pic>
        <p:nvPicPr>
          <p:cNvPr id="3076" name="Picture 4" descr="Giữ gìn và kế thừa kiến trúc nhà sàn dân tộc Thái">
            <a:extLst>
              <a:ext uri="{FF2B5EF4-FFF2-40B4-BE49-F238E27FC236}">
                <a16:creationId xmlns="" xmlns:a16="http://schemas.microsoft.com/office/drawing/2014/main" id="{ABB299CF-1013-4875-862C-BE9AF408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00" y="323542"/>
            <a:ext cx="3833203" cy="25697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U CĂN HỘ CHUNG CƯ HÀ ĐÔ NGUYỄN VĂN CÔNG">
            <a:extLst>
              <a:ext uri="{FF2B5EF4-FFF2-40B4-BE49-F238E27FC236}">
                <a16:creationId xmlns="" xmlns:a16="http://schemas.microsoft.com/office/drawing/2014/main" id="{83D72351-A9BE-436E-9347-69D547F6B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41" y="3559946"/>
            <a:ext cx="3833203" cy="27892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à quê - Tranh Sơn Dầu, Tranh Phong Cảnh">
            <a:extLst>
              <a:ext uri="{FF2B5EF4-FFF2-40B4-BE49-F238E27FC236}">
                <a16:creationId xmlns="" xmlns:a16="http://schemas.microsoft.com/office/drawing/2014/main" id="{234877A3-7614-417D-AC55-5E4B3EE071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5705" y="364528"/>
            <a:ext cx="3833203" cy="25697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89ABD2D-FAAC-45E8-9AF8-708CDCDE4EC4}"/>
              </a:ext>
            </a:extLst>
          </p:cNvPr>
          <p:cNvPicPr>
            <a:picLocks noChangeAspect="1"/>
          </p:cNvPicPr>
          <p:nvPr/>
        </p:nvPicPr>
        <p:blipFill>
          <a:blip r:embed="rId6"/>
          <a:stretch>
            <a:fillRect/>
          </a:stretch>
        </p:blipFill>
        <p:spPr>
          <a:xfrm>
            <a:off x="4175373" y="3559947"/>
            <a:ext cx="3833203" cy="2789260"/>
          </a:xfrm>
          <a:prstGeom prst="rect">
            <a:avLst/>
          </a:prstGeom>
        </p:spPr>
      </p:pic>
      <p:pic>
        <p:nvPicPr>
          <p:cNvPr id="3084" name="Picture 12" descr="Thiết kế cải tạo nhà ống 5 tầng 125m2 ngập nắng gió">
            <a:extLst>
              <a:ext uri="{FF2B5EF4-FFF2-40B4-BE49-F238E27FC236}">
                <a16:creationId xmlns="" xmlns:a16="http://schemas.microsoft.com/office/drawing/2014/main" id="{5829EC71-3D21-4496-8E50-05E6AA3F8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845" y="3559946"/>
            <a:ext cx="3833203" cy="2789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0800837-3D23-4C03-8828-50AF2C91C0ED}"/>
              </a:ext>
            </a:extLst>
          </p:cNvPr>
          <p:cNvSpPr txBox="1"/>
          <p:nvPr/>
        </p:nvSpPr>
        <p:spPr>
          <a:xfrm>
            <a:off x="1645727" y="2928722"/>
            <a:ext cx="1899821" cy="369332"/>
          </a:xfrm>
          <a:prstGeom prst="rect">
            <a:avLst/>
          </a:prstGeom>
          <a:noFill/>
        </p:spPr>
        <p:txBody>
          <a:bodyPr wrap="square" rtlCol="0">
            <a:spAutoFit/>
          </a:bodyPr>
          <a:lstStyle/>
          <a:p>
            <a:r>
              <a:rPr lang="en-US"/>
              <a:t>Nhà sàn</a:t>
            </a:r>
          </a:p>
        </p:txBody>
      </p:sp>
      <p:sp>
        <p:nvSpPr>
          <p:cNvPr id="6" name="TextBox 5">
            <a:extLst>
              <a:ext uri="{FF2B5EF4-FFF2-40B4-BE49-F238E27FC236}">
                <a16:creationId xmlns="" xmlns:a16="http://schemas.microsoft.com/office/drawing/2014/main" id="{8564A49A-5857-4B9A-9526-108755D31F7E}"/>
              </a:ext>
            </a:extLst>
          </p:cNvPr>
          <p:cNvSpPr txBox="1"/>
          <p:nvPr/>
        </p:nvSpPr>
        <p:spPr>
          <a:xfrm>
            <a:off x="5399057" y="2955067"/>
            <a:ext cx="1746033" cy="369332"/>
          </a:xfrm>
          <a:prstGeom prst="rect">
            <a:avLst/>
          </a:prstGeom>
          <a:noFill/>
        </p:spPr>
        <p:txBody>
          <a:bodyPr wrap="square" rtlCol="0">
            <a:spAutoFit/>
          </a:bodyPr>
          <a:lstStyle/>
          <a:p>
            <a:r>
              <a:rPr lang="en-US"/>
              <a:t>Trường học </a:t>
            </a:r>
          </a:p>
        </p:txBody>
      </p:sp>
      <p:sp>
        <p:nvSpPr>
          <p:cNvPr id="7" name="TextBox 6">
            <a:extLst>
              <a:ext uri="{FF2B5EF4-FFF2-40B4-BE49-F238E27FC236}">
                <a16:creationId xmlns="" xmlns:a16="http://schemas.microsoft.com/office/drawing/2014/main" id="{111882A6-238A-4386-963E-808F44BBA68E}"/>
              </a:ext>
            </a:extLst>
          </p:cNvPr>
          <p:cNvSpPr txBox="1"/>
          <p:nvPr/>
        </p:nvSpPr>
        <p:spPr>
          <a:xfrm>
            <a:off x="9226857" y="2955067"/>
            <a:ext cx="2441359" cy="369332"/>
          </a:xfrm>
          <a:prstGeom prst="rect">
            <a:avLst/>
          </a:prstGeom>
          <a:noFill/>
        </p:spPr>
        <p:txBody>
          <a:bodyPr wrap="square" rtlCol="0">
            <a:spAutoFit/>
          </a:bodyPr>
          <a:lstStyle/>
          <a:p>
            <a:r>
              <a:rPr lang="en-US"/>
              <a:t>Nhà ở nông thôn</a:t>
            </a:r>
          </a:p>
        </p:txBody>
      </p:sp>
      <p:sp>
        <p:nvSpPr>
          <p:cNvPr id="8" name="TextBox 7">
            <a:extLst>
              <a:ext uri="{FF2B5EF4-FFF2-40B4-BE49-F238E27FC236}">
                <a16:creationId xmlns="" xmlns:a16="http://schemas.microsoft.com/office/drawing/2014/main" id="{6A8158DA-7304-43F6-8322-8D12F60F165E}"/>
              </a:ext>
            </a:extLst>
          </p:cNvPr>
          <p:cNvSpPr txBox="1"/>
          <p:nvPr/>
        </p:nvSpPr>
        <p:spPr>
          <a:xfrm>
            <a:off x="1065321" y="6389740"/>
            <a:ext cx="2121763" cy="369332"/>
          </a:xfrm>
          <a:prstGeom prst="rect">
            <a:avLst/>
          </a:prstGeom>
          <a:noFill/>
        </p:spPr>
        <p:txBody>
          <a:bodyPr wrap="square" rtlCol="0">
            <a:spAutoFit/>
          </a:bodyPr>
          <a:lstStyle/>
          <a:p>
            <a:r>
              <a:rPr lang="en-US"/>
              <a:t>Nhà chung cư</a:t>
            </a:r>
          </a:p>
        </p:txBody>
      </p:sp>
      <p:sp>
        <p:nvSpPr>
          <p:cNvPr id="9" name="TextBox 8">
            <a:extLst>
              <a:ext uri="{FF2B5EF4-FFF2-40B4-BE49-F238E27FC236}">
                <a16:creationId xmlns="" xmlns:a16="http://schemas.microsoft.com/office/drawing/2014/main" id="{A54A7440-D46D-444D-8C9C-123F84BD2DBB}"/>
              </a:ext>
            </a:extLst>
          </p:cNvPr>
          <p:cNvSpPr txBox="1"/>
          <p:nvPr/>
        </p:nvSpPr>
        <p:spPr>
          <a:xfrm>
            <a:off x="5530789" y="6389740"/>
            <a:ext cx="1482570" cy="369332"/>
          </a:xfrm>
          <a:prstGeom prst="rect">
            <a:avLst/>
          </a:prstGeom>
          <a:noFill/>
        </p:spPr>
        <p:txBody>
          <a:bodyPr wrap="square" rtlCol="0">
            <a:spAutoFit/>
          </a:bodyPr>
          <a:lstStyle/>
          <a:p>
            <a:r>
              <a:rPr lang="en-US"/>
              <a:t>Nhà nổi</a:t>
            </a:r>
          </a:p>
        </p:txBody>
      </p:sp>
      <p:sp>
        <p:nvSpPr>
          <p:cNvPr id="10" name="TextBox 9">
            <a:extLst>
              <a:ext uri="{FF2B5EF4-FFF2-40B4-BE49-F238E27FC236}">
                <a16:creationId xmlns="" xmlns:a16="http://schemas.microsoft.com/office/drawing/2014/main" id="{9F65E5CC-0BD3-4331-A171-5EDD1661CFF5}"/>
              </a:ext>
            </a:extLst>
          </p:cNvPr>
          <p:cNvSpPr txBox="1"/>
          <p:nvPr/>
        </p:nvSpPr>
        <p:spPr>
          <a:xfrm>
            <a:off x="9685537" y="6394670"/>
            <a:ext cx="1982679" cy="369332"/>
          </a:xfrm>
          <a:prstGeom prst="rect">
            <a:avLst/>
          </a:prstGeom>
          <a:noFill/>
        </p:spPr>
        <p:txBody>
          <a:bodyPr wrap="square" rtlCol="0">
            <a:spAutoFit/>
          </a:bodyPr>
          <a:lstStyle/>
          <a:p>
            <a:r>
              <a:rPr lang="en-US"/>
              <a:t>Nhà ở phố</a:t>
            </a:r>
          </a:p>
        </p:txBody>
      </p:sp>
      <p:sp>
        <p:nvSpPr>
          <p:cNvPr id="3" name="Oval 2">
            <a:extLst>
              <a:ext uri="{FF2B5EF4-FFF2-40B4-BE49-F238E27FC236}">
                <a16:creationId xmlns="" xmlns:a16="http://schemas.microsoft.com/office/drawing/2014/main" id="{F44AB3A3-57EC-44EB-A912-A964C32B698B}"/>
              </a:ext>
            </a:extLst>
          </p:cNvPr>
          <p:cNvSpPr/>
          <p:nvPr/>
        </p:nvSpPr>
        <p:spPr>
          <a:xfrm>
            <a:off x="332212" y="266279"/>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1</a:t>
            </a:r>
          </a:p>
        </p:txBody>
      </p:sp>
      <p:sp>
        <p:nvSpPr>
          <p:cNvPr id="19" name="Oval 18">
            <a:extLst>
              <a:ext uri="{FF2B5EF4-FFF2-40B4-BE49-F238E27FC236}">
                <a16:creationId xmlns="" xmlns:a16="http://schemas.microsoft.com/office/drawing/2014/main" id="{EA5C8FBE-8EEA-46B6-BD59-E501273F0620}"/>
              </a:ext>
            </a:extLst>
          </p:cNvPr>
          <p:cNvSpPr/>
          <p:nvPr/>
        </p:nvSpPr>
        <p:spPr>
          <a:xfrm>
            <a:off x="4220560" y="367482"/>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2</a:t>
            </a:r>
          </a:p>
        </p:txBody>
      </p:sp>
      <p:sp>
        <p:nvSpPr>
          <p:cNvPr id="20" name="Oval 19">
            <a:extLst>
              <a:ext uri="{FF2B5EF4-FFF2-40B4-BE49-F238E27FC236}">
                <a16:creationId xmlns="" xmlns:a16="http://schemas.microsoft.com/office/drawing/2014/main" id="{8E3BA75F-CF21-4289-ACDF-ABDFAD113368}"/>
              </a:ext>
            </a:extLst>
          </p:cNvPr>
          <p:cNvSpPr/>
          <p:nvPr/>
        </p:nvSpPr>
        <p:spPr>
          <a:xfrm>
            <a:off x="8386474" y="422092"/>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3</a:t>
            </a:r>
          </a:p>
        </p:txBody>
      </p:sp>
      <p:sp>
        <p:nvSpPr>
          <p:cNvPr id="21" name="Oval 20">
            <a:extLst>
              <a:ext uri="{FF2B5EF4-FFF2-40B4-BE49-F238E27FC236}">
                <a16:creationId xmlns="" xmlns:a16="http://schemas.microsoft.com/office/drawing/2014/main" id="{B6914CD3-8A75-4C6F-B56F-6A9CD2F9EC22}"/>
              </a:ext>
            </a:extLst>
          </p:cNvPr>
          <p:cNvSpPr/>
          <p:nvPr/>
        </p:nvSpPr>
        <p:spPr>
          <a:xfrm>
            <a:off x="183001" y="3695279"/>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4</a:t>
            </a:r>
          </a:p>
        </p:txBody>
      </p:sp>
      <p:sp>
        <p:nvSpPr>
          <p:cNvPr id="22" name="Oval 21">
            <a:extLst>
              <a:ext uri="{FF2B5EF4-FFF2-40B4-BE49-F238E27FC236}">
                <a16:creationId xmlns="" xmlns:a16="http://schemas.microsoft.com/office/drawing/2014/main" id="{9D0AF814-BC22-42AC-BD53-A17A74CE3A5A}"/>
              </a:ext>
            </a:extLst>
          </p:cNvPr>
          <p:cNvSpPr/>
          <p:nvPr/>
        </p:nvSpPr>
        <p:spPr>
          <a:xfrm>
            <a:off x="4258931" y="3625206"/>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5</a:t>
            </a:r>
          </a:p>
        </p:txBody>
      </p:sp>
      <p:sp>
        <p:nvSpPr>
          <p:cNvPr id="23" name="Oval 22">
            <a:extLst>
              <a:ext uri="{FF2B5EF4-FFF2-40B4-BE49-F238E27FC236}">
                <a16:creationId xmlns="" xmlns:a16="http://schemas.microsoft.com/office/drawing/2014/main" id="{94EE178C-5CD4-4B6A-8811-6A1273DD5896}"/>
              </a:ext>
            </a:extLst>
          </p:cNvPr>
          <p:cNvSpPr/>
          <p:nvPr/>
        </p:nvSpPr>
        <p:spPr>
          <a:xfrm>
            <a:off x="8186887" y="3608179"/>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6</a:t>
            </a:r>
          </a:p>
        </p:txBody>
      </p:sp>
      <p:pic>
        <p:nvPicPr>
          <p:cNvPr id="24" name="图片 3">
            <a:extLst>
              <a:ext uri="{FF2B5EF4-FFF2-40B4-BE49-F238E27FC236}">
                <a16:creationId xmlns="" xmlns:a16="http://schemas.microsoft.com/office/drawing/2014/main" id="{1F0E1F03-31B1-467F-86F6-1C105D99732C}"/>
              </a:ext>
            </a:extLst>
          </p:cNvPr>
          <p:cNvPicPr>
            <a:picLocks noChangeAspect="1"/>
          </p:cNvPicPr>
          <p:nvPr/>
        </p:nvPicPr>
        <p:blipFill rotWithShape="1">
          <a:blip r:embed="rId8">
            <a:extLst>
              <a:ext uri="{28A0092B-C50C-407E-A947-70E740481C1C}">
                <a14:useLocalDpi xmlns:a14="http://schemas.microsoft.com/office/drawing/2010/main" val="0"/>
              </a:ext>
            </a:extLst>
          </a:blip>
          <a:srcRect l="20097" t="71128" r="33954" b="9795"/>
          <a:stretch/>
        </p:blipFill>
        <p:spPr>
          <a:xfrm>
            <a:off x="3440188" y="1855191"/>
            <a:ext cx="5038666" cy="2789260"/>
          </a:xfrm>
          <a:prstGeom prst="rect">
            <a:avLst/>
          </a:prstGeom>
        </p:spPr>
      </p:pic>
      <p:sp>
        <p:nvSpPr>
          <p:cNvPr id="2" name="TextBox 1">
            <a:extLst>
              <a:ext uri="{FF2B5EF4-FFF2-40B4-BE49-F238E27FC236}">
                <a16:creationId xmlns="" xmlns:a16="http://schemas.microsoft.com/office/drawing/2014/main" id="{00338BE3-07C3-4139-9FFC-802363948D2C}"/>
              </a:ext>
            </a:extLst>
          </p:cNvPr>
          <p:cNvSpPr txBox="1"/>
          <p:nvPr/>
        </p:nvSpPr>
        <p:spPr>
          <a:xfrm>
            <a:off x="4174491" y="2650534"/>
            <a:ext cx="3238485"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165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anim calcmode="lin" valueType="num">
                                      <p:cBhvr additive="base">
                                        <p:cTn id="15" dur="500" fill="hold"/>
                                        <p:tgtEl>
                                          <p:spTgt spid="3080"/>
                                        </p:tgtEl>
                                        <p:attrNameLst>
                                          <p:attrName>ppt_x</p:attrName>
                                        </p:attrNameLst>
                                      </p:cBhvr>
                                      <p:tavLst>
                                        <p:tav tm="0">
                                          <p:val>
                                            <p:strVal val="#ppt_x"/>
                                          </p:val>
                                        </p:tav>
                                        <p:tav tm="100000">
                                          <p:val>
                                            <p:strVal val="#ppt_x"/>
                                          </p:val>
                                        </p:tav>
                                      </p:tavLst>
                                    </p:anim>
                                    <p:anim calcmode="lin" valueType="num">
                                      <p:cBhvr additive="base">
                                        <p:cTn id="16" dur="500" fill="hold"/>
                                        <p:tgtEl>
                                          <p:spTgt spid="30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additive="base">
                                        <p:cTn id="19" dur="500" fill="hold"/>
                                        <p:tgtEl>
                                          <p:spTgt spid="3084"/>
                                        </p:tgtEl>
                                        <p:attrNameLst>
                                          <p:attrName>ppt_x</p:attrName>
                                        </p:attrNameLst>
                                      </p:cBhvr>
                                      <p:tavLst>
                                        <p:tav tm="0">
                                          <p:val>
                                            <p:strVal val="#ppt_x"/>
                                          </p:val>
                                        </p:tav>
                                        <p:tav tm="100000">
                                          <p:val>
                                            <p:strVal val="#ppt_x"/>
                                          </p:val>
                                        </p:tav>
                                      </p:tavLst>
                                    </p:anim>
                                    <p:anim calcmode="lin" valueType="num">
                                      <p:cBhvr additive="base">
                                        <p:cTn id="20" dur="500" fill="hold"/>
                                        <p:tgtEl>
                                          <p:spTgt spid="308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 calcmode="lin" valueType="num">
                                      <p:cBhvr additive="base">
                                        <p:cTn id="27" dur="500" fill="hold"/>
                                        <p:tgtEl>
                                          <p:spTgt spid="3078"/>
                                        </p:tgtEl>
                                        <p:attrNameLst>
                                          <p:attrName>ppt_x</p:attrName>
                                        </p:attrNameLst>
                                      </p:cBhvr>
                                      <p:tavLst>
                                        <p:tav tm="0">
                                          <p:val>
                                            <p:strVal val="#ppt_x"/>
                                          </p:val>
                                        </p:tav>
                                        <p:tav tm="100000">
                                          <p:val>
                                            <p:strVal val="#ppt_x"/>
                                          </p:val>
                                        </p:tav>
                                      </p:tavLst>
                                    </p:anim>
                                    <p:anim calcmode="lin" valueType="num">
                                      <p:cBhvr additive="base">
                                        <p:cTn id="28" dur="500" fill="hold"/>
                                        <p:tgtEl>
                                          <p:spTgt spid="3078"/>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randombar(horizont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arn(inVertical)">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circle(i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ppt_x"/>
                                          </p:val>
                                        </p:tav>
                                        <p:tav tm="100000">
                                          <p:val>
                                            <p:strVal val="#ppt_x"/>
                                          </p:val>
                                        </p:tav>
                                      </p:tavLst>
                                    </p:anim>
                                    <p:anim calcmode="lin" valueType="num">
                                      <p:cBhvr additive="base">
                                        <p:cTn id="9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randombar(horizontal)">
                                      <p:cBhvr>
                                        <p:cTn id="96" dur="500"/>
                                        <p:tgtEl>
                                          <p:spTgt spid="2"/>
                                        </p:tgtEl>
                                      </p:cBhvr>
                                    </p:animEffect>
                                  </p:childTnLst>
                                </p:cTn>
                              </p:par>
                              <p:par>
                                <p:cTn id="97" presetID="14" presetClass="entr" presetSubtype="1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randombar(horizontal)">
                                      <p:cBhvr>
                                        <p:cTn id="9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 grpId="0" animBg="1"/>
      <p:bldP spid="19" grpId="0" animBg="1"/>
      <p:bldP spid="20" grpId="0" animBg="1"/>
      <p:bldP spid="21" grpId="0" animBg="1"/>
      <p:bldP spid="22" grpId="0" animBg="1"/>
      <p:bldP spid="2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 xmlns:a16="http://schemas.microsoft.com/office/drawing/2014/main" id="{C7321850-CEB8-4C97-98E1-E051D44DF60D}"/>
              </a:ext>
            </a:extLst>
          </p:cNvPr>
          <p:cNvSpPr/>
          <p:nvPr/>
        </p:nvSpPr>
        <p:spPr>
          <a:xfrm>
            <a:off x="9168041" y="717606"/>
            <a:ext cx="2733308" cy="40138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p>
          <a:p>
            <a:pPr marL="285750" indent="-285750">
              <a:buFontTx/>
              <a:buChar char="-"/>
            </a:pPr>
            <a:r>
              <a:rPr lang="en-US" sz="2400" dirty="0" err="1">
                <a:latin typeface="Times New Roman" panose="02020603050405020304" pitchFamily="18" charset="0"/>
                <a:cs typeface="Times New Roman" panose="02020603050405020304" pitchFamily="18" charset="0"/>
              </a:rPr>
              <a:t>Móng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Sàn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vào</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sổ</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C450DE19-E262-4F3E-9D7D-B15B90E0C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6" y="1195926"/>
            <a:ext cx="7767960" cy="5192241"/>
          </a:xfrm>
          <a:prstGeom prst="rect">
            <a:avLst/>
          </a:prstGeom>
        </p:spPr>
      </p:pic>
      <p:sp>
        <p:nvSpPr>
          <p:cNvPr id="6" name="Rectangle: Rounded Corners 5">
            <a:extLst>
              <a:ext uri="{FF2B5EF4-FFF2-40B4-BE49-F238E27FC236}">
                <a16:creationId xmlns="" xmlns:a16="http://schemas.microsoft.com/office/drawing/2014/main" id="{A7486ED8-30A4-4CED-B46D-41452C9C198A}"/>
              </a:ext>
            </a:extLst>
          </p:cNvPr>
          <p:cNvSpPr/>
          <p:nvPr/>
        </p:nvSpPr>
        <p:spPr>
          <a:xfrm>
            <a:off x="1843413" y="1289082"/>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Mái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58D7D75-4C0B-46F3-95BA-AE78B9BCB8C7}"/>
              </a:ext>
            </a:extLst>
          </p:cNvPr>
          <p:cNvSpPr/>
          <p:nvPr/>
        </p:nvSpPr>
        <p:spPr>
          <a:xfrm>
            <a:off x="4460845" y="1538512"/>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Cửa</a:t>
            </a:r>
            <a:r>
              <a:rPr lang="en-US" dirty="0">
                <a:solidFill>
                  <a:schemeClr val="bg1"/>
                </a:solidFill>
                <a:latin typeface="Times New Roman" panose="02020603050405020304" pitchFamily="18" charset="0"/>
                <a:cs typeface="Times New Roman" panose="02020603050405020304" pitchFamily="18" charset="0"/>
              </a:rPr>
              <a:t> ra </a:t>
            </a:r>
            <a:r>
              <a:rPr lang="en-US" dirty="0" err="1">
                <a:solidFill>
                  <a:schemeClr val="bg1"/>
                </a:solidFill>
                <a:latin typeface="Times New Roman" panose="02020603050405020304" pitchFamily="18" charset="0"/>
                <a:cs typeface="Times New Roman" panose="02020603050405020304" pitchFamily="18" charset="0"/>
              </a:rPr>
              <a:t>vào</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0F819C28-201A-40C7-B98B-7095ADED4C0D}"/>
              </a:ext>
            </a:extLst>
          </p:cNvPr>
          <p:cNvSpPr/>
          <p:nvPr/>
        </p:nvSpPr>
        <p:spPr>
          <a:xfrm>
            <a:off x="6646601" y="2377167"/>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Tường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F90FEA7E-A55B-4682-818E-896835D8D0BC}"/>
              </a:ext>
            </a:extLst>
          </p:cNvPr>
          <p:cNvSpPr/>
          <p:nvPr/>
        </p:nvSpPr>
        <p:spPr>
          <a:xfrm>
            <a:off x="7268223" y="3644795"/>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Cửa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sổ</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C5E54D16-4421-4DD1-B450-038D4392EC87}"/>
              </a:ext>
            </a:extLst>
          </p:cNvPr>
          <p:cNvSpPr/>
          <p:nvPr/>
        </p:nvSpPr>
        <p:spPr>
          <a:xfrm>
            <a:off x="624954" y="2370337"/>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Khung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 xmlns:a16="http://schemas.microsoft.com/office/drawing/2014/main" id="{D849ADB1-5883-4595-BE27-07E152E55D8C}"/>
              </a:ext>
            </a:extLst>
          </p:cNvPr>
          <p:cNvSpPr/>
          <p:nvPr/>
        </p:nvSpPr>
        <p:spPr>
          <a:xfrm>
            <a:off x="772915" y="3970709"/>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Sàn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 xmlns:a16="http://schemas.microsoft.com/office/drawing/2014/main" id="{97F3853E-6F0D-4BF8-A93D-7082A9B0FDF9}"/>
              </a:ext>
            </a:extLst>
          </p:cNvPr>
          <p:cNvSpPr/>
          <p:nvPr/>
        </p:nvSpPr>
        <p:spPr>
          <a:xfrm>
            <a:off x="772915" y="5348512"/>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Móng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 xmlns:a16="http://schemas.microsoft.com/office/drawing/2014/main" id="{31DC25B7-224A-4B9E-B2B3-D0F5044A67C8}"/>
              </a:ext>
            </a:extLst>
          </p:cNvPr>
          <p:cNvSpPr/>
          <p:nvPr/>
        </p:nvSpPr>
        <p:spPr>
          <a:xfrm>
            <a:off x="1470735" y="1307693"/>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16" name="Oval 15">
            <a:extLst>
              <a:ext uri="{FF2B5EF4-FFF2-40B4-BE49-F238E27FC236}">
                <a16:creationId xmlns="" xmlns:a16="http://schemas.microsoft.com/office/drawing/2014/main" id="{3BF82B8F-9F70-43CD-8270-10F9D10B9A08}"/>
              </a:ext>
            </a:extLst>
          </p:cNvPr>
          <p:cNvSpPr/>
          <p:nvPr/>
        </p:nvSpPr>
        <p:spPr>
          <a:xfrm>
            <a:off x="4044518" y="1573168"/>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
        <p:nvSpPr>
          <p:cNvPr id="17" name="Oval 16">
            <a:extLst>
              <a:ext uri="{FF2B5EF4-FFF2-40B4-BE49-F238E27FC236}">
                <a16:creationId xmlns="" xmlns:a16="http://schemas.microsoft.com/office/drawing/2014/main" id="{F111594C-32C9-4C35-9B1A-3813611C0D6E}"/>
              </a:ext>
            </a:extLst>
          </p:cNvPr>
          <p:cNvSpPr/>
          <p:nvPr/>
        </p:nvSpPr>
        <p:spPr>
          <a:xfrm>
            <a:off x="6269114" y="2403801"/>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6</a:t>
            </a:r>
          </a:p>
        </p:txBody>
      </p:sp>
      <p:sp>
        <p:nvSpPr>
          <p:cNvPr id="18" name="Oval 17">
            <a:extLst>
              <a:ext uri="{FF2B5EF4-FFF2-40B4-BE49-F238E27FC236}">
                <a16:creationId xmlns="" xmlns:a16="http://schemas.microsoft.com/office/drawing/2014/main" id="{A113E069-798A-4877-BB73-3009ABC86633}"/>
              </a:ext>
            </a:extLst>
          </p:cNvPr>
          <p:cNvSpPr/>
          <p:nvPr/>
        </p:nvSpPr>
        <p:spPr>
          <a:xfrm>
            <a:off x="6890737" y="3644795"/>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7</a:t>
            </a:r>
          </a:p>
        </p:txBody>
      </p:sp>
      <p:sp>
        <p:nvSpPr>
          <p:cNvPr id="19" name="Oval 18">
            <a:extLst>
              <a:ext uri="{FF2B5EF4-FFF2-40B4-BE49-F238E27FC236}">
                <a16:creationId xmlns="" xmlns:a16="http://schemas.microsoft.com/office/drawing/2014/main" id="{027F006A-2B22-4944-8BB0-A72ED8BE04FC}"/>
              </a:ext>
            </a:extLst>
          </p:cNvPr>
          <p:cNvSpPr/>
          <p:nvPr/>
        </p:nvSpPr>
        <p:spPr>
          <a:xfrm>
            <a:off x="250426" y="2388721"/>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20" name="Oval 19">
            <a:extLst>
              <a:ext uri="{FF2B5EF4-FFF2-40B4-BE49-F238E27FC236}">
                <a16:creationId xmlns="" xmlns:a16="http://schemas.microsoft.com/office/drawing/2014/main" id="{78EA11FF-F987-411F-9EBB-080B49053C9D}"/>
              </a:ext>
            </a:extLst>
          </p:cNvPr>
          <p:cNvSpPr/>
          <p:nvPr/>
        </p:nvSpPr>
        <p:spPr>
          <a:xfrm>
            <a:off x="371940" y="3997343"/>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21" name="Oval 20">
            <a:extLst>
              <a:ext uri="{FF2B5EF4-FFF2-40B4-BE49-F238E27FC236}">
                <a16:creationId xmlns="" xmlns:a16="http://schemas.microsoft.com/office/drawing/2014/main" id="{860E8034-49C0-4833-AC5B-CB31BD7F5466}"/>
              </a:ext>
            </a:extLst>
          </p:cNvPr>
          <p:cNvSpPr/>
          <p:nvPr/>
        </p:nvSpPr>
        <p:spPr>
          <a:xfrm>
            <a:off x="371940" y="5340261"/>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22" name="TextBox 21">
            <a:extLst>
              <a:ext uri="{FF2B5EF4-FFF2-40B4-BE49-F238E27FC236}">
                <a16:creationId xmlns="" xmlns:a16="http://schemas.microsoft.com/office/drawing/2014/main" id="{1C3F941A-E175-4627-AF86-1DBDCB3CC271}"/>
              </a:ext>
            </a:extLst>
          </p:cNvPr>
          <p:cNvSpPr txBox="1"/>
          <p:nvPr/>
        </p:nvSpPr>
        <p:spPr>
          <a:xfrm>
            <a:off x="3821520" y="-139240"/>
            <a:ext cx="6094520" cy="661207"/>
          </a:xfrm>
          <a:prstGeom prst="rect">
            <a:avLst/>
          </a:prstGeom>
          <a:noFill/>
        </p:spPr>
        <p:txBody>
          <a:bodyPr wrap="square">
            <a:spAutoFit/>
          </a:bodyPr>
          <a:lstStyle/>
          <a:p>
            <a:pPr>
              <a:lnSpc>
                <a:spcPct val="150000"/>
              </a:lnSpc>
            </a:pPr>
            <a:r>
              <a:rPr lang="en-US" sz="2800" u="sng" dirty="0">
                <a:solidFill>
                  <a:srgbClr val="00B050"/>
                </a:solidFill>
                <a:latin typeface="Times New Roman" panose="02020603050405020304" pitchFamily="18" charset="0"/>
                <a:cs typeface="Times New Roman" panose="02020603050405020304" pitchFamily="18" charset="0"/>
              </a:rPr>
              <a:t>II. </a:t>
            </a:r>
            <a:r>
              <a:rPr lang="en-US" sz="2800" u="sng" dirty="0" err="1">
                <a:solidFill>
                  <a:srgbClr val="00B050"/>
                </a:solidFill>
                <a:latin typeface="Times New Roman" panose="02020603050405020304" pitchFamily="18" charset="0"/>
                <a:cs typeface="Times New Roman" panose="02020603050405020304" pitchFamily="18" charset="0"/>
              </a:rPr>
              <a:t>Đặc</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điểm</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chung</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của</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nhà</a:t>
            </a:r>
            <a:r>
              <a:rPr lang="en-US" sz="2800" u="sng" dirty="0">
                <a:solidFill>
                  <a:srgbClr val="00B050"/>
                </a:solidFill>
                <a:latin typeface="Times New Roman" panose="02020603050405020304" pitchFamily="18" charset="0"/>
                <a:cs typeface="Times New Roman" panose="02020603050405020304" pitchFamily="18" charset="0"/>
              </a:rPr>
              <a:t> ở</a:t>
            </a:r>
          </a:p>
        </p:txBody>
      </p:sp>
      <p:sp>
        <p:nvSpPr>
          <p:cNvPr id="23" name="TextBox 22">
            <a:extLst>
              <a:ext uri="{FF2B5EF4-FFF2-40B4-BE49-F238E27FC236}">
                <a16:creationId xmlns="" xmlns:a16="http://schemas.microsoft.com/office/drawing/2014/main" id="{BA86EADD-BBB1-4869-A05E-4BC53F94ABE5}"/>
              </a:ext>
            </a:extLst>
          </p:cNvPr>
          <p:cNvSpPr txBox="1"/>
          <p:nvPr/>
        </p:nvSpPr>
        <p:spPr>
          <a:xfrm>
            <a:off x="75143" y="248229"/>
            <a:ext cx="5528203" cy="729344"/>
          </a:xfrm>
          <a:prstGeom prst="rect">
            <a:avLst/>
          </a:prstGeom>
          <a:noFill/>
        </p:spPr>
        <p:txBody>
          <a:bodyPr wrap="square">
            <a:spAutoFit/>
          </a:bodyPr>
          <a:lstStyle/>
          <a:p>
            <a:pPr>
              <a:lnSpc>
                <a:spcPct val="200000"/>
              </a:lnSpc>
            </a:pPr>
            <a:r>
              <a:rPr lang="en-US" sz="2400" u="sng" dirty="0">
                <a:solidFill>
                  <a:srgbClr val="C00000"/>
                </a:solidFill>
                <a:latin typeface="Times New Roman" panose="02020603050405020304" pitchFamily="18" charset="0"/>
                <a:cs typeface="Times New Roman" panose="02020603050405020304" pitchFamily="18" charset="0"/>
              </a:rPr>
              <a:t>1.Cấu </a:t>
            </a:r>
            <a:r>
              <a:rPr lang="en-US" sz="2400" u="sng" dirty="0" err="1">
                <a:solidFill>
                  <a:srgbClr val="C00000"/>
                </a:solidFill>
                <a:latin typeface="Times New Roman" panose="02020603050405020304" pitchFamily="18" charset="0"/>
                <a:cs typeface="Times New Roman" panose="02020603050405020304" pitchFamily="18" charset="0"/>
              </a:rPr>
              <a:t>tạo</a:t>
            </a:r>
            <a:r>
              <a:rPr lang="en-US" sz="2400" u="sng" dirty="0">
                <a:solidFill>
                  <a:srgbClr val="C00000"/>
                </a:solidFill>
                <a:latin typeface="Times New Roman" panose="02020603050405020304" pitchFamily="18" charset="0"/>
                <a:cs typeface="Times New Roman" panose="02020603050405020304" pitchFamily="18" charset="0"/>
              </a:rPr>
              <a:t> </a:t>
            </a:r>
            <a:r>
              <a:rPr lang="en-US" sz="2400" u="sng" dirty="0" err="1">
                <a:solidFill>
                  <a:srgbClr val="C00000"/>
                </a:solidFill>
                <a:latin typeface="Times New Roman" panose="02020603050405020304" pitchFamily="18" charset="0"/>
                <a:cs typeface="Times New Roman" panose="02020603050405020304" pitchFamily="18" charset="0"/>
              </a:rPr>
              <a:t>chung</a:t>
            </a:r>
            <a:r>
              <a:rPr lang="en-US" sz="2400" u="sng" dirty="0">
                <a:solidFill>
                  <a:srgbClr val="C00000"/>
                </a:solidFill>
                <a:latin typeface="Times New Roman" panose="02020603050405020304" pitchFamily="18" charset="0"/>
                <a:cs typeface="Times New Roman" panose="02020603050405020304" pitchFamily="18" charset="0"/>
              </a:rPr>
              <a:t> </a:t>
            </a:r>
            <a:r>
              <a:rPr lang="en-US" sz="2400" u="sng" dirty="0" err="1">
                <a:solidFill>
                  <a:srgbClr val="C00000"/>
                </a:solidFill>
                <a:latin typeface="Times New Roman" panose="02020603050405020304" pitchFamily="18" charset="0"/>
                <a:cs typeface="Times New Roman" panose="02020603050405020304" pitchFamily="18" charset="0"/>
              </a:rPr>
              <a:t>nhà</a:t>
            </a:r>
            <a:r>
              <a:rPr lang="en-US" sz="2400" u="sng" dirty="0">
                <a:solidFill>
                  <a:srgbClr val="C00000"/>
                </a:solidFill>
                <a:latin typeface="Times New Roman" panose="02020603050405020304" pitchFamily="18" charset="0"/>
                <a:cs typeface="Times New Roman" panose="02020603050405020304" pitchFamily="18" charset="0"/>
              </a:rPr>
              <a:t> ở:</a:t>
            </a:r>
          </a:p>
        </p:txBody>
      </p:sp>
      <p:pic>
        <p:nvPicPr>
          <p:cNvPr id="25" name="图片 2">
            <a:extLst>
              <a:ext uri="{FF2B5EF4-FFF2-40B4-BE49-F238E27FC236}">
                <a16:creationId xmlns="" xmlns:a16="http://schemas.microsoft.com/office/drawing/2014/main" id="{C1206707-E66F-47EC-BB08-6C2C3B61CE85}"/>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447274" y="4626733"/>
            <a:ext cx="1744726" cy="2350333"/>
          </a:xfrm>
          <a:prstGeom prst="rect">
            <a:avLst/>
          </a:prstGeom>
        </p:spPr>
      </p:pic>
      <p:pic>
        <p:nvPicPr>
          <p:cNvPr id="26" name="图片 2">
            <a:extLst>
              <a:ext uri="{FF2B5EF4-FFF2-40B4-BE49-F238E27FC236}">
                <a16:creationId xmlns="" xmlns:a16="http://schemas.microsoft.com/office/drawing/2014/main" id="{36E4CD94-65AE-47D9-BEA7-FC6F186FD686}"/>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503214">
            <a:off x="9384586" y="4914535"/>
            <a:ext cx="1744727" cy="2350334"/>
          </a:xfrm>
          <a:prstGeom prst="rect">
            <a:avLst/>
          </a:prstGeom>
        </p:spPr>
      </p:pic>
      <p:pic>
        <p:nvPicPr>
          <p:cNvPr id="27" name="Picture 26">
            <a:extLst>
              <a:ext uri="{FF2B5EF4-FFF2-40B4-BE49-F238E27FC236}">
                <a16:creationId xmlns="" xmlns:a16="http://schemas.microsoft.com/office/drawing/2014/main" id="{B02FBEA6-FB7F-4B12-8F74-6CE4FDF70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388" y="717606"/>
            <a:ext cx="590087" cy="590087"/>
          </a:xfrm>
          <a:prstGeom prst="rect">
            <a:avLst/>
          </a:prstGeom>
        </p:spPr>
      </p:pic>
    </p:spTree>
    <p:extLst>
      <p:ext uri="{BB962C8B-B14F-4D97-AF65-F5344CB8AC3E}">
        <p14:creationId xmlns:p14="http://schemas.microsoft.com/office/powerpoint/2010/main" val="210477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BF3E20D-28D2-4732-AE34-D43B4D8D5E20}"/>
              </a:ext>
            </a:extLst>
          </p:cNvPr>
          <p:cNvPicPr>
            <a:picLocks noChangeAspect="1"/>
          </p:cNvPicPr>
          <p:nvPr/>
        </p:nvPicPr>
        <p:blipFill>
          <a:blip r:embed="rId2"/>
          <a:stretch>
            <a:fillRect/>
          </a:stretch>
        </p:blipFill>
        <p:spPr>
          <a:xfrm>
            <a:off x="400694" y="1098327"/>
            <a:ext cx="6175161" cy="4661344"/>
          </a:xfrm>
          <a:prstGeom prst="rect">
            <a:avLst/>
          </a:prstGeom>
        </p:spPr>
      </p:pic>
      <p:sp>
        <p:nvSpPr>
          <p:cNvPr id="3" name="Rectangle: Rounded Corners 2">
            <a:extLst>
              <a:ext uri="{FF2B5EF4-FFF2-40B4-BE49-F238E27FC236}">
                <a16:creationId xmlns="" xmlns:a16="http://schemas.microsoft.com/office/drawing/2014/main" id="{D08C4651-5620-4AB4-9C7C-8638EE3DB5EE}"/>
              </a:ext>
            </a:extLst>
          </p:cNvPr>
          <p:cNvSpPr/>
          <p:nvPr/>
        </p:nvSpPr>
        <p:spPr>
          <a:xfrm>
            <a:off x="7496156" y="1058662"/>
            <a:ext cx="4186857" cy="474067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err="1">
                <a:solidFill>
                  <a:schemeClr val="tx1"/>
                </a:solidFill>
                <a:latin typeface="Times New Roman" panose="02020603050405020304" pitchFamily="18" charset="0"/>
                <a:cs typeface="Times New Roman" panose="02020603050405020304" pitchFamily="18" charset="0"/>
              </a:rPr>
              <a:t>Cách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a:t>
            </a:r>
            <a:r>
              <a:rPr lang="en-US" sz="2000" dirty="0">
                <a:solidFill>
                  <a:schemeClr val="tx1"/>
                </a:solidFill>
                <a:latin typeface="Times New Roman" panose="02020603050405020304" pitchFamily="18" charset="0"/>
                <a:cs typeface="Times New Roman" panose="02020603050405020304" pitchFamily="18" charset="0"/>
              </a:rPr>
              <a:t>́ trí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a:t>
            </a: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chung</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ngơi</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cúng</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nấu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ăn</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vê</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endParaRPr>
          </a:p>
        </p:txBody>
      </p:sp>
      <p:pic>
        <p:nvPicPr>
          <p:cNvPr id="8" name="Picture 7">
            <a:extLst>
              <a:ext uri="{FF2B5EF4-FFF2-40B4-BE49-F238E27FC236}">
                <a16:creationId xmlns="" xmlns:a16="http://schemas.microsoft.com/office/drawing/2014/main" id="{404C353C-162A-488F-B5BB-37A5C8D8C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9874" y="1209805"/>
            <a:ext cx="702487" cy="702487"/>
          </a:xfrm>
          <a:prstGeom prst="rect">
            <a:avLst/>
          </a:prstGeom>
        </p:spPr>
      </p:pic>
      <p:sp>
        <p:nvSpPr>
          <p:cNvPr id="6" name="TextBox 5">
            <a:extLst>
              <a:ext uri="{FF2B5EF4-FFF2-40B4-BE49-F238E27FC236}">
                <a16:creationId xmlns="" xmlns:a16="http://schemas.microsoft.com/office/drawing/2014/main" id="{BAEE0D61-7DC2-4D03-92D1-D34B86235E34}"/>
              </a:ext>
            </a:extLst>
          </p:cNvPr>
          <p:cNvSpPr txBox="1"/>
          <p:nvPr/>
        </p:nvSpPr>
        <p:spPr>
          <a:xfrm>
            <a:off x="3048740" y="-125030"/>
            <a:ext cx="6094520" cy="822789"/>
          </a:xfrm>
          <a:prstGeom prst="rect">
            <a:avLst/>
          </a:prstGeom>
          <a:noFill/>
        </p:spPr>
        <p:txBody>
          <a:bodyPr wrap="square">
            <a:spAutoFit/>
          </a:bodyPr>
          <a:lstStyle/>
          <a:p>
            <a:pPr algn="ctr">
              <a:lnSpc>
                <a:spcPct val="200000"/>
              </a:lnSpc>
            </a:pPr>
            <a:r>
              <a:rPr lang="en-US" sz="2800" u="sng" dirty="0">
                <a:solidFill>
                  <a:srgbClr val="FF0000"/>
                </a:solidFill>
                <a:latin typeface="Times New Roman" panose="02020603050405020304" pitchFamily="18" charset="0"/>
                <a:cs typeface="Times New Roman" panose="02020603050405020304" pitchFamily="18" charset="0"/>
              </a:rPr>
              <a:t>2. </a:t>
            </a:r>
            <a:r>
              <a:rPr lang="en-US" sz="2800" u="sng" dirty="0" err="1">
                <a:solidFill>
                  <a:srgbClr val="FF0000"/>
                </a:solidFill>
                <a:latin typeface="Times New Roman" panose="02020603050405020304" pitchFamily="18" charset="0"/>
                <a:cs typeface="Times New Roman" panose="02020603050405020304" pitchFamily="18" charset="0"/>
              </a:rPr>
              <a:t>Cách</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bô</a:t>
            </a:r>
            <a:r>
              <a:rPr lang="en-US" sz="2800" u="sng" dirty="0">
                <a:solidFill>
                  <a:srgbClr val="FF0000"/>
                </a:solidFill>
                <a:latin typeface="Times New Roman" panose="02020603050405020304" pitchFamily="18" charset="0"/>
                <a:cs typeface="Times New Roman" panose="02020603050405020304" pitchFamily="18" charset="0"/>
              </a:rPr>
              <a:t>́ trí </a:t>
            </a:r>
            <a:r>
              <a:rPr lang="en-US" sz="2800" u="sng" dirty="0" err="1">
                <a:solidFill>
                  <a:srgbClr val="FF0000"/>
                </a:solidFill>
                <a:latin typeface="Times New Roman" panose="02020603050405020304" pitchFamily="18" charset="0"/>
                <a:cs typeface="Times New Roman" panose="02020603050405020304" pitchFamily="18" charset="0"/>
              </a:rPr>
              <a:t>không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gian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bên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trong</a:t>
            </a:r>
            <a:r>
              <a:rPr lang="en-US" sz="2800" u="sng"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144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E969DF0-8467-407F-B4AD-57905D31F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71" y="372862"/>
            <a:ext cx="10777491" cy="5868140"/>
          </a:xfrm>
          <a:prstGeom prst="rect">
            <a:avLst/>
          </a:prstGeom>
        </p:spPr>
      </p:pic>
      <p:sp>
        <p:nvSpPr>
          <p:cNvPr id="6" name="Rectangle: Rounded Corners 5">
            <a:extLst>
              <a:ext uri="{FF2B5EF4-FFF2-40B4-BE49-F238E27FC236}">
                <a16:creationId xmlns="" xmlns:a16="http://schemas.microsoft.com/office/drawing/2014/main" id="{B48B1054-88D8-41F0-B994-797701FFA12C}"/>
              </a:ext>
            </a:extLst>
          </p:cNvPr>
          <p:cNvSpPr/>
          <p:nvPr/>
        </p:nvSpPr>
        <p:spPr>
          <a:xfrm>
            <a:off x="5686409" y="908481"/>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khách</a:t>
            </a:r>
            <a:endParaRPr lang="en-US" dirty="0"/>
          </a:p>
        </p:txBody>
      </p:sp>
      <p:sp>
        <p:nvSpPr>
          <p:cNvPr id="9" name="Rectangle: Rounded Corners 8">
            <a:extLst>
              <a:ext uri="{FF2B5EF4-FFF2-40B4-BE49-F238E27FC236}">
                <a16:creationId xmlns="" xmlns:a16="http://schemas.microsoft.com/office/drawing/2014/main" id="{E8189EB3-094E-4308-BB15-F2817DA0A207}"/>
              </a:ext>
            </a:extLst>
          </p:cNvPr>
          <p:cNvSpPr/>
          <p:nvPr/>
        </p:nvSpPr>
        <p:spPr>
          <a:xfrm>
            <a:off x="9323032" y="908481"/>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ngủ</a:t>
            </a:r>
            <a:endParaRPr lang="en-US" dirty="0"/>
          </a:p>
        </p:txBody>
      </p:sp>
      <p:sp>
        <p:nvSpPr>
          <p:cNvPr id="10" name="Rectangle: Rounded Corners 9">
            <a:extLst>
              <a:ext uri="{FF2B5EF4-FFF2-40B4-BE49-F238E27FC236}">
                <a16:creationId xmlns="" xmlns:a16="http://schemas.microsoft.com/office/drawing/2014/main" id="{B087BCBD-7EA7-44D4-BDB0-6D93D411C8EE}"/>
              </a:ext>
            </a:extLst>
          </p:cNvPr>
          <p:cNvSpPr/>
          <p:nvPr/>
        </p:nvSpPr>
        <p:spPr>
          <a:xfrm>
            <a:off x="5686410" y="3429000"/>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bếp</a:t>
            </a:r>
            <a:endParaRPr lang="en-US" dirty="0"/>
          </a:p>
        </p:txBody>
      </p:sp>
      <p:sp>
        <p:nvSpPr>
          <p:cNvPr id="11" name="Rectangle: Rounded Corners 10">
            <a:extLst>
              <a:ext uri="{FF2B5EF4-FFF2-40B4-BE49-F238E27FC236}">
                <a16:creationId xmlns="" xmlns:a16="http://schemas.microsoft.com/office/drawing/2014/main" id="{A5881032-A525-4875-9F30-8BCF629CFBA0}"/>
              </a:ext>
            </a:extLst>
          </p:cNvPr>
          <p:cNvSpPr/>
          <p:nvPr/>
        </p:nvSpPr>
        <p:spPr>
          <a:xfrm>
            <a:off x="9323033" y="3429000"/>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tắm</a:t>
            </a:r>
            <a:endParaRPr lang="en-US" dirty="0"/>
          </a:p>
        </p:txBody>
      </p:sp>
    </p:spTree>
    <p:extLst>
      <p:ext uri="{BB962C8B-B14F-4D97-AF65-F5344CB8AC3E}">
        <p14:creationId xmlns:p14="http://schemas.microsoft.com/office/powerpoint/2010/main" val="17148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 điều ĐẠI KỴ khi đặt bàn thờ theo phong thủy | 9houz">
            <a:extLst>
              <a:ext uri="{FF2B5EF4-FFF2-40B4-BE49-F238E27FC236}">
                <a16:creationId xmlns="" xmlns:a16="http://schemas.microsoft.com/office/drawing/2014/main" id="{7110978D-DC79-4531-940C-F6FAF89B3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77" y="3844032"/>
            <a:ext cx="3781948" cy="30201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iệu quả của mô hình di dời gia súc ra khỏi gầm sàn nhà ở, chăn nuôi tập  trung tại Cao Bằng | Tạp chí Tuyên giáo">
            <a:extLst>
              <a:ext uri="{FF2B5EF4-FFF2-40B4-BE49-F238E27FC236}">
                <a16:creationId xmlns="" xmlns:a16="http://schemas.microsoft.com/office/drawing/2014/main" id="{750A31BD-06B3-441F-9572-E510F7824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998" y="3847126"/>
            <a:ext cx="4065973" cy="3013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10 mẫu kệ kho gia đình sử dụng phổ biến nhất năm 2021">
            <a:extLst>
              <a:ext uri="{FF2B5EF4-FFF2-40B4-BE49-F238E27FC236}">
                <a16:creationId xmlns="" xmlns:a16="http://schemas.microsoft.com/office/drawing/2014/main" id="{0D3B3FDD-4ECE-47F8-AB18-4D6FF7476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190" y="174595"/>
            <a:ext cx="4065973" cy="35629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iết kế nhà kho gia đình tiết kiệm không gian – Chuyên trang tổng hợp và  chia sẻ mẫu nhà, kinh nghiệm xây dựng nhà ở giá tốt">
            <a:extLst>
              <a:ext uri="{FF2B5EF4-FFF2-40B4-BE49-F238E27FC236}">
                <a16:creationId xmlns="" xmlns:a16="http://schemas.microsoft.com/office/drawing/2014/main" id="{87D41B67-20F9-481C-A9A3-46002EC2D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244" y="174594"/>
            <a:ext cx="3680350" cy="3562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D7D01F73-959E-410B-8DF9-1398754138D6}"/>
              </a:ext>
            </a:extLst>
          </p:cNvPr>
          <p:cNvSpPr/>
          <p:nvPr/>
        </p:nvSpPr>
        <p:spPr>
          <a:xfrm>
            <a:off x="2246051" y="408373"/>
            <a:ext cx="1784412"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Khu</a:t>
            </a:r>
            <a:r>
              <a:rPr lang="en-US" dirty="0"/>
              <a:t> </a:t>
            </a:r>
            <a:r>
              <a:rPr lang="en-US" dirty="0" err="1"/>
              <a:t>đọc</a:t>
            </a:r>
            <a:r>
              <a:rPr lang="en-US" dirty="0"/>
              <a:t> </a:t>
            </a:r>
            <a:r>
              <a:rPr lang="en-US" dirty="0" err="1"/>
              <a:t>sách</a:t>
            </a:r>
            <a:endParaRPr lang="en-US" dirty="0"/>
          </a:p>
        </p:txBody>
      </p:sp>
      <p:sp>
        <p:nvSpPr>
          <p:cNvPr id="8" name="Rectangle: Rounded Corners 7">
            <a:extLst>
              <a:ext uri="{FF2B5EF4-FFF2-40B4-BE49-F238E27FC236}">
                <a16:creationId xmlns="" xmlns:a16="http://schemas.microsoft.com/office/drawing/2014/main" id="{45A9F23D-AC27-4995-B230-FECE2D211387}"/>
              </a:ext>
            </a:extLst>
          </p:cNvPr>
          <p:cNvSpPr/>
          <p:nvPr/>
        </p:nvSpPr>
        <p:spPr>
          <a:xfrm>
            <a:off x="6826928" y="408373"/>
            <a:ext cx="1589103"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t>
            </a:r>
            <a:endParaRPr lang="en-US"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60E91AB4-1453-4F37-A557-1A1D36B03F64}"/>
              </a:ext>
            </a:extLst>
          </p:cNvPr>
          <p:cNvSpPr/>
          <p:nvPr/>
        </p:nvSpPr>
        <p:spPr>
          <a:xfrm>
            <a:off x="6826927" y="3971277"/>
            <a:ext cx="1589103"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nuôi</a:t>
            </a:r>
            <a:endParaRPr lang="en-US" dirty="0">
              <a:latin typeface="Times New Roman" panose="02020603050405020304" pitchFamily="18" charset="0"/>
              <a:cs typeface="Times New Roman" panose="02020603050405020304" pitchFamily="18" charset="0"/>
            </a:endParaRPr>
          </a:p>
        </p:txBody>
      </p:sp>
      <p:sp>
        <p:nvSpPr>
          <p:cNvPr id="10" name="PA_库_任意多边形 184">
            <a:extLst>
              <a:ext uri="{FF2B5EF4-FFF2-40B4-BE49-F238E27FC236}">
                <a16:creationId xmlns="" xmlns:a16="http://schemas.microsoft.com/office/drawing/2014/main" id="{BB8F26FA-0A86-47F2-8094-8ED23CC9DD95}"/>
              </a:ext>
            </a:extLst>
          </p:cNvPr>
          <p:cNvSpPr/>
          <p:nvPr>
            <p:custDataLst>
              <p:tags r:id="rId1"/>
            </p:custDataLst>
          </p:nvPr>
        </p:nvSpPr>
        <p:spPr>
          <a:xfrm rot="14744848">
            <a:off x="8912883" y="1094331"/>
            <a:ext cx="2798174" cy="246297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A_库_图片 2">
            <a:extLst>
              <a:ext uri="{FF2B5EF4-FFF2-40B4-BE49-F238E27FC236}">
                <a16:creationId xmlns="" xmlns:a16="http://schemas.microsoft.com/office/drawing/2014/main" id="{E246B5B3-937A-48BB-A2DC-CF22A08A1B6F}"/>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8709303" y="3559946"/>
            <a:ext cx="3367348" cy="3367348"/>
          </a:xfrm>
          <a:prstGeom prst="rect">
            <a:avLst/>
          </a:prstGeom>
        </p:spPr>
      </p:pic>
      <p:sp>
        <p:nvSpPr>
          <p:cNvPr id="5" name="TextBox 4">
            <a:extLst>
              <a:ext uri="{FF2B5EF4-FFF2-40B4-BE49-F238E27FC236}">
                <a16:creationId xmlns="" xmlns:a16="http://schemas.microsoft.com/office/drawing/2014/main" id="{5BF704C1-8A75-40C0-A829-050B95E392F4}"/>
              </a:ext>
            </a:extLst>
          </p:cNvPr>
          <p:cNvSpPr txBox="1"/>
          <p:nvPr/>
        </p:nvSpPr>
        <p:spPr>
          <a:xfrm>
            <a:off x="8982336" y="1540986"/>
            <a:ext cx="2408282" cy="156966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 xmlns:a16="http://schemas.microsoft.com/office/drawing/2014/main" id="{07708748-C034-4B1E-8A76-60FF8EF976D9}"/>
              </a:ext>
            </a:extLst>
          </p:cNvPr>
          <p:cNvSpPr/>
          <p:nvPr/>
        </p:nvSpPr>
        <p:spPr>
          <a:xfrm>
            <a:off x="2343705" y="3940204"/>
            <a:ext cx="1589103"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cúng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7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randombar(horizont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5"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E91D8C9-3650-49C6-806D-83B1A959C011}"/>
              </a:ext>
            </a:extLst>
          </p:cNvPr>
          <p:cNvSpPr/>
          <p:nvPr/>
        </p:nvSpPr>
        <p:spPr>
          <a:xfrm>
            <a:off x="218984" y="1914248"/>
            <a:ext cx="1580225" cy="3586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ở</a:t>
            </a:r>
          </a:p>
        </p:txBody>
      </p:sp>
      <p:sp>
        <p:nvSpPr>
          <p:cNvPr id="3" name="Oval 2">
            <a:extLst>
              <a:ext uri="{FF2B5EF4-FFF2-40B4-BE49-F238E27FC236}">
                <a16:creationId xmlns="" xmlns:a16="http://schemas.microsoft.com/office/drawing/2014/main" id="{AEF87173-1584-486E-A71E-236441C68E08}"/>
              </a:ext>
            </a:extLst>
          </p:cNvPr>
          <p:cNvSpPr/>
          <p:nvPr/>
        </p:nvSpPr>
        <p:spPr>
          <a:xfrm>
            <a:off x="2300798" y="1677879"/>
            <a:ext cx="2441359" cy="143818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a:t>
            </a:r>
          </a:p>
        </p:txBody>
      </p:sp>
      <p:sp>
        <p:nvSpPr>
          <p:cNvPr id="4" name="Oval 3">
            <a:extLst>
              <a:ext uri="{FF2B5EF4-FFF2-40B4-BE49-F238E27FC236}">
                <a16:creationId xmlns="" xmlns:a16="http://schemas.microsoft.com/office/drawing/2014/main" id="{DB8E8310-8EAD-4013-B271-F15428C92AE2}"/>
              </a:ext>
            </a:extLst>
          </p:cNvPr>
          <p:cNvSpPr/>
          <p:nvPr/>
        </p:nvSpPr>
        <p:spPr>
          <a:xfrm>
            <a:off x="2379216" y="4337851"/>
            <a:ext cx="2441359" cy="143818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p>
        </p:txBody>
      </p:sp>
      <p:sp>
        <p:nvSpPr>
          <p:cNvPr id="5" name="Rectangle: Rounded Corners 4">
            <a:extLst>
              <a:ext uri="{FF2B5EF4-FFF2-40B4-BE49-F238E27FC236}">
                <a16:creationId xmlns="" xmlns:a16="http://schemas.microsoft.com/office/drawing/2014/main" id="{596ECCA7-B897-4A53-80A0-945CBF3E8684}"/>
              </a:ext>
            </a:extLst>
          </p:cNvPr>
          <p:cNvSpPr/>
          <p:nvPr/>
        </p:nvSpPr>
        <p:spPr>
          <a:xfrm>
            <a:off x="5149049" y="794554"/>
            <a:ext cx="7042951" cy="211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err="1">
                <a:latin typeface="Times New Roman" panose="02020603050405020304" pitchFamily="18" charset="0"/>
                <a:cs typeface="Times New Roman" panose="02020603050405020304" pitchFamily="18" charset="0"/>
              </a:rPr>
              <a:t>Nha</a:t>
            </a:r>
            <a:r>
              <a:rPr lang="en-US" sz="1600" dirty="0">
                <a:latin typeface="Times New Roman" panose="02020603050405020304" pitchFamily="18" charset="0"/>
                <a:cs typeface="Times New Roman" panose="02020603050405020304" pitchFamily="18" charset="0"/>
              </a:rPr>
              <a:t>̀ ở là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a:t>
            </a:r>
            <a:r>
              <a:rPr lang="en-US" sz="1600" dirty="0">
                <a:latin typeface="Times New Roman" panose="02020603050405020304" pitchFamily="18" charset="0"/>
                <a:cs typeface="Times New Roman" panose="02020603050405020304" pitchFamily="18" charset="0"/>
              </a:rPr>
              <a:t>̉ ở, </a:t>
            </a:r>
            <a:r>
              <a:rPr lang="en-US" sz="1600" dirty="0" err="1">
                <a:latin typeface="Times New Roman" panose="02020603050405020304" pitchFamily="18" charset="0"/>
                <a:cs typeface="Times New Roman" panose="02020603050405020304" pitchFamily="18" charset="0"/>
              </a:rPr>
              <a:t>giúp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vê</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phục</a:t>
            </a:r>
            <a:r>
              <a:rPr lang="en-US" sz="1600" dirty="0">
                <a:latin typeface="Times New Roman" panose="02020603050405020304" pitchFamily="18" charset="0"/>
                <a:cs typeface="Times New Roman" panose="02020603050405020304" pitchFamily="18" charset="0"/>
              </a:rPr>
              <a:t>  vụ </a:t>
            </a:r>
            <a:r>
              <a:rPr lang="en-US" sz="1600" dirty="0" err="1">
                <a:latin typeface="Times New Roman" panose="02020603050405020304" pitchFamily="18" charset="0"/>
                <a:cs typeface="Times New Roman" panose="02020603050405020304" pitchFamily="18" charset="0"/>
              </a:rPr>
              <a:t>các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của</a:t>
            </a:r>
            <a:r>
              <a:rPr lang="en-US" sz="1600" dirty="0">
                <a:latin typeface="Times New Roman" panose="02020603050405020304" pitchFamily="18" charset="0"/>
                <a:cs typeface="Times New Roman" panose="02020603050405020304" pitchFamily="18" charset="0"/>
              </a:rPr>
              <a:t> cá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hoặc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đình</a:t>
            </a:r>
            <a:r>
              <a:rPr lang="en-US" sz="1600" dirty="0">
                <a:latin typeface="Times New Roman" panose="02020603050405020304" pitchFamily="18" charset="0"/>
                <a:cs typeface="Times New Roman" panose="02020603050405020304" pitchFamily="18" charset="0"/>
              </a:rPr>
              <a:t>. </a:t>
            </a:r>
          </a:p>
          <a:p>
            <a:pPr algn="just">
              <a:lnSpc>
                <a:spcPct val="150000"/>
              </a:lnSpc>
            </a:pP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Nha</a:t>
            </a:r>
            <a:r>
              <a:rPr lang="en-US" sz="1600" dirty="0">
                <a:latin typeface="Times New Roman" panose="02020603050405020304" pitchFamily="18" charset="0"/>
                <a:cs typeface="Times New Roman" panose="02020603050405020304" pitchFamily="18" charset="0"/>
              </a:rPr>
              <a:t>̀ ở </a:t>
            </a:r>
            <a:r>
              <a:rPr lang="en-US" sz="1600" dirty="0" err="1">
                <a:latin typeface="Times New Roman" panose="02020603050405020304" pitchFamily="18" charset="0"/>
                <a:cs typeface="Times New Roman" panose="02020603050405020304" pitchFamily="18" charset="0"/>
              </a:rPr>
              <a:t>đem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thuộc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ng</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niềm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vui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n</a:t>
            </a:r>
            <a:r>
              <a:rPr lang="vi-VN" sz="1600" dirty="0">
                <a:latin typeface="Times New Roman" panose="02020603050405020304" pitchFamily="18" charset="0"/>
                <a:cs typeface="Times New Roman" panose="02020603050405020304" pitchFamily="18" charset="0"/>
              </a:rPr>
              <a:t>ơ</a:t>
            </a:r>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con ng</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a:t>
            </a:r>
            <a:r>
              <a:rPr lang="en-US" sz="1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 xmlns:a16="http://schemas.microsoft.com/office/drawing/2014/main" id="{354FA171-5983-41DC-A033-A8163254BAB5}"/>
              </a:ext>
            </a:extLst>
          </p:cNvPr>
          <p:cNvSpPr/>
          <p:nvPr/>
        </p:nvSpPr>
        <p:spPr>
          <a:xfrm>
            <a:off x="8885435" y="2962922"/>
            <a:ext cx="2562689" cy="1766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err="1">
                <a:latin typeface="Times New Roman" panose="02020603050405020304" pitchFamily="18" charset="0"/>
                <a:cs typeface="Times New Roman" panose="02020603050405020304" pitchFamily="18" charset="0"/>
              </a:rPr>
              <a:t>Móng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Sàn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Mái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Cửa</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vào</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Cửa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sổ</a:t>
            </a:r>
            <a:endParaRPr lang="en-US" sz="16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9AE3BB5B-7E91-47DA-8FB7-1EA785907D7F}"/>
              </a:ext>
            </a:extLst>
          </p:cNvPr>
          <p:cNvSpPr/>
          <p:nvPr/>
        </p:nvSpPr>
        <p:spPr>
          <a:xfrm>
            <a:off x="8959049" y="4892706"/>
            <a:ext cx="2489076" cy="1766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chung</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nghỉ</a:t>
            </a:r>
            <a:r>
              <a:rPr lang="en-US" sz="1600" dirty="0">
                <a:latin typeface="Times New Roman" panose="02020603050405020304" pitchFamily="18" charset="0"/>
                <a:cs typeface="Times New Roman" panose="02020603050405020304" pitchFamily="18" charset="0"/>
              </a:rPr>
              <a:t> ng</a:t>
            </a:r>
            <a:r>
              <a:rPr lang="vi-VN" sz="1600" dirty="0">
                <a:latin typeface="Times New Roman" panose="02020603050405020304" pitchFamily="18" charset="0"/>
                <a:cs typeface="Times New Roman" panose="02020603050405020304" pitchFamily="18" charset="0"/>
              </a:rPr>
              <a:t>ơ</a:t>
            </a:r>
            <a:r>
              <a:rPr lang="en-US" sz="1600" dirty="0" err="1">
                <a:latin typeface="Times New Roman" panose="02020603050405020304" pitchFamily="18" charset="0"/>
                <a:cs typeface="Times New Roman" panose="02020603050405020304" pitchFamily="18" charset="0"/>
              </a:rPr>
              <a:t>i</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cúng</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ăn</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endParaRPr lang="en-US" sz="16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 xmlns:a16="http://schemas.microsoft.com/office/drawing/2014/main" id="{DEDD3498-9137-477E-A652-5467A681CDAE}"/>
              </a:ext>
            </a:extLst>
          </p:cNvPr>
          <p:cNvSpPr/>
          <p:nvPr/>
        </p:nvSpPr>
        <p:spPr>
          <a:xfrm>
            <a:off x="5794526" y="3440099"/>
            <a:ext cx="1580225" cy="10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Cấu</a:t>
            </a:r>
            <a:r>
              <a:rPr lang="en-US" dirty="0"/>
              <a:t> </a:t>
            </a:r>
            <a:r>
              <a:rPr lang="en-US" dirty="0" err="1"/>
              <a:t>tạo</a:t>
            </a:r>
            <a:endParaRPr lang="en-US" dirty="0"/>
          </a:p>
        </p:txBody>
      </p:sp>
      <p:sp>
        <p:nvSpPr>
          <p:cNvPr id="9" name="Oval 8">
            <a:extLst>
              <a:ext uri="{FF2B5EF4-FFF2-40B4-BE49-F238E27FC236}">
                <a16:creationId xmlns="" xmlns:a16="http://schemas.microsoft.com/office/drawing/2014/main" id="{11B3805C-FC2C-49E6-A914-F2975574B201}"/>
              </a:ext>
            </a:extLst>
          </p:cNvPr>
          <p:cNvSpPr/>
          <p:nvPr/>
        </p:nvSpPr>
        <p:spPr>
          <a:xfrm>
            <a:off x="5864069" y="5317723"/>
            <a:ext cx="1580225" cy="10653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Cách</a:t>
            </a:r>
            <a:r>
              <a:rPr lang="en-US" dirty="0"/>
              <a:t> </a:t>
            </a:r>
            <a:r>
              <a:rPr lang="en-US" dirty="0" err="1"/>
              <a:t>bố</a:t>
            </a:r>
            <a:r>
              <a:rPr lang="en-US" dirty="0"/>
              <a:t> </a:t>
            </a:r>
            <a:r>
              <a:rPr lang="en-US" dirty="0" err="1"/>
              <a:t>trí</a:t>
            </a:r>
            <a:r>
              <a:rPr lang="en-US" dirty="0"/>
              <a:t> </a:t>
            </a:r>
            <a:r>
              <a:rPr lang="en-US" dirty="0" err="1"/>
              <a:t>không</a:t>
            </a:r>
            <a:r>
              <a:rPr lang="en-US" dirty="0"/>
              <a:t> </a:t>
            </a:r>
            <a:r>
              <a:rPr lang="en-US" dirty="0" err="1"/>
              <a:t>gian</a:t>
            </a:r>
            <a:endParaRPr lang="en-US" dirty="0"/>
          </a:p>
        </p:txBody>
      </p:sp>
      <p:cxnSp>
        <p:nvCxnSpPr>
          <p:cNvPr id="11" name="Straight Arrow Connector 10">
            <a:extLst>
              <a:ext uri="{FF2B5EF4-FFF2-40B4-BE49-F238E27FC236}">
                <a16:creationId xmlns="" xmlns:a16="http://schemas.microsoft.com/office/drawing/2014/main" id="{7EC2EFA9-2580-4560-92F4-8513052722DD}"/>
              </a:ext>
            </a:extLst>
          </p:cNvPr>
          <p:cNvCxnSpPr>
            <a:cxnSpLocks/>
            <a:endCxn id="3" idx="2"/>
          </p:cNvCxnSpPr>
          <p:nvPr/>
        </p:nvCxnSpPr>
        <p:spPr>
          <a:xfrm flipV="1">
            <a:off x="1799209" y="2396971"/>
            <a:ext cx="501589" cy="190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4E3AC713-14AB-48D5-924C-3DE0CBF6C71C}"/>
              </a:ext>
            </a:extLst>
          </p:cNvPr>
          <p:cNvCxnSpPr>
            <a:cxnSpLocks/>
            <a:endCxn id="4" idx="2"/>
          </p:cNvCxnSpPr>
          <p:nvPr/>
        </p:nvCxnSpPr>
        <p:spPr>
          <a:xfrm>
            <a:off x="1799209" y="4729578"/>
            <a:ext cx="580007" cy="327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D54FC844-719C-4959-832F-59DC0EBF29AA}"/>
              </a:ext>
            </a:extLst>
          </p:cNvPr>
          <p:cNvCxnSpPr>
            <a:cxnSpLocks/>
          </p:cNvCxnSpPr>
          <p:nvPr/>
        </p:nvCxnSpPr>
        <p:spPr>
          <a:xfrm flipV="1">
            <a:off x="4580878" y="1914248"/>
            <a:ext cx="568171" cy="8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D6E97D36-8634-446E-8B38-8657A98B007A}"/>
              </a:ext>
            </a:extLst>
          </p:cNvPr>
          <p:cNvCxnSpPr/>
          <p:nvPr/>
        </p:nvCxnSpPr>
        <p:spPr>
          <a:xfrm flipV="1">
            <a:off x="4678532" y="4163627"/>
            <a:ext cx="1185537" cy="565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94EFA12B-4E77-4F3D-898D-03B343EDE41E}"/>
              </a:ext>
            </a:extLst>
          </p:cNvPr>
          <p:cNvCxnSpPr>
            <a:cxnSpLocks/>
            <a:endCxn id="9" idx="2"/>
          </p:cNvCxnSpPr>
          <p:nvPr/>
        </p:nvCxnSpPr>
        <p:spPr>
          <a:xfrm>
            <a:off x="4727727" y="5311067"/>
            <a:ext cx="1136342" cy="539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F8E8CEDD-31AF-4472-AA1B-439EBDED433F}"/>
              </a:ext>
            </a:extLst>
          </p:cNvPr>
          <p:cNvCxnSpPr>
            <a:endCxn id="6" idx="1"/>
          </p:cNvCxnSpPr>
          <p:nvPr/>
        </p:nvCxnSpPr>
        <p:spPr>
          <a:xfrm>
            <a:off x="7371427" y="3835153"/>
            <a:ext cx="1514008" cy="11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33718C06-D0F6-46DF-A092-1E3919BAFD2A}"/>
              </a:ext>
            </a:extLst>
          </p:cNvPr>
          <p:cNvCxnSpPr/>
          <p:nvPr/>
        </p:nvCxnSpPr>
        <p:spPr>
          <a:xfrm>
            <a:off x="7444294" y="5965794"/>
            <a:ext cx="1514008" cy="11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20908CF7-ADED-4B2D-BDD0-45460C0E2CE1}"/>
              </a:ext>
            </a:extLst>
          </p:cNvPr>
          <p:cNvSpPr txBox="1"/>
          <p:nvPr/>
        </p:nvSpPr>
        <p:spPr>
          <a:xfrm>
            <a:off x="3691708" y="106693"/>
            <a:ext cx="6096000" cy="646331"/>
          </a:xfrm>
          <a:prstGeom prst="rect">
            <a:avLst/>
          </a:prstGeom>
          <a:noFill/>
        </p:spPr>
        <p:txBody>
          <a:bodyPr wrap="square">
            <a:spAutoFit/>
          </a:bodyPr>
          <a:lstStyle/>
          <a:p>
            <a:r>
              <a:rPr lang="en-US" sz="3600" b="1" dirty="0">
                <a:solidFill>
                  <a:srgbClr val="00B050"/>
                </a:solidFill>
                <a:latin typeface="Times New Roman" panose="02020603050405020304" pitchFamily="18" charset="0"/>
                <a:cs typeface="Times New Roman" panose="02020603050405020304" pitchFamily="18" charset="0"/>
              </a:rPr>
              <a:t>NỘI DUNG BÀI HỌC</a:t>
            </a:r>
          </a:p>
        </p:txBody>
      </p:sp>
    </p:spTree>
    <p:extLst>
      <p:ext uri="{BB962C8B-B14F-4D97-AF65-F5344CB8AC3E}">
        <p14:creationId xmlns:p14="http://schemas.microsoft.com/office/powerpoint/2010/main" val="384625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additive="base">
                                        <p:cTn id="76" dur="500" fill="hold"/>
                                        <p:tgtEl>
                                          <p:spTgt spid="7"/>
                                        </p:tgtEl>
                                        <p:attrNameLst>
                                          <p:attrName>ppt_x</p:attrName>
                                        </p:attrNameLst>
                                      </p:cBhvr>
                                      <p:tavLst>
                                        <p:tav tm="0">
                                          <p:val>
                                            <p:strVal val="#ppt_x"/>
                                          </p:val>
                                        </p:tav>
                                        <p:tav tm="100000">
                                          <p:val>
                                            <p:strVal val="#ppt_x"/>
                                          </p:val>
                                        </p:tav>
                                      </p:tavLst>
                                    </p:anim>
                                    <p:anim calcmode="lin" valueType="num">
                                      <p:cBhvr additive="base">
                                        <p:cTn id="7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 xmlns:a16="http://schemas.microsoft.com/office/drawing/2014/main" id="{B7314198-5DFA-4181-8B1B-1E1E276C66EC}"/>
              </a:ext>
            </a:extLst>
          </p:cNvPr>
          <p:cNvSpPr/>
          <p:nvPr/>
        </p:nvSpPr>
        <p:spPr>
          <a:xfrm>
            <a:off x="-1" y="14709"/>
            <a:ext cx="12192001" cy="6843292"/>
          </a:xfrm>
          <a:prstGeom prst="rect">
            <a:avLst/>
          </a:prstGeom>
          <a:blipFill>
            <a:blip r:embed="rId3" cstate="print"/>
            <a:stretch>
              <a:fillRect/>
            </a:stretch>
          </a:blipFill>
        </p:spPr>
        <p:txBody>
          <a:bodyPr wrap="square" lIns="0" tIns="0" rIns="0" bIns="0" rtlCol="0"/>
          <a:lstStyle/>
          <a:p>
            <a:endParaRPr sz="2400"/>
          </a:p>
        </p:txBody>
      </p:sp>
      <p:pic>
        <p:nvPicPr>
          <p:cNvPr id="9" name="Picture 8" descr="cloud.png">
            <a:extLst>
              <a:ext uri="{FF2B5EF4-FFF2-40B4-BE49-F238E27FC236}">
                <a16:creationId xmlns="" xmlns:a16="http://schemas.microsoft.com/office/drawing/2014/main" id="{90368A6C-1748-41ED-8823-7BF089553E1F}"/>
              </a:ext>
            </a:extLst>
          </p:cNvPr>
          <p:cNvPicPr>
            <a:picLocks noChangeAspect="1"/>
          </p:cNvPicPr>
          <p:nvPr/>
        </p:nvPicPr>
        <p:blipFill>
          <a:blip r:embed="rId4" cstate="print"/>
          <a:stretch>
            <a:fillRect/>
          </a:stretch>
        </p:blipFill>
        <p:spPr>
          <a:xfrm>
            <a:off x="309309" y="1457033"/>
            <a:ext cx="6495801" cy="3943935"/>
          </a:xfrm>
          <a:prstGeom prst="rect">
            <a:avLst/>
          </a:prstGeom>
        </p:spPr>
      </p:pic>
      <p:sp>
        <p:nvSpPr>
          <p:cNvPr id="12" name="TextBox 11">
            <a:extLst>
              <a:ext uri="{FF2B5EF4-FFF2-40B4-BE49-F238E27FC236}">
                <a16:creationId xmlns="" xmlns:a16="http://schemas.microsoft.com/office/drawing/2014/main" id="{D03AE12B-E093-4BC0-B683-21F5613F18F8}"/>
              </a:ext>
            </a:extLst>
          </p:cNvPr>
          <p:cNvSpPr txBox="1"/>
          <p:nvPr/>
        </p:nvSpPr>
        <p:spPr>
          <a:xfrm>
            <a:off x="1977288" y="2725552"/>
            <a:ext cx="3159839" cy="748988"/>
          </a:xfrm>
          <a:prstGeom prst="rect">
            <a:avLst/>
          </a:prstGeom>
          <a:noFill/>
        </p:spPr>
        <p:txBody>
          <a:bodyPr wrap="none" rtlCol="0">
            <a:spAutoFit/>
          </a:bodyPr>
          <a:lstStyle/>
          <a:p>
            <a:pPr algn="ctr"/>
            <a:r>
              <a:rPr lang="en-US" sz="4267" b="1" dirty="0" err="1">
                <a:ln w="12700">
                  <a:solidFill>
                    <a:schemeClr val="accent5"/>
                  </a:solidFill>
                  <a:prstDash val="solid"/>
                </a:ln>
                <a:pattFill prst="ltDnDiag">
                  <a:fgClr>
                    <a:schemeClr val="accent5">
                      <a:lumMod val="60000"/>
                      <a:lumOff val="40000"/>
                    </a:schemeClr>
                  </a:fgClr>
                  <a:bgClr>
                    <a:schemeClr val="bg1"/>
                  </a:bgClr>
                </a:pattFill>
              </a:rPr>
              <a:t>Công</a:t>
            </a:r>
            <a:r>
              <a:rPr lang="en-US" sz="4267" b="1" dirty="0">
                <a:ln w="12700">
                  <a:solidFill>
                    <a:schemeClr val="accent5"/>
                  </a:solidFill>
                  <a:prstDash val="solid"/>
                </a:ln>
                <a:pattFill prst="ltDnDiag">
                  <a:fgClr>
                    <a:schemeClr val="accent5">
                      <a:lumMod val="60000"/>
                      <a:lumOff val="40000"/>
                    </a:schemeClr>
                  </a:fgClr>
                  <a:bgClr>
                    <a:schemeClr val="bg1"/>
                  </a:bgClr>
                </a:pattFill>
              </a:rPr>
              <a:t> </a:t>
            </a:r>
            <a:r>
              <a:rPr lang="en-US" sz="4267" b="1" dirty="0" err="1">
                <a:ln w="12700">
                  <a:solidFill>
                    <a:schemeClr val="accent5"/>
                  </a:solidFill>
                  <a:prstDash val="solid"/>
                </a:ln>
                <a:pattFill prst="ltDnDiag">
                  <a:fgClr>
                    <a:schemeClr val="accent5">
                      <a:lumMod val="60000"/>
                      <a:lumOff val="40000"/>
                    </a:schemeClr>
                  </a:fgClr>
                  <a:bgClr>
                    <a:schemeClr val="bg1"/>
                  </a:bgClr>
                </a:pattFill>
              </a:rPr>
              <a:t>Nghệ</a:t>
            </a:r>
            <a:r>
              <a:rPr lang="en-US" sz="4267" b="1" dirty="0">
                <a:ln w="12700">
                  <a:solidFill>
                    <a:schemeClr val="accent5"/>
                  </a:solidFill>
                  <a:prstDash val="solid"/>
                </a:ln>
                <a:pattFill prst="ltDnDiag">
                  <a:fgClr>
                    <a:schemeClr val="accent5">
                      <a:lumMod val="60000"/>
                      <a:lumOff val="40000"/>
                    </a:schemeClr>
                  </a:fgClr>
                  <a:bgClr>
                    <a:schemeClr val="bg1"/>
                  </a:bgClr>
                </a:pattFill>
              </a:rPr>
              <a:t> 6 </a:t>
            </a:r>
          </a:p>
        </p:txBody>
      </p:sp>
      <p:sp>
        <p:nvSpPr>
          <p:cNvPr id="10" name="object 3">
            <a:extLst>
              <a:ext uri="{FF2B5EF4-FFF2-40B4-BE49-F238E27FC236}">
                <a16:creationId xmlns="" xmlns:a16="http://schemas.microsoft.com/office/drawing/2014/main" id="{1FDA0AFD-88D4-490A-918C-3F690A23AECA}"/>
              </a:ext>
            </a:extLst>
          </p:cNvPr>
          <p:cNvSpPr/>
          <p:nvPr/>
        </p:nvSpPr>
        <p:spPr>
          <a:xfrm>
            <a:off x="6096000" y="193040"/>
            <a:ext cx="4917440" cy="5322825"/>
          </a:xfrm>
          <a:prstGeom prst="rect">
            <a:avLst/>
          </a:prstGeom>
          <a:blipFill>
            <a:blip r:embed="rId5"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1346098712"/>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advClick="0" advTm="167000">
        <p:randomBar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404106" y="0"/>
            <a:ext cx="3863096" cy="19812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3"/>
          <p:cNvSpPr txBox="1"/>
          <p:nvPr/>
        </p:nvSpPr>
        <p:spPr>
          <a:xfrm>
            <a:off x="656597" y="451991"/>
            <a:ext cx="3358113" cy="1077218"/>
          </a:xfrm>
          <a:prstGeom prst="rect">
            <a:avLst/>
          </a:prstGeom>
          <a:noFill/>
        </p:spPr>
        <p:txBody>
          <a:bodyPr wrap="square" rtlCol="0">
            <a:spAutoFit/>
          </a:bodyPr>
          <a:lstStyle/>
          <a:p>
            <a:r>
              <a:rPr lang="en-US" sz="3200" dirty="0">
                <a:latin typeface="Times New Roman" pitchFamily="18" charset="0"/>
                <a:cs typeface="Times New Roman" pitchFamily="18" charset="0"/>
              </a:rPr>
              <a:t>      </a:t>
            </a:r>
            <a:r>
              <a:rPr lang="en-US" sz="3200" dirty="0">
                <a:solidFill>
                  <a:srgbClr val="FFFF00"/>
                </a:solidFill>
                <a:latin typeface="Times New Roman" pitchFamily="18" charset="0"/>
                <a:cs typeface="Times New Roman" pitchFamily="18" charset="0"/>
              </a:rPr>
              <a:t>ONG NHỎ </a:t>
            </a:r>
          </a:p>
          <a:p>
            <a:r>
              <a:rPr lang="en-US" sz="3200" dirty="0">
                <a:solidFill>
                  <a:srgbClr val="FFFF00"/>
                </a:solidFill>
                <a:latin typeface="Times New Roman" pitchFamily="18" charset="0"/>
                <a:cs typeface="Times New Roman" pitchFamily="18" charset="0"/>
              </a:rPr>
              <a:t>   VÀ MẬT HOA</a:t>
            </a:r>
          </a:p>
        </p:txBody>
      </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534" y="3429000"/>
            <a:ext cx="2643187" cy="3338512"/>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0" y="3969268"/>
            <a:ext cx="2209800" cy="2714742"/>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3986" y="152401"/>
            <a:ext cx="1952408" cy="1938337"/>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8806" y="1132454"/>
            <a:ext cx="4743450" cy="4743450"/>
          </a:xfrm>
          <a:prstGeom prst="rect">
            <a:avLst/>
          </a:prstGeom>
        </p:spPr>
      </p:pic>
      <p:sp>
        <p:nvSpPr>
          <p:cNvPr id="10" name="Right Arrow 9">
            <a:hlinkClick r:id="rId8" action="ppaction://hlinksldjump"/>
          </p:cNvPr>
          <p:cNvSpPr/>
          <p:nvPr/>
        </p:nvSpPr>
        <p:spPr>
          <a:xfrm>
            <a:off x="9144000" y="5486400"/>
            <a:ext cx="1524000" cy="11976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8" action="ppaction://hlinksldjump"/>
          </p:cNvPr>
          <p:cNvSpPr txBox="1"/>
          <p:nvPr/>
        </p:nvSpPr>
        <p:spPr>
          <a:xfrm>
            <a:off x="9234055" y="5875904"/>
            <a:ext cx="1343891" cy="369332"/>
          </a:xfrm>
          <a:prstGeom prst="rect">
            <a:avLst/>
          </a:prstGeom>
          <a:noFill/>
        </p:spPr>
        <p:txBody>
          <a:bodyPr wrap="square" rtlCol="0">
            <a:spAutoFit/>
          </a:bodyPr>
          <a:lstStyle/>
          <a:p>
            <a:r>
              <a:rPr lang="en-US" b="1" dirty="0">
                <a:latin typeface="Times New Roman" pitchFamily="18" charset="0"/>
                <a:cs typeface="Times New Roman" pitchFamily="18"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8000" y="0"/>
            <a:ext cx="609600" cy="609600"/>
          </a:xfrm>
          <a:prstGeom prst="rect">
            <a:avLst/>
          </a:prstGeom>
        </p:spPr>
      </p:pic>
    </p:spTree>
    <p:extLst>
      <p:ext uri="{BB962C8B-B14F-4D97-AF65-F5344CB8AC3E}">
        <p14:creationId xmlns:p14="http://schemas.microsoft.com/office/powerpoint/2010/main" val="37426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7" y="2308092"/>
            <a:ext cx="8094958" cy="40011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itchFamily="18" charset="0"/>
                <a:cs typeface="Times New Roman" pitchFamily="18" charset="0"/>
              </a:rPr>
              <a:t>A. </a:t>
            </a:r>
            <a:r>
              <a:rPr lang="vi-VN" sz="2000" dirty="0">
                <a:solidFill>
                  <a:srgbClr val="000000"/>
                </a:solidFill>
                <a:latin typeface="Times New Roman" panose="02020603050405020304" pitchFamily="18" charset="0"/>
                <a:ea typeface="Times New Roman" panose="02020603050405020304" pitchFamily="18" charset="0"/>
              </a:rPr>
              <a:t>móng nhà, sàn nhà, khung nhà, tường, mái nhà, cửa ra vào, cửa sổ</a:t>
            </a:r>
            <a:r>
              <a:rPr lang="pt-BR"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7" name="dapanb"/>
          <p:cNvSpPr txBox="1"/>
          <p:nvPr/>
        </p:nvSpPr>
        <p:spPr>
          <a:xfrm>
            <a:off x="3809996" y="3432802"/>
            <a:ext cx="8094957"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itchFamily="18" charset="0"/>
                <a:cs typeface="Times New Roman" pitchFamily="18" charset="0"/>
              </a:rPr>
              <a:t>B. </a:t>
            </a:r>
            <a:r>
              <a:rPr lang="vi-VN" sz="2000" dirty="0">
                <a:solidFill>
                  <a:srgbClr val="000000"/>
                </a:solidFill>
                <a:latin typeface="Times New Roman" panose="02020603050405020304" pitchFamily="18" charset="0"/>
                <a:ea typeface="Times New Roman" panose="02020603050405020304" pitchFamily="18" charset="0"/>
              </a:rPr>
              <a:t>sàn nhà, khung nhà, tường, mái nhà, cửa ra vào, cửa sổ</a:t>
            </a:r>
            <a:endParaRPr lang="en-US" sz="2000" dirty="0">
              <a:latin typeface="Times New Roman" panose="02020603050405020304" pitchFamily="18" charset="0"/>
              <a:ea typeface="Times New Roman" panose="02020603050405020304" pitchFamily="18" charset="0"/>
            </a:endParaRPr>
          </a:p>
        </p:txBody>
      </p:sp>
      <p:sp>
        <p:nvSpPr>
          <p:cNvPr id="18" name="dapanc"/>
          <p:cNvSpPr txBox="1"/>
          <p:nvPr/>
        </p:nvSpPr>
        <p:spPr>
          <a:xfrm>
            <a:off x="3809996" y="4557512"/>
            <a:ext cx="800490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itchFamily="18" charset="0"/>
                <a:cs typeface="Times New Roman" pitchFamily="18" charset="0"/>
              </a:rPr>
              <a:t>C. </a:t>
            </a:r>
            <a:r>
              <a:rPr lang="vi-VN" sz="2000" dirty="0">
                <a:solidFill>
                  <a:srgbClr val="000000"/>
                </a:solidFill>
                <a:latin typeface="Times New Roman" panose="02020603050405020304" pitchFamily="18" charset="0"/>
                <a:ea typeface="Times New Roman" panose="02020603050405020304" pitchFamily="18" charset="0"/>
              </a:rPr>
              <a:t>móng nhà, khung nhà, tường, mái nhà, cửa ra vào, cửa sổ</a:t>
            </a:r>
            <a:endParaRPr lang="en-US" sz="2000" dirty="0">
              <a:latin typeface="Times New Roman" panose="02020603050405020304" pitchFamily="18" charset="0"/>
              <a:ea typeface="Times New Roman" panose="02020603050405020304" pitchFamily="18" charset="0"/>
            </a:endParaRPr>
          </a:p>
        </p:txBody>
      </p:sp>
      <p:sp>
        <p:nvSpPr>
          <p:cNvPr id="19" name="dapand"/>
          <p:cNvSpPr txBox="1"/>
          <p:nvPr/>
        </p:nvSpPr>
        <p:spPr>
          <a:xfrm>
            <a:off x="3855024" y="5625129"/>
            <a:ext cx="800490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2000" dirty="0">
                <a:solidFill>
                  <a:schemeClr val="tx1"/>
                </a:solidFill>
                <a:latin typeface="Times New Roman" panose="02020603050405020304" pitchFamily="18" charset="0"/>
                <a:ea typeface="Times New Roman" panose="02020603050405020304" pitchFamily="18" charset="0"/>
              </a:rPr>
              <a:t>D.</a:t>
            </a:r>
            <a:r>
              <a:rPr lang="vi-VN" sz="2000" dirty="0">
                <a:solidFill>
                  <a:srgbClr val="000000"/>
                </a:solidFill>
                <a:latin typeface="Times New Roman" panose="02020603050405020304" pitchFamily="18" charset="0"/>
                <a:ea typeface="Times New Roman" panose="02020603050405020304" pitchFamily="18" charset="0"/>
              </a:rPr>
              <a:t>móng nhà, sàn nhà, tường, mái nhà, cửa ra vào, cửa sổ</a:t>
            </a:r>
            <a:endParaRPr lang="en-US" sz="2000" dirty="0">
              <a:latin typeface="Times New Roman" pitchFamily="18" charset="0"/>
              <a:cs typeface="Times New Roman" pitchFamily="18" charset="0"/>
            </a:endParaRPr>
          </a:p>
        </p:txBody>
      </p:sp>
      <p:sp>
        <p:nvSpPr>
          <p:cNvPr id="22" name="cauhoi"/>
          <p:cNvSpPr/>
          <p:nvPr/>
        </p:nvSpPr>
        <p:spPr>
          <a:xfrm>
            <a:off x="2893884" y="0"/>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400" b="1" dirty="0">
                <a:latin typeface="Times New Roman" panose="02020603050405020304" pitchFamily="18" charset="0"/>
                <a:ea typeface="Times New Roman" panose="02020603050405020304" pitchFamily="18" charset="0"/>
              </a:rPr>
              <a:t>Câu hỏi: </a:t>
            </a:r>
            <a:r>
              <a:rPr lang="pt-BR" sz="2400" dirty="0">
                <a:latin typeface="Times New Roman" panose="02020603050405020304" pitchFamily="18" charset="0"/>
                <a:ea typeface="Times New Roman" panose="02020603050405020304" pitchFamily="18" charset="0"/>
              </a:rPr>
              <a:t>Nhà ở bao gồm các phần chính sau:</a:t>
            </a:r>
            <a:endParaRPr lang="en-US" sz="2400" dirty="0"/>
          </a:p>
        </p:txBody>
      </p:sp>
      <p:sp>
        <p:nvSpPr>
          <p:cNvPr id="24" name="nhanb"/>
          <p:cNvSpPr/>
          <p:nvPr/>
        </p:nvSpPr>
        <p:spPr>
          <a:xfrm>
            <a:off x="2764772" y="317542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27759" y="546636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75987"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3" name="Picture 2">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715" y="4747918"/>
            <a:ext cx="1567186" cy="1979454"/>
          </a:xfrm>
          <a:prstGeom prst="rect">
            <a:avLst/>
          </a:prstGeom>
        </p:spPr>
      </p:pic>
      <p:sp>
        <p:nvSpPr>
          <p:cNvPr id="20" name="Rounded Rectangle 20">
            <a:hlinkClick r:id="" action="ppaction://hlinkshowjump?jump=nextslide"/>
            <a:extLst>
              <a:ext uri="{FF2B5EF4-FFF2-40B4-BE49-F238E27FC236}">
                <a16:creationId xmlns="" xmlns:a16="http://schemas.microsoft.com/office/drawing/2014/main" id="{1E1D4910-4D90-4CF1-A38D-A7A725EDB3D3}"/>
              </a:ext>
            </a:extLst>
          </p:cNvPr>
          <p:cNvSpPr/>
          <p:nvPr/>
        </p:nvSpPr>
        <p:spPr>
          <a:xfrm>
            <a:off x="0" y="1117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17672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2"/>
                </p:tgtEl>
              </p:cMediaNode>
            </p:audio>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3" dur="2000" fill="hold"/>
                                        <p:tgtEl>
                                          <p:spTgt spid="8"/>
                                        </p:tgtEl>
                                        <p:attrNameLst>
                                          <p:attrName>ppt_x</p:attrName>
                                          <p:attrName>ppt_y</p:attrName>
                                        </p:attrNameLst>
                                      </p:cBhvr>
                                      <p:rCtr x="10955" y="-2520"/>
                                    </p:animMotion>
                                  </p:childTnLst>
                                </p:cTn>
                              </p:par>
                              <p:par>
                                <p:cTn id="64" presetID="1" presetClass="mediacall" presetSubtype="0" fill="hold" nodeType="withEffect">
                                  <p:stCondLst>
                                    <p:cond delay="0"/>
                                  </p:stCondLst>
                                  <p:childTnLst>
                                    <p:cmd type="call" cmd="playFrom(0.0)">
                                      <p:cBhvr>
                                        <p:cTn id="65" dur="4744" fill="hold"/>
                                        <p:tgtEl>
                                          <p:spTgt spid="32"/>
                                        </p:tgtEl>
                                      </p:cBhvr>
                                    </p:cmd>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05556E-6 0.01387 L -0.00226 1.00439 " pathEditMode="relative" rAng="0" ptsTypes="AA">
                                      <p:cBhvr>
                                        <p:cTn id="70"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childTnLst>
              </p:cTn>
              <p:nextCondLst>
                <p:cond evt="onClick" delay="0">
                  <p:tgtEl>
                    <p:spTgt spid="18"/>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2" grpId="0" animBg="1"/>
      <p:bldP spid="24"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815" y="1764782"/>
            <a:ext cx="2601897" cy="2601897"/>
          </a:xfrm>
          <a:prstGeom prst="rect">
            <a:avLst/>
          </a:prstGeom>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593932" y="2308092"/>
            <a:ext cx="8598067" cy="646331"/>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latin typeface="Times New Roman" pitchFamily="18" charset="0"/>
                <a:cs typeface="Times New Roman" pitchFamily="18" charset="0"/>
              </a:rPr>
              <a:t>A. </a:t>
            </a:r>
            <a:r>
              <a:rPr lang="pt-BR" dirty="0">
                <a:latin typeface="Times New Roman" panose="02020603050405020304" pitchFamily="18" charset="0"/>
                <a:ea typeface="Times New Roman" panose="02020603050405020304" pitchFamily="18" charset="0"/>
              </a:rPr>
              <a:t>Là công trình được xây dựng với mục đích để ở, bảo vệ con người trước những tác động xấu của thiên nhiên và xã hội, phục vụ các nhu cầu sinh hoạt của cá nhân hoặc hộ gia đình.</a:t>
            </a:r>
            <a:endParaRPr lang="en-US" dirty="0">
              <a:latin typeface="Times New Roman" panose="02020603050405020304" pitchFamily="18" charset="0"/>
              <a:ea typeface="Times New Roman" panose="02020603050405020304" pitchFamily="18" charset="0"/>
            </a:endParaRPr>
          </a:p>
        </p:txBody>
      </p:sp>
      <p:sp>
        <p:nvSpPr>
          <p:cNvPr id="17" name="dapanb"/>
          <p:cNvSpPr txBox="1"/>
          <p:nvPr/>
        </p:nvSpPr>
        <p:spPr>
          <a:xfrm>
            <a:off x="3593933" y="3467288"/>
            <a:ext cx="8598067" cy="58477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latin typeface="Times New Roman" pitchFamily="18" charset="0"/>
                <a:cs typeface="Times New Roman" pitchFamily="18" charset="0"/>
              </a:rPr>
              <a:t>B. </a:t>
            </a:r>
            <a:r>
              <a:rPr lang="pt-BR" sz="1600" dirty="0">
                <a:latin typeface="Times New Roman" panose="02020603050405020304" pitchFamily="18" charset="0"/>
                <a:ea typeface="Times New Roman" panose="02020603050405020304" pitchFamily="18" charset="0"/>
              </a:rPr>
              <a:t>Là công trình được xây dựng với mục đích không để ở, bảo vệ con người trước những tác động xấu của thiên nhiên và xã hội, phục vụ các nhu cầu sinh hoạt của cá nhân hoặc hộ gia đình.</a:t>
            </a:r>
            <a:endParaRPr lang="en-US" sz="1600" dirty="0">
              <a:latin typeface="Times New Roman" panose="02020603050405020304" pitchFamily="18" charset="0"/>
              <a:ea typeface="Times New Roman" panose="02020603050405020304" pitchFamily="18" charset="0"/>
            </a:endParaRPr>
          </a:p>
        </p:txBody>
      </p:sp>
      <p:sp>
        <p:nvSpPr>
          <p:cNvPr id="18" name="dapanc"/>
          <p:cNvSpPr txBox="1"/>
          <p:nvPr/>
        </p:nvSpPr>
        <p:spPr>
          <a:xfrm>
            <a:off x="3593932" y="4491233"/>
            <a:ext cx="8598067" cy="58477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1600" dirty="0">
                <a:latin typeface="Times New Roman" panose="02020603050405020304" pitchFamily="18" charset="0"/>
                <a:ea typeface="Times New Roman" panose="02020603050405020304" pitchFamily="18" charset="0"/>
              </a:rPr>
              <a:t>C. Là công trình được xây dựng với mục đích để ở, bảo vệ con người trước những tác động xấu của thiên nhiên và xã hội, không phục vụ các nhu cầu sinh hoạt của cá nhân hoặc hộ gia đình.</a:t>
            </a:r>
            <a:endParaRPr lang="en-US" sz="1600" dirty="0">
              <a:latin typeface="Times New Roman" pitchFamily="18" charset="0"/>
              <a:cs typeface="Times New Roman" pitchFamily="18" charset="0"/>
            </a:endParaRPr>
          </a:p>
        </p:txBody>
      </p:sp>
      <p:sp>
        <p:nvSpPr>
          <p:cNvPr id="19" name="dapand"/>
          <p:cNvSpPr txBox="1"/>
          <p:nvPr/>
        </p:nvSpPr>
        <p:spPr>
          <a:xfrm>
            <a:off x="3617785" y="5713450"/>
            <a:ext cx="2285999" cy="338554"/>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latin typeface="Times New Roman" pitchFamily="18" charset="0"/>
                <a:cs typeface="Times New Roman" pitchFamily="18" charset="0"/>
              </a:rPr>
              <a:t>D. </a:t>
            </a:r>
            <a:r>
              <a:rPr lang="en-US" sz="1600" dirty="0" err="1">
                <a:latin typeface="Times New Roman" pitchFamily="18" charset="0"/>
                <a:cs typeface="Times New Roman" pitchFamily="18" charset="0"/>
              </a:rPr>
              <a:t>Tất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đều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đúng</a:t>
            </a:r>
            <a:endParaRPr lang="en-US" sz="1600" dirty="0">
              <a:latin typeface="Times New Roman" pitchFamily="18" charset="0"/>
              <a:cs typeface="Times New Roman" pitchFamily="18" charset="0"/>
            </a:endParaRPr>
          </a:p>
        </p:txBody>
      </p:sp>
      <p:sp>
        <p:nvSpPr>
          <p:cNvPr id="22" name="cauhoi"/>
          <p:cNvSpPr/>
          <p:nvPr/>
        </p:nvSpPr>
        <p:spPr>
          <a:xfrm>
            <a:off x="2893884" y="29022"/>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812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3642159" y="457200"/>
            <a:ext cx="4724400" cy="954107"/>
          </a:xfrm>
          <a:prstGeom prst="rect">
            <a:avLst/>
          </a:prstGeom>
          <a:noFill/>
        </p:spPr>
        <p:txBody>
          <a:bodyPr wrap="square" rtlCol="0">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58525" y="4849524"/>
            <a:ext cx="1567186" cy="1979454"/>
          </a:xfrm>
          <a:prstGeom prst="rect">
            <a:avLst/>
          </a:prstGeom>
        </p:spPr>
      </p:pic>
      <p:pic>
        <p:nvPicPr>
          <p:cNvPr id="21" name="ong">
            <a:extLst>
              <a:ext uri="{FF2B5EF4-FFF2-40B4-BE49-F238E27FC236}">
                <a16:creationId xmlns="" xmlns:a16="http://schemas.microsoft.com/office/drawing/2014/main" id="{61861979-8FDA-4F57-B24A-4DCB7543E7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4993208" y="5713450"/>
            <a:ext cx="2601897" cy="2601897"/>
          </a:xfrm>
          <a:prstGeom prst="rect">
            <a:avLst/>
          </a:prstGeom>
        </p:spPr>
      </p:pic>
      <p:sp>
        <p:nvSpPr>
          <p:cNvPr id="23" name="Rounded Rectangle 20">
            <a:hlinkClick r:id="" action="ppaction://hlinkshowjump?jump=nextslide"/>
            <a:extLst>
              <a:ext uri="{FF2B5EF4-FFF2-40B4-BE49-F238E27FC236}">
                <a16:creationId xmlns="" xmlns:a16="http://schemas.microsoft.com/office/drawing/2014/main" id="{97550844-20CA-48A9-89BC-35959AA6037D}"/>
              </a:ext>
            </a:extLst>
          </p:cNvPr>
          <p:cNvSpPr/>
          <p:nvPr/>
        </p:nvSpPr>
        <p:spPr>
          <a:xfrm>
            <a:off x="0" y="1117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538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7" dur="2000" fill="hold"/>
                                        <p:tgtEl>
                                          <p:spTgt spid="21"/>
                                        </p:tgtEl>
                                        <p:attrNameLst>
                                          <p:attrName>ppt_x</p:attrName>
                                          <p:attrName>ppt_y</p:attrName>
                                        </p:attrNameLst>
                                      </p:cBhvr>
                                      <p:rCtr x="10955" y="-25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2"/>
                </p:tgtEl>
              </p:cMediaNode>
            </p:audio>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3" dur="2000" fill="hold"/>
                                        <p:tgtEl>
                                          <p:spTgt spid="8"/>
                                        </p:tgtEl>
                                        <p:attrNameLst>
                                          <p:attrName>ppt_x</p:attrName>
                                          <p:attrName>ppt_y</p:attrName>
                                        </p:attrNameLst>
                                      </p:cBhvr>
                                      <p:rCtr x="10955" y="-2520"/>
                                    </p:animMotion>
                                  </p:childTnLst>
                                </p:cTn>
                              </p:par>
                              <p:par>
                                <p:cTn id="64" presetID="1" presetClass="mediacall" presetSubtype="0" fill="hold" nodeType="withEffect">
                                  <p:stCondLst>
                                    <p:cond delay="0"/>
                                  </p:stCondLst>
                                  <p:childTnLst>
                                    <p:cmd type="call" cmd="playFrom(0.0)">
                                      <p:cBhvr>
                                        <p:cTn id="65" dur="4744" fill="hold"/>
                                        <p:tgtEl>
                                          <p:spTgt spid="32"/>
                                        </p:tgtEl>
                                      </p:cBhvr>
                                    </p:cmd>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05556E-6 0.01387 L -0.00226 1.00439 " pathEditMode="relative" rAng="0" ptsTypes="AA">
                                      <p:cBhvr>
                                        <p:cTn id="70"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childTnLst>
              </p:cTn>
              <p:nextCondLst>
                <p:cond evt="onClick" delay="0">
                  <p:tgtEl>
                    <p:spTgt spid="18"/>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6" y="4572974"/>
            <a:ext cx="8052686" cy="830997"/>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Times New Roman" panose="02020603050405020304" pitchFamily="18" charset="0"/>
                <a:ea typeface="Times New Roman" panose="02020603050405020304" pitchFamily="18" charset="0"/>
              </a:rPr>
              <a:t>C. </a:t>
            </a:r>
            <a:r>
              <a:rPr lang="vi-VN" sz="2400" dirty="0">
                <a:latin typeface="Times New Roman" panose="02020603050405020304" pitchFamily="18" charset="0"/>
                <a:ea typeface="Times New Roman" panose="02020603050405020304" pitchFamily="18" charset="0"/>
              </a:rPr>
              <a:t>khu vực sinh hoạt chung, khu vực nghỉ ngơi, khu vực thờ cúng, khu vực nấu ăn, khu vực vệ sinh</a:t>
            </a:r>
            <a:endParaRPr lang="en-US" sz="2400" dirty="0">
              <a:latin typeface="Times New Roman" pitchFamily="18" charset="0"/>
              <a:cs typeface="Times New Roman" pitchFamily="18" charset="0"/>
            </a:endParaRPr>
          </a:p>
        </p:txBody>
      </p:sp>
      <p:sp>
        <p:nvSpPr>
          <p:cNvPr id="17" name="dapanb"/>
          <p:cNvSpPr txBox="1"/>
          <p:nvPr/>
        </p:nvSpPr>
        <p:spPr>
          <a:xfrm>
            <a:off x="3809995" y="3452776"/>
            <a:ext cx="8052687" cy="83099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2400" dirty="0">
                <a:solidFill>
                  <a:srgbClr val="000000"/>
                </a:solidFill>
                <a:latin typeface="Times New Roman" panose="02020603050405020304" pitchFamily="18" charset="0"/>
                <a:ea typeface="Times New Roman" panose="02020603050405020304" pitchFamily="18" charset="0"/>
              </a:rPr>
              <a:t>B.</a:t>
            </a:r>
            <a:r>
              <a:rPr lang="vi-VN" sz="2400" dirty="0">
                <a:solidFill>
                  <a:srgbClr val="000000"/>
                </a:solidFill>
                <a:latin typeface="Times New Roman" panose="02020603050405020304" pitchFamily="18" charset="0"/>
                <a:ea typeface="Times New Roman" panose="02020603050405020304" pitchFamily="18" charset="0"/>
              </a:rPr>
              <a:t> khu vực sinh hoạt chung,  khu vực thờ cúng, khu vực nấu ăn, khu vực vệ sinh</a:t>
            </a:r>
            <a:endParaRPr lang="en-US" sz="2000" dirty="0">
              <a:latin typeface="Times New Roman" panose="02020603050405020304" pitchFamily="18" charset="0"/>
              <a:ea typeface="Times New Roman" panose="02020603050405020304" pitchFamily="18" charset="0"/>
            </a:endParaRPr>
          </a:p>
        </p:txBody>
      </p:sp>
      <p:sp>
        <p:nvSpPr>
          <p:cNvPr id="18" name="dapanc"/>
          <p:cNvSpPr txBox="1"/>
          <p:nvPr/>
        </p:nvSpPr>
        <p:spPr>
          <a:xfrm>
            <a:off x="3803341" y="2268965"/>
            <a:ext cx="8007659" cy="83099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2400" dirty="0">
                <a:solidFill>
                  <a:srgbClr val="000000"/>
                </a:solidFill>
                <a:latin typeface="Times New Roman" panose="02020603050405020304" pitchFamily="18" charset="0"/>
                <a:ea typeface="Times New Roman" panose="02020603050405020304" pitchFamily="18" charset="0"/>
              </a:rPr>
              <a:t>A.</a:t>
            </a:r>
            <a:r>
              <a:rPr lang="vi-VN" sz="2400" dirty="0">
                <a:solidFill>
                  <a:srgbClr val="000000"/>
                </a:solidFill>
                <a:latin typeface="Times New Roman" panose="02020603050405020304" pitchFamily="18" charset="0"/>
                <a:ea typeface="Times New Roman" panose="02020603050405020304" pitchFamily="18" charset="0"/>
              </a:rPr>
              <a:t> khu vực sinh hoạt chung, khu vực nghỉ ngơi, khu vực nấu ăn, khu vực vệ sinh</a:t>
            </a:r>
            <a:endParaRPr lang="en-US" sz="2000" dirty="0">
              <a:latin typeface="Times New Roman" panose="02020603050405020304" pitchFamily="18" charset="0"/>
              <a:ea typeface="Times New Roman" panose="02020603050405020304" pitchFamily="18" charset="0"/>
            </a:endParaRPr>
          </a:p>
        </p:txBody>
      </p:sp>
      <p:sp>
        <p:nvSpPr>
          <p:cNvPr id="19" name="dapand"/>
          <p:cNvSpPr txBox="1"/>
          <p:nvPr/>
        </p:nvSpPr>
        <p:spPr>
          <a:xfrm>
            <a:off x="3803341" y="5693172"/>
            <a:ext cx="8052681" cy="46166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endParaRPr lang="en-US" sz="2400" dirty="0">
              <a:latin typeface="Times New Roman" pitchFamily="18" charset="0"/>
              <a:cs typeface="Times New Roman" pitchFamily="18" charset="0"/>
            </a:endParaRPr>
          </a:p>
        </p:txBody>
      </p:sp>
      <p:sp>
        <p:nvSpPr>
          <p:cNvPr id="22" name="cauhoi"/>
          <p:cNvSpPr/>
          <p:nvPr/>
        </p:nvSpPr>
        <p:spPr>
          <a:xfrm>
            <a:off x="1819921" y="29022"/>
            <a:ext cx="8007659"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27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3233187" y="271229"/>
            <a:ext cx="6238688" cy="954107"/>
          </a:xfrm>
          <a:prstGeom prst="rect">
            <a:avLst/>
          </a:prstGeom>
          <a:noFill/>
        </p:spPr>
        <p:txBody>
          <a:bodyPr wrap="square" rtlCol="0">
            <a:spAutoFit/>
          </a:bodyPr>
          <a:lstStyle/>
          <a:p>
            <a:r>
              <a:rPr lang="pt-BR" sz="2800" b="1" dirty="0">
                <a:latin typeface="Times New Roman" panose="02020603050405020304" pitchFamily="18" charset="0"/>
                <a:ea typeface="Times New Roman" panose="02020603050405020304" pitchFamily="18" charset="0"/>
              </a:rPr>
              <a:t>Câu hỏi: </a:t>
            </a:r>
            <a:r>
              <a:rPr lang="pt-BR" sz="2800" dirty="0">
                <a:latin typeface="Times New Roman" panose="02020603050405020304" pitchFamily="18" charset="0"/>
                <a:ea typeface="Times New Roman" panose="02020603050405020304" pitchFamily="18" charset="0"/>
              </a:rPr>
              <a:t>Nhà ở được phân chia thành các khu vực chức năng sinh hoạt như:</a:t>
            </a:r>
            <a:endParaRPr lang="en-US" sz="2400" dirty="0">
              <a:latin typeface="Times New Roman" panose="02020603050405020304" pitchFamily="18" charset="0"/>
              <a:ea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6046" y="309501"/>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735" y="4704390"/>
            <a:ext cx="1567186" cy="1979454"/>
          </a:xfrm>
          <a:prstGeom prst="rect">
            <a:avLst/>
          </a:prstGeom>
        </p:spPr>
      </p:pic>
      <p:sp>
        <p:nvSpPr>
          <p:cNvPr id="21" name="Rounded Rectangle 20">
            <a:hlinkClick r:id="" action="ppaction://hlinkshowjump?jump=nextslide"/>
            <a:extLst>
              <a:ext uri="{FF2B5EF4-FFF2-40B4-BE49-F238E27FC236}">
                <a16:creationId xmlns="" xmlns:a16="http://schemas.microsoft.com/office/drawing/2014/main" id="{A132FE1B-C7B7-4999-ACE3-3591CD0C6056}"/>
              </a:ext>
            </a:extLst>
          </p:cNvPr>
          <p:cNvSpPr/>
          <p:nvPr/>
        </p:nvSpPr>
        <p:spPr>
          <a:xfrm>
            <a:off x="0" y="1117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6153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5"/>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122" name="图片 2121"/>
            <p:cNvPicPr>
              <a:picLocks noChangeAspect="1"/>
            </p:cNvPicPr>
            <p:nvPr/>
          </p:nvPicPr>
          <p:blipFill rotWithShape="1">
            <a:blip r:embed="rId5"/>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182" name="任意多边形 181"/>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endParaRPr>
          </a:p>
        </p:txBody>
      </p:sp>
      <p:sp>
        <p:nvSpPr>
          <p:cNvPr id="183" name="任意多边形 182"/>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endParaRPr>
          </a:p>
        </p:txBody>
      </p:sp>
      <p:sp>
        <p:nvSpPr>
          <p:cNvPr id="184" name="PA_库_文本框 183"/>
          <p:cNvSpPr txBox="1"/>
          <p:nvPr>
            <p:custDataLst>
              <p:tags r:id="rId1"/>
            </p:custDataLst>
          </p:nvPr>
        </p:nvSpPr>
        <p:spPr>
          <a:xfrm>
            <a:off x="5413375" y="2797644"/>
            <a:ext cx="5301973" cy="1953868"/>
          </a:xfrm>
          <a:prstGeom prst="rect">
            <a:avLst/>
          </a:prstGeom>
          <a:noFill/>
        </p:spPr>
        <p:txBody>
          <a:bodyPr wrap="square" rtlCol="0">
            <a:spAutoFit/>
          </a:bodyPr>
          <a:lstStyle/>
          <a:p>
            <a:pPr algn="just">
              <a:lnSpc>
                <a:spcPct val="150000"/>
              </a:lnSpc>
            </a:pP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Nêu</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ý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tưởng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thiết</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kế</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ngôi</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nhà</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có</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các</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phòng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chức</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năng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phù</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hợp</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các</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thành</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viên</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trong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gia</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đình</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em</a:t>
            </a:r>
            <a:endParaRPr lang="zh-CN" altLang="en-US" sz="2800" dirty="0">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5" name="PA_库_任意多边形 184"/>
          <p:cNvSpPr/>
          <p:nvPr>
            <p:custDataLst>
              <p:tags r:id="rId2"/>
            </p:custDataLst>
          </p:nvPr>
        </p:nvSpPr>
        <p:spPr>
          <a:xfrm>
            <a:off x="4814919" y="2489200"/>
            <a:ext cx="6454744" cy="3042974"/>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7" name="图片 216"/>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47913" y="2270820"/>
            <a:ext cx="3362325" cy="3362325"/>
          </a:xfrm>
          <a:prstGeom prst="rect">
            <a:avLst/>
          </a:prstGeom>
        </p:spPr>
      </p:pic>
      <p:pic>
        <p:nvPicPr>
          <p:cNvPr id="3" name="Picture 2">
            <a:extLst>
              <a:ext uri="{FF2B5EF4-FFF2-40B4-BE49-F238E27FC236}">
                <a16:creationId xmlns="" xmlns:a16="http://schemas.microsoft.com/office/drawing/2014/main" id="{9AFD7F6E-95EC-4EE9-BA5E-6B3D8F3601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5466" y="1578435"/>
            <a:ext cx="2454720" cy="977058"/>
          </a:xfrm>
          <a:prstGeom prst="rect">
            <a:avLst/>
          </a:prstGeom>
        </p:spPr>
      </p:pic>
    </p:spTree>
    <p:extLst>
      <p:ext uri="{BB962C8B-B14F-4D97-AF65-F5344CB8AC3E}">
        <p14:creationId xmlns:p14="http://schemas.microsoft.com/office/powerpoint/2010/main" val="375073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5F73B4D0-048E-4F2D-B83D-93F4DEA41706}"/>
              </a:ext>
            </a:extLst>
          </p:cNvPr>
          <p:cNvSpPr/>
          <p:nvPr/>
        </p:nvSpPr>
        <p:spPr>
          <a:xfrm>
            <a:off x="0" y="0"/>
            <a:ext cx="12192000" cy="6858000"/>
          </a:xfrm>
          <a:prstGeom prst="rect">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 xmlns:a16="http://schemas.microsoft.com/office/drawing/2014/main" id="{5FA4F275-1C40-48E0-8F5F-D5189D9F0989}"/>
              </a:ext>
            </a:extLst>
          </p:cNvPr>
          <p:cNvSpPr/>
          <p:nvPr/>
        </p:nvSpPr>
        <p:spPr>
          <a:xfrm>
            <a:off x="8230989"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圆角 78">
            <a:extLst>
              <a:ext uri="{FF2B5EF4-FFF2-40B4-BE49-F238E27FC236}">
                <a16:creationId xmlns="" xmlns:a16="http://schemas.microsoft.com/office/drawing/2014/main" id="{26BC1325-D819-4EB7-BEA9-778B8A4A9235}"/>
              </a:ext>
            </a:extLst>
          </p:cNvPr>
          <p:cNvSpPr/>
          <p:nvPr/>
        </p:nvSpPr>
        <p:spPr>
          <a:xfrm>
            <a:off x="6410951"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a:extLst>
              <a:ext uri="{FF2B5EF4-FFF2-40B4-BE49-F238E27FC236}">
                <a16:creationId xmlns="" xmlns:a16="http://schemas.microsoft.com/office/drawing/2014/main" id="{2204E51E-6295-4DFE-8D89-C27EB442E281}"/>
              </a:ext>
            </a:extLst>
          </p:cNvPr>
          <p:cNvSpPr/>
          <p:nvPr/>
        </p:nvSpPr>
        <p:spPr>
          <a:xfrm>
            <a:off x="4590913"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 xmlns:a16="http://schemas.microsoft.com/office/drawing/2014/main" id="{E6AA0284-E1E9-411D-BAD0-19FBEE92E17C}"/>
              </a:ext>
            </a:extLst>
          </p:cNvPr>
          <p:cNvSpPr/>
          <p:nvPr/>
        </p:nvSpPr>
        <p:spPr>
          <a:xfrm>
            <a:off x="0" y="0"/>
            <a:ext cx="12192000" cy="25112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a:extLst>
              <a:ext uri="{FF2B5EF4-FFF2-40B4-BE49-F238E27FC236}">
                <a16:creationId xmlns="" xmlns:a16="http://schemas.microsoft.com/office/drawing/2014/main" id="{3DB3D553-6885-4D4E-BFC3-E9ACA1DDF6F2}"/>
              </a:ext>
            </a:extLst>
          </p:cNvPr>
          <p:cNvGrpSpPr/>
          <p:nvPr/>
        </p:nvGrpSpPr>
        <p:grpSpPr>
          <a:xfrm>
            <a:off x="10051027" y="5869460"/>
            <a:ext cx="1578077" cy="825909"/>
            <a:chOff x="10051027" y="5869460"/>
            <a:chExt cx="1578077" cy="825909"/>
          </a:xfrm>
        </p:grpSpPr>
        <p:sp>
          <p:nvSpPr>
            <p:cNvPr id="3" name="矩形: 圆角 2">
              <a:extLst>
                <a:ext uri="{FF2B5EF4-FFF2-40B4-BE49-F238E27FC236}">
                  <a16:creationId xmlns="" xmlns:a16="http://schemas.microsoft.com/office/drawing/2014/main" id="{752065FE-16DB-423A-AC10-D72341C7A618}"/>
                </a:ext>
              </a:extLst>
            </p:cNvPr>
            <p:cNvSpPr/>
            <p:nvPr/>
          </p:nvSpPr>
          <p:spPr>
            <a:xfrm>
              <a:off x="10051027" y="5869460"/>
              <a:ext cx="1578077" cy="825909"/>
            </a:xfrm>
            <a:prstGeom prst="roundRect">
              <a:avLst/>
            </a:prstGeom>
            <a:solidFill>
              <a:srgbClr val="FFC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 xmlns:a16="http://schemas.microsoft.com/office/drawing/2014/main" id="{50BEA0B6-1270-4849-867C-2D863FEE09AD}"/>
                </a:ext>
              </a:extLst>
            </p:cNvPr>
            <p:cNvSpPr txBox="1"/>
            <p:nvPr/>
          </p:nvSpPr>
          <p:spPr>
            <a:xfrm>
              <a:off x="10233979" y="6320483"/>
              <a:ext cx="1212171" cy="369332"/>
            </a:xfrm>
            <a:prstGeom prst="rect">
              <a:avLst/>
            </a:prstGeom>
            <a:noFill/>
          </p:spPr>
          <p:txBody>
            <a:bodyPr wrap="square" rtlCol="0">
              <a:spAutoFit/>
            </a:bodyPr>
            <a:lstStyle/>
            <a:p>
              <a:pPr algn="dist"/>
              <a:r>
                <a:rPr lang="en-US" altLang="zh-CN" dirty="0">
                  <a:solidFill>
                    <a:schemeClr val="bg1"/>
                  </a:solidFill>
                  <a:latin typeface="仓耳今楷05-6763 W05" panose="02020400000000000000" pitchFamily="18" charset="-122"/>
                  <a:ea typeface="仓耳今楷05-6763 W05" panose="02020400000000000000" pitchFamily="18" charset="-122"/>
                </a:rPr>
                <a:t>BAET 01</a:t>
              </a:r>
              <a:endParaRPr lang="zh-CN" altLang="en-US" dirty="0">
                <a:solidFill>
                  <a:schemeClr val="bg1"/>
                </a:solidFill>
                <a:latin typeface="仓耳今楷05-6763 W05" panose="02020400000000000000" pitchFamily="18" charset="-122"/>
                <a:ea typeface="仓耳今楷05-6763 W05" panose="02020400000000000000" pitchFamily="18" charset="-122"/>
              </a:endParaRPr>
            </a:p>
          </p:txBody>
        </p:sp>
      </p:grpSp>
      <p:grpSp>
        <p:nvGrpSpPr>
          <p:cNvPr id="5" name="组合 4">
            <a:extLst>
              <a:ext uri="{FF2B5EF4-FFF2-40B4-BE49-F238E27FC236}">
                <a16:creationId xmlns="" xmlns:a16="http://schemas.microsoft.com/office/drawing/2014/main" id="{327C5944-EF7A-4D8C-A180-7F3A6CD5459E}"/>
              </a:ext>
            </a:extLst>
          </p:cNvPr>
          <p:cNvGrpSpPr/>
          <p:nvPr/>
        </p:nvGrpSpPr>
        <p:grpSpPr>
          <a:xfrm>
            <a:off x="442452" y="-22820"/>
            <a:ext cx="11297264" cy="6394123"/>
            <a:chOff x="442452" y="-22820"/>
            <a:chExt cx="11297264" cy="6394123"/>
          </a:xfrm>
        </p:grpSpPr>
        <p:sp>
          <p:nvSpPr>
            <p:cNvPr id="6" name="矩形 5">
              <a:extLst>
                <a:ext uri="{FF2B5EF4-FFF2-40B4-BE49-F238E27FC236}">
                  <a16:creationId xmlns="" xmlns:a16="http://schemas.microsoft.com/office/drawing/2014/main" id="{A39CE319-0FB2-44FD-9BA4-B7411D5068B3}"/>
                </a:ext>
              </a:extLst>
            </p:cNvPr>
            <p:cNvSpPr/>
            <p:nvPr/>
          </p:nvSpPr>
          <p:spPr>
            <a:xfrm>
              <a:off x="442452" y="0"/>
              <a:ext cx="11297264" cy="63713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 xmlns:a16="http://schemas.microsoft.com/office/drawing/2014/main" id="{5B48FF10-3538-4CC9-A961-6EEA1E84F6E1}"/>
                </a:ext>
              </a:extLst>
            </p:cNvPr>
            <p:cNvGrpSpPr/>
            <p:nvPr/>
          </p:nvGrpSpPr>
          <p:grpSpPr>
            <a:xfrm>
              <a:off x="614918" y="-22820"/>
              <a:ext cx="304244" cy="645576"/>
              <a:chOff x="767318" y="0"/>
              <a:chExt cx="304244" cy="645576"/>
            </a:xfrm>
          </p:grpSpPr>
          <p:sp>
            <p:nvSpPr>
              <p:cNvPr id="76" name="椭圆 75">
                <a:extLst>
                  <a:ext uri="{FF2B5EF4-FFF2-40B4-BE49-F238E27FC236}">
                    <a16:creationId xmlns="" xmlns:a16="http://schemas.microsoft.com/office/drawing/2014/main" id="{0B8AD851-4841-4CA3-9651-01D1E1C6FB8A}"/>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7" name="直接连接符 76">
                <a:extLst>
                  <a:ext uri="{FF2B5EF4-FFF2-40B4-BE49-F238E27FC236}">
                    <a16:creationId xmlns="" xmlns:a16="http://schemas.microsoft.com/office/drawing/2014/main" id="{B61017B6-715A-48C1-B80B-C10D054A2ACF}"/>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 xmlns:a16="http://schemas.microsoft.com/office/drawing/2014/main" id="{8DF2C5AE-1AAA-424C-9B29-A0D217CA582D}"/>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 xmlns:a16="http://schemas.microsoft.com/office/drawing/2014/main" id="{5CC47DA6-C027-4D6D-A4CB-86E568400D12}"/>
                </a:ext>
              </a:extLst>
            </p:cNvPr>
            <p:cNvGrpSpPr/>
            <p:nvPr/>
          </p:nvGrpSpPr>
          <p:grpSpPr>
            <a:xfrm>
              <a:off x="1240677" y="-22820"/>
              <a:ext cx="304244" cy="645576"/>
              <a:chOff x="767318" y="0"/>
              <a:chExt cx="304244" cy="645576"/>
            </a:xfrm>
          </p:grpSpPr>
          <p:sp>
            <p:nvSpPr>
              <p:cNvPr id="73" name="椭圆 72">
                <a:extLst>
                  <a:ext uri="{FF2B5EF4-FFF2-40B4-BE49-F238E27FC236}">
                    <a16:creationId xmlns="" xmlns:a16="http://schemas.microsoft.com/office/drawing/2014/main" id="{714E8B65-6479-4449-BE42-A17931EA8F36}"/>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4" name="直接连接符 73">
                <a:extLst>
                  <a:ext uri="{FF2B5EF4-FFF2-40B4-BE49-F238E27FC236}">
                    <a16:creationId xmlns="" xmlns:a16="http://schemas.microsoft.com/office/drawing/2014/main" id="{4BFC47A4-D2E4-421F-9C20-DA7ED5F502BD}"/>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 xmlns:a16="http://schemas.microsoft.com/office/drawing/2014/main" id="{41609A34-C4AD-4CA7-8A92-A27D56B97311}"/>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 xmlns:a16="http://schemas.microsoft.com/office/drawing/2014/main" id="{02462E6D-5A2C-4AEA-BC39-008598C46C16}"/>
                </a:ext>
              </a:extLst>
            </p:cNvPr>
            <p:cNvGrpSpPr/>
            <p:nvPr/>
          </p:nvGrpSpPr>
          <p:grpSpPr>
            <a:xfrm>
              <a:off x="1866436" y="-22820"/>
              <a:ext cx="304244" cy="645576"/>
              <a:chOff x="767318" y="0"/>
              <a:chExt cx="304244" cy="645576"/>
            </a:xfrm>
          </p:grpSpPr>
          <p:sp>
            <p:nvSpPr>
              <p:cNvPr id="70" name="椭圆 69">
                <a:extLst>
                  <a:ext uri="{FF2B5EF4-FFF2-40B4-BE49-F238E27FC236}">
                    <a16:creationId xmlns="" xmlns:a16="http://schemas.microsoft.com/office/drawing/2014/main" id="{AEFD8F10-EA64-4B27-BC2E-E26DE60698E9}"/>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1" name="直接连接符 70">
                <a:extLst>
                  <a:ext uri="{FF2B5EF4-FFF2-40B4-BE49-F238E27FC236}">
                    <a16:creationId xmlns="" xmlns:a16="http://schemas.microsoft.com/office/drawing/2014/main" id="{3FAF7F4C-A1CE-4647-96AF-6ABAF6099EF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 xmlns:a16="http://schemas.microsoft.com/office/drawing/2014/main" id="{646C16FE-ED46-4598-B60C-7C95B1142D3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 xmlns:a16="http://schemas.microsoft.com/office/drawing/2014/main" id="{A5154B36-FA6E-4382-9C67-691A5942F548}"/>
                </a:ext>
              </a:extLst>
            </p:cNvPr>
            <p:cNvGrpSpPr/>
            <p:nvPr/>
          </p:nvGrpSpPr>
          <p:grpSpPr>
            <a:xfrm>
              <a:off x="2492195" y="-22820"/>
              <a:ext cx="304244" cy="645576"/>
              <a:chOff x="767318" y="0"/>
              <a:chExt cx="304244" cy="645576"/>
            </a:xfrm>
          </p:grpSpPr>
          <p:sp>
            <p:nvSpPr>
              <p:cNvPr id="67" name="椭圆 66">
                <a:extLst>
                  <a:ext uri="{FF2B5EF4-FFF2-40B4-BE49-F238E27FC236}">
                    <a16:creationId xmlns="" xmlns:a16="http://schemas.microsoft.com/office/drawing/2014/main" id="{F50A2B1F-B1EF-490B-A931-10C8AA19EAE0}"/>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8" name="直接连接符 67">
                <a:extLst>
                  <a:ext uri="{FF2B5EF4-FFF2-40B4-BE49-F238E27FC236}">
                    <a16:creationId xmlns="" xmlns:a16="http://schemas.microsoft.com/office/drawing/2014/main" id="{B0AF737F-D939-44D7-A5A4-278EBFC1534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 xmlns:a16="http://schemas.microsoft.com/office/drawing/2014/main" id="{924ED62C-1E47-4E2B-88EC-4235A9CCF5E6}"/>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 xmlns:a16="http://schemas.microsoft.com/office/drawing/2014/main" id="{C66E4197-A158-4504-9B5B-122722425B49}"/>
                </a:ext>
              </a:extLst>
            </p:cNvPr>
            <p:cNvGrpSpPr/>
            <p:nvPr/>
          </p:nvGrpSpPr>
          <p:grpSpPr>
            <a:xfrm>
              <a:off x="3117954" y="-22820"/>
              <a:ext cx="304244" cy="645576"/>
              <a:chOff x="767318" y="0"/>
              <a:chExt cx="304244" cy="645576"/>
            </a:xfrm>
          </p:grpSpPr>
          <p:sp>
            <p:nvSpPr>
              <p:cNvPr id="64" name="椭圆 63">
                <a:extLst>
                  <a:ext uri="{FF2B5EF4-FFF2-40B4-BE49-F238E27FC236}">
                    <a16:creationId xmlns="" xmlns:a16="http://schemas.microsoft.com/office/drawing/2014/main" id="{0198F1A7-EC52-4DCD-93AB-D5162EED176A}"/>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5" name="直接连接符 64">
                <a:extLst>
                  <a:ext uri="{FF2B5EF4-FFF2-40B4-BE49-F238E27FC236}">
                    <a16:creationId xmlns="" xmlns:a16="http://schemas.microsoft.com/office/drawing/2014/main" id="{56512FB6-53CD-4689-BBC7-17DE9E31B4B7}"/>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 xmlns:a16="http://schemas.microsoft.com/office/drawing/2014/main" id="{320C514C-2684-453B-9AE0-1227EFF66AB1}"/>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 xmlns:a16="http://schemas.microsoft.com/office/drawing/2014/main" id="{2447FB27-4DCE-4EC3-B877-6631DE3E1103}"/>
                </a:ext>
              </a:extLst>
            </p:cNvPr>
            <p:cNvGrpSpPr/>
            <p:nvPr/>
          </p:nvGrpSpPr>
          <p:grpSpPr>
            <a:xfrm>
              <a:off x="3743713" y="-22820"/>
              <a:ext cx="304244" cy="645576"/>
              <a:chOff x="767318" y="0"/>
              <a:chExt cx="304244" cy="645576"/>
            </a:xfrm>
          </p:grpSpPr>
          <p:sp>
            <p:nvSpPr>
              <p:cNvPr id="61" name="椭圆 60">
                <a:extLst>
                  <a:ext uri="{FF2B5EF4-FFF2-40B4-BE49-F238E27FC236}">
                    <a16:creationId xmlns="" xmlns:a16="http://schemas.microsoft.com/office/drawing/2014/main" id="{E67AC1B3-FB4E-4907-999F-3372F332537D}"/>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2" name="直接连接符 61">
                <a:extLst>
                  <a:ext uri="{FF2B5EF4-FFF2-40B4-BE49-F238E27FC236}">
                    <a16:creationId xmlns="" xmlns:a16="http://schemas.microsoft.com/office/drawing/2014/main" id="{4B7C90F5-3D6B-4635-8946-881402C40F1B}"/>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 xmlns:a16="http://schemas.microsoft.com/office/drawing/2014/main" id="{C52E0850-A856-41A1-B0EC-6DD98CA86BB4}"/>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 xmlns:a16="http://schemas.microsoft.com/office/drawing/2014/main" id="{F55E7E2A-A019-40B6-9E73-529A0F38D4AD}"/>
                </a:ext>
              </a:extLst>
            </p:cNvPr>
            <p:cNvGrpSpPr/>
            <p:nvPr/>
          </p:nvGrpSpPr>
          <p:grpSpPr>
            <a:xfrm>
              <a:off x="4369472" y="-22820"/>
              <a:ext cx="304244" cy="645576"/>
              <a:chOff x="767318" y="0"/>
              <a:chExt cx="304244" cy="645576"/>
            </a:xfrm>
          </p:grpSpPr>
          <p:sp>
            <p:nvSpPr>
              <p:cNvPr id="58" name="椭圆 57">
                <a:extLst>
                  <a:ext uri="{FF2B5EF4-FFF2-40B4-BE49-F238E27FC236}">
                    <a16:creationId xmlns="" xmlns:a16="http://schemas.microsoft.com/office/drawing/2014/main" id="{57202AC1-02D2-4778-90EA-A027258A8DF7}"/>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 name="直接连接符 58">
                <a:extLst>
                  <a:ext uri="{FF2B5EF4-FFF2-40B4-BE49-F238E27FC236}">
                    <a16:creationId xmlns="" xmlns:a16="http://schemas.microsoft.com/office/drawing/2014/main" id="{CA6D2783-C01B-4806-B113-35CA4881F41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 xmlns:a16="http://schemas.microsoft.com/office/drawing/2014/main" id="{ACF57D46-BE89-4839-8612-C58F350F232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 xmlns:a16="http://schemas.microsoft.com/office/drawing/2014/main" id="{1A4808BF-C1C0-45F1-9C7F-A484D3AED6C1}"/>
                </a:ext>
              </a:extLst>
            </p:cNvPr>
            <p:cNvGrpSpPr/>
            <p:nvPr/>
          </p:nvGrpSpPr>
          <p:grpSpPr>
            <a:xfrm>
              <a:off x="4995231" y="-22820"/>
              <a:ext cx="304244" cy="645576"/>
              <a:chOff x="767318" y="0"/>
              <a:chExt cx="304244" cy="645576"/>
            </a:xfrm>
          </p:grpSpPr>
          <p:sp>
            <p:nvSpPr>
              <p:cNvPr id="55" name="椭圆 54">
                <a:extLst>
                  <a:ext uri="{FF2B5EF4-FFF2-40B4-BE49-F238E27FC236}">
                    <a16:creationId xmlns="" xmlns:a16="http://schemas.microsoft.com/office/drawing/2014/main" id="{70883FE7-A1FE-4905-A28E-61AC80A1F530}"/>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6" name="直接连接符 55">
                <a:extLst>
                  <a:ext uri="{FF2B5EF4-FFF2-40B4-BE49-F238E27FC236}">
                    <a16:creationId xmlns="" xmlns:a16="http://schemas.microsoft.com/office/drawing/2014/main" id="{1DDF3096-F48E-4F04-B464-951F6DF57A59}"/>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 xmlns:a16="http://schemas.microsoft.com/office/drawing/2014/main" id="{899F3E76-B4A1-4752-8305-55E54E0598F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 xmlns:a16="http://schemas.microsoft.com/office/drawing/2014/main" id="{FDD986F7-B036-4980-87C5-181B1EF46A69}"/>
                </a:ext>
              </a:extLst>
            </p:cNvPr>
            <p:cNvGrpSpPr/>
            <p:nvPr/>
          </p:nvGrpSpPr>
          <p:grpSpPr>
            <a:xfrm>
              <a:off x="5620990" y="-22820"/>
              <a:ext cx="304244" cy="645576"/>
              <a:chOff x="767318" y="0"/>
              <a:chExt cx="304244" cy="645576"/>
            </a:xfrm>
          </p:grpSpPr>
          <p:sp>
            <p:nvSpPr>
              <p:cNvPr id="52" name="椭圆 51">
                <a:extLst>
                  <a:ext uri="{FF2B5EF4-FFF2-40B4-BE49-F238E27FC236}">
                    <a16:creationId xmlns="" xmlns:a16="http://schemas.microsoft.com/office/drawing/2014/main" id="{763228F1-9AD4-4417-A7A3-51DD749F5339}"/>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3" name="直接连接符 52">
                <a:extLst>
                  <a:ext uri="{FF2B5EF4-FFF2-40B4-BE49-F238E27FC236}">
                    <a16:creationId xmlns="" xmlns:a16="http://schemas.microsoft.com/office/drawing/2014/main" id="{F7AEF8F3-2284-4A70-92E0-D7E0ABBF273B}"/>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 xmlns:a16="http://schemas.microsoft.com/office/drawing/2014/main" id="{F956C66A-B0EB-4F6B-B294-AD9F117F0E4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 xmlns:a16="http://schemas.microsoft.com/office/drawing/2014/main" id="{94986925-882C-4D56-B641-8DF0034270A1}"/>
                </a:ext>
              </a:extLst>
            </p:cNvPr>
            <p:cNvGrpSpPr/>
            <p:nvPr/>
          </p:nvGrpSpPr>
          <p:grpSpPr>
            <a:xfrm>
              <a:off x="6246749" y="-22820"/>
              <a:ext cx="304244" cy="645576"/>
              <a:chOff x="767318" y="0"/>
              <a:chExt cx="304244" cy="645576"/>
            </a:xfrm>
          </p:grpSpPr>
          <p:sp>
            <p:nvSpPr>
              <p:cNvPr id="49" name="椭圆 48">
                <a:extLst>
                  <a:ext uri="{FF2B5EF4-FFF2-40B4-BE49-F238E27FC236}">
                    <a16:creationId xmlns="" xmlns:a16="http://schemas.microsoft.com/office/drawing/2014/main" id="{8C97D44B-78C0-41F0-9FC2-84C017C5A5DE}"/>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0" name="直接连接符 49">
                <a:extLst>
                  <a:ext uri="{FF2B5EF4-FFF2-40B4-BE49-F238E27FC236}">
                    <a16:creationId xmlns="" xmlns:a16="http://schemas.microsoft.com/office/drawing/2014/main" id="{8D5BC818-7DCA-47EF-A02C-F62B35A6DB6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 xmlns:a16="http://schemas.microsoft.com/office/drawing/2014/main" id="{C0B7796E-1850-466F-985A-F8858FF5299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 xmlns:a16="http://schemas.microsoft.com/office/drawing/2014/main" id="{2205BDA3-BB4F-42D6-9C80-7857F8B3A570}"/>
                </a:ext>
              </a:extLst>
            </p:cNvPr>
            <p:cNvGrpSpPr/>
            <p:nvPr/>
          </p:nvGrpSpPr>
          <p:grpSpPr>
            <a:xfrm>
              <a:off x="6872508" y="-22820"/>
              <a:ext cx="304244" cy="645576"/>
              <a:chOff x="767318" y="0"/>
              <a:chExt cx="304244" cy="645576"/>
            </a:xfrm>
          </p:grpSpPr>
          <p:sp>
            <p:nvSpPr>
              <p:cNvPr id="46" name="椭圆 45">
                <a:extLst>
                  <a:ext uri="{FF2B5EF4-FFF2-40B4-BE49-F238E27FC236}">
                    <a16:creationId xmlns="" xmlns:a16="http://schemas.microsoft.com/office/drawing/2014/main" id="{3DA8FAE3-37D2-44B6-818E-EECCBAA0CE7B}"/>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a:extLst>
                  <a:ext uri="{FF2B5EF4-FFF2-40B4-BE49-F238E27FC236}">
                    <a16:creationId xmlns="" xmlns:a16="http://schemas.microsoft.com/office/drawing/2014/main" id="{835961F6-C700-484A-AAC3-E8D8C2C7CB58}"/>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 xmlns:a16="http://schemas.microsoft.com/office/drawing/2014/main" id="{F20A4AA5-2919-4999-8C21-0F3E02C7878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 xmlns:a16="http://schemas.microsoft.com/office/drawing/2014/main" id="{34677B73-C95C-4912-AAC7-5893DFAB60DD}"/>
                </a:ext>
              </a:extLst>
            </p:cNvPr>
            <p:cNvGrpSpPr/>
            <p:nvPr/>
          </p:nvGrpSpPr>
          <p:grpSpPr>
            <a:xfrm>
              <a:off x="7498267" y="-22820"/>
              <a:ext cx="304244" cy="645576"/>
              <a:chOff x="767318" y="0"/>
              <a:chExt cx="304244" cy="645576"/>
            </a:xfrm>
          </p:grpSpPr>
          <p:sp>
            <p:nvSpPr>
              <p:cNvPr id="43" name="椭圆 42">
                <a:extLst>
                  <a:ext uri="{FF2B5EF4-FFF2-40B4-BE49-F238E27FC236}">
                    <a16:creationId xmlns="" xmlns:a16="http://schemas.microsoft.com/office/drawing/2014/main" id="{CBB68C9E-88C1-4D26-9378-5A6DE59E6EBF}"/>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4" name="直接连接符 43">
                <a:extLst>
                  <a:ext uri="{FF2B5EF4-FFF2-40B4-BE49-F238E27FC236}">
                    <a16:creationId xmlns="" xmlns:a16="http://schemas.microsoft.com/office/drawing/2014/main" id="{3CF8A82E-83B0-404B-BE31-49C24846F630}"/>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 xmlns:a16="http://schemas.microsoft.com/office/drawing/2014/main" id="{78507510-16CD-4805-8A5D-84EC516B51E9}"/>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 xmlns:a16="http://schemas.microsoft.com/office/drawing/2014/main" id="{FD8EE195-6E37-4497-A6C2-6BEBD0B337EB}"/>
                </a:ext>
              </a:extLst>
            </p:cNvPr>
            <p:cNvGrpSpPr/>
            <p:nvPr/>
          </p:nvGrpSpPr>
          <p:grpSpPr>
            <a:xfrm>
              <a:off x="8124026" y="-22820"/>
              <a:ext cx="304244" cy="645576"/>
              <a:chOff x="767318" y="0"/>
              <a:chExt cx="304244" cy="645576"/>
            </a:xfrm>
          </p:grpSpPr>
          <p:sp>
            <p:nvSpPr>
              <p:cNvPr id="40" name="椭圆 39">
                <a:extLst>
                  <a:ext uri="{FF2B5EF4-FFF2-40B4-BE49-F238E27FC236}">
                    <a16:creationId xmlns="" xmlns:a16="http://schemas.microsoft.com/office/drawing/2014/main" id="{A17076FD-1CC6-4404-B681-8D5C9CAC50B4}"/>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1" name="直接连接符 40">
                <a:extLst>
                  <a:ext uri="{FF2B5EF4-FFF2-40B4-BE49-F238E27FC236}">
                    <a16:creationId xmlns="" xmlns:a16="http://schemas.microsoft.com/office/drawing/2014/main" id="{BB2E0DBA-39DD-4F89-A5EC-8D6179485012}"/>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3E3BF51B-C69F-4027-8B03-7415F38B43D0}"/>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 xmlns:a16="http://schemas.microsoft.com/office/drawing/2014/main" id="{C1AA6889-03A1-40B3-82E0-0BA955402D0A}"/>
                </a:ext>
              </a:extLst>
            </p:cNvPr>
            <p:cNvGrpSpPr/>
            <p:nvPr/>
          </p:nvGrpSpPr>
          <p:grpSpPr>
            <a:xfrm>
              <a:off x="8749785" y="-22820"/>
              <a:ext cx="304244" cy="645576"/>
              <a:chOff x="767318" y="0"/>
              <a:chExt cx="304244" cy="645576"/>
            </a:xfrm>
          </p:grpSpPr>
          <p:sp>
            <p:nvSpPr>
              <p:cNvPr id="37" name="椭圆 36">
                <a:extLst>
                  <a:ext uri="{FF2B5EF4-FFF2-40B4-BE49-F238E27FC236}">
                    <a16:creationId xmlns="" xmlns:a16="http://schemas.microsoft.com/office/drawing/2014/main" id="{3F4AB093-A9EC-4C9F-AFC1-A6FAEBD1A24D}"/>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8" name="直接连接符 37">
                <a:extLst>
                  <a:ext uri="{FF2B5EF4-FFF2-40B4-BE49-F238E27FC236}">
                    <a16:creationId xmlns="" xmlns:a16="http://schemas.microsoft.com/office/drawing/2014/main" id="{9C00749F-7138-4206-A0EA-E4233BC14E5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 xmlns:a16="http://schemas.microsoft.com/office/drawing/2014/main" id="{3E7C885A-4C2E-4241-834B-052AB5D699A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 xmlns:a16="http://schemas.microsoft.com/office/drawing/2014/main" id="{FF4C0ACD-68E6-4B63-9B86-BF8FBAA380F5}"/>
                </a:ext>
              </a:extLst>
            </p:cNvPr>
            <p:cNvGrpSpPr/>
            <p:nvPr/>
          </p:nvGrpSpPr>
          <p:grpSpPr>
            <a:xfrm>
              <a:off x="9375544" y="-22820"/>
              <a:ext cx="304244" cy="645576"/>
              <a:chOff x="767318" y="0"/>
              <a:chExt cx="304244" cy="645576"/>
            </a:xfrm>
          </p:grpSpPr>
          <p:sp>
            <p:nvSpPr>
              <p:cNvPr id="34" name="椭圆 33">
                <a:extLst>
                  <a:ext uri="{FF2B5EF4-FFF2-40B4-BE49-F238E27FC236}">
                    <a16:creationId xmlns="" xmlns:a16="http://schemas.microsoft.com/office/drawing/2014/main" id="{7793F4A6-7517-496B-ADEC-DC39776F36C6}"/>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5" name="直接连接符 34">
                <a:extLst>
                  <a:ext uri="{FF2B5EF4-FFF2-40B4-BE49-F238E27FC236}">
                    <a16:creationId xmlns="" xmlns:a16="http://schemas.microsoft.com/office/drawing/2014/main" id="{D227D691-5577-49C0-A24D-3271A58542A8}"/>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8FC7EA78-B139-4937-AA3D-B65655F7F82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 xmlns:a16="http://schemas.microsoft.com/office/drawing/2014/main" id="{55BB6EA1-B803-4580-85D9-A8AA6BCFDB6B}"/>
                </a:ext>
              </a:extLst>
            </p:cNvPr>
            <p:cNvGrpSpPr/>
            <p:nvPr/>
          </p:nvGrpSpPr>
          <p:grpSpPr>
            <a:xfrm>
              <a:off x="10001303" y="-22820"/>
              <a:ext cx="304244" cy="645576"/>
              <a:chOff x="767318" y="0"/>
              <a:chExt cx="304244" cy="645576"/>
            </a:xfrm>
          </p:grpSpPr>
          <p:sp>
            <p:nvSpPr>
              <p:cNvPr id="31" name="椭圆 30">
                <a:extLst>
                  <a:ext uri="{FF2B5EF4-FFF2-40B4-BE49-F238E27FC236}">
                    <a16:creationId xmlns="" xmlns:a16="http://schemas.microsoft.com/office/drawing/2014/main" id="{F1250542-3A44-4E95-A3B7-C476F3466B08}"/>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直接连接符 31">
                <a:extLst>
                  <a:ext uri="{FF2B5EF4-FFF2-40B4-BE49-F238E27FC236}">
                    <a16:creationId xmlns="" xmlns:a16="http://schemas.microsoft.com/office/drawing/2014/main" id="{614677C0-51E7-4075-A017-00EA850B6867}"/>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 xmlns:a16="http://schemas.microsoft.com/office/drawing/2014/main" id="{F84362EA-E15E-4CBF-A8D6-9B13B81C45D6}"/>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 xmlns:a16="http://schemas.microsoft.com/office/drawing/2014/main" id="{D0A24453-32F1-4701-ADF4-2B920C385141}"/>
                </a:ext>
              </a:extLst>
            </p:cNvPr>
            <p:cNvGrpSpPr/>
            <p:nvPr/>
          </p:nvGrpSpPr>
          <p:grpSpPr>
            <a:xfrm>
              <a:off x="10627062" y="-22820"/>
              <a:ext cx="304244" cy="645576"/>
              <a:chOff x="767318" y="0"/>
              <a:chExt cx="304244" cy="645576"/>
            </a:xfrm>
          </p:grpSpPr>
          <p:sp>
            <p:nvSpPr>
              <p:cNvPr id="28" name="椭圆 27">
                <a:extLst>
                  <a:ext uri="{FF2B5EF4-FFF2-40B4-BE49-F238E27FC236}">
                    <a16:creationId xmlns="" xmlns:a16="http://schemas.microsoft.com/office/drawing/2014/main" id="{42B2B148-76DC-4FC8-9B90-C808DA780533}"/>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9" name="直接连接符 28">
                <a:extLst>
                  <a:ext uri="{FF2B5EF4-FFF2-40B4-BE49-F238E27FC236}">
                    <a16:creationId xmlns="" xmlns:a16="http://schemas.microsoft.com/office/drawing/2014/main" id="{4ED0C15A-DD23-483C-934B-EB39133CDA5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 xmlns:a16="http://schemas.microsoft.com/office/drawing/2014/main" id="{F902FEC5-1E73-4D1D-AFBD-A15317EB80F0}"/>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 xmlns:a16="http://schemas.microsoft.com/office/drawing/2014/main" id="{737849DA-37F2-4863-8207-C03E65A22B9C}"/>
                </a:ext>
              </a:extLst>
            </p:cNvPr>
            <p:cNvGrpSpPr/>
            <p:nvPr/>
          </p:nvGrpSpPr>
          <p:grpSpPr>
            <a:xfrm>
              <a:off x="11252825" y="-22820"/>
              <a:ext cx="304244" cy="645576"/>
              <a:chOff x="767318" y="0"/>
              <a:chExt cx="304244" cy="645576"/>
            </a:xfrm>
          </p:grpSpPr>
          <p:sp>
            <p:nvSpPr>
              <p:cNvPr id="25" name="椭圆 24">
                <a:extLst>
                  <a:ext uri="{FF2B5EF4-FFF2-40B4-BE49-F238E27FC236}">
                    <a16:creationId xmlns="" xmlns:a16="http://schemas.microsoft.com/office/drawing/2014/main" id="{B9B92060-877E-4C42-AFEA-4258E31DCA13}"/>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6" name="直接连接符 25">
                <a:extLst>
                  <a:ext uri="{FF2B5EF4-FFF2-40B4-BE49-F238E27FC236}">
                    <a16:creationId xmlns="" xmlns:a16="http://schemas.microsoft.com/office/drawing/2014/main" id="{08C99A03-8506-410D-BEDB-06A271248FD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C22C89CC-8429-42EC-9762-A24287C8EC7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grpSp>
        <p:nvGrpSpPr>
          <p:cNvPr id="89" name="组合 88">
            <a:extLst>
              <a:ext uri="{FF2B5EF4-FFF2-40B4-BE49-F238E27FC236}">
                <a16:creationId xmlns="" xmlns:a16="http://schemas.microsoft.com/office/drawing/2014/main" id="{FBB6E651-DDE7-4B8F-A4DB-42CB7D002BFD}"/>
              </a:ext>
            </a:extLst>
          </p:cNvPr>
          <p:cNvGrpSpPr/>
          <p:nvPr/>
        </p:nvGrpSpPr>
        <p:grpSpPr>
          <a:xfrm>
            <a:off x="5885347" y="1548572"/>
            <a:ext cx="4788114" cy="1360874"/>
            <a:chOff x="5576530" y="1799362"/>
            <a:chExt cx="2962592" cy="1474784"/>
          </a:xfrm>
        </p:grpSpPr>
        <p:sp>
          <p:nvSpPr>
            <p:cNvPr id="87" name="矩形 86">
              <a:extLst>
                <a:ext uri="{FF2B5EF4-FFF2-40B4-BE49-F238E27FC236}">
                  <a16:creationId xmlns="" xmlns:a16="http://schemas.microsoft.com/office/drawing/2014/main" id="{463C8025-97BB-42C6-A281-4F4080CCC64D}"/>
                </a:ext>
              </a:extLst>
            </p:cNvPr>
            <p:cNvSpPr/>
            <p:nvPr/>
          </p:nvSpPr>
          <p:spPr>
            <a:xfrm>
              <a:off x="5576531" y="1799362"/>
              <a:ext cx="2962591" cy="825909"/>
            </a:xfrm>
            <a:prstGeom prst="rect">
              <a:avLst/>
            </a:prstGeom>
            <a:noFill/>
            <a:ln w="41275">
              <a:solidFill>
                <a:srgbClr val="3C4353">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文本框 87">
              <a:extLst>
                <a:ext uri="{FF2B5EF4-FFF2-40B4-BE49-F238E27FC236}">
                  <a16:creationId xmlns="" xmlns:a16="http://schemas.microsoft.com/office/drawing/2014/main" id="{78537B39-06A2-4B9D-A947-4ADBB3D8E1BB}"/>
                </a:ext>
              </a:extLst>
            </p:cNvPr>
            <p:cNvSpPr txBox="1"/>
            <p:nvPr/>
          </p:nvSpPr>
          <p:spPr>
            <a:xfrm>
              <a:off x="5576530" y="1827596"/>
              <a:ext cx="2711864" cy="1446550"/>
            </a:xfrm>
            <a:prstGeom prst="rect">
              <a:avLst/>
            </a:prstGeom>
            <a:noFill/>
          </p:spPr>
          <p:txBody>
            <a:bodyPr wrap="square" rtlCol="0">
              <a:spAutoFit/>
            </a:bodyPr>
            <a:lstStyle/>
            <a:p>
              <a:pPr algn="dist"/>
              <a:r>
                <a:rPr lang="en-US" altLang="zh-CN" sz="4400" dirty="0">
                  <a:solidFill>
                    <a:srgbClr val="FFCA25"/>
                  </a:solidFill>
                </a:rPr>
                <a:t>  </a:t>
              </a:r>
              <a:r>
                <a:rPr lang="en-US" altLang="zh-CN" sz="4400" b="1" dirty="0" err="1">
                  <a:solidFill>
                    <a:srgbClr val="FFCA25"/>
                  </a:solidFill>
                  <a:ea typeface="仓耳今楷05-6763 W05" panose="02020400000000000000" pitchFamily="18" charset="-122"/>
                </a:rPr>
                <a:t>Nhiệm</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vụ</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về</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nhà</a:t>
              </a:r>
              <a:r>
                <a:rPr lang="en-US" altLang="zh-CN" sz="4400" b="1" dirty="0">
                  <a:latin typeface="仓耳今楷05-6763 W05" panose="02020400000000000000" pitchFamily="18" charset="-122"/>
                  <a:ea typeface="仓耳今楷05-6763 W05" panose="02020400000000000000" pitchFamily="18" charset="-122"/>
                </a:rPr>
                <a:t> </a:t>
              </a:r>
              <a:endParaRPr lang="zh-CN" altLang="en-US" sz="4400" b="1" dirty="0">
                <a:latin typeface="仓耳今楷05-6763 W05" panose="02020400000000000000" pitchFamily="18" charset="-122"/>
                <a:ea typeface="仓耳今楷05-6763 W05" panose="02020400000000000000" pitchFamily="18" charset="-122"/>
              </a:endParaRPr>
            </a:p>
          </p:txBody>
        </p:sp>
      </p:grpSp>
      <p:sp>
        <p:nvSpPr>
          <p:cNvPr id="90" name="文本框 89">
            <a:extLst>
              <a:ext uri="{FF2B5EF4-FFF2-40B4-BE49-F238E27FC236}">
                <a16:creationId xmlns="" xmlns:a16="http://schemas.microsoft.com/office/drawing/2014/main" id="{58A6DFAA-173A-4456-8D17-83ABBBA16AC2}"/>
              </a:ext>
            </a:extLst>
          </p:cNvPr>
          <p:cNvSpPr txBox="1"/>
          <p:nvPr/>
        </p:nvSpPr>
        <p:spPr>
          <a:xfrm>
            <a:off x="5620990" y="2460125"/>
            <a:ext cx="777881" cy="1200329"/>
          </a:xfrm>
          <a:prstGeom prst="rect">
            <a:avLst/>
          </a:prstGeom>
          <a:noFill/>
        </p:spPr>
        <p:txBody>
          <a:bodyPr wrap="square" rtlCol="0">
            <a:spAutoFit/>
          </a:bodyPr>
          <a:lstStyle/>
          <a:p>
            <a:pPr algn="ctr"/>
            <a:r>
              <a:rPr lang="en-US" altLang="zh-CN" sz="7200" dirty="0">
                <a:solidFill>
                  <a:srgbClr val="FFCA25"/>
                </a:solidFill>
              </a:rPr>
              <a:t>“</a:t>
            </a:r>
            <a:endParaRPr lang="zh-CN" altLang="en-US" sz="7200" dirty="0">
              <a:solidFill>
                <a:srgbClr val="FFCA25"/>
              </a:solidFill>
            </a:endParaRPr>
          </a:p>
        </p:txBody>
      </p:sp>
      <p:sp>
        <p:nvSpPr>
          <p:cNvPr id="91" name="文本框 90">
            <a:extLst>
              <a:ext uri="{FF2B5EF4-FFF2-40B4-BE49-F238E27FC236}">
                <a16:creationId xmlns="" xmlns:a16="http://schemas.microsoft.com/office/drawing/2014/main" id="{0D7397F2-A6F0-4550-A336-2A5DFB51EBFC}"/>
              </a:ext>
            </a:extLst>
          </p:cNvPr>
          <p:cNvSpPr txBox="1"/>
          <p:nvPr/>
        </p:nvSpPr>
        <p:spPr>
          <a:xfrm>
            <a:off x="10799037" y="5466755"/>
            <a:ext cx="777881" cy="1200329"/>
          </a:xfrm>
          <a:prstGeom prst="rect">
            <a:avLst/>
          </a:prstGeom>
          <a:noFill/>
        </p:spPr>
        <p:txBody>
          <a:bodyPr wrap="square" rtlCol="0">
            <a:spAutoFit/>
          </a:bodyPr>
          <a:lstStyle/>
          <a:p>
            <a:pPr algn="ctr"/>
            <a:r>
              <a:rPr lang="en-US" altLang="zh-CN" sz="7200" dirty="0">
                <a:solidFill>
                  <a:srgbClr val="FFCA25"/>
                </a:solidFill>
              </a:rPr>
              <a:t>”</a:t>
            </a:r>
            <a:endParaRPr lang="zh-CN" altLang="en-US" sz="7200" dirty="0">
              <a:solidFill>
                <a:srgbClr val="FFCA25"/>
              </a:solidFill>
            </a:endParaRPr>
          </a:p>
        </p:txBody>
      </p:sp>
      <p:sp>
        <p:nvSpPr>
          <p:cNvPr id="92" name="文本框 91">
            <a:extLst>
              <a:ext uri="{FF2B5EF4-FFF2-40B4-BE49-F238E27FC236}">
                <a16:creationId xmlns="" xmlns:a16="http://schemas.microsoft.com/office/drawing/2014/main" id="{AD3E7058-6B12-40A4-A02C-ECC2A8237662}"/>
              </a:ext>
            </a:extLst>
          </p:cNvPr>
          <p:cNvSpPr txBox="1"/>
          <p:nvPr/>
        </p:nvSpPr>
        <p:spPr>
          <a:xfrm>
            <a:off x="6197891" y="2950219"/>
            <a:ext cx="4788112" cy="2956579"/>
          </a:xfrm>
          <a:prstGeom prst="rect">
            <a:avLst/>
          </a:prstGeom>
          <a:noFill/>
        </p:spPr>
        <p:txBody>
          <a:bodyPr wrap="square" rtlCol="0">
            <a:spAutoFit/>
          </a:bodyPr>
          <a:lstStyle/>
          <a:p>
            <a:pPr marL="171450" indent="-171450">
              <a:lnSpc>
                <a:spcPct val="150000"/>
              </a:lnSpc>
              <a:buFontTx/>
              <a:buChar char="-"/>
            </a:pPr>
            <a:r>
              <a:rPr lang="en-US" altLang="zh-CN" dirty="0" err="1">
                <a:latin typeface="仓耳今楷05-6763 W05" panose="02020400000000000000" pitchFamily="18" charset="-122"/>
                <a:ea typeface="仓耳今楷05-6763 W05" panose="02020400000000000000" pitchFamily="18" charset="-122"/>
              </a:rPr>
              <a:t>Học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nội</a:t>
            </a:r>
            <a:r>
              <a:rPr lang="en-US" altLang="zh-CN" dirty="0">
                <a:latin typeface="仓耳今楷05-6763 W05" panose="02020400000000000000" pitchFamily="18" charset="-122"/>
                <a:ea typeface="仓耳今楷05-6763 W05" panose="02020400000000000000" pitchFamily="18" charset="-122"/>
              </a:rPr>
              <a:t> dung </a:t>
            </a:r>
            <a:r>
              <a:rPr lang="en-US" altLang="zh-CN" dirty="0" err="1">
                <a:latin typeface="仓耳今楷05-6763 W05" panose="02020400000000000000" pitchFamily="18" charset="-122"/>
                <a:ea typeface="仓耳今楷05-6763 W05" panose="02020400000000000000" pitchFamily="18" charset="-122"/>
              </a:rPr>
              <a:t>kiến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thức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lí</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thuyến</a:t>
            </a:r>
            <a:r>
              <a:rPr lang="en-US" altLang="zh-CN" dirty="0">
                <a:latin typeface="仓耳今楷05-6763 W05" panose="02020400000000000000" pitchFamily="18" charset="-122"/>
                <a:ea typeface="仓耳今楷05-6763 W05" panose="02020400000000000000" pitchFamily="18" charset="-122"/>
              </a:rPr>
              <a:t>:</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Vai</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trò</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của</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nhà</a:t>
            </a:r>
            <a:r>
              <a:rPr lang="en-US" altLang="zh-CN" dirty="0">
                <a:latin typeface="仓耳今楷05-6763 W05" panose="02020400000000000000" pitchFamily="18" charset="-122"/>
                <a:ea typeface="仓耳今楷05-6763 W05" panose="02020400000000000000" pitchFamily="18" charset="-122"/>
              </a:rPr>
              <a:t> ở</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Đặc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điểm</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của</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nhà</a:t>
            </a:r>
            <a:r>
              <a:rPr lang="en-US" altLang="zh-CN" dirty="0">
                <a:latin typeface="仓耳今楷05-6763 W05" panose="02020400000000000000" pitchFamily="18" charset="-122"/>
                <a:ea typeface="仓耳今楷05-6763 W05" panose="02020400000000000000" pitchFamily="18" charset="-122"/>
              </a:rPr>
              <a:t> ở</a:t>
            </a:r>
          </a:p>
          <a:p>
            <a:pPr marL="171450" indent="-171450">
              <a:lnSpc>
                <a:spcPct val="150000"/>
              </a:lnSpc>
              <a:buFontTx/>
              <a:buChar char="-"/>
            </a:pPr>
            <a:r>
              <a:rPr lang="en-US" altLang="zh-CN" dirty="0" err="1">
                <a:latin typeface="仓耳今楷05-6763 W05" panose="02020400000000000000" pitchFamily="18" charset="-122"/>
                <a:ea typeface="仓耳今楷05-6763 W05" panose="02020400000000000000" pitchFamily="18" charset="-122"/>
              </a:rPr>
              <a:t>Chuẩn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bị</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bài</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mới</a:t>
            </a:r>
            <a:r>
              <a:rPr lang="en-US" altLang="zh-CN" dirty="0">
                <a:latin typeface="仓耳今楷05-6763 W05" panose="02020400000000000000" pitchFamily="18" charset="-122"/>
                <a:ea typeface="仓耳今楷05-6763 W05" panose="02020400000000000000" pitchFamily="18" charset="-122"/>
              </a:rPr>
              <a:t>:</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Sưu</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tầm</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một</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số</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bức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ảnh</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kiến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trúc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nhà</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của</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Việt</a:t>
            </a:r>
            <a:r>
              <a:rPr lang="en-US" altLang="zh-CN" dirty="0">
                <a:latin typeface="仓耳今楷05-6763 W05" panose="02020400000000000000" pitchFamily="18" charset="-122"/>
                <a:ea typeface="仓耳今楷05-6763 W05" panose="02020400000000000000" pitchFamily="18" charset="-122"/>
              </a:rPr>
              <a:t> Nam</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Nghiên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cứu</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trước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nội</a:t>
            </a:r>
            <a:r>
              <a:rPr lang="en-US" altLang="zh-CN" dirty="0">
                <a:latin typeface="仓耳今楷05-6763 W05" panose="02020400000000000000" pitchFamily="18" charset="-122"/>
                <a:ea typeface="仓耳今楷05-6763 W05" panose="02020400000000000000" pitchFamily="18" charset="-122"/>
              </a:rPr>
              <a:t> dung </a:t>
            </a:r>
            <a:r>
              <a:rPr lang="en-US" altLang="zh-CN" dirty="0" err="1">
                <a:latin typeface="仓耳今楷05-6763 W05" panose="02020400000000000000" pitchFamily="18" charset="-122"/>
                <a:ea typeface="仓耳今楷05-6763 W05" panose="02020400000000000000" pitchFamily="18" charset="-122"/>
              </a:rPr>
              <a:t>bài</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học</a:t>
            </a:r>
            <a:endParaRPr lang="zh-CN" altLang="en-US" dirty="0">
              <a:latin typeface="仓耳今楷05-6763 W05" panose="02020400000000000000" pitchFamily="18" charset="-122"/>
              <a:ea typeface="仓耳今楷05-6763 W05" panose="02020400000000000000" pitchFamily="18" charset="-122"/>
            </a:endParaRPr>
          </a:p>
        </p:txBody>
      </p:sp>
      <p:pic>
        <p:nvPicPr>
          <p:cNvPr id="1030" name="Picture 6" descr="Cô bé học bài cho ngày thiếu nhi. | Công cụ đồ họa PSD Tải xuống miễn phí -  Pikbest">
            <a:extLst>
              <a:ext uri="{FF2B5EF4-FFF2-40B4-BE49-F238E27FC236}">
                <a16:creationId xmlns="" xmlns:a16="http://schemas.microsoft.com/office/drawing/2014/main" id="{201E0034-0B86-47BD-8B79-FF6954A8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777" y="1187775"/>
            <a:ext cx="4733570" cy="47335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3465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righ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randombar(horizontal)">
                                      <p:cBhvr>
                                        <p:cTn id="2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4" name="组合 2123"/>
          <p:cNvGrpSpPr/>
          <p:nvPr/>
        </p:nvGrpSpPr>
        <p:grpSpPr>
          <a:xfrm>
            <a:off x="-363044" y="257452"/>
            <a:ext cx="11495643" cy="6046349"/>
            <a:chOff x="-7938" y="-109538"/>
            <a:chExt cx="11843979" cy="6377829"/>
          </a:xfrm>
        </p:grpSpPr>
        <p:pic>
          <p:nvPicPr>
            <p:cNvPr id="2123" name="图片 2122"/>
            <p:cNvPicPr>
              <a:picLocks noChangeAspect="1"/>
            </p:cNvPicPr>
            <p:nvPr/>
          </p:nvPicPr>
          <p:blipFill rotWithShape="1">
            <a:blip r:embed="rId20"/>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20"/>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pic>
          <p:nvPicPr>
            <p:cNvPr id="2122" name="图片 2121"/>
            <p:cNvPicPr>
              <a:picLocks noChangeAspect="1"/>
            </p:cNvPicPr>
            <p:nvPr/>
          </p:nvPicPr>
          <p:blipFill rotWithShape="1">
            <a:blip r:embed="rId20"/>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cxnSp>
        <p:nvCxnSpPr>
          <p:cNvPr id="64" name="PA_库_直接连接符 63"/>
          <p:cNvCxnSpPr>
            <a:cxnSpLocks/>
          </p:cNvCxnSpPr>
          <p:nvPr>
            <p:custDataLst>
              <p:tags r:id="rId1"/>
            </p:custDataLst>
          </p:nvPr>
        </p:nvCxnSpPr>
        <p:spPr>
          <a:xfrm flipV="1">
            <a:off x="3110970" y="2117976"/>
            <a:ext cx="2473084" cy="2924"/>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cxnSp>
        <p:nvCxnSpPr>
          <p:cNvPr id="65" name="PA_库_直接连接符 64"/>
          <p:cNvCxnSpPr>
            <a:cxnSpLocks/>
          </p:cNvCxnSpPr>
          <p:nvPr>
            <p:custDataLst>
              <p:tags r:id="rId2"/>
            </p:custDataLst>
          </p:nvPr>
        </p:nvCxnSpPr>
        <p:spPr>
          <a:xfrm>
            <a:off x="3099880" y="3260395"/>
            <a:ext cx="6415216" cy="0"/>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cxnSp>
        <p:nvCxnSpPr>
          <p:cNvPr id="66" name="PA_库_直接连接符 65"/>
          <p:cNvCxnSpPr>
            <a:cxnSpLocks/>
          </p:cNvCxnSpPr>
          <p:nvPr>
            <p:custDataLst>
              <p:tags r:id="rId3"/>
            </p:custDataLst>
          </p:nvPr>
        </p:nvCxnSpPr>
        <p:spPr>
          <a:xfrm flipV="1">
            <a:off x="3204163" y="4385295"/>
            <a:ext cx="5201436" cy="9415"/>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sp>
        <p:nvSpPr>
          <p:cNvPr id="67" name="PA_库_文本框 104"/>
          <p:cNvSpPr txBox="1"/>
          <p:nvPr>
            <p:custDataLst>
              <p:tags r:id="rId4"/>
            </p:custDataLst>
          </p:nvPr>
        </p:nvSpPr>
        <p:spPr>
          <a:xfrm>
            <a:off x="3068224" y="1594756"/>
            <a:ext cx="262123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Nhà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ở</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8" name="PA_库_文本框 105"/>
          <p:cNvSpPr txBox="1"/>
          <p:nvPr>
            <p:custDataLst>
              <p:tags r:id="rId5"/>
            </p:custDataLst>
          </p:nvPr>
        </p:nvSpPr>
        <p:spPr>
          <a:xfrm>
            <a:off x="3012359" y="2724799"/>
            <a:ext cx="6558206"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II: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Bảo</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quản</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chế</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biến</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thực</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phẩm</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9" name="PA_库_文本框 106"/>
          <p:cNvSpPr txBox="1"/>
          <p:nvPr>
            <p:custDataLst>
              <p:tags r:id="rId6"/>
            </p:custDataLst>
          </p:nvPr>
        </p:nvSpPr>
        <p:spPr>
          <a:xfrm>
            <a:off x="3102316" y="3848212"/>
            <a:ext cx="552279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III: Trang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phục</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thời</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trang</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1" name="PA_库_文本框 108"/>
          <p:cNvSpPr txBox="1"/>
          <p:nvPr>
            <p:custDataLst>
              <p:tags r:id="rId7"/>
            </p:custDataLst>
          </p:nvPr>
        </p:nvSpPr>
        <p:spPr>
          <a:xfrm>
            <a:off x="3189287" y="2237702"/>
            <a:ext cx="780138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3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3" name="PA_库_文本框 107"/>
          <p:cNvSpPr txBox="1"/>
          <p:nvPr>
            <p:custDataLst>
              <p:tags r:id="rId8"/>
            </p:custDataLst>
          </p:nvPr>
        </p:nvSpPr>
        <p:spPr>
          <a:xfrm>
            <a:off x="4925838" y="2244134"/>
            <a:ext cx="184731"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solidFill>
                <a:schemeClr val="tx1">
                  <a:lumMod val="75000"/>
                  <a:lumOff val="2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7" name="PA_库_椭圆 31"/>
          <p:cNvSpPr/>
          <p:nvPr>
            <p:custDataLst>
              <p:tags r:id="rId9"/>
            </p:custDataLst>
          </p:nvPr>
        </p:nvSpPr>
        <p:spPr>
          <a:xfrm>
            <a:off x="2672611" y="1691674"/>
            <a:ext cx="308922" cy="2056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8" name="PA_库_椭圆 31"/>
          <p:cNvSpPr/>
          <p:nvPr>
            <p:custDataLst>
              <p:tags r:id="rId10"/>
            </p:custDataLst>
          </p:nvPr>
        </p:nvSpPr>
        <p:spPr>
          <a:xfrm>
            <a:off x="2730671" y="2924747"/>
            <a:ext cx="254056" cy="2231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1">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PA_库_椭圆 31"/>
          <p:cNvSpPr/>
          <p:nvPr>
            <p:custDataLst>
              <p:tags r:id="rId11"/>
            </p:custDataLst>
          </p:nvPr>
        </p:nvSpPr>
        <p:spPr>
          <a:xfrm>
            <a:off x="2748747" y="5201551"/>
            <a:ext cx="308922" cy="2056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6">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文本框 80"/>
          <p:cNvSpPr txBox="1"/>
          <p:nvPr/>
        </p:nvSpPr>
        <p:spPr>
          <a:xfrm>
            <a:off x="4150667" y="-12684"/>
            <a:ext cx="3865632" cy="584775"/>
          </a:xfrm>
          <a:prstGeom prst="rect">
            <a:avLst/>
          </a:prstGeom>
          <a:noFill/>
        </p:spPr>
        <p:txBody>
          <a:bodyPr wrap="square" rtlCol="0">
            <a:spAutoFit/>
          </a:bodyPr>
          <a:lstStyle/>
          <a:p>
            <a:pPr algn="ct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Khung</a:t>
            </a:r>
            <a:r>
              <a:rPr lang="zh-CN" altLang="en-US" sz="32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a:t>
            </a:r>
            <a:r>
              <a:rPr lang="vi-VN" altLang="zh-CN" sz="32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ư</a:t>
            </a: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ơng</a:t>
            </a:r>
            <a:r>
              <a:rPr lang="en-US" altLang="zh-CN" sz="32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trình</a:t>
            </a:r>
            <a:endParaRPr lang="zh-CN" altLang="en-US" sz="60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2" name="任意多边形 81"/>
          <p:cNvSpPr/>
          <p:nvPr/>
        </p:nvSpPr>
        <p:spPr>
          <a:xfrm>
            <a:off x="3695421" y="-21484"/>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Times New Roman" panose="02020603050405020304" pitchFamily="18" charset="0"/>
              <a:cs typeface="Times New Roman" panose="02020603050405020304" pitchFamily="18" charset="0"/>
            </a:endParaRPr>
          </a:p>
        </p:txBody>
      </p:sp>
      <p:sp>
        <p:nvSpPr>
          <p:cNvPr id="83" name="任意多边形 82"/>
          <p:cNvSpPr/>
          <p:nvPr/>
        </p:nvSpPr>
        <p:spPr>
          <a:xfrm flipH="1">
            <a:off x="8062123" y="-16598"/>
            <a:ext cx="343476" cy="548101"/>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Times New Roman" panose="02020603050405020304" pitchFamily="18" charset="0"/>
              <a:cs typeface="Times New Roman" panose="02020603050405020304" pitchFamily="18" charset="0"/>
            </a:endParaRPr>
          </a:p>
        </p:txBody>
      </p:sp>
      <p:sp>
        <p:nvSpPr>
          <p:cNvPr id="84" name="PA_库_文本框 108"/>
          <p:cNvSpPr txBox="1"/>
          <p:nvPr>
            <p:custDataLst>
              <p:tags r:id="rId12"/>
            </p:custDataLst>
          </p:nvPr>
        </p:nvSpPr>
        <p:spPr>
          <a:xfrm>
            <a:off x="3110970" y="3352471"/>
            <a:ext cx="780138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2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1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dự</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án</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5" name="PA_库_文本框 108"/>
          <p:cNvSpPr txBox="1"/>
          <p:nvPr>
            <p:custDataLst>
              <p:tags r:id="rId13"/>
            </p:custDataLst>
          </p:nvPr>
        </p:nvSpPr>
        <p:spPr>
          <a:xfrm>
            <a:off x="3189287" y="5551723"/>
            <a:ext cx="6765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4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1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dự</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án</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6" name="Content Placeholder 2">
            <a:extLst>
              <a:ext uri="{FF2B5EF4-FFF2-40B4-BE49-F238E27FC236}">
                <a16:creationId xmlns="" xmlns:a16="http://schemas.microsoft.com/office/drawing/2014/main" id="{CA947DDC-140F-480C-AABD-C9D001CDFDD4}"/>
              </a:ext>
            </a:extLst>
          </p:cNvPr>
          <p:cNvSpPr txBox="1">
            <a:spLocks/>
          </p:cNvSpPr>
          <p:nvPr/>
        </p:nvSpPr>
        <p:spPr>
          <a:xfrm>
            <a:off x="3932200" y="482992"/>
            <a:ext cx="3857624" cy="727465"/>
          </a:xfrm>
          <a:prstGeom prst="rect">
            <a:avLst/>
          </a:prstGeom>
        </p:spPr>
        <p:txBody>
          <a:bodyPr anchor="ct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US" sz="20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Tổng</a:t>
            </a:r>
            <a:r>
              <a:rPr lang="en-US" sz="1800" dirty="0">
                <a:latin typeface="Times New Roman" panose="02020603050405020304" pitchFamily="18" charset="0"/>
                <a:cs typeface="Times New Roman" panose="02020603050405020304" pitchFamily="18" charset="0"/>
              </a:rPr>
              <a:t>: 35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(1tiết/</a:t>
            </a:r>
            <a:r>
              <a:rPr lang="en-US" sz="1800" dirty="0" err="1">
                <a:latin typeface="Times New Roman" panose="02020603050405020304" pitchFamily="18" charset="0"/>
                <a:cs typeface="Times New Roman" panose="02020603050405020304" pitchFamily="18" charset="0"/>
              </a:rPr>
              <a:t>tuần</a:t>
            </a:r>
            <a:r>
              <a:rPr lang="en-US" sz="1800" dirty="0">
                <a:latin typeface="Times New Roman" panose="02020603050405020304" pitchFamily="18" charset="0"/>
                <a:cs typeface="Times New Roman" panose="02020603050405020304" pitchFamily="18" charset="0"/>
              </a:rPr>
              <a:t>)</a:t>
            </a:r>
          </a:p>
          <a:p>
            <a:pPr marL="0" indent="0" algn="ctr">
              <a:lnSpc>
                <a:spcPct val="130000"/>
              </a:lnSpc>
              <a:buNone/>
            </a:pPr>
            <a:r>
              <a:rPr lang="en-US" sz="1800" dirty="0">
                <a:latin typeface="Times New Roman" panose="02020603050405020304" pitchFamily="18" charset="0"/>
                <a:cs typeface="Times New Roman" panose="02020603050405020304" pitchFamily="18" charset="0"/>
              </a:rPr>
              <a:t>Đ</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4 </a:t>
            </a:r>
            <a:r>
              <a:rPr lang="en-US" sz="1800" dirty="0" err="1">
                <a:latin typeface="Times New Roman" panose="02020603050405020304" pitchFamily="18" charset="0"/>
                <a:cs typeface="Times New Roman" panose="02020603050405020304" pitchFamily="18" charset="0"/>
              </a:rPr>
              <a:t>ch</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ơng</a:t>
            </a:r>
            <a:r>
              <a:rPr lang="en-US" sz="1800" dirty="0">
                <a:latin typeface="Times New Roman" panose="02020603050405020304" pitchFamily="18" charset="0"/>
                <a:cs typeface="Times New Roman" panose="02020603050405020304" pitchFamily="18" charset="0"/>
              </a:rPr>
              <a:t>:</a:t>
            </a:r>
          </a:p>
        </p:txBody>
      </p:sp>
      <p:sp>
        <p:nvSpPr>
          <p:cNvPr id="80" name="PA_库_椭圆 31">
            <a:extLst>
              <a:ext uri="{FF2B5EF4-FFF2-40B4-BE49-F238E27FC236}">
                <a16:creationId xmlns="" xmlns:a16="http://schemas.microsoft.com/office/drawing/2014/main" id="{CB3F0993-C307-40BB-B4DB-DFAF43282C65}"/>
              </a:ext>
            </a:extLst>
          </p:cNvPr>
          <p:cNvSpPr/>
          <p:nvPr>
            <p:custDataLst>
              <p:tags r:id="rId14"/>
            </p:custDataLst>
          </p:nvPr>
        </p:nvSpPr>
        <p:spPr>
          <a:xfrm>
            <a:off x="2755651" y="4179630"/>
            <a:ext cx="308922" cy="2056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1">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6" name="PA_库_文本框 108">
            <a:extLst>
              <a:ext uri="{FF2B5EF4-FFF2-40B4-BE49-F238E27FC236}">
                <a16:creationId xmlns="" xmlns:a16="http://schemas.microsoft.com/office/drawing/2014/main" id="{8073587B-5E4D-4EF9-BBF1-3422DD5B5149}"/>
              </a:ext>
            </a:extLst>
          </p:cNvPr>
          <p:cNvSpPr txBox="1"/>
          <p:nvPr>
            <p:custDataLst>
              <p:tags r:id="rId15"/>
            </p:custDataLst>
          </p:nvPr>
        </p:nvSpPr>
        <p:spPr>
          <a:xfrm>
            <a:off x="3189287" y="4431259"/>
            <a:ext cx="780138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3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7" name="PA_库_文本框 106">
            <a:extLst>
              <a:ext uri="{FF2B5EF4-FFF2-40B4-BE49-F238E27FC236}">
                <a16:creationId xmlns="" xmlns:a16="http://schemas.microsoft.com/office/drawing/2014/main" id="{830AF7A2-3C54-4AF9-B132-CB1465334503}"/>
              </a:ext>
            </a:extLst>
          </p:cNvPr>
          <p:cNvSpPr txBox="1"/>
          <p:nvPr>
            <p:custDataLst>
              <p:tags r:id="rId16"/>
            </p:custDataLst>
          </p:nvPr>
        </p:nvSpPr>
        <p:spPr>
          <a:xfrm>
            <a:off x="3195871" y="4959880"/>
            <a:ext cx="6034601"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vi-VN" altLang="zh-CN" sz="2800" smtClean="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IV: Đồ dùng điện trong gia đình</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cxnSp>
        <p:nvCxnSpPr>
          <p:cNvPr id="88" name="PA_库_直接连接符 64">
            <a:extLst>
              <a:ext uri="{FF2B5EF4-FFF2-40B4-BE49-F238E27FC236}">
                <a16:creationId xmlns="" xmlns:a16="http://schemas.microsoft.com/office/drawing/2014/main" id="{1AC2F0D6-2655-47C5-B787-C9168A645494}"/>
              </a:ext>
            </a:extLst>
          </p:cNvPr>
          <p:cNvCxnSpPr>
            <a:cxnSpLocks/>
          </p:cNvCxnSpPr>
          <p:nvPr>
            <p:custDataLst>
              <p:tags r:id="rId17"/>
            </p:custDataLst>
          </p:nvPr>
        </p:nvCxnSpPr>
        <p:spPr>
          <a:xfrm>
            <a:off x="3262847" y="5483100"/>
            <a:ext cx="5362263" cy="0"/>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33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1000"/>
                                        <p:tgtEl>
                                          <p:spTgt spid="64"/>
                                        </p:tgtEl>
                                      </p:cBhvr>
                                    </p:animEffect>
                                  </p:childTnLst>
                                </p:cTn>
                              </p:par>
                              <p:par>
                                <p:cTn id="8" presetID="22" presetClass="entr" presetSubtype="8" fill="hold" nodeType="withEffect">
                                  <p:stCondLst>
                                    <p:cond delay="25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1000"/>
                                        <p:tgtEl>
                                          <p:spTgt spid="65"/>
                                        </p:tgtEl>
                                      </p:cBhvr>
                                    </p:animEffect>
                                  </p:childTnLst>
                                </p:cTn>
                              </p:par>
                              <p:par>
                                <p:cTn id="11" presetID="22" presetClass="entr" presetSubtype="8" fill="hold" nodeType="withEffect">
                                  <p:stCondLst>
                                    <p:cond delay="250"/>
                                  </p:stCondLst>
                                  <p:childTnLst>
                                    <p:set>
                                      <p:cBhvr>
                                        <p:cTn id="12" dur="1" fill="hold">
                                          <p:stCondLst>
                                            <p:cond delay="0"/>
                                          </p:stCondLst>
                                        </p:cTn>
                                        <p:tgtEl>
                                          <p:spTgt spid="66"/>
                                        </p:tgtEl>
                                        <p:attrNameLst>
                                          <p:attrName>style.visibility</p:attrName>
                                        </p:attrNameLst>
                                      </p:cBhvr>
                                      <p:to>
                                        <p:strVal val="visible"/>
                                      </p:to>
                                    </p:set>
                                    <p:animEffect transition="in" filter="wipe(left)">
                                      <p:cBhvr>
                                        <p:cTn id="13" dur="1000"/>
                                        <p:tgtEl>
                                          <p:spTgt spid="66"/>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1000"/>
                                        <p:tgtEl>
                                          <p:spTgt spid="67"/>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1000"/>
                                        <p:tgtEl>
                                          <p:spTgt spid="68"/>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1000"/>
                                        <p:tgtEl>
                                          <p:spTgt spid="69"/>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71"/>
                                        </p:tgtEl>
                                        <p:attrNameLst>
                                          <p:attrName>style.visibility</p:attrName>
                                        </p:attrNameLst>
                                      </p:cBhvr>
                                      <p:to>
                                        <p:strVal val="visible"/>
                                      </p:to>
                                    </p:set>
                                    <p:animEffect transition="in" filter="wipe(left)">
                                      <p:cBhvr>
                                        <p:cTn id="25" dur="1000"/>
                                        <p:tgtEl>
                                          <p:spTgt spid="71"/>
                                        </p:tgtEl>
                                      </p:cBhvr>
                                    </p:animEffect>
                                  </p:childTnLst>
                                </p:cTn>
                              </p:par>
                              <p:par>
                                <p:cTn id="26" presetID="22" presetClass="entr" presetSubtype="8" fill="hold" grpId="0" nodeType="withEffect" nodePh="1">
                                  <p:stCondLst>
                                    <p:cond delay="250"/>
                                  </p:stCondLst>
                                  <p:endCondLst>
                                    <p:cond evt="begin" delay="0">
                                      <p:tn val="26"/>
                                    </p:cond>
                                  </p:end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1000"/>
                                        <p:tgtEl>
                                          <p:spTgt spid="73"/>
                                        </p:tgtEl>
                                      </p:cBhvr>
                                    </p:animEffect>
                                  </p:childTnLst>
                                </p:cTn>
                              </p:par>
                              <p:par>
                                <p:cTn id="29" presetID="22" presetClass="entr" presetSubtype="8" fill="hold" grpId="0" nodeType="withEffect" nodePh="1">
                                  <p:stCondLst>
                                    <p:cond delay="250"/>
                                  </p:stCondLst>
                                  <p:endCondLst>
                                    <p:cond evt="begin" delay="0">
                                      <p:tn val="29"/>
                                    </p:cond>
                                  </p:endCondLst>
                                  <p:childTnLst>
                                    <p:set>
                                      <p:cBhvr>
                                        <p:cTn id="30" dur="1" fill="hold">
                                          <p:stCondLst>
                                            <p:cond delay="0"/>
                                          </p:stCondLst>
                                        </p:cTn>
                                        <p:tgtEl>
                                          <p:spTgt spid="77">
                                            <p:txEl>
                                              <p:charRg st="4294967295" end="4294967295"/>
                                            </p:txEl>
                                          </p:spTgt>
                                        </p:tgtEl>
                                        <p:attrNameLst>
                                          <p:attrName>style.visibility</p:attrName>
                                        </p:attrNameLst>
                                      </p:cBhvr>
                                      <p:to>
                                        <p:strVal val="visible"/>
                                      </p:to>
                                    </p:set>
                                    <p:animEffect transition="in" filter="wipe(left)">
                                      <p:cBhvr>
                                        <p:cTn id="31" dur="1000"/>
                                        <p:tgtEl>
                                          <p:spTgt spid="77">
                                            <p:txEl>
                                              <p:charRg st="4294967295" end="4294967295"/>
                                            </p:txEl>
                                          </p:spTgt>
                                        </p:tgtEl>
                                      </p:cBhvr>
                                    </p:animEffect>
                                  </p:childTnLst>
                                </p:cTn>
                              </p:par>
                              <p:par>
                                <p:cTn id="32" presetID="22" presetClass="entr" presetSubtype="8" fill="hold" grpId="0" nodeType="withEffect" nodePh="1">
                                  <p:stCondLst>
                                    <p:cond delay="250"/>
                                  </p:stCondLst>
                                  <p:endCondLst>
                                    <p:cond evt="begin" delay="0">
                                      <p:tn val="32"/>
                                    </p:cond>
                                  </p:endCondLst>
                                  <p:childTnLst>
                                    <p:set>
                                      <p:cBhvr>
                                        <p:cTn id="33" dur="1" fill="hold">
                                          <p:stCondLst>
                                            <p:cond delay="0"/>
                                          </p:stCondLst>
                                        </p:cTn>
                                        <p:tgtEl>
                                          <p:spTgt spid="78">
                                            <p:txEl>
                                              <p:charRg st="4294967295" end="4294967295"/>
                                            </p:txEl>
                                          </p:spTgt>
                                        </p:tgtEl>
                                        <p:attrNameLst>
                                          <p:attrName>style.visibility</p:attrName>
                                        </p:attrNameLst>
                                      </p:cBhvr>
                                      <p:to>
                                        <p:strVal val="visible"/>
                                      </p:to>
                                    </p:set>
                                    <p:animEffect transition="in" filter="wipe(left)">
                                      <p:cBhvr>
                                        <p:cTn id="34" dur="1000"/>
                                        <p:tgtEl>
                                          <p:spTgt spid="78">
                                            <p:txEl>
                                              <p:charRg st="4294967295" end="4294967295"/>
                                            </p:txEl>
                                          </p:spTgt>
                                        </p:tgtEl>
                                      </p:cBhvr>
                                    </p:animEffect>
                                  </p:childTnLst>
                                </p:cTn>
                              </p:par>
                              <p:par>
                                <p:cTn id="35" presetID="22" presetClass="entr" presetSubtype="8" fill="hold" grpId="0" nodeType="withEffect" nodePh="1">
                                  <p:stCondLst>
                                    <p:cond delay="250"/>
                                  </p:stCondLst>
                                  <p:endCondLst>
                                    <p:cond evt="begin" delay="0">
                                      <p:tn val="35"/>
                                    </p:cond>
                                  </p:endCondLst>
                                  <p:childTnLst>
                                    <p:set>
                                      <p:cBhvr>
                                        <p:cTn id="36" dur="1" fill="hold">
                                          <p:stCondLst>
                                            <p:cond delay="0"/>
                                          </p:stCondLst>
                                        </p:cTn>
                                        <p:tgtEl>
                                          <p:spTgt spid="79">
                                            <p:txEl>
                                              <p:charRg st="4294967295" end="4294967295"/>
                                            </p:txEl>
                                          </p:spTgt>
                                        </p:tgtEl>
                                        <p:attrNameLst>
                                          <p:attrName>style.visibility</p:attrName>
                                        </p:attrNameLst>
                                      </p:cBhvr>
                                      <p:to>
                                        <p:strVal val="visible"/>
                                      </p:to>
                                    </p:set>
                                    <p:animEffect transition="in" filter="wipe(left)">
                                      <p:cBhvr>
                                        <p:cTn id="37" dur="1000"/>
                                        <p:tgtEl>
                                          <p:spTgt spid="79">
                                            <p:txEl>
                                              <p:charRg st="4294967295" end="4294967295"/>
                                            </p:txEl>
                                          </p:spTgt>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84"/>
                                        </p:tgtEl>
                                        <p:attrNameLst>
                                          <p:attrName>style.visibility</p:attrName>
                                        </p:attrNameLst>
                                      </p:cBhvr>
                                      <p:to>
                                        <p:strVal val="visible"/>
                                      </p:to>
                                    </p:set>
                                    <p:animEffect transition="in" filter="wipe(left)">
                                      <p:cBhvr>
                                        <p:cTn id="40" dur="1000"/>
                                        <p:tgtEl>
                                          <p:spTgt spid="84"/>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1000"/>
                                        <p:tgtEl>
                                          <p:spTgt spid="85"/>
                                        </p:tgtEl>
                                      </p:cBhvr>
                                    </p:animEffect>
                                  </p:childTnLst>
                                </p:cTn>
                              </p:par>
                              <p:par>
                                <p:cTn id="44" presetID="22" presetClass="entr" presetSubtype="8" fill="hold" grpId="0" nodeType="withEffect" nodePh="1">
                                  <p:stCondLst>
                                    <p:cond delay="250"/>
                                  </p:stCondLst>
                                  <p:endCondLst>
                                    <p:cond evt="begin" delay="0">
                                      <p:tn val="44"/>
                                    </p:cond>
                                  </p:endCondLst>
                                  <p:childTnLst>
                                    <p:set>
                                      <p:cBhvr>
                                        <p:cTn id="45" dur="1" fill="hold">
                                          <p:stCondLst>
                                            <p:cond delay="0"/>
                                          </p:stCondLst>
                                        </p:cTn>
                                        <p:tgtEl>
                                          <p:spTgt spid="80">
                                            <p:txEl>
                                              <p:charRg st="4294967295" end="4294967295"/>
                                            </p:txEl>
                                          </p:spTgt>
                                        </p:tgtEl>
                                        <p:attrNameLst>
                                          <p:attrName>style.visibility</p:attrName>
                                        </p:attrNameLst>
                                      </p:cBhvr>
                                      <p:to>
                                        <p:strVal val="visible"/>
                                      </p:to>
                                    </p:set>
                                    <p:animEffect transition="in" filter="wipe(left)">
                                      <p:cBhvr>
                                        <p:cTn id="46" dur="1000"/>
                                        <p:tgtEl>
                                          <p:spTgt spid="80">
                                            <p:txEl>
                                              <p:charRg st="4294967295" end="4294967295"/>
                                            </p:txEl>
                                          </p:spTgt>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1000"/>
                                        <p:tgtEl>
                                          <p:spTgt spid="86"/>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87"/>
                                        </p:tgtEl>
                                        <p:attrNameLst>
                                          <p:attrName>style.visibility</p:attrName>
                                        </p:attrNameLst>
                                      </p:cBhvr>
                                      <p:to>
                                        <p:strVal val="visible"/>
                                      </p:to>
                                    </p:set>
                                    <p:animEffect transition="in" filter="wipe(left)">
                                      <p:cBhvr>
                                        <p:cTn id="52" dur="1000"/>
                                        <p:tgtEl>
                                          <p:spTgt spid="87"/>
                                        </p:tgtEl>
                                      </p:cBhvr>
                                    </p:animEffect>
                                  </p:childTnLst>
                                </p:cTn>
                              </p:par>
                              <p:par>
                                <p:cTn id="53" presetID="22" presetClass="entr" presetSubtype="8" fill="hold" nodeType="withEffect">
                                  <p:stCondLst>
                                    <p:cond delay="25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utoUpdateAnimBg="0"/>
      <p:bldP spid="68" grpId="0" autoUpdateAnimBg="0"/>
      <p:bldP spid="69" grpId="0" autoUpdateAnimBg="0"/>
      <p:bldP spid="71" grpId="0" autoUpdateAnimBg="0"/>
      <p:bldP spid="73" grpId="0" autoUpdateAnimBg="0"/>
      <p:bldP spid="77" grpId="0" autoUpdateAnimBg="0"/>
      <p:bldP spid="78" grpId="0" autoUpdateAnimBg="0"/>
      <p:bldP spid="79" grpId="0" autoUpdateAnimBg="0"/>
      <p:bldP spid="84" grpId="0" autoUpdateAnimBg="0"/>
      <p:bldP spid="85" grpId="0" autoUpdateAnimBg="0"/>
      <p:bldP spid="80" grpId="0" autoUpdateAnimBg="0"/>
      <p:bldP spid="86" grpId="0" autoUpdateAnimBg="0"/>
      <p:bldP spid="8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9"/>
          <p:cNvSpPr txBox="1">
            <a:spLocks noGrp="1"/>
          </p:cNvSpPr>
          <p:nvPr>
            <p:ph type="ctrTitle"/>
          </p:nvPr>
        </p:nvSpPr>
        <p:spPr>
          <a:xfrm>
            <a:off x="1652136" y="2662298"/>
            <a:ext cx="8920260" cy="1368400"/>
          </a:xfrm>
          <a:prstGeom prst="rect">
            <a:avLst/>
          </a:prstGeom>
        </p:spPr>
        <p:txBody>
          <a:bodyPr spcFirstLastPara="1" vert="horz" wrap="square" lIns="121900" tIns="121900" rIns="121900" bIns="121900" rtlCol="0" anchor="b" anchorCtr="0">
            <a:noAutofit/>
          </a:bodyPr>
          <a:lstStyle/>
          <a:p>
            <a:pPr>
              <a:spcBef>
                <a:spcPts val="0"/>
              </a:spcBef>
            </a:pPr>
            <a:r>
              <a:rPr lang="en-US" sz="4800" dirty="0">
                <a:solidFill>
                  <a:srgbClr val="FF0000"/>
                </a:solidFill>
                <a:latin typeface="Times New Roman" panose="02020603050405020304" pitchFamily="18" charset="0"/>
                <a:ea typeface="Kalam"/>
                <a:cs typeface="Times New Roman" panose="02020603050405020304" pitchFamily="18" charset="0"/>
                <a:sym typeface="Kalam"/>
              </a:rPr>
              <a:t>CHƯƠNG I: NHÀ Ở</a:t>
            </a:r>
            <a:br>
              <a:rPr lang="en-US" sz="4800" dirty="0">
                <a:solidFill>
                  <a:srgbClr val="FF0000"/>
                </a:solidFill>
                <a:latin typeface="Times New Roman" panose="02020603050405020304" pitchFamily="18" charset="0"/>
                <a:ea typeface="Kalam"/>
                <a:cs typeface="Times New Roman" panose="02020603050405020304" pitchFamily="18" charset="0"/>
                <a:sym typeface="Kalam"/>
              </a:rPr>
            </a:br>
            <a:r>
              <a:rPr lang="en-US" sz="4000" dirty="0">
                <a:solidFill>
                  <a:srgbClr val="FF0000"/>
                </a:solidFill>
                <a:latin typeface="Times New Roman" panose="02020603050405020304" pitchFamily="18" charset="0"/>
                <a:ea typeface="Kalam"/>
                <a:cs typeface="Times New Roman" panose="02020603050405020304" pitchFamily="18" charset="0"/>
                <a:sym typeface="Kalam"/>
              </a:rPr>
              <a:t>TIẾT 1: KHÁI QUÁT VỀ NHÀ Ở</a:t>
            </a:r>
            <a:endParaRPr sz="4000" dirty="0">
              <a:solidFill>
                <a:srgbClr val="FF0000"/>
              </a:solidFill>
              <a:latin typeface="Times New Roman" panose="02020603050405020304" pitchFamily="18" charset="0"/>
              <a:ea typeface="Kalam"/>
              <a:cs typeface="Times New Roman" panose="02020603050405020304" pitchFamily="18" charset="0"/>
              <a:sym typeface="Kalam"/>
            </a:endParaRPr>
          </a:p>
        </p:txBody>
      </p:sp>
      <p:sp>
        <p:nvSpPr>
          <p:cNvPr id="852" name="Google Shape;852;p39"/>
          <p:cNvSpPr/>
          <p:nvPr/>
        </p:nvSpPr>
        <p:spPr>
          <a:xfrm rot="-827735" flipH="1">
            <a:off x="5704804" y="863816"/>
            <a:ext cx="1219216" cy="1009315"/>
          </a:xfrm>
          <a:custGeom>
            <a:avLst/>
            <a:gdLst/>
            <a:ahLst/>
            <a:cxnLst/>
            <a:rect l="l" t="t" r="r" b="b"/>
            <a:pathLst>
              <a:path w="16036" h="13283" extrusionOk="0">
                <a:moveTo>
                  <a:pt x="4134" y="448"/>
                </a:moveTo>
                <a:cubicBezTo>
                  <a:pt x="4259" y="448"/>
                  <a:pt x="4418" y="463"/>
                  <a:pt x="4627" y="482"/>
                </a:cubicBezTo>
                <a:lnTo>
                  <a:pt x="6449" y="719"/>
                </a:lnTo>
                <a:cubicBezTo>
                  <a:pt x="4469" y="4284"/>
                  <a:pt x="2448" y="7691"/>
                  <a:pt x="785" y="11296"/>
                </a:cubicBezTo>
                <a:lnTo>
                  <a:pt x="666" y="11256"/>
                </a:lnTo>
                <a:cubicBezTo>
                  <a:pt x="903" y="10266"/>
                  <a:pt x="1181" y="9315"/>
                  <a:pt x="1458" y="8325"/>
                </a:cubicBezTo>
                <a:cubicBezTo>
                  <a:pt x="2131" y="5948"/>
                  <a:pt x="2844" y="3571"/>
                  <a:pt x="3518" y="1195"/>
                </a:cubicBezTo>
                <a:cubicBezTo>
                  <a:pt x="3698" y="593"/>
                  <a:pt x="3742" y="448"/>
                  <a:pt x="4134" y="448"/>
                </a:cubicBezTo>
                <a:close/>
                <a:moveTo>
                  <a:pt x="10569" y="1908"/>
                </a:moveTo>
                <a:cubicBezTo>
                  <a:pt x="11401" y="2264"/>
                  <a:pt x="12153" y="2621"/>
                  <a:pt x="12906" y="2938"/>
                </a:cubicBezTo>
                <a:cubicBezTo>
                  <a:pt x="13698" y="3215"/>
                  <a:pt x="14490" y="3413"/>
                  <a:pt x="15362" y="3690"/>
                </a:cubicBezTo>
                <a:cubicBezTo>
                  <a:pt x="15164" y="3849"/>
                  <a:pt x="15005" y="3968"/>
                  <a:pt x="14807" y="4086"/>
                </a:cubicBezTo>
                <a:cubicBezTo>
                  <a:pt x="13777" y="4720"/>
                  <a:pt x="12747" y="5354"/>
                  <a:pt x="11678" y="5948"/>
                </a:cubicBezTo>
                <a:cubicBezTo>
                  <a:pt x="11622" y="5976"/>
                  <a:pt x="11546" y="6004"/>
                  <a:pt x="11464" y="6004"/>
                </a:cubicBezTo>
                <a:cubicBezTo>
                  <a:pt x="11431" y="6004"/>
                  <a:pt x="11396" y="5999"/>
                  <a:pt x="11361" y="5988"/>
                </a:cubicBezTo>
                <a:cubicBezTo>
                  <a:pt x="11333" y="5978"/>
                  <a:pt x="11309" y="5973"/>
                  <a:pt x="11289" y="5973"/>
                </a:cubicBezTo>
                <a:cubicBezTo>
                  <a:pt x="11224" y="5973"/>
                  <a:pt x="11193" y="6025"/>
                  <a:pt x="11163" y="6146"/>
                </a:cubicBezTo>
                <a:cubicBezTo>
                  <a:pt x="11123" y="6225"/>
                  <a:pt x="11044" y="6305"/>
                  <a:pt x="10965" y="6384"/>
                </a:cubicBezTo>
                <a:cubicBezTo>
                  <a:pt x="8707" y="7770"/>
                  <a:pt x="6449" y="9157"/>
                  <a:pt x="4152" y="10543"/>
                </a:cubicBezTo>
                <a:cubicBezTo>
                  <a:pt x="3280" y="11098"/>
                  <a:pt x="2369" y="11534"/>
                  <a:pt x="1418" y="12048"/>
                </a:cubicBezTo>
                <a:cubicBezTo>
                  <a:pt x="4548" y="8800"/>
                  <a:pt x="7796" y="5552"/>
                  <a:pt x="10569" y="1908"/>
                </a:cubicBezTo>
                <a:close/>
                <a:moveTo>
                  <a:pt x="3802" y="0"/>
                </a:moveTo>
                <a:cubicBezTo>
                  <a:pt x="3597" y="0"/>
                  <a:pt x="3430" y="150"/>
                  <a:pt x="3359" y="363"/>
                </a:cubicBezTo>
                <a:lnTo>
                  <a:pt x="2686" y="2621"/>
                </a:lnTo>
                <a:cubicBezTo>
                  <a:pt x="2211" y="4205"/>
                  <a:pt x="1775" y="5829"/>
                  <a:pt x="1260" y="7374"/>
                </a:cubicBezTo>
                <a:cubicBezTo>
                  <a:pt x="705" y="9236"/>
                  <a:pt x="270" y="11098"/>
                  <a:pt x="32" y="12999"/>
                </a:cubicBezTo>
                <a:cubicBezTo>
                  <a:pt x="32" y="13141"/>
                  <a:pt x="0" y="13283"/>
                  <a:pt x="135" y="13283"/>
                </a:cubicBezTo>
                <a:cubicBezTo>
                  <a:pt x="151" y="13283"/>
                  <a:pt x="169" y="13281"/>
                  <a:pt x="190" y="13276"/>
                </a:cubicBezTo>
                <a:cubicBezTo>
                  <a:pt x="349" y="13237"/>
                  <a:pt x="547" y="13197"/>
                  <a:pt x="705" y="13078"/>
                </a:cubicBezTo>
                <a:cubicBezTo>
                  <a:pt x="1062" y="12920"/>
                  <a:pt x="1418" y="12722"/>
                  <a:pt x="1775" y="12563"/>
                </a:cubicBezTo>
                <a:cubicBezTo>
                  <a:pt x="2171" y="12445"/>
                  <a:pt x="2607" y="12326"/>
                  <a:pt x="3003" y="12167"/>
                </a:cubicBezTo>
                <a:cubicBezTo>
                  <a:pt x="3439" y="12048"/>
                  <a:pt x="3914" y="11811"/>
                  <a:pt x="4350" y="11692"/>
                </a:cubicBezTo>
                <a:cubicBezTo>
                  <a:pt x="5974" y="11217"/>
                  <a:pt x="7519" y="10622"/>
                  <a:pt x="9024" y="9909"/>
                </a:cubicBezTo>
                <a:cubicBezTo>
                  <a:pt x="9935" y="9474"/>
                  <a:pt x="10846" y="8959"/>
                  <a:pt x="11757" y="8523"/>
                </a:cubicBezTo>
                <a:cubicBezTo>
                  <a:pt x="12470" y="8206"/>
                  <a:pt x="12549" y="8048"/>
                  <a:pt x="12193" y="7335"/>
                </a:cubicBezTo>
                <a:cubicBezTo>
                  <a:pt x="12074" y="7057"/>
                  <a:pt x="11916" y="6820"/>
                  <a:pt x="11757" y="6542"/>
                </a:cubicBezTo>
                <a:cubicBezTo>
                  <a:pt x="11836" y="6503"/>
                  <a:pt x="11876" y="6463"/>
                  <a:pt x="11916" y="6424"/>
                </a:cubicBezTo>
                <a:lnTo>
                  <a:pt x="14887" y="4641"/>
                </a:lnTo>
                <a:cubicBezTo>
                  <a:pt x="15164" y="4443"/>
                  <a:pt x="15481" y="4245"/>
                  <a:pt x="15758" y="4047"/>
                </a:cubicBezTo>
                <a:cubicBezTo>
                  <a:pt x="16035" y="3769"/>
                  <a:pt x="15996" y="3453"/>
                  <a:pt x="15639" y="3294"/>
                </a:cubicBezTo>
                <a:cubicBezTo>
                  <a:pt x="15481" y="3215"/>
                  <a:pt x="15362" y="3175"/>
                  <a:pt x="15203" y="3136"/>
                </a:cubicBezTo>
                <a:cubicBezTo>
                  <a:pt x="14609" y="2977"/>
                  <a:pt x="14015" y="2858"/>
                  <a:pt x="13460" y="2660"/>
                </a:cubicBezTo>
                <a:cubicBezTo>
                  <a:pt x="12668" y="2343"/>
                  <a:pt x="11916" y="1987"/>
                  <a:pt x="11123" y="1670"/>
                </a:cubicBezTo>
                <a:cubicBezTo>
                  <a:pt x="11005" y="1591"/>
                  <a:pt x="10886" y="1512"/>
                  <a:pt x="10767" y="1432"/>
                </a:cubicBezTo>
                <a:cubicBezTo>
                  <a:pt x="9816" y="2066"/>
                  <a:pt x="9222" y="3136"/>
                  <a:pt x="8430" y="3888"/>
                </a:cubicBezTo>
                <a:cubicBezTo>
                  <a:pt x="8152" y="3255"/>
                  <a:pt x="7875" y="2581"/>
                  <a:pt x="7598" y="1908"/>
                </a:cubicBezTo>
                <a:cubicBezTo>
                  <a:pt x="7479" y="1551"/>
                  <a:pt x="7281" y="1195"/>
                  <a:pt x="7162" y="838"/>
                </a:cubicBezTo>
                <a:cubicBezTo>
                  <a:pt x="7123" y="600"/>
                  <a:pt x="6964" y="442"/>
                  <a:pt x="6726" y="442"/>
                </a:cubicBezTo>
                <a:cubicBezTo>
                  <a:pt x="5776" y="284"/>
                  <a:pt x="4825" y="165"/>
                  <a:pt x="3874" y="6"/>
                </a:cubicBezTo>
                <a:cubicBezTo>
                  <a:pt x="3850" y="2"/>
                  <a:pt x="3826" y="0"/>
                  <a:pt x="380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53" name="Google Shape;853;p39"/>
          <p:cNvGrpSpPr/>
          <p:nvPr/>
        </p:nvGrpSpPr>
        <p:grpSpPr>
          <a:xfrm>
            <a:off x="519656" y="2690349"/>
            <a:ext cx="1063417" cy="1110763"/>
            <a:chOff x="4022111" y="879761"/>
            <a:chExt cx="1373687" cy="1426738"/>
          </a:xfrm>
        </p:grpSpPr>
        <p:sp>
          <p:nvSpPr>
            <p:cNvPr id="854" name="Google Shape;854;p39"/>
            <p:cNvSpPr/>
            <p:nvPr/>
          </p:nvSpPr>
          <p:spPr>
            <a:xfrm>
              <a:off x="4154389" y="1027899"/>
              <a:ext cx="1198123" cy="1190500"/>
            </a:xfrm>
            <a:custGeom>
              <a:avLst/>
              <a:gdLst/>
              <a:ahLst/>
              <a:cxnLst/>
              <a:rect l="l" t="t" r="r" b="b"/>
              <a:pathLst>
                <a:path w="18658" h="18540" extrusionOk="0">
                  <a:moveTo>
                    <a:pt x="7719" y="3321"/>
                  </a:moveTo>
                  <a:cubicBezTo>
                    <a:pt x="7793" y="3321"/>
                    <a:pt x="7881" y="3380"/>
                    <a:pt x="8042" y="3487"/>
                  </a:cubicBezTo>
                  <a:lnTo>
                    <a:pt x="10379" y="5150"/>
                  </a:lnTo>
                  <a:cubicBezTo>
                    <a:pt x="10537" y="5269"/>
                    <a:pt x="10696" y="5388"/>
                    <a:pt x="10854" y="5507"/>
                  </a:cubicBezTo>
                  <a:cubicBezTo>
                    <a:pt x="10973" y="5586"/>
                    <a:pt x="10973" y="5784"/>
                    <a:pt x="10894" y="5903"/>
                  </a:cubicBezTo>
                  <a:cubicBezTo>
                    <a:pt x="10022" y="7210"/>
                    <a:pt x="9151" y="8518"/>
                    <a:pt x="8279" y="9825"/>
                  </a:cubicBezTo>
                  <a:cubicBezTo>
                    <a:pt x="7883" y="10379"/>
                    <a:pt x="7527" y="11013"/>
                    <a:pt x="7131" y="11607"/>
                  </a:cubicBezTo>
                  <a:cubicBezTo>
                    <a:pt x="7051" y="11687"/>
                    <a:pt x="6972" y="11726"/>
                    <a:pt x="6893" y="11766"/>
                  </a:cubicBezTo>
                  <a:cubicBezTo>
                    <a:pt x="6893" y="11726"/>
                    <a:pt x="6893" y="11726"/>
                    <a:pt x="6893" y="11687"/>
                  </a:cubicBezTo>
                  <a:cubicBezTo>
                    <a:pt x="6853" y="11607"/>
                    <a:pt x="6853" y="11528"/>
                    <a:pt x="6893" y="11449"/>
                  </a:cubicBezTo>
                  <a:cubicBezTo>
                    <a:pt x="7051" y="11092"/>
                    <a:pt x="7249" y="10736"/>
                    <a:pt x="7447" y="10419"/>
                  </a:cubicBezTo>
                  <a:cubicBezTo>
                    <a:pt x="8319" y="9033"/>
                    <a:pt x="9230" y="7686"/>
                    <a:pt x="10141" y="6339"/>
                  </a:cubicBezTo>
                  <a:cubicBezTo>
                    <a:pt x="10260" y="6180"/>
                    <a:pt x="10339" y="5982"/>
                    <a:pt x="10458" y="5784"/>
                  </a:cubicBezTo>
                  <a:lnTo>
                    <a:pt x="7844" y="3804"/>
                  </a:lnTo>
                  <a:cubicBezTo>
                    <a:pt x="6259" y="5586"/>
                    <a:pt x="4912" y="7567"/>
                    <a:pt x="3486" y="9468"/>
                  </a:cubicBezTo>
                  <a:lnTo>
                    <a:pt x="5744" y="10974"/>
                  </a:lnTo>
                  <a:cubicBezTo>
                    <a:pt x="5982" y="11132"/>
                    <a:pt x="6259" y="11251"/>
                    <a:pt x="6457" y="11409"/>
                  </a:cubicBezTo>
                  <a:cubicBezTo>
                    <a:pt x="6576" y="11528"/>
                    <a:pt x="6774" y="11607"/>
                    <a:pt x="6774" y="11726"/>
                  </a:cubicBezTo>
                  <a:cubicBezTo>
                    <a:pt x="6774" y="11766"/>
                    <a:pt x="6774" y="11845"/>
                    <a:pt x="6734" y="11885"/>
                  </a:cubicBezTo>
                  <a:cubicBezTo>
                    <a:pt x="6694" y="11953"/>
                    <a:pt x="6639" y="11979"/>
                    <a:pt x="6580" y="11979"/>
                  </a:cubicBezTo>
                  <a:cubicBezTo>
                    <a:pt x="6466" y="11979"/>
                    <a:pt x="6337" y="11883"/>
                    <a:pt x="6259" y="11805"/>
                  </a:cubicBezTo>
                  <a:cubicBezTo>
                    <a:pt x="5546" y="11370"/>
                    <a:pt x="4833" y="10894"/>
                    <a:pt x="4120" y="10419"/>
                  </a:cubicBezTo>
                  <a:cubicBezTo>
                    <a:pt x="3803" y="10181"/>
                    <a:pt x="3447" y="9983"/>
                    <a:pt x="3130" y="9746"/>
                  </a:cubicBezTo>
                  <a:cubicBezTo>
                    <a:pt x="3051" y="9666"/>
                    <a:pt x="3011" y="9587"/>
                    <a:pt x="2971" y="9508"/>
                  </a:cubicBezTo>
                  <a:cubicBezTo>
                    <a:pt x="2932" y="9508"/>
                    <a:pt x="3051" y="9429"/>
                    <a:pt x="3090" y="9389"/>
                  </a:cubicBezTo>
                  <a:cubicBezTo>
                    <a:pt x="3169" y="9349"/>
                    <a:pt x="3209" y="9310"/>
                    <a:pt x="3249" y="9270"/>
                  </a:cubicBezTo>
                  <a:cubicBezTo>
                    <a:pt x="4477" y="7290"/>
                    <a:pt x="5863" y="5388"/>
                    <a:pt x="7408" y="3606"/>
                  </a:cubicBezTo>
                  <a:cubicBezTo>
                    <a:pt x="7561" y="3409"/>
                    <a:pt x="7629" y="3321"/>
                    <a:pt x="7719" y="3321"/>
                  </a:cubicBezTo>
                  <a:close/>
                  <a:moveTo>
                    <a:pt x="6655" y="1"/>
                  </a:moveTo>
                  <a:cubicBezTo>
                    <a:pt x="6497" y="239"/>
                    <a:pt x="6299" y="437"/>
                    <a:pt x="6140" y="635"/>
                  </a:cubicBezTo>
                  <a:cubicBezTo>
                    <a:pt x="5031" y="2259"/>
                    <a:pt x="3962" y="3883"/>
                    <a:pt x="2813" y="5507"/>
                  </a:cubicBezTo>
                  <a:cubicBezTo>
                    <a:pt x="1862" y="6893"/>
                    <a:pt x="951" y="8240"/>
                    <a:pt x="0" y="9627"/>
                  </a:cubicBezTo>
                  <a:cubicBezTo>
                    <a:pt x="4160" y="12281"/>
                    <a:pt x="8161" y="15291"/>
                    <a:pt x="11924" y="18539"/>
                  </a:cubicBezTo>
                  <a:cubicBezTo>
                    <a:pt x="12478" y="17826"/>
                    <a:pt x="13112" y="17113"/>
                    <a:pt x="13627" y="16361"/>
                  </a:cubicBezTo>
                  <a:cubicBezTo>
                    <a:pt x="14697" y="14935"/>
                    <a:pt x="15687" y="13469"/>
                    <a:pt x="16677" y="12003"/>
                  </a:cubicBezTo>
                  <a:cubicBezTo>
                    <a:pt x="17390" y="11013"/>
                    <a:pt x="18024" y="9944"/>
                    <a:pt x="18658" y="9033"/>
                  </a:cubicBezTo>
                  <a:cubicBezTo>
                    <a:pt x="18024" y="8597"/>
                    <a:pt x="17390" y="8201"/>
                    <a:pt x="16836" y="7725"/>
                  </a:cubicBezTo>
                  <a:cubicBezTo>
                    <a:pt x="14697" y="5943"/>
                    <a:pt x="12557" y="4160"/>
                    <a:pt x="10260" y="2576"/>
                  </a:cubicBezTo>
                  <a:lnTo>
                    <a:pt x="8319" y="1189"/>
                  </a:lnTo>
                  <a:cubicBezTo>
                    <a:pt x="8002" y="991"/>
                    <a:pt x="7685" y="833"/>
                    <a:pt x="7408" y="595"/>
                  </a:cubicBezTo>
                  <a:cubicBezTo>
                    <a:pt x="7131" y="397"/>
                    <a:pt x="6933" y="199"/>
                    <a:pt x="665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55" name="Google Shape;855;p39"/>
            <p:cNvSpPr/>
            <p:nvPr/>
          </p:nvSpPr>
          <p:spPr>
            <a:xfrm>
              <a:off x="4022111" y="879761"/>
              <a:ext cx="1373687" cy="1426738"/>
            </a:xfrm>
            <a:custGeom>
              <a:avLst/>
              <a:gdLst/>
              <a:ahLst/>
              <a:cxnLst/>
              <a:rect l="l" t="t" r="r" b="b"/>
              <a:pathLst>
                <a:path w="21392" h="22219" extrusionOk="0">
                  <a:moveTo>
                    <a:pt x="5705" y="763"/>
                  </a:moveTo>
                  <a:cubicBezTo>
                    <a:pt x="6457" y="1278"/>
                    <a:pt x="7250" y="1833"/>
                    <a:pt x="8002" y="2347"/>
                  </a:cubicBezTo>
                  <a:lnTo>
                    <a:pt x="2417" y="10587"/>
                  </a:lnTo>
                  <a:cubicBezTo>
                    <a:pt x="2457" y="10112"/>
                    <a:pt x="5150" y="1476"/>
                    <a:pt x="5705" y="763"/>
                  </a:cubicBezTo>
                  <a:close/>
                  <a:moveTo>
                    <a:pt x="2615" y="525"/>
                  </a:moveTo>
                  <a:lnTo>
                    <a:pt x="3090" y="961"/>
                  </a:lnTo>
                  <a:cubicBezTo>
                    <a:pt x="3566" y="1357"/>
                    <a:pt x="4001" y="1753"/>
                    <a:pt x="4437" y="2110"/>
                  </a:cubicBezTo>
                  <a:cubicBezTo>
                    <a:pt x="4556" y="2189"/>
                    <a:pt x="4596" y="2308"/>
                    <a:pt x="4556" y="2427"/>
                  </a:cubicBezTo>
                  <a:cubicBezTo>
                    <a:pt x="3724" y="5041"/>
                    <a:pt x="2892" y="7695"/>
                    <a:pt x="2060" y="10349"/>
                  </a:cubicBezTo>
                  <a:cubicBezTo>
                    <a:pt x="1981" y="10666"/>
                    <a:pt x="1902" y="10983"/>
                    <a:pt x="1823" y="11300"/>
                  </a:cubicBezTo>
                  <a:lnTo>
                    <a:pt x="1743" y="11260"/>
                  </a:lnTo>
                  <a:cubicBezTo>
                    <a:pt x="2060" y="7695"/>
                    <a:pt x="2338" y="4170"/>
                    <a:pt x="2615" y="525"/>
                  </a:cubicBezTo>
                  <a:close/>
                  <a:moveTo>
                    <a:pt x="2060" y="1872"/>
                  </a:moveTo>
                  <a:cubicBezTo>
                    <a:pt x="1981" y="3259"/>
                    <a:pt x="1862" y="4605"/>
                    <a:pt x="1783" y="5952"/>
                  </a:cubicBezTo>
                  <a:cubicBezTo>
                    <a:pt x="1664" y="7656"/>
                    <a:pt x="1506" y="9359"/>
                    <a:pt x="1427" y="11023"/>
                  </a:cubicBezTo>
                  <a:cubicBezTo>
                    <a:pt x="1427" y="11260"/>
                    <a:pt x="1427" y="11498"/>
                    <a:pt x="1466" y="11696"/>
                  </a:cubicBezTo>
                  <a:cubicBezTo>
                    <a:pt x="1354" y="11752"/>
                    <a:pt x="1242" y="11778"/>
                    <a:pt x="1133" y="11778"/>
                  </a:cubicBezTo>
                  <a:cubicBezTo>
                    <a:pt x="935" y="11778"/>
                    <a:pt x="748" y="11691"/>
                    <a:pt x="595" y="11538"/>
                  </a:cubicBezTo>
                  <a:cubicBezTo>
                    <a:pt x="516" y="11458"/>
                    <a:pt x="516" y="11379"/>
                    <a:pt x="516" y="11300"/>
                  </a:cubicBezTo>
                  <a:cubicBezTo>
                    <a:pt x="753" y="9240"/>
                    <a:pt x="991" y="7141"/>
                    <a:pt x="1268" y="5081"/>
                  </a:cubicBezTo>
                  <a:cubicBezTo>
                    <a:pt x="1387" y="4011"/>
                    <a:pt x="1545" y="2981"/>
                    <a:pt x="1704" y="1912"/>
                  </a:cubicBezTo>
                  <a:lnTo>
                    <a:pt x="2060" y="1872"/>
                  </a:lnTo>
                  <a:close/>
                  <a:moveTo>
                    <a:pt x="8715" y="2347"/>
                  </a:moveTo>
                  <a:cubicBezTo>
                    <a:pt x="8953" y="2546"/>
                    <a:pt x="9191" y="2744"/>
                    <a:pt x="9468" y="2942"/>
                  </a:cubicBezTo>
                  <a:cubicBezTo>
                    <a:pt x="9706" y="3100"/>
                    <a:pt x="10062" y="3338"/>
                    <a:pt x="10379" y="3536"/>
                  </a:cubicBezTo>
                  <a:lnTo>
                    <a:pt x="12320" y="4883"/>
                  </a:lnTo>
                  <a:cubicBezTo>
                    <a:pt x="14578" y="6467"/>
                    <a:pt x="16757" y="8250"/>
                    <a:pt x="18896" y="10072"/>
                  </a:cubicBezTo>
                  <a:cubicBezTo>
                    <a:pt x="19450" y="10508"/>
                    <a:pt x="20084" y="10904"/>
                    <a:pt x="20718" y="11340"/>
                  </a:cubicBezTo>
                  <a:cubicBezTo>
                    <a:pt x="20084" y="12290"/>
                    <a:pt x="19450" y="13281"/>
                    <a:pt x="18737" y="14310"/>
                  </a:cubicBezTo>
                  <a:cubicBezTo>
                    <a:pt x="17747" y="15776"/>
                    <a:pt x="16757" y="17242"/>
                    <a:pt x="15687" y="18707"/>
                  </a:cubicBezTo>
                  <a:cubicBezTo>
                    <a:pt x="15172" y="19460"/>
                    <a:pt x="14538" y="20133"/>
                    <a:pt x="13984" y="20846"/>
                  </a:cubicBezTo>
                  <a:cubicBezTo>
                    <a:pt x="10221" y="17598"/>
                    <a:pt x="6220" y="14627"/>
                    <a:pt x="2060" y="11934"/>
                  </a:cubicBezTo>
                  <a:cubicBezTo>
                    <a:pt x="3011" y="10547"/>
                    <a:pt x="3922" y="9200"/>
                    <a:pt x="4873" y="7814"/>
                  </a:cubicBezTo>
                  <a:cubicBezTo>
                    <a:pt x="5982" y="6229"/>
                    <a:pt x="7091" y="4566"/>
                    <a:pt x="8200" y="2981"/>
                  </a:cubicBezTo>
                  <a:cubicBezTo>
                    <a:pt x="8359" y="2744"/>
                    <a:pt x="8557" y="2546"/>
                    <a:pt x="8715" y="2347"/>
                  </a:cubicBezTo>
                  <a:close/>
                  <a:moveTo>
                    <a:pt x="2501" y="0"/>
                  </a:moveTo>
                  <a:cubicBezTo>
                    <a:pt x="2473" y="0"/>
                    <a:pt x="2445" y="3"/>
                    <a:pt x="2417" y="10"/>
                  </a:cubicBezTo>
                  <a:cubicBezTo>
                    <a:pt x="2298" y="50"/>
                    <a:pt x="2219" y="248"/>
                    <a:pt x="2219" y="367"/>
                  </a:cubicBezTo>
                  <a:cubicBezTo>
                    <a:pt x="2140" y="723"/>
                    <a:pt x="2100" y="1040"/>
                    <a:pt x="2060" y="1436"/>
                  </a:cubicBezTo>
                  <a:cubicBezTo>
                    <a:pt x="1961" y="1456"/>
                    <a:pt x="1872" y="1466"/>
                    <a:pt x="1788" y="1466"/>
                  </a:cubicBezTo>
                  <a:cubicBezTo>
                    <a:pt x="1704" y="1466"/>
                    <a:pt x="1625" y="1456"/>
                    <a:pt x="1545" y="1436"/>
                  </a:cubicBezTo>
                  <a:cubicBezTo>
                    <a:pt x="1465" y="1413"/>
                    <a:pt x="1401" y="1400"/>
                    <a:pt x="1350" y="1400"/>
                  </a:cubicBezTo>
                  <a:cubicBezTo>
                    <a:pt x="1225" y="1400"/>
                    <a:pt x="1177" y="1477"/>
                    <a:pt x="1149" y="1674"/>
                  </a:cubicBezTo>
                  <a:cubicBezTo>
                    <a:pt x="1110" y="2625"/>
                    <a:pt x="1030" y="3575"/>
                    <a:pt x="872" y="4487"/>
                  </a:cubicBezTo>
                  <a:cubicBezTo>
                    <a:pt x="634" y="5992"/>
                    <a:pt x="516" y="7457"/>
                    <a:pt x="357" y="8963"/>
                  </a:cubicBezTo>
                  <a:cubicBezTo>
                    <a:pt x="238" y="9795"/>
                    <a:pt x="199" y="10666"/>
                    <a:pt x="40" y="11538"/>
                  </a:cubicBezTo>
                  <a:cubicBezTo>
                    <a:pt x="1" y="11815"/>
                    <a:pt x="80" y="12092"/>
                    <a:pt x="278" y="12290"/>
                  </a:cubicBezTo>
                  <a:cubicBezTo>
                    <a:pt x="357" y="12369"/>
                    <a:pt x="436" y="12488"/>
                    <a:pt x="555" y="12567"/>
                  </a:cubicBezTo>
                  <a:cubicBezTo>
                    <a:pt x="1981" y="13716"/>
                    <a:pt x="3368" y="14905"/>
                    <a:pt x="4794" y="16014"/>
                  </a:cubicBezTo>
                  <a:cubicBezTo>
                    <a:pt x="6457" y="17361"/>
                    <a:pt x="8121" y="18668"/>
                    <a:pt x="9745" y="19935"/>
                  </a:cubicBezTo>
                  <a:cubicBezTo>
                    <a:pt x="10696" y="20648"/>
                    <a:pt x="11647" y="21322"/>
                    <a:pt x="12558" y="21995"/>
                  </a:cubicBezTo>
                  <a:cubicBezTo>
                    <a:pt x="12710" y="22148"/>
                    <a:pt x="12895" y="22219"/>
                    <a:pt x="13092" y="22219"/>
                  </a:cubicBezTo>
                  <a:cubicBezTo>
                    <a:pt x="13202" y="22219"/>
                    <a:pt x="13315" y="22196"/>
                    <a:pt x="13429" y="22154"/>
                  </a:cubicBezTo>
                  <a:cubicBezTo>
                    <a:pt x="13667" y="22035"/>
                    <a:pt x="13904" y="21876"/>
                    <a:pt x="14142" y="21718"/>
                  </a:cubicBezTo>
                  <a:cubicBezTo>
                    <a:pt x="14340" y="21560"/>
                    <a:pt x="14380" y="21282"/>
                    <a:pt x="14301" y="21084"/>
                  </a:cubicBezTo>
                  <a:cubicBezTo>
                    <a:pt x="14301" y="20965"/>
                    <a:pt x="14301" y="20886"/>
                    <a:pt x="14380" y="20807"/>
                  </a:cubicBezTo>
                  <a:cubicBezTo>
                    <a:pt x="14895" y="20292"/>
                    <a:pt x="15410" y="19777"/>
                    <a:pt x="15885" y="19183"/>
                  </a:cubicBezTo>
                  <a:cubicBezTo>
                    <a:pt x="16479" y="18430"/>
                    <a:pt x="17034" y="17598"/>
                    <a:pt x="17588" y="16766"/>
                  </a:cubicBezTo>
                  <a:cubicBezTo>
                    <a:pt x="18816" y="14944"/>
                    <a:pt x="20044" y="13122"/>
                    <a:pt x="21312" y="11260"/>
                  </a:cubicBezTo>
                  <a:cubicBezTo>
                    <a:pt x="21312" y="11260"/>
                    <a:pt x="21352" y="11221"/>
                    <a:pt x="21352" y="11181"/>
                  </a:cubicBezTo>
                  <a:cubicBezTo>
                    <a:pt x="21391" y="11062"/>
                    <a:pt x="21272" y="10904"/>
                    <a:pt x="21114" y="10904"/>
                  </a:cubicBezTo>
                  <a:lnTo>
                    <a:pt x="20955" y="10904"/>
                  </a:lnTo>
                  <a:cubicBezTo>
                    <a:pt x="20401" y="10547"/>
                    <a:pt x="19807" y="10191"/>
                    <a:pt x="19292" y="9755"/>
                  </a:cubicBezTo>
                  <a:cubicBezTo>
                    <a:pt x="17905" y="8646"/>
                    <a:pt x="16519" y="7537"/>
                    <a:pt x="15132" y="6388"/>
                  </a:cubicBezTo>
                  <a:cubicBezTo>
                    <a:pt x="14103" y="5596"/>
                    <a:pt x="13073" y="4803"/>
                    <a:pt x="12003" y="4051"/>
                  </a:cubicBezTo>
                  <a:cubicBezTo>
                    <a:pt x="10934" y="3298"/>
                    <a:pt x="9983" y="2664"/>
                    <a:pt x="8993" y="1991"/>
                  </a:cubicBezTo>
                  <a:cubicBezTo>
                    <a:pt x="8903" y="1902"/>
                    <a:pt x="8790" y="1861"/>
                    <a:pt x="8681" y="1861"/>
                  </a:cubicBezTo>
                  <a:cubicBezTo>
                    <a:pt x="8549" y="1861"/>
                    <a:pt x="8424" y="1922"/>
                    <a:pt x="8359" y="2031"/>
                  </a:cubicBezTo>
                  <a:cubicBezTo>
                    <a:pt x="8002" y="1793"/>
                    <a:pt x="7685" y="1595"/>
                    <a:pt x="7368" y="1397"/>
                  </a:cubicBezTo>
                  <a:cubicBezTo>
                    <a:pt x="6893" y="1080"/>
                    <a:pt x="6457" y="723"/>
                    <a:pt x="5942" y="446"/>
                  </a:cubicBezTo>
                  <a:cubicBezTo>
                    <a:pt x="5794" y="357"/>
                    <a:pt x="5679" y="312"/>
                    <a:pt x="5582" y="312"/>
                  </a:cubicBezTo>
                  <a:cubicBezTo>
                    <a:pt x="5422" y="312"/>
                    <a:pt x="5314" y="436"/>
                    <a:pt x="5190" y="684"/>
                  </a:cubicBezTo>
                  <a:cubicBezTo>
                    <a:pt x="5031" y="1119"/>
                    <a:pt x="4912" y="1397"/>
                    <a:pt x="4754" y="1753"/>
                  </a:cubicBezTo>
                  <a:lnTo>
                    <a:pt x="4596" y="1634"/>
                  </a:lnTo>
                  <a:cubicBezTo>
                    <a:pt x="4001" y="1159"/>
                    <a:pt x="3447" y="644"/>
                    <a:pt x="2853" y="169"/>
                  </a:cubicBezTo>
                  <a:cubicBezTo>
                    <a:pt x="2755" y="71"/>
                    <a:pt x="2630" y="0"/>
                    <a:pt x="250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6" name="Google Shape;856;p39"/>
            <p:cNvSpPr/>
            <p:nvPr/>
          </p:nvSpPr>
          <p:spPr>
            <a:xfrm>
              <a:off x="4342597" y="1241148"/>
              <a:ext cx="521554" cy="556851"/>
            </a:xfrm>
            <a:custGeom>
              <a:avLst/>
              <a:gdLst/>
              <a:ahLst/>
              <a:cxnLst/>
              <a:rect l="l" t="t" r="r" b="b"/>
              <a:pathLst>
                <a:path w="8122" h="8672" extrusionOk="0">
                  <a:moveTo>
                    <a:pt x="4788" y="0"/>
                  </a:moveTo>
                  <a:cubicBezTo>
                    <a:pt x="4698" y="0"/>
                    <a:pt x="4630" y="88"/>
                    <a:pt x="4477" y="285"/>
                  </a:cubicBezTo>
                  <a:cubicBezTo>
                    <a:pt x="2972" y="2067"/>
                    <a:pt x="1585" y="3969"/>
                    <a:pt x="318" y="5949"/>
                  </a:cubicBezTo>
                  <a:cubicBezTo>
                    <a:pt x="278" y="5989"/>
                    <a:pt x="238" y="6028"/>
                    <a:pt x="199" y="6068"/>
                  </a:cubicBezTo>
                  <a:cubicBezTo>
                    <a:pt x="120" y="6108"/>
                    <a:pt x="1" y="6187"/>
                    <a:pt x="1" y="6226"/>
                  </a:cubicBezTo>
                  <a:cubicBezTo>
                    <a:pt x="40" y="6306"/>
                    <a:pt x="80" y="6385"/>
                    <a:pt x="159" y="6425"/>
                  </a:cubicBezTo>
                  <a:cubicBezTo>
                    <a:pt x="476" y="6662"/>
                    <a:pt x="833" y="6900"/>
                    <a:pt x="1149" y="7138"/>
                  </a:cubicBezTo>
                  <a:cubicBezTo>
                    <a:pt x="1862" y="7613"/>
                    <a:pt x="2575" y="8049"/>
                    <a:pt x="3289" y="8524"/>
                  </a:cubicBezTo>
                  <a:cubicBezTo>
                    <a:pt x="3370" y="8579"/>
                    <a:pt x="3490" y="8671"/>
                    <a:pt x="3609" y="8671"/>
                  </a:cubicBezTo>
                  <a:cubicBezTo>
                    <a:pt x="3662" y="8671"/>
                    <a:pt x="3715" y="8652"/>
                    <a:pt x="3764" y="8603"/>
                  </a:cubicBezTo>
                  <a:cubicBezTo>
                    <a:pt x="3784" y="8623"/>
                    <a:pt x="3803" y="8633"/>
                    <a:pt x="3823" y="8633"/>
                  </a:cubicBezTo>
                  <a:cubicBezTo>
                    <a:pt x="3843" y="8633"/>
                    <a:pt x="3863" y="8623"/>
                    <a:pt x="3883" y="8603"/>
                  </a:cubicBezTo>
                  <a:lnTo>
                    <a:pt x="3962" y="8603"/>
                  </a:lnTo>
                  <a:cubicBezTo>
                    <a:pt x="4041" y="8524"/>
                    <a:pt x="4120" y="8445"/>
                    <a:pt x="4200" y="8326"/>
                  </a:cubicBezTo>
                  <a:lnTo>
                    <a:pt x="4239" y="8286"/>
                  </a:lnTo>
                  <a:cubicBezTo>
                    <a:pt x="4635" y="7692"/>
                    <a:pt x="4992" y="7098"/>
                    <a:pt x="5388" y="6504"/>
                  </a:cubicBezTo>
                  <a:cubicBezTo>
                    <a:pt x="6259" y="5197"/>
                    <a:pt x="7131" y="3889"/>
                    <a:pt x="8002" y="2582"/>
                  </a:cubicBezTo>
                  <a:cubicBezTo>
                    <a:pt x="8121" y="2463"/>
                    <a:pt x="8082" y="2265"/>
                    <a:pt x="7923" y="2186"/>
                  </a:cubicBezTo>
                  <a:cubicBezTo>
                    <a:pt x="7765" y="2067"/>
                    <a:pt x="7606" y="1948"/>
                    <a:pt x="7487" y="1829"/>
                  </a:cubicBezTo>
                  <a:lnTo>
                    <a:pt x="5111" y="166"/>
                  </a:lnTo>
                  <a:cubicBezTo>
                    <a:pt x="4950" y="59"/>
                    <a:pt x="4862" y="0"/>
                    <a:pt x="478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57" name="Google Shape;857;p39"/>
          <p:cNvGrpSpPr/>
          <p:nvPr/>
        </p:nvGrpSpPr>
        <p:grpSpPr>
          <a:xfrm rot="506022">
            <a:off x="10008505" y="5227189"/>
            <a:ext cx="1219127" cy="807699"/>
            <a:chOff x="7328322" y="3673510"/>
            <a:chExt cx="1126909" cy="745122"/>
          </a:xfrm>
        </p:grpSpPr>
        <p:sp>
          <p:nvSpPr>
            <p:cNvPr id="858" name="Google Shape;858;p39"/>
            <p:cNvSpPr/>
            <p:nvPr/>
          </p:nvSpPr>
          <p:spPr>
            <a:xfrm>
              <a:off x="7394461" y="3703818"/>
              <a:ext cx="1030265" cy="689385"/>
            </a:xfrm>
            <a:custGeom>
              <a:avLst/>
              <a:gdLst/>
              <a:ahLst/>
              <a:cxnLst/>
              <a:rect l="l" t="t" r="r" b="b"/>
              <a:pathLst>
                <a:path w="16044" h="10736" extrusionOk="0">
                  <a:moveTo>
                    <a:pt x="11587" y="2580"/>
                  </a:moveTo>
                  <a:cubicBezTo>
                    <a:pt x="11642" y="2580"/>
                    <a:pt x="11688" y="2622"/>
                    <a:pt x="11726" y="2734"/>
                  </a:cubicBezTo>
                  <a:cubicBezTo>
                    <a:pt x="11844" y="2972"/>
                    <a:pt x="11924" y="3130"/>
                    <a:pt x="12003" y="3328"/>
                  </a:cubicBezTo>
                  <a:cubicBezTo>
                    <a:pt x="12439" y="4715"/>
                    <a:pt x="12835" y="6062"/>
                    <a:pt x="13231" y="7448"/>
                  </a:cubicBezTo>
                  <a:cubicBezTo>
                    <a:pt x="13350" y="7844"/>
                    <a:pt x="13468" y="8240"/>
                    <a:pt x="13587" y="8636"/>
                  </a:cubicBezTo>
                  <a:cubicBezTo>
                    <a:pt x="13587" y="8676"/>
                    <a:pt x="13667" y="8716"/>
                    <a:pt x="13706" y="8755"/>
                  </a:cubicBezTo>
                  <a:cubicBezTo>
                    <a:pt x="13746" y="8795"/>
                    <a:pt x="13865" y="8914"/>
                    <a:pt x="13825" y="8914"/>
                  </a:cubicBezTo>
                  <a:cubicBezTo>
                    <a:pt x="13825" y="8953"/>
                    <a:pt x="13706" y="9112"/>
                    <a:pt x="13627" y="9112"/>
                  </a:cubicBezTo>
                  <a:cubicBezTo>
                    <a:pt x="13270" y="9151"/>
                    <a:pt x="12874" y="9191"/>
                    <a:pt x="12518" y="9191"/>
                  </a:cubicBezTo>
                  <a:lnTo>
                    <a:pt x="12201" y="9191"/>
                  </a:lnTo>
                  <a:lnTo>
                    <a:pt x="10022" y="9151"/>
                  </a:lnTo>
                  <a:lnTo>
                    <a:pt x="8240" y="9112"/>
                  </a:lnTo>
                  <a:lnTo>
                    <a:pt x="5506" y="9112"/>
                  </a:lnTo>
                  <a:cubicBezTo>
                    <a:pt x="5110" y="9072"/>
                    <a:pt x="4714" y="9072"/>
                    <a:pt x="4318" y="9032"/>
                  </a:cubicBezTo>
                  <a:cubicBezTo>
                    <a:pt x="4041" y="9032"/>
                    <a:pt x="3922" y="8795"/>
                    <a:pt x="4120" y="8478"/>
                  </a:cubicBezTo>
                  <a:cubicBezTo>
                    <a:pt x="4278" y="8359"/>
                    <a:pt x="4476" y="8161"/>
                    <a:pt x="4714" y="8003"/>
                  </a:cubicBezTo>
                  <a:cubicBezTo>
                    <a:pt x="6378" y="6695"/>
                    <a:pt x="8042" y="5428"/>
                    <a:pt x="9745" y="4121"/>
                  </a:cubicBezTo>
                  <a:cubicBezTo>
                    <a:pt x="10299" y="3645"/>
                    <a:pt x="10814" y="3170"/>
                    <a:pt x="11369" y="2694"/>
                  </a:cubicBezTo>
                  <a:cubicBezTo>
                    <a:pt x="11453" y="2632"/>
                    <a:pt x="11525" y="2580"/>
                    <a:pt x="11587" y="2580"/>
                  </a:cubicBezTo>
                  <a:close/>
                  <a:moveTo>
                    <a:pt x="12439" y="1"/>
                  </a:moveTo>
                  <a:cubicBezTo>
                    <a:pt x="12003" y="437"/>
                    <a:pt x="11527" y="952"/>
                    <a:pt x="11052" y="1348"/>
                  </a:cubicBezTo>
                  <a:cubicBezTo>
                    <a:pt x="9626" y="2576"/>
                    <a:pt x="8160" y="3724"/>
                    <a:pt x="6734" y="4913"/>
                  </a:cubicBezTo>
                  <a:cubicBezTo>
                    <a:pt x="4595" y="6695"/>
                    <a:pt x="2535" y="8478"/>
                    <a:pt x="436" y="10260"/>
                  </a:cubicBezTo>
                  <a:lnTo>
                    <a:pt x="0" y="10617"/>
                  </a:lnTo>
                  <a:lnTo>
                    <a:pt x="2417" y="10577"/>
                  </a:lnTo>
                  <a:cubicBezTo>
                    <a:pt x="2417" y="10340"/>
                    <a:pt x="2456" y="10142"/>
                    <a:pt x="2496" y="9944"/>
                  </a:cubicBezTo>
                  <a:cubicBezTo>
                    <a:pt x="2496" y="9864"/>
                    <a:pt x="2615" y="9785"/>
                    <a:pt x="2694" y="9666"/>
                  </a:cubicBezTo>
                  <a:cubicBezTo>
                    <a:pt x="2773" y="9785"/>
                    <a:pt x="2852" y="9864"/>
                    <a:pt x="2892" y="9983"/>
                  </a:cubicBezTo>
                  <a:cubicBezTo>
                    <a:pt x="2932" y="10181"/>
                    <a:pt x="2932" y="10379"/>
                    <a:pt x="2932" y="10577"/>
                  </a:cubicBezTo>
                  <a:lnTo>
                    <a:pt x="4358" y="10538"/>
                  </a:lnTo>
                  <a:cubicBezTo>
                    <a:pt x="4358" y="10379"/>
                    <a:pt x="4358" y="10221"/>
                    <a:pt x="4358" y="10102"/>
                  </a:cubicBezTo>
                  <a:cubicBezTo>
                    <a:pt x="4397" y="9983"/>
                    <a:pt x="4437" y="9904"/>
                    <a:pt x="4516" y="9785"/>
                  </a:cubicBezTo>
                  <a:cubicBezTo>
                    <a:pt x="4595" y="9864"/>
                    <a:pt x="4714" y="9944"/>
                    <a:pt x="4754" y="10062"/>
                  </a:cubicBezTo>
                  <a:cubicBezTo>
                    <a:pt x="4793" y="10221"/>
                    <a:pt x="4833" y="10379"/>
                    <a:pt x="4833" y="10538"/>
                  </a:cubicBezTo>
                  <a:lnTo>
                    <a:pt x="6219" y="10538"/>
                  </a:lnTo>
                  <a:cubicBezTo>
                    <a:pt x="6180" y="10340"/>
                    <a:pt x="6180" y="10142"/>
                    <a:pt x="6219" y="9944"/>
                  </a:cubicBezTo>
                  <a:cubicBezTo>
                    <a:pt x="6219" y="9864"/>
                    <a:pt x="6299" y="9785"/>
                    <a:pt x="6378" y="9706"/>
                  </a:cubicBezTo>
                  <a:cubicBezTo>
                    <a:pt x="6457" y="9785"/>
                    <a:pt x="6576" y="9825"/>
                    <a:pt x="6616" y="9944"/>
                  </a:cubicBezTo>
                  <a:cubicBezTo>
                    <a:pt x="6655" y="10142"/>
                    <a:pt x="6695" y="10340"/>
                    <a:pt x="6734" y="10538"/>
                  </a:cubicBezTo>
                  <a:lnTo>
                    <a:pt x="8042" y="10538"/>
                  </a:lnTo>
                  <a:cubicBezTo>
                    <a:pt x="8002" y="10379"/>
                    <a:pt x="8002" y="10181"/>
                    <a:pt x="8042" y="10023"/>
                  </a:cubicBezTo>
                  <a:cubicBezTo>
                    <a:pt x="8081" y="9904"/>
                    <a:pt x="8121" y="9785"/>
                    <a:pt x="8200" y="9666"/>
                  </a:cubicBezTo>
                  <a:cubicBezTo>
                    <a:pt x="8279" y="9785"/>
                    <a:pt x="8438" y="9864"/>
                    <a:pt x="8477" y="9983"/>
                  </a:cubicBezTo>
                  <a:cubicBezTo>
                    <a:pt x="8517" y="10181"/>
                    <a:pt x="8517" y="10379"/>
                    <a:pt x="8517" y="10577"/>
                  </a:cubicBezTo>
                  <a:lnTo>
                    <a:pt x="9943" y="10577"/>
                  </a:lnTo>
                  <a:cubicBezTo>
                    <a:pt x="9903" y="10340"/>
                    <a:pt x="9903" y="10142"/>
                    <a:pt x="9903" y="9944"/>
                  </a:cubicBezTo>
                  <a:cubicBezTo>
                    <a:pt x="9903" y="9864"/>
                    <a:pt x="9943" y="9706"/>
                    <a:pt x="9983" y="9706"/>
                  </a:cubicBezTo>
                  <a:lnTo>
                    <a:pt x="10062" y="9706"/>
                  </a:lnTo>
                  <a:cubicBezTo>
                    <a:pt x="10141" y="9706"/>
                    <a:pt x="10181" y="9706"/>
                    <a:pt x="10260" y="9746"/>
                  </a:cubicBezTo>
                  <a:cubicBezTo>
                    <a:pt x="10339" y="9864"/>
                    <a:pt x="10379" y="9983"/>
                    <a:pt x="10418" y="10102"/>
                  </a:cubicBezTo>
                  <a:cubicBezTo>
                    <a:pt x="10458" y="10260"/>
                    <a:pt x="10458" y="10379"/>
                    <a:pt x="10458" y="10538"/>
                  </a:cubicBezTo>
                  <a:lnTo>
                    <a:pt x="12082" y="10617"/>
                  </a:lnTo>
                  <a:cubicBezTo>
                    <a:pt x="12042" y="10459"/>
                    <a:pt x="12042" y="10260"/>
                    <a:pt x="12042" y="10062"/>
                  </a:cubicBezTo>
                  <a:cubicBezTo>
                    <a:pt x="12082" y="9944"/>
                    <a:pt x="12122" y="9825"/>
                    <a:pt x="12201" y="9746"/>
                  </a:cubicBezTo>
                  <a:cubicBezTo>
                    <a:pt x="12320" y="9825"/>
                    <a:pt x="12399" y="9944"/>
                    <a:pt x="12439" y="10062"/>
                  </a:cubicBezTo>
                  <a:cubicBezTo>
                    <a:pt x="12518" y="10260"/>
                    <a:pt x="12557" y="10459"/>
                    <a:pt x="12557" y="10657"/>
                  </a:cubicBezTo>
                  <a:lnTo>
                    <a:pt x="14221" y="10696"/>
                  </a:lnTo>
                  <a:cubicBezTo>
                    <a:pt x="14181" y="10538"/>
                    <a:pt x="14181" y="10379"/>
                    <a:pt x="14181" y="10221"/>
                  </a:cubicBezTo>
                  <a:cubicBezTo>
                    <a:pt x="14221" y="10102"/>
                    <a:pt x="14300" y="9983"/>
                    <a:pt x="14380" y="9904"/>
                  </a:cubicBezTo>
                  <a:cubicBezTo>
                    <a:pt x="14459" y="9983"/>
                    <a:pt x="14578" y="10062"/>
                    <a:pt x="14617" y="10181"/>
                  </a:cubicBezTo>
                  <a:cubicBezTo>
                    <a:pt x="14657" y="10340"/>
                    <a:pt x="14736" y="10538"/>
                    <a:pt x="14776" y="10736"/>
                  </a:cubicBezTo>
                  <a:lnTo>
                    <a:pt x="16043" y="10736"/>
                  </a:lnTo>
                  <a:cubicBezTo>
                    <a:pt x="14815" y="7171"/>
                    <a:pt x="13627" y="3566"/>
                    <a:pt x="1243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59" name="Google Shape;859;p39"/>
            <p:cNvSpPr/>
            <p:nvPr/>
          </p:nvSpPr>
          <p:spPr>
            <a:xfrm>
              <a:off x="7328322" y="3673510"/>
              <a:ext cx="1126909" cy="745122"/>
            </a:xfrm>
            <a:custGeom>
              <a:avLst/>
              <a:gdLst/>
              <a:ahLst/>
              <a:cxnLst/>
              <a:rect l="l" t="t" r="r" b="b"/>
              <a:pathLst>
                <a:path w="17549" h="11604" extrusionOk="0">
                  <a:moveTo>
                    <a:pt x="13469" y="473"/>
                  </a:moveTo>
                  <a:cubicBezTo>
                    <a:pt x="14657" y="4038"/>
                    <a:pt x="15845" y="7643"/>
                    <a:pt x="17034" y="11208"/>
                  </a:cubicBezTo>
                  <a:lnTo>
                    <a:pt x="15766" y="11208"/>
                  </a:lnTo>
                  <a:cubicBezTo>
                    <a:pt x="15726" y="11010"/>
                    <a:pt x="15687" y="10812"/>
                    <a:pt x="15608" y="10614"/>
                  </a:cubicBezTo>
                  <a:cubicBezTo>
                    <a:pt x="15568" y="10534"/>
                    <a:pt x="15449" y="10455"/>
                    <a:pt x="15370" y="10376"/>
                  </a:cubicBezTo>
                  <a:cubicBezTo>
                    <a:pt x="15291" y="10455"/>
                    <a:pt x="15251" y="10534"/>
                    <a:pt x="15211" y="10653"/>
                  </a:cubicBezTo>
                  <a:cubicBezTo>
                    <a:pt x="15172" y="10812"/>
                    <a:pt x="15211" y="11010"/>
                    <a:pt x="15211" y="11168"/>
                  </a:cubicBezTo>
                  <a:lnTo>
                    <a:pt x="13587" y="11089"/>
                  </a:lnTo>
                  <a:cubicBezTo>
                    <a:pt x="13548" y="10891"/>
                    <a:pt x="13508" y="10693"/>
                    <a:pt x="13469" y="10495"/>
                  </a:cubicBezTo>
                  <a:cubicBezTo>
                    <a:pt x="13389" y="10376"/>
                    <a:pt x="13310" y="10257"/>
                    <a:pt x="13231" y="10178"/>
                  </a:cubicBezTo>
                  <a:cubicBezTo>
                    <a:pt x="13152" y="10297"/>
                    <a:pt x="13072" y="10416"/>
                    <a:pt x="13033" y="10534"/>
                  </a:cubicBezTo>
                  <a:cubicBezTo>
                    <a:pt x="13033" y="10693"/>
                    <a:pt x="13072" y="10891"/>
                    <a:pt x="13072" y="11089"/>
                  </a:cubicBezTo>
                  <a:lnTo>
                    <a:pt x="11488" y="11010"/>
                  </a:lnTo>
                  <a:cubicBezTo>
                    <a:pt x="11488" y="10851"/>
                    <a:pt x="11448" y="10693"/>
                    <a:pt x="11448" y="10534"/>
                  </a:cubicBezTo>
                  <a:cubicBezTo>
                    <a:pt x="11409" y="10416"/>
                    <a:pt x="11369" y="10297"/>
                    <a:pt x="11290" y="10218"/>
                  </a:cubicBezTo>
                  <a:cubicBezTo>
                    <a:pt x="11211" y="10178"/>
                    <a:pt x="11131" y="10138"/>
                    <a:pt x="11052" y="10138"/>
                  </a:cubicBezTo>
                  <a:lnTo>
                    <a:pt x="11013" y="10138"/>
                  </a:lnTo>
                  <a:cubicBezTo>
                    <a:pt x="10933" y="10138"/>
                    <a:pt x="10894" y="10297"/>
                    <a:pt x="10933" y="10376"/>
                  </a:cubicBezTo>
                  <a:cubicBezTo>
                    <a:pt x="10933" y="10574"/>
                    <a:pt x="10973" y="10772"/>
                    <a:pt x="10973" y="11010"/>
                  </a:cubicBezTo>
                  <a:lnTo>
                    <a:pt x="9587" y="11010"/>
                  </a:lnTo>
                  <a:cubicBezTo>
                    <a:pt x="9587" y="10812"/>
                    <a:pt x="9547" y="10614"/>
                    <a:pt x="9507" y="10416"/>
                  </a:cubicBezTo>
                  <a:cubicBezTo>
                    <a:pt x="9468" y="10297"/>
                    <a:pt x="9349" y="10178"/>
                    <a:pt x="9230" y="10059"/>
                  </a:cubicBezTo>
                  <a:cubicBezTo>
                    <a:pt x="9190" y="10178"/>
                    <a:pt x="9111" y="10297"/>
                    <a:pt x="9072" y="10416"/>
                  </a:cubicBezTo>
                  <a:cubicBezTo>
                    <a:pt x="9072" y="10614"/>
                    <a:pt x="9072" y="10772"/>
                    <a:pt x="9072" y="10970"/>
                  </a:cubicBezTo>
                  <a:lnTo>
                    <a:pt x="7764" y="10970"/>
                  </a:lnTo>
                  <a:cubicBezTo>
                    <a:pt x="7725" y="10772"/>
                    <a:pt x="7685" y="10534"/>
                    <a:pt x="7646" y="10336"/>
                  </a:cubicBezTo>
                  <a:cubicBezTo>
                    <a:pt x="7606" y="10257"/>
                    <a:pt x="7487" y="10178"/>
                    <a:pt x="7408" y="10138"/>
                  </a:cubicBezTo>
                  <a:cubicBezTo>
                    <a:pt x="7368" y="10218"/>
                    <a:pt x="7249" y="10297"/>
                    <a:pt x="7249" y="10376"/>
                  </a:cubicBezTo>
                  <a:cubicBezTo>
                    <a:pt x="7249" y="10574"/>
                    <a:pt x="7249" y="10772"/>
                    <a:pt x="7249" y="10970"/>
                  </a:cubicBezTo>
                  <a:lnTo>
                    <a:pt x="5903" y="10970"/>
                  </a:lnTo>
                  <a:cubicBezTo>
                    <a:pt x="5863" y="10812"/>
                    <a:pt x="5863" y="10614"/>
                    <a:pt x="5823" y="10455"/>
                  </a:cubicBezTo>
                  <a:cubicBezTo>
                    <a:pt x="5784" y="10376"/>
                    <a:pt x="5625" y="10297"/>
                    <a:pt x="5546" y="10218"/>
                  </a:cubicBezTo>
                  <a:cubicBezTo>
                    <a:pt x="5506" y="10336"/>
                    <a:pt x="5427" y="10455"/>
                    <a:pt x="5427" y="10574"/>
                  </a:cubicBezTo>
                  <a:cubicBezTo>
                    <a:pt x="5388" y="10732"/>
                    <a:pt x="5388" y="10891"/>
                    <a:pt x="5427" y="11049"/>
                  </a:cubicBezTo>
                  <a:lnTo>
                    <a:pt x="3962" y="11049"/>
                  </a:lnTo>
                  <a:cubicBezTo>
                    <a:pt x="3962" y="10851"/>
                    <a:pt x="3962" y="10653"/>
                    <a:pt x="3922" y="10455"/>
                  </a:cubicBezTo>
                  <a:cubicBezTo>
                    <a:pt x="3922" y="10336"/>
                    <a:pt x="3803" y="10257"/>
                    <a:pt x="3724" y="10178"/>
                  </a:cubicBezTo>
                  <a:cubicBezTo>
                    <a:pt x="3645" y="10257"/>
                    <a:pt x="3565" y="10336"/>
                    <a:pt x="3526" y="10455"/>
                  </a:cubicBezTo>
                  <a:cubicBezTo>
                    <a:pt x="3486" y="10653"/>
                    <a:pt x="3486" y="10851"/>
                    <a:pt x="3486" y="11049"/>
                  </a:cubicBezTo>
                  <a:lnTo>
                    <a:pt x="1030" y="11089"/>
                  </a:lnTo>
                  <a:lnTo>
                    <a:pt x="1426" y="10732"/>
                  </a:lnTo>
                  <a:cubicBezTo>
                    <a:pt x="3526" y="8950"/>
                    <a:pt x="5625" y="7167"/>
                    <a:pt x="7725" y="5385"/>
                  </a:cubicBezTo>
                  <a:cubicBezTo>
                    <a:pt x="9151" y="4196"/>
                    <a:pt x="10616" y="3048"/>
                    <a:pt x="12043" y="1820"/>
                  </a:cubicBezTo>
                  <a:cubicBezTo>
                    <a:pt x="12557" y="1424"/>
                    <a:pt x="12993" y="909"/>
                    <a:pt x="13469" y="473"/>
                  </a:cubicBezTo>
                  <a:close/>
                  <a:moveTo>
                    <a:pt x="13605" y="0"/>
                  </a:moveTo>
                  <a:cubicBezTo>
                    <a:pt x="13505" y="0"/>
                    <a:pt x="13428" y="78"/>
                    <a:pt x="13350" y="156"/>
                  </a:cubicBezTo>
                  <a:cubicBezTo>
                    <a:pt x="12439" y="948"/>
                    <a:pt x="11528" y="1820"/>
                    <a:pt x="10577" y="2572"/>
                  </a:cubicBezTo>
                  <a:cubicBezTo>
                    <a:pt x="7210" y="5345"/>
                    <a:pt x="3764" y="8118"/>
                    <a:pt x="515" y="11049"/>
                  </a:cubicBezTo>
                  <a:cubicBezTo>
                    <a:pt x="436" y="11089"/>
                    <a:pt x="397" y="11089"/>
                    <a:pt x="317" y="11129"/>
                  </a:cubicBezTo>
                  <a:cubicBezTo>
                    <a:pt x="198" y="11168"/>
                    <a:pt x="0" y="11168"/>
                    <a:pt x="40" y="11366"/>
                  </a:cubicBezTo>
                  <a:cubicBezTo>
                    <a:pt x="119" y="11485"/>
                    <a:pt x="238" y="11564"/>
                    <a:pt x="397" y="11564"/>
                  </a:cubicBezTo>
                  <a:cubicBezTo>
                    <a:pt x="2179" y="11564"/>
                    <a:pt x="3962" y="11525"/>
                    <a:pt x="5705" y="11525"/>
                  </a:cubicBezTo>
                  <a:cubicBezTo>
                    <a:pt x="8240" y="11525"/>
                    <a:pt x="10775" y="11564"/>
                    <a:pt x="13310" y="11564"/>
                  </a:cubicBezTo>
                  <a:lnTo>
                    <a:pt x="17192" y="11604"/>
                  </a:lnTo>
                  <a:cubicBezTo>
                    <a:pt x="17509" y="11604"/>
                    <a:pt x="17549" y="11525"/>
                    <a:pt x="17509" y="11247"/>
                  </a:cubicBezTo>
                  <a:cubicBezTo>
                    <a:pt x="17469" y="11010"/>
                    <a:pt x="17390" y="10772"/>
                    <a:pt x="17351" y="10534"/>
                  </a:cubicBezTo>
                  <a:cubicBezTo>
                    <a:pt x="17152" y="9940"/>
                    <a:pt x="16954" y="9386"/>
                    <a:pt x="16717" y="8791"/>
                  </a:cubicBezTo>
                  <a:cubicBezTo>
                    <a:pt x="16162" y="7207"/>
                    <a:pt x="15608" y="5622"/>
                    <a:pt x="15093" y="3998"/>
                  </a:cubicBezTo>
                  <a:cubicBezTo>
                    <a:pt x="14657" y="2770"/>
                    <a:pt x="14300" y="1542"/>
                    <a:pt x="13944" y="275"/>
                  </a:cubicBezTo>
                  <a:cubicBezTo>
                    <a:pt x="13904" y="196"/>
                    <a:pt x="13865" y="116"/>
                    <a:pt x="13785" y="77"/>
                  </a:cubicBezTo>
                  <a:cubicBezTo>
                    <a:pt x="13717" y="22"/>
                    <a:pt x="13658" y="0"/>
                    <a:pt x="1360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0" name="Google Shape;860;p39"/>
            <p:cNvSpPr/>
            <p:nvPr/>
          </p:nvSpPr>
          <p:spPr>
            <a:xfrm>
              <a:off x="7646239" y="3868202"/>
              <a:ext cx="641123" cy="425793"/>
            </a:xfrm>
            <a:custGeom>
              <a:avLst/>
              <a:gdLst/>
              <a:ahLst/>
              <a:cxnLst/>
              <a:rect l="l" t="t" r="r" b="b"/>
              <a:pathLst>
                <a:path w="9984" h="6631" extrusionOk="0">
                  <a:moveTo>
                    <a:pt x="7646" y="610"/>
                  </a:moveTo>
                  <a:cubicBezTo>
                    <a:pt x="8201" y="2432"/>
                    <a:pt x="8716" y="4294"/>
                    <a:pt x="9270" y="6195"/>
                  </a:cubicBezTo>
                  <a:lnTo>
                    <a:pt x="714" y="6037"/>
                  </a:lnTo>
                  <a:lnTo>
                    <a:pt x="7646" y="610"/>
                  </a:lnTo>
                  <a:close/>
                  <a:moveTo>
                    <a:pt x="7646" y="0"/>
                  </a:moveTo>
                  <a:cubicBezTo>
                    <a:pt x="7589" y="0"/>
                    <a:pt x="7523" y="39"/>
                    <a:pt x="7448" y="95"/>
                  </a:cubicBezTo>
                  <a:cubicBezTo>
                    <a:pt x="6893" y="610"/>
                    <a:pt x="6378" y="1085"/>
                    <a:pt x="5824" y="1521"/>
                  </a:cubicBezTo>
                  <a:cubicBezTo>
                    <a:pt x="4160" y="2828"/>
                    <a:pt x="2457" y="4135"/>
                    <a:pt x="793" y="5443"/>
                  </a:cubicBezTo>
                  <a:cubicBezTo>
                    <a:pt x="555" y="5601"/>
                    <a:pt x="357" y="5799"/>
                    <a:pt x="199" y="5918"/>
                  </a:cubicBezTo>
                  <a:cubicBezTo>
                    <a:pt x="1" y="6235"/>
                    <a:pt x="120" y="6433"/>
                    <a:pt x="397" y="6472"/>
                  </a:cubicBezTo>
                  <a:cubicBezTo>
                    <a:pt x="793" y="6512"/>
                    <a:pt x="1189" y="6512"/>
                    <a:pt x="1585" y="6512"/>
                  </a:cubicBezTo>
                  <a:lnTo>
                    <a:pt x="2457" y="6512"/>
                  </a:lnTo>
                  <a:lnTo>
                    <a:pt x="4319" y="6552"/>
                  </a:lnTo>
                  <a:lnTo>
                    <a:pt x="6101" y="6591"/>
                  </a:lnTo>
                  <a:lnTo>
                    <a:pt x="8280" y="6631"/>
                  </a:lnTo>
                  <a:lnTo>
                    <a:pt x="8597" y="6631"/>
                  </a:lnTo>
                  <a:cubicBezTo>
                    <a:pt x="8953" y="6631"/>
                    <a:pt x="9349" y="6591"/>
                    <a:pt x="9706" y="6552"/>
                  </a:cubicBezTo>
                  <a:cubicBezTo>
                    <a:pt x="9785" y="6552"/>
                    <a:pt x="9864" y="6433"/>
                    <a:pt x="9904" y="6354"/>
                  </a:cubicBezTo>
                  <a:cubicBezTo>
                    <a:pt x="9983" y="6274"/>
                    <a:pt x="9825" y="6235"/>
                    <a:pt x="9785" y="6195"/>
                  </a:cubicBezTo>
                  <a:cubicBezTo>
                    <a:pt x="9746" y="6116"/>
                    <a:pt x="9706" y="6116"/>
                    <a:pt x="9666" y="6076"/>
                  </a:cubicBezTo>
                  <a:cubicBezTo>
                    <a:pt x="9547" y="5680"/>
                    <a:pt x="9429" y="5284"/>
                    <a:pt x="9310" y="4888"/>
                  </a:cubicBezTo>
                  <a:cubicBezTo>
                    <a:pt x="8914" y="3502"/>
                    <a:pt x="8518" y="2115"/>
                    <a:pt x="8082" y="768"/>
                  </a:cubicBezTo>
                  <a:cubicBezTo>
                    <a:pt x="8003" y="531"/>
                    <a:pt x="7884" y="372"/>
                    <a:pt x="7805" y="174"/>
                  </a:cubicBezTo>
                  <a:cubicBezTo>
                    <a:pt x="7763" y="49"/>
                    <a:pt x="7710" y="0"/>
                    <a:pt x="764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61" name="Google Shape;861;p39"/>
          <p:cNvGrpSpPr/>
          <p:nvPr/>
        </p:nvGrpSpPr>
        <p:grpSpPr>
          <a:xfrm>
            <a:off x="1700193" y="674381"/>
            <a:ext cx="1105881" cy="1149047"/>
            <a:chOff x="6038323" y="506808"/>
            <a:chExt cx="2625549" cy="2728894"/>
          </a:xfrm>
        </p:grpSpPr>
        <p:sp>
          <p:nvSpPr>
            <p:cNvPr id="862" name="Google Shape;862;p39"/>
            <p:cNvSpPr/>
            <p:nvPr/>
          </p:nvSpPr>
          <p:spPr>
            <a:xfrm>
              <a:off x="6860206" y="1334081"/>
              <a:ext cx="1714992" cy="1577986"/>
            </a:xfrm>
            <a:custGeom>
              <a:avLst/>
              <a:gdLst/>
              <a:ahLst/>
              <a:cxnLst/>
              <a:rect l="l" t="t" r="r" b="b"/>
              <a:pathLst>
                <a:path w="11489" h="10571" extrusionOk="0">
                  <a:moveTo>
                    <a:pt x="5953" y="410"/>
                  </a:moveTo>
                  <a:cubicBezTo>
                    <a:pt x="7104" y="410"/>
                    <a:pt x="8209" y="858"/>
                    <a:pt x="9032" y="1681"/>
                  </a:cubicBezTo>
                  <a:cubicBezTo>
                    <a:pt x="9785" y="2355"/>
                    <a:pt x="10340" y="3226"/>
                    <a:pt x="10538" y="4256"/>
                  </a:cubicBezTo>
                  <a:cubicBezTo>
                    <a:pt x="10617" y="4652"/>
                    <a:pt x="10617" y="5048"/>
                    <a:pt x="10577" y="5445"/>
                  </a:cubicBezTo>
                  <a:cubicBezTo>
                    <a:pt x="10458" y="6831"/>
                    <a:pt x="9785" y="8099"/>
                    <a:pt x="8715" y="9010"/>
                  </a:cubicBezTo>
                  <a:cubicBezTo>
                    <a:pt x="7760" y="9768"/>
                    <a:pt x="6722" y="10306"/>
                    <a:pt x="5533" y="10306"/>
                  </a:cubicBezTo>
                  <a:cubicBezTo>
                    <a:pt x="5293" y="10306"/>
                    <a:pt x="5047" y="10284"/>
                    <a:pt x="4794" y="10238"/>
                  </a:cubicBezTo>
                  <a:cubicBezTo>
                    <a:pt x="3407" y="10000"/>
                    <a:pt x="2179" y="9168"/>
                    <a:pt x="1466" y="7901"/>
                  </a:cubicBezTo>
                  <a:cubicBezTo>
                    <a:pt x="1387" y="7703"/>
                    <a:pt x="1308" y="7504"/>
                    <a:pt x="1229" y="7267"/>
                  </a:cubicBezTo>
                  <a:cubicBezTo>
                    <a:pt x="912" y="6395"/>
                    <a:pt x="872" y="5405"/>
                    <a:pt x="1189" y="4494"/>
                  </a:cubicBezTo>
                  <a:cubicBezTo>
                    <a:pt x="1229" y="4177"/>
                    <a:pt x="1308" y="3900"/>
                    <a:pt x="1387" y="3583"/>
                  </a:cubicBezTo>
                  <a:cubicBezTo>
                    <a:pt x="1744" y="2949"/>
                    <a:pt x="2140" y="2394"/>
                    <a:pt x="2615" y="1840"/>
                  </a:cubicBezTo>
                  <a:cubicBezTo>
                    <a:pt x="3249" y="1206"/>
                    <a:pt x="4041" y="731"/>
                    <a:pt x="4913" y="533"/>
                  </a:cubicBezTo>
                  <a:cubicBezTo>
                    <a:pt x="5259" y="451"/>
                    <a:pt x="5608" y="410"/>
                    <a:pt x="5953" y="410"/>
                  </a:cubicBezTo>
                  <a:close/>
                  <a:moveTo>
                    <a:pt x="6161" y="1"/>
                  </a:moveTo>
                  <a:cubicBezTo>
                    <a:pt x="4404" y="1"/>
                    <a:pt x="2692" y="789"/>
                    <a:pt x="1546" y="2236"/>
                  </a:cubicBezTo>
                  <a:cubicBezTo>
                    <a:pt x="1466" y="2315"/>
                    <a:pt x="1387" y="2434"/>
                    <a:pt x="1308" y="2553"/>
                  </a:cubicBezTo>
                  <a:cubicBezTo>
                    <a:pt x="833" y="3028"/>
                    <a:pt x="516" y="3583"/>
                    <a:pt x="357" y="4256"/>
                  </a:cubicBezTo>
                  <a:cubicBezTo>
                    <a:pt x="1" y="5920"/>
                    <a:pt x="476" y="7663"/>
                    <a:pt x="1665" y="8891"/>
                  </a:cubicBezTo>
                  <a:cubicBezTo>
                    <a:pt x="2692" y="9991"/>
                    <a:pt x="4110" y="10571"/>
                    <a:pt x="5542" y="10571"/>
                  </a:cubicBezTo>
                  <a:cubicBezTo>
                    <a:pt x="6484" y="10571"/>
                    <a:pt x="7432" y="10320"/>
                    <a:pt x="8280" y="9802"/>
                  </a:cubicBezTo>
                  <a:cubicBezTo>
                    <a:pt x="9032" y="9287"/>
                    <a:pt x="9706" y="8653"/>
                    <a:pt x="10181" y="7901"/>
                  </a:cubicBezTo>
                  <a:cubicBezTo>
                    <a:pt x="11211" y="6633"/>
                    <a:pt x="11488" y="4930"/>
                    <a:pt x="10973" y="3385"/>
                  </a:cubicBezTo>
                  <a:cubicBezTo>
                    <a:pt x="10498" y="1919"/>
                    <a:pt x="9706" y="1008"/>
                    <a:pt x="8517" y="493"/>
                  </a:cubicBezTo>
                  <a:cubicBezTo>
                    <a:pt x="7754" y="161"/>
                    <a:pt x="6953" y="1"/>
                    <a:pt x="616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63" name="Google Shape;863;p39"/>
            <p:cNvSpPr/>
            <p:nvPr/>
          </p:nvSpPr>
          <p:spPr>
            <a:xfrm>
              <a:off x="8415304" y="506808"/>
              <a:ext cx="189427" cy="179578"/>
            </a:xfrm>
            <a:custGeom>
              <a:avLst/>
              <a:gdLst/>
              <a:ahLst/>
              <a:cxnLst/>
              <a:rect l="l" t="t" r="r" b="b"/>
              <a:pathLst>
                <a:path w="1269" h="1203" extrusionOk="0">
                  <a:moveTo>
                    <a:pt x="400" y="0"/>
                  </a:moveTo>
                  <a:cubicBezTo>
                    <a:pt x="347" y="0"/>
                    <a:pt x="293" y="5"/>
                    <a:pt x="238" y="14"/>
                  </a:cubicBezTo>
                  <a:cubicBezTo>
                    <a:pt x="159" y="54"/>
                    <a:pt x="80" y="93"/>
                    <a:pt x="1" y="172"/>
                  </a:cubicBezTo>
                  <a:cubicBezTo>
                    <a:pt x="80" y="212"/>
                    <a:pt x="120" y="331"/>
                    <a:pt x="199" y="331"/>
                  </a:cubicBezTo>
                  <a:cubicBezTo>
                    <a:pt x="476" y="450"/>
                    <a:pt x="753" y="648"/>
                    <a:pt x="912" y="925"/>
                  </a:cubicBezTo>
                  <a:cubicBezTo>
                    <a:pt x="991" y="1044"/>
                    <a:pt x="1110" y="1123"/>
                    <a:pt x="1229" y="1202"/>
                  </a:cubicBezTo>
                  <a:cubicBezTo>
                    <a:pt x="1229" y="1044"/>
                    <a:pt x="1268" y="885"/>
                    <a:pt x="1268" y="727"/>
                  </a:cubicBezTo>
                  <a:lnTo>
                    <a:pt x="1268" y="648"/>
                  </a:lnTo>
                  <a:cubicBezTo>
                    <a:pt x="1163" y="262"/>
                    <a:pt x="810" y="0"/>
                    <a:pt x="40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4" name="Google Shape;864;p39"/>
            <p:cNvSpPr/>
            <p:nvPr/>
          </p:nvSpPr>
          <p:spPr>
            <a:xfrm>
              <a:off x="8190652" y="555919"/>
              <a:ext cx="248539" cy="171816"/>
            </a:xfrm>
            <a:custGeom>
              <a:avLst/>
              <a:gdLst/>
              <a:ahLst/>
              <a:cxnLst/>
              <a:rect l="l" t="t" r="r" b="b"/>
              <a:pathLst>
                <a:path w="1665" h="1151" extrusionOk="0">
                  <a:moveTo>
                    <a:pt x="505" y="1"/>
                  </a:moveTo>
                  <a:cubicBezTo>
                    <a:pt x="404" y="1"/>
                    <a:pt x="301" y="14"/>
                    <a:pt x="199" y="41"/>
                  </a:cubicBezTo>
                  <a:cubicBezTo>
                    <a:pt x="119" y="41"/>
                    <a:pt x="80" y="121"/>
                    <a:pt x="1" y="160"/>
                  </a:cubicBezTo>
                  <a:cubicBezTo>
                    <a:pt x="40" y="240"/>
                    <a:pt x="119" y="279"/>
                    <a:pt x="159" y="319"/>
                  </a:cubicBezTo>
                  <a:cubicBezTo>
                    <a:pt x="238" y="358"/>
                    <a:pt x="357" y="358"/>
                    <a:pt x="436" y="398"/>
                  </a:cubicBezTo>
                  <a:cubicBezTo>
                    <a:pt x="793" y="398"/>
                    <a:pt x="1070" y="596"/>
                    <a:pt x="1268" y="873"/>
                  </a:cubicBezTo>
                  <a:cubicBezTo>
                    <a:pt x="1308" y="953"/>
                    <a:pt x="1347" y="992"/>
                    <a:pt x="1427" y="1071"/>
                  </a:cubicBezTo>
                  <a:cubicBezTo>
                    <a:pt x="1466" y="1111"/>
                    <a:pt x="1545" y="1151"/>
                    <a:pt x="1585" y="1151"/>
                  </a:cubicBezTo>
                  <a:cubicBezTo>
                    <a:pt x="1625" y="1071"/>
                    <a:pt x="1664" y="992"/>
                    <a:pt x="1664" y="953"/>
                  </a:cubicBezTo>
                  <a:cubicBezTo>
                    <a:pt x="1664" y="873"/>
                    <a:pt x="1664" y="834"/>
                    <a:pt x="1625" y="794"/>
                  </a:cubicBezTo>
                  <a:cubicBezTo>
                    <a:pt x="1428" y="303"/>
                    <a:pt x="988" y="1"/>
                    <a:pt x="50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5" name="Google Shape;865;p39"/>
            <p:cNvSpPr/>
            <p:nvPr/>
          </p:nvSpPr>
          <p:spPr>
            <a:xfrm>
              <a:off x="6393139" y="745496"/>
              <a:ext cx="2270733" cy="2490206"/>
            </a:xfrm>
            <a:custGeom>
              <a:avLst/>
              <a:gdLst/>
              <a:ahLst/>
              <a:cxnLst/>
              <a:rect l="l" t="t" r="r" b="b"/>
              <a:pathLst>
                <a:path w="15212" h="16682" extrusionOk="0">
                  <a:moveTo>
                    <a:pt x="11564" y="417"/>
                  </a:moveTo>
                  <a:cubicBezTo>
                    <a:pt x="11898" y="417"/>
                    <a:pt x="12234" y="478"/>
                    <a:pt x="12558" y="594"/>
                  </a:cubicBezTo>
                  <a:cubicBezTo>
                    <a:pt x="13072" y="792"/>
                    <a:pt x="13429" y="1267"/>
                    <a:pt x="13548" y="1782"/>
                  </a:cubicBezTo>
                  <a:cubicBezTo>
                    <a:pt x="13667" y="2297"/>
                    <a:pt x="13667" y="2812"/>
                    <a:pt x="13469" y="3327"/>
                  </a:cubicBezTo>
                  <a:lnTo>
                    <a:pt x="9389" y="1980"/>
                  </a:lnTo>
                  <a:cubicBezTo>
                    <a:pt x="9547" y="1227"/>
                    <a:pt x="10141" y="673"/>
                    <a:pt x="10854" y="514"/>
                  </a:cubicBezTo>
                  <a:cubicBezTo>
                    <a:pt x="11086" y="448"/>
                    <a:pt x="11324" y="417"/>
                    <a:pt x="11564" y="417"/>
                  </a:cubicBezTo>
                  <a:close/>
                  <a:moveTo>
                    <a:pt x="3169" y="5268"/>
                  </a:moveTo>
                  <a:cubicBezTo>
                    <a:pt x="2694" y="6575"/>
                    <a:pt x="2219" y="7764"/>
                    <a:pt x="1783" y="8952"/>
                  </a:cubicBezTo>
                  <a:cubicBezTo>
                    <a:pt x="1704" y="8952"/>
                    <a:pt x="1585" y="8912"/>
                    <a:pt x="1506" y="8912"/>
                  </a:cubicBezTo>
                  <a:cubicBezTo>
                    <a:pt x="912" y="8635"/>
                    <a:pt x="515" y="8041"/>
                    <a:pt x="515" y="7367"/>
                  </a:cubicBezTo>
                  <a:cubicBezTo>
                    <a:pt x="476" y="6456"/>
                    <a:pt x="1110" y="5624"/>
                    <a:pt x="1981" y="5347"/>
                  </a:cubicBezTo>
                  <a:cubicBezTo>
                    <a:pt x="2377" y="5308"/>
                    <a:pt x="2773" y="5268"/>
                    <a:pt x="3169" y="5268"/>
                  </a:cubicBezTo>
                  <a:close/>
                  <a:moveTo>
                    <a:pt x="9290" y="3904"/>
                  </a:moveTo>
                  <a:cubicBezTo>
                    <a:pt x="10082" y="3904"/>
                    <a:pt x="10883" y="4064"/>
                    <a:pt x="11646" y="4396"/>
                  </a:cubicBezTo>
                  <a:cubicBezTo>
                    <a:pt x="12835" y="4911"/>
                    <a:pt x="13627" y="5862"/>
                    <a:pt x="14102" y="7288"/>
                  </a:cubicBezTo>
                  <a:cubicBezTo>
                    <a:pt x="14617" y="8833"/>
                    <a:pt x="14340" y="10576"/>
                    <a:pt x="13310" y="11844"/>
                  </a:cubicBezTo>
                  <a:cubicBezTo>
                    <a:pt x="12795" y="12596"/>
                    <a:pt x="12161" y="13230"/>
                    <a:pt x="11369" y="13745"/>
                  </a:cubicBezTo>
                  <a:cubicBezTo>
                    <a:pt x="10534" y="14249"/>
                    <a:pt x="9591" y="14497"/>
                    <a:pt x="8652" y="14497"/>
                  </a:cubicBezTo>
                  <a:cubicBezTo>
                    <a:pt x="7232" y="14497"/>
                    <a:pt x="5819" y="13931"/>
                    <a:pt x="4794" y="12834"/>
                  </a:cubicBezTo>
                  <a:cubicBezTo>
                    <a:pt x="3605" y="11606"/>
                    <a:pt x="3090" y="9823"/>
                    <a:pt x="3486" y="8160"/>
                  </a:cubicBezTo>
                  <a:cubicBezTo>
                    <a:pt x="3645" y="7526"/>
                    <a:pt x="3962" y="6932"/>
                    <a:pt x="4437" y="6456"/>
                  </a:cubicBezTo>
                  <a:cubicBezTo>
                    <a:pt x="4516" y="6377"/>
                    <a:pt x="4595" y="6258"/>
                    <a:pt x="4675" y="6139"/>
                  </a:cubicBezTo>
                  <a:cubicBezTo>
                    <a:pt x="5821" y="4692"/>
                    <a:pt x="7533" y="3904"/>
                    <a:pt x="9290" y="3904"/>
                  </a:cubicBezTo>
                  <a:close/>
                  <a:moveTo>
                    <a:pt x="11750" y="1"/>
                  </a:moveTo>
                  <a:cubicBezTo>
                    <a:pt x="11595" y="1"/>
                    <a:pt x="11440" y="14"/>
                    <a:pt x="11290" y="39"/>
                  </a:cubicBezTo>
                  <a:cubicBezTo>
                    <a:pt x="10181" y="79"/>
                    <a:pt x="9190" y="871"/>
                    <a:pt x="8953" y="1980"/>
                  </a:cubicBezTo>
                  <a:cubicBezTo>
                    <a:pt x="8874" y="2218"/>
                    <a:pt x="8992" y="2297"/>
                    <a:pt x="9151" y="2337"/>
                  </a:cubicBezTo>
                  <a:lnTo>
                    <a:pt x="10260" y="2654"/>
                  </a:lnTo>
                  <a:cubicBezTo>
                    <a:pt x="10458" y="2733"/>
                    <a:pt x="10656" y="2812"/>
                    <a:pt x="10854" y="2852"/>
                  </a:cubicBezTo>
                  <a:cubicBezTo>
                    <a:pt x="10815" y="3129"/>
                    <a:pt x="10735" y="3367"/>
                    <a:pt x="10696" y="3565"/>
                  </a:cubicBezTo>
                  <a:cubicBezTo>
                    <a:pt x="10271" y="3494"/>
                    <a:pt x="9842" y="3458"/>
                    <a:pt x="9411" y="3458"/>
                  </a:cubicBezTo>
                  <a:cubicBezTo>
                    <a:pt x="8635" y="3458"/>
                    <a:pt x="7855" y="3573"/>
                    <a:pt x="7091" y="3802"/>
                  </a:cubicBezTo>
                  <a:lnTo>
                    <a:pt x="6933" y="3802"/>
                  </a:lnTo>
                  <a:cubicBezTo>
                    <a:pt x="6814" y="3644"/>
                    <a:pt x="6695" y="3446"/>
                    <a:pt x="6616" y="3248"/>
                  </a:cubicBezTo>
                  <a:cubicBezTo>
                    <a:pt x="6576" y="3168"/>
                    <a:pt x="6774" y="3010"/>
                    <a:pt x="6853" y="2931"/>
                  </a:cubicBezTo>
                  <a:cubicBezTo>
                    <a:pt x="6933" y="2812"/>
                    <a:pt x="6972" y="2772"/>
                    <a:pt x="7012" y="2733"/>
                  </a:cubicBezTo>
                  <a:cubicBezTo>
                    <a:pt x="7131" y="2574"/>
                    <a:pt x="7249" y="2337"/>
                    <a:pt x="7091" y="2218"/>
                  </a:cubicBezTo>
                  <a:cubicBezTo>
                    <a:pt x="6993" y="2120"/>
                    <a:pt x="6842" y="2049"/>
                    <a:pt x="6681" y="2049"/>
                  </a:cubicBezTo>
                  <a:cubicBezTo>
                    <a:pt x="6646" y="2049"/>
                    <a:pt x="6611" y="2052"/>
                    <a:pt x="6576" y="2059"/>
                  </a:cubicBezTo>
                  <a:cubicBezTo>
                    <a:pt x="5665" y="2218"/>
                    <a:pt x="4794" y="2733"/>
                    <a:pt x="4239" y="3525"/>
                  </a:cubicBezTo>
                  <a:cubicBezTo>
                    <a:pt x="4160" y="3604"/>
                    <a:pt x="4120" y="3763"/>
                    <a:pt x="4160" y="3881"/>
                  </a:cubicBezTo>
                  <a:cubicBezTo>
                    <a:pt x="4160" y="4000"/>
                    <a:pt x="4358" y="4040"/>
                    <a:pt x="4477" y="4040"/>
                  </a:cubicBezTo>
                  <a:cubicBezTo>
                    <a:pt x="4794" y="4040"/>
                    <a:pt x="5071" y="3961"/>
                    <a:pt x="5388" y="3881"/>
                  </a:cubicBezTo>
                  <a:cubicBezTo>
                    <a:pt x="5467" y="4040"/>
                    <a:pt x="5546" y="4238"/>
                    <a:pt x="5625" y="4396"/>
                  </a:cubicBezTo>
                  <a:cubicBezTo>
                    <a:pt x="5625" y="4436"/>
                    <a:pt x="5625" y="4515"/>
                    <a:pt x="5665" y="4555"/>
                  </a:cubicBezTo>
                  <a:cubicBezTo>
                    <a:pt x="5625" y="4595"/>
                    <a:pt x="5586" y="4674"/>
                    <a:pt x="5546" y="4713"/>
                  </a:cubicBezTo>
                  <a:cubicBezTo>
                    <a:pt x="5031" y="5030"/>
                    <a:pt x="4595" y="5466"/>
                    <a:pt x="4239" y="5941"/>
                  </a:cubicBezTo>
                  <a:cubicBezTo>
                    <a:pt x="4001" y="6258"/>
                    <a:pt x="3764" y="6536"/>
                    <a:pt x="3486" y="6813"/>
                  </a:cubicBezTo>
                  <a:lnTo>
                    <a:pt x="3130" y="6654"/>
                  </a:lnTo>
                  <a:cubicBezTo>
                    <a:pt x="3288" y="6219"/>
                    <a:pt x="3447" y="5823"/>
                    <a:pt x="3566" y="5466"/>
                  </a:cubicBezTo>
                  <a:cubicBezTo>
                    <a:pt x="3684" y="5189"/>
                    <a:pt x="3566" y="5030"/>
                    <a:pt x="3367" y="4951"/>
                  </a:cubicBezTo>
                  <a:cubicBezTo>
                    <a:pt x="3110" y="4872"/>
                    <a:pt x="2843" y="4832"/>
                    <a:pt x="2575" y="4832"/>
                  </a:cubicBezTo>
                  <a:cubicBezTo>
                    <a:pt x="2308" y="4832"/>
                    <a:pt x="2040" y="4872"/>
                    <a:pt x="1783" y="4951"/>
                  </a:cubicBezTo>
                  <a:cubicBezTo>
                    <a:pt x="674" y="5347"/>
                    <a:pt x="0" y="6417"/>
                    <a:pt x="80" y="7565"/>
                  </a:cubicBezTo>
                  <a:cubicBezTo>
                    <a:pt x="159" y="8358"/>
                    <a:pt x="674" y="9031"/>
                    <a:pt x="1426" y="9308"/>
                  </a:cubicBezTo>
                  <a:cubicBezTo>
                    <a:pt x="1545" y="9348"/>
                    <a:pt x="1664" y="9348"/>
                    <a:pt x="1823" y="9348"/>
                  </a:cubicBezTo>
                  <a:cubicBezTo>
                    <a:pt x="1848" y="9353"/>
                    <a:pt x="1873" y="9356"/>
                    <a:pt x="1897" y="9356"/>
                  </a:cubicBezTo>
                  <a:cubicBezTo>
                    <a:pt x="2060" y="9356"/>
                    <a:pt x="2184" y="9243"/>
                    <a:pt x="2219" y="9071"/>
                  </a:cubicBezTo>
                  <a:cubicBezTo>
                    <a:pt x="2298" y="8754"/>
                    <a:pt x="2456" y="8437"/>
                    <a:pt x="2575" y="8120"/>
                  </a:cubicBezTo>
                  <a:lnTo>
                    <a:pt x="3051" y="8199"/>
                  </a:lnTo>
                  <a:cubicBezTo>
                    <a:pt x="2813" y="9546"/>
                    <a:pt x="3051" y="10933"/>
                    <a:pt x="3764" y="12121"/>
                  </a:cubicBezTo>
                  <a:cubicBezTo>
                    <a:pt x="4318" y="13190"/>
                    <a:pt x="5308" y="14022"/>
                    <a:pt x="6457" y="14458"/>
                  </a:cubicBezTo>
                  <a:cubicBezTo>
                    <a:pt x="6616" y="14498"/>
                    <a:pt x="6735" y="14656"/>
                    <a:pt x="6774" y="14815"/>
                  </a:cubicBezTo>
                  <a:cubicBezTo>
                    <a:pt x="6933" y="15290"/>
                    <a:pt x="7091" y="15765"/>
                    <a:pt x="7289" y="16241"/>
                  </a:cubicBezTo>
                  <a:cubicBezTo>
                    <a:pt x="7423" y="16530"/>
                    <a:pt x="7606" y="16682"/>
                    <a:pt x="7805" y="16682"/>
                  </a:cubicBezTo>
                  <a:cubicBezTo>
                    <a:pt x="7960" y="16682"/>
                    <a:pt x="8123" y="16590"/>
                    <a:pt x="8279" y="16399"/>
                  </a:cubicBezTo>
                  <a:cubicBezTo>
                    <a:pt x="8636" y="16003"/>
                    <a:pt x="8953" y="15488"/>
                    <a:pt x="9270" y="15052"/>
                  </a:cubicBezTo>
                  <a:cubicBezTo>
                    <a:pt x="9349" y="14933"/>
                    <a:pt x="9428" y="14854"/>
                    <a:pt x="9547" y="14854"/>
                  </a:cubicBezTo>
                  <a:cubicBezTo>
                    <a:pt x="10894" y="14616"/>
                    <a:pt x="12122" y="13903"/>
                    <a:pt x="12993" y="12874"/>
                  </a:cubicBezTo>
                  <a:cubicBezTo>
                    <a:pt x="13097" y="12691"/>
                    <a:pt x="13287" y="12595"/>
                    <a:pt x="13483" y="12595"/>
                  </a:cubicBezTo>
                  <a:cubicBezTo>
                    <a:pt x="13586" y="12595"/>
                    <a:pt x="13690" y="12621"/>
                    <a:pt x="13785" y="12675"/>
                  </a:cubicBezTo>
                  <a:cubicBezTo>
                    <a:pt x="14102" y="12755"/>
                    <a:pt x="14419" y="12834"/>
                    <a:pt x="14776" y="12913"/>
                  </a:cubicBezTo>
                  <a:cubicBezTo>
                    <a:pt x="14811" y="12927"/>
                    <a:pt x="14846" y="12934"/>
                    <a:pt x="14880" y="12934"/>
                  </a:cubicBezTo>
                  <a:cubicBezTo>
                    <a:pt x="15038" y="12934"/>
                    <a:pt x="15172" y="12792"/>
                    <a:pt x="15172" y="12596"/>
                  </a:cubicBezTo>
                  <a:cubicBezTo>
                    <a:pt x="15212" y="12081"/>
                    <a:pt x="15013" y="11527"/>
                    <a:pt x="14697" y="11091"/>
                  </a:cubicBezTo>
                  <a:cubicBezTo>
                    <a:pt x="14660" y="11054"/>
                    <a:pt x="14519" y="10810"/>
                    <a:pt x="14436" y="10810"/>
                  </a:cubicBezTo>
                  <a:cubicBezTo>
                    <a:pt x="14430" y="10810"/>
                    <a:pt x="14425" y="10811"/>
                    <a:pt x="14419" y="10814"/>
                  </a:cubicBezTo>
                  <a:cubicBezTo>
                    <a:pt x="14855" y="9823"/>
                    <a:pt x="14974" y="8714"/>
                    <a:pt x="14697" y="7684"/>
                  </a:cubicBezTo>
                  <a:cubicBezTo>
                    <a:pt x="14419" y="6100"/>
                    <a:pt x="13389" y="4753"/>
                    <a:pt x="11963" y="4000"/>
                  </a:cubicBezTo>
                  <a:cubicBezTo>
                    <a:pt x="12003" y="3763"/>
                    <a:pt x="12043" y="3525"/>
                    <a:pt x="12082" y="3327"/>
                  </a:cubicBezTo>
                  <a:cubicBezTo>
                    <a:pt x="12518" y="3446"/>
                    <a:pt x="12954" y="3604"/>
                    <a:pt x="13350" y="3763"/>
                  </a:cubicBezTo>
                  <a:cubicBezTo>
                    <a:pt x="13407" y="3774"/>
                    <a:pt x="13458" y="3782"/>
                    <a:pt x="13504" y="3782"/>
                  </a:cubicBezTo>
                  <a:cubicBezTo>
                    <a:pt x="13617" y="3782"/>
                    <a:pt x="13701" y="3733"/>
                    <a:pt x="13785" y="3565"/>
                  </a:cubicBezTo>
                  <a:cubicBezTo>
                    <a:pt x="14063" y="3010"/>
                    <a:pt x="14142" y="2376"/>
                    <a:pt x="13984" y="1782"/>
                  </a:cubicBezTo>
                  <a:cubicBezTo>
                    <a:pt x="13865" y="1069"/>
                    <a:pt x="13389" y="475"/>
                    <a:pt x="12716" y="198"/>
                  </a:cubicBezTo>
                  <a:cubicBezTo>
                    <a:pt x="12418" y="62"/>
                    <a:pt x="12083" y="1"/>
                    <a:pt x="1175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6" name="Google Shape;866;p39"/>
            <p:cNvSpPr/>
            <p:nvPr/>
          </p:nvSpPr>
          <p:spPr>
            <a:xfrm>
              <a:off x="8184681" y="931938"/>
              <a:ext cx="195398" cy="209731"/>
            </a:xfrm>
            <a:custGeom>
              <a:avLst/>
              <a:gdLst/>
              <a:ahLst/>
              <a:cxnLst/>
              <a:rect l="l" t="t" r="r" b="b"/>
              <a:pathLst>
                <a:path w="1309" h="1405" extrusionOk="0">
                  <a:moveTo>
                    <a:pt x="249" y="0"/>
                  </a:moveTo>
                  <a:cubicBezTo>
                    <a:pt x="230" y="0"/>
                    <a:pt x="212" y="5"/>
                    <a:pt x="199" y="18"/>
                  </a:cubicBezTo>
                  <a:cubicBezTo>
                    <a:pt x="120" y="58"/>
                    <a:pt x="80" y="137"/>
                    <a:pt x="1" y="216"/>
                  </a:cubicBezTo>
                  <a:cubicBezTo>
                    <a:pt x="80" y="256"/>
                    <a:pt x="120" y="295"/>
                    <a:pt x="159" y="335"/>
                  </a:cubicBezTo>
                  <a:cubicBezTo>
                    <a:pt x="318" y="454"/>
                    <a:pt x="476" y="533"/>
                    <a:pt x="635" y="691"/>
                  </a:cubicBezTo>
                  <a:cubicBezTo>
                    <a:pt x="793" y="929"/>
                    <a:pt x="912" y="1167"/>
                    <a:pt x="1031" y="1405"/>
                  </a:cubicBezTo>
                  <a:cubicBezTo>
                    <a:pt x="1308" y="850"/>
                    <a:pt x="991" y="137"/>
                    <a:pt x="357" y="18"/>
                  </a:cubicBezTo>
                  <a:cubicBezTo>
                    <a:pt x="331" y="18"/>
                    <a:pt x="287" y="0"/>
                    <a:pt x="24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7" name="Google Shape;867;p39"/>
            <p:cNvSpPr/>
            <p:nvPr/>
          </p:nvSpPr>
          <p:spPr>
            <a:xfrm>
              <a:off x="6996191" y="1394387"/>
              <a:ext cx="1454810" cy="1478270"/>
            </a:xfrm>
            <a:custGeom>
              <a:avLst/>
              <a:gdLst/>
              <a:ahLst/>
              <a:cxnLst/>
              <a:rect l="l" t="t" r="r" b="b"/>
              <a:pathLst>
                <a:path w="9746" h="9903" extrusionOk="0">
                  <a:moveTo>
                    <a:pt x="5111" y="446"/>
                  </a:moveTo>
                  <a:cubicBezTo>
                    <a:pt x="6118" y="446"/>
                    <a:pt x="7079" y="839"/>
                    <a:pt x="7804" y="1594"/>
                  </a:cubicBezTo>
                  <a:cubicBezTo>
                    <a:pt x="8518" y="2189"/>
                    <a:pt x="8993" y="2981"/>
                    <a:pt x="9191" y="3892"/>
                  </a:cubicBezTo>
                  <a:cubicBezTo>
                    <a:pt x="9270" y="4090"/>
                    <a:pt x="9270" y="4328"/>
                    <a:pt x="9270" y="4526"/>
                  </a:cubicBezTo>
                  <a:cubicBezTo>
                    <a:pt x="9270" y="6189"/>
                    <a:pt x="8399" y="7734"/>
                    <a:pt x="7012" y="8645"/>
                  </a:cubicBezTo>
                  <a:cubicBezTo>
                    <a:pt x="6378" y="9041"/>
                    <a:pt x="5665" y="9319"/>
                    <a:pt x="4952" y="9438"/>
                  </a:cubicBezTo>
                  <a:cubicBezTo>
                    <a:pt x="4873" y="9438"/>
                    <a:pt x="4794" y="9455"/>
                    <a:pt x="4715" y="9455"/>
                  </a:cubicBezTo>
                  <a:cubicBezTo>
                    <a:pt x="4675" y="9455"/>
                    <a:pt x="4636" y="9451"/>
                    <a:pt x="4596" y="9438"/>
                  </a:cubicBezTo>
                  <a:cubicBezTo>
                    <a:pt x="4566" y="9438"/>
                    <a:pt x="4536" y="9439"/>
                    <a:pt x="4507" y="9439"/>
                  </a:cubicBezTo>
                  <a:cubicBezTo>
                    <a:pt x="2761" y="9439"/>
                    <a:pt x="1220" y="8301"/>
                    <a:pt x="714" y="6665"/>
                  </a:cubicBezTo>
                  <a:cubicBezTo>
                    <a:pt x="318" y="5556"/>
                    <a:pt x="397" y="4328"/>
                    <a:pt x="991" y="3298"/>
                  </a:cubicBezTo>
                  <a:cubicBezTo>
                    <a:pt x="1110" y="3020"/>
                    <a:pt x="1229" y="2743"/>
                    <a:pt x="1387" y="2466"/>
                  </a:cubicBezTo>
                  <a:cubicBezTo>
                    <a:pt x="2021" y="1515"/>
                    <a:pt x="2932" y="881"/>
                    <a:pt x="4002" y="604"/>
                  </a:cubicBezTo>
                  <a:cubicBezTo>
                    <a:pt x="4372" y="498"/>
                    <a:pt x="4745" y="446"/>
                    <a:pt x="5111" y="446"/>
                  </a:cubicBezTo>
                  <a:close/>
                  <a:moveTo>
                    <a:pt x="5103" y="1"/>
                  </a:moveTo>
                  <a:cubicBezTo>
                    <a:pt x="4749" y="1"/>
                    <a:pt x="4393" y="43"/>
                    <a:pt x="4041" y="129"/>
                  </a:cubicBezTo>
                  <a:cubicBezTo>
                    <a:pt x="3170" y="287"/>
                    <a:pt x="2338" y="762"/>
                    <a:pt x="1704" y="1436"/>
                  </a:cubicBezTo>
                  <a:cubicBezTo>
                    <a:pt x="1229" y="1951"/>
                    <a:pt x="833" y="2545"/>
                    <a:pt x="516" y="3179"/>
                  </a:cubicBezTo>
                  <a:cubicBezTo>
                    <a:pt x="397" y="3456"/>
                    <a:pt x="357" y="3773"/>
                    <a:pt x="318" y="4050"/>
                  </a:cubicBezTo>
                  <a:cubicBezTo>
                    <a:pt x="1" y="4961"/>
                    <a:pt x="1" y="5952"/>
                    <a:pt x="357" y="6863"/>
                  </a:cubicBezTo>
                  <a:cubicBezTo>
                    <a:pt x="437" y="7061"/>
                    <a:pt x="516" y="7259"/>
                    <a:pt x="595" y="7457"/>
                  </a:cubicBezTo>
                  <a:cubicBezTo>
                    <a:pt x="1268" y="8725"/>
                    <a:pt x="2496" y="9596"/>
                    <a:pt x="3922" y="9834"/>
                  </a:cubicBezTo>
                  <a:cubicBezTo>
                    <a:pt x="4169" y="9880"/>
                    <a:pt x="4411" y="9902"/>
                    <a:pt x="4648" y="9902"/>
                  </a:cubicBezTo>
                  <a:cubicBezTo>
                    <a:pt x="5823" y="9902"/>
                    <a:pt x="6888" y="9364"/>
                    <a:pt x="7844" y="8606"/>
                  </a:cubicBezTo>
                  <a:cubicBezTo>
                    <a:pt x="8914" y="7695"/>
                    <a:pt x="9587" y="6427"/>
                    <a:pt x="9706" y="5001"/>
                  </a:cubicBezTo>
                  <a:cubicBezTo>
                    <a:pt x="9745" y="4605"/>
                    <a:pt x="9706" y="4209"/>
                    <a:pt x="9627" y="3813"/>
                  </a:cubicBezTo>
                  <a:cubicBezTo>
                    <a:pt x="9429" y="2822"/>
                    <a:pt x="8914" y="1911"/>
                    <a:pt x="8161" y="1238"/>
                  </a:cubicBezTo>
                  <a:cubicBezTo>
                    <a:pt x="7318" y="425"/>
                    <a:pt x="6223" y="1"/>
                    <a:pt x="510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8" name="Google Shape;868;p39"/>
            <p:cNvSpPr/>
            <p:nvPr/>
          </p:nvSpPr>
          <p:spPr>
            <a:xfrm>
              <a:off x="8539497" y="2359589"/>
              <a:ext cx="6120" cy="11942"/>
            </a:xfrm>
            <a:custGeom>
              <a:avLst/>
              <a:gdLst/>
              <a:ahLst/>
              <a:cxnLst/>
              <a:rect l="l" t="t" r="r" b="b"/>
              <a:pathLst>
                <a:path w="41" h="80" extrusionOk="0">
                  <a:moveTo>
                    <a:pt x="40" y="1"/>
                  </a:moveTo>
                  <a:cubicBezTo>
                    <a:pt x="1" y="1"/>
                    <a:pt x="1" y="40"/>
                    <a:pt x="1" y="80"/>
                  </a:cubicBezTo>
                  <a:cubicBezTo>
                    <a:pt x="1" y="40"/>
                    <a:pt x="40" y="1"/>
                    <a:pt x="4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9" name="Google Shape;869;p39"/>
            <p:cNvSpPr/>
            <p:nvPr/>
          </p:nvSpPr>
          <p:spPr>
            <a:xfrm>
              <a:off x="8125570" y="1861314"/>
              <a:ext cx="153900" cy="108224"/>
            </a:xfrm>
            <a:custGeom>
              <a:avLst/>
              <a:gdLst/>
              <a:ahLst/>
              <a:cxnLst/>
              <a:rect l="l" t="t" r="r" b="b"/>
              <a:pathLst>
                <a:path w="1031" h="725" extrusionOk="0">
                  <a:moveTo>
                    <a:pt x="770" y="0"/>
                  </a:moveTo>
                  <a:cubicBezTo>
                    <a:pt x="749" y="0"/>
                    <a:pt x="730" y="3"/>
                    <a:pt x="714" y="11"/>
                  </a:cubicBezTo>
                  <a:cubicBezTo>
                    <a:pt x="516" y="90"/>
                    <a:pt x="357" y="209"/>
                    <a:pt x="199" y="328"/>
                  </a:cubicBezTo>
                  <a:cubicBezTo>
                    <a:pt x="120" y="368"/>
                    <a:pt x="80" y="526"/>
                    <a:pt x="1" y="605"/>
                  </a:cubicBezTo>
                  <a:lnTo>
                    <a:pt x="318" y="724"/>
                  </a:lnTo>
                  <a:cubicBezTo>
                    <a:pt x="516" y="605"/>
                    <a:pt x="714" y="487"/>
                    <a:pt x="952" y="368"/>
                  </a:cubicBezTo>
                  <a:cubicBezTo>
                    <a:pt x="991" y="289"/>
                    <a:pt x="991" y="170"/>
                    <a:pt x="1031" y="51"/>
                  </a:cubicBezTo>
                  <a:cubicBezTo>
                    <a:pt x="967" y="51"/>
                    <a:pt x="853" y="0"/>
                    <a:pt x="77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0" name="Google Shape;870;p39"/>
            <p:cNvSpPr/>
            <p:nvPr/>
          </p:nvSpPr>
          <p:spPr>
            <a:xfrm>
              <a:off x="7936445" y="1555453"/>
              <a:ext cx="218833" cy="153903"/>
            </a:xfrm>
            <a:custGeom>
              <a:avLst/>
              <a:gdLst/>
              <a:ahLst/>
              <a:cxnLst/>
              <a:rect l="l" t="t" r="r" b="b"/>
              <a:pathLst>
                <a:path w="1466" h="1031" extrusionOk="0">
                  <a:moveTo>
                    <a:pt x="119" y="0"/>
                  </a:moveTo>
                  <a:cubicBezTo>
                    <a:pt x="79" y="0"/>
                    <a:pt x="0" y="80"/>
                    <a:pt x="0" y="119"/>
                  </a:cubicBezTo>
                  <a:cubicBezTo>
                    <a:pt x="0" y="159"/>
                    <a:pt x="0" y="238"/>
                    <a:pt x="40" y="278"/>
                  </a:cubicBezTo>
                  <a:cubicBezTo>
                    <a:pt x="436" y="515"/>
                    <a:pt x="832" y="753"/>
                    <a:pt x="1228" y="1030"/>
                  </a:cubicBezTo>
                  <a:cubicBezTo>
                    <a:pt x="1307" y="1030"/>
                    <a:pt x="1387" y="1030"/>
                    <a:pt x="1426" y="991"/>
                  </a:cubicBezTo>
                  <a:cubicBezTo>
                    <a:pt x="1466" y="991"/>
                    <a:pt x="1466" y="872"/>
                    <a:pt x="1466" y="872"/>
                  </a:cubicBezTo>
                  <a:cubicBezTo>
                    <a:pt x="1149" y="397"/>
                    <a:pt x="674" y="119"/>
                    <a:pt x="1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1" name="Google Shape;871;p39"/>
            <p:cNvSpPr/>
            <p:nvPr/>
          </p:nvSpPr>
          <p:spPr>
            <a:xfrm>
              <a:off x="8220208" y="2123140"/>
              <a:ext cx="71054" cy="165695"/>
            </a:xfrm>
            <a:custGeom>
              <a:avLst/>
              <a:gdLst/>
              <a:ahLst/>
              <a:cxnLst/>
              <a:rect l="l" t="t" r="r" b="b"/>
              <a:pathLst>
                <a:path w="476" h="1110" extrusionOk="0">
                  <a:moveTo>
                    <a:pt x="318" y="0"/>
                  </a:moveTo>
                  <a:lnTo>
                    <a:pt x="318" y="0"/>
                  </a:lnTo>
                  <a:cubicBezTo>
                    <a:pt x="119" y="277"/>
                    <a:pt x="1" y="634"/>
                    <a:pt x="1" y="990"/>
                  </a:cubicBezTo>
                  <a:cubicBezTo>
                    <a:pt x="1" y="1030"/>
                    <a:pt x="40" y="1109"/>
                    <a:pt x="80" y="1109"/>
                  </a:cubicBezTo>
                  <a:cubicBezTo>
                    <a:pt x="159" y="1109"/>
                    <a:pt x="199" y="1109"/>
                    <a:pt x="278" y="1070"/>
                  </a:cubicBezTo>
                  <a:cubicBezTo>
                    <a:pt x="476" y="753"/>
                    <a:pt x="476" y="317"/>
                    <a:pt x="31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2" name="Google Shape;872;p39"/>
            <p:cNvSpPr/>
            <p:nvPr/>
          </p:nvSpPr>
          <p:spPr>
            <a:xfrm>
              <a:off x="8054667" y="2383323"/>
              <a:ext cx="153900" cy="162411"/>
            </a:xfrm>
            <a:custGeom>
              <a:avLst/>
              <a:gdLst/>
              <a:ahLst/>
              <a:cxnLst/>
              <a:rect l="l" t="t" r="r" b="b"/>
              <a:pathLst>
                <a:path w="1031" h="1088" extrusionOk="0">
                  <a:moveTo>
                    <a:pt x="912" y="0"/>
                  </a:moveTo>
                  <a:cubicBezTo>
                    <a:pt x="832" y="79"/>
                    <a:pt x="713" y="159"/>
                    <a:pt x="634" y="238"/>
                  </a:cubicBezTo>
                  <a:cubicBezTo>
                    <a:pt x="436" y="436"/>
                    <a:pt x="278" y="634"/>
                    <a:pt x="80" y="832"/>
                  </a:cubicBezTo>
                  <a:cubicBezTo>
                    <a:pt x="40" y="911"/>
                    <a:pt x="40" y="990"/>
                    <a:pt x="0" y="1070"/>
                  </a:cubicBezTo>
                  <a:cubicBezTo>
                    <a:pt x="80" y="1070"/>
                    <a:pt x="159" y="1087"/>
                    <a:pt x="226" y="1087"/>
                  </a:cubicBezTo>
                  <a:cubicBezTo>
                    <a:pt x="260" y="1087"/>
                    <a:pt x="291" y="1083"/>
                    <a:pt x="317" y="1070"/>
                  </a:cubicBezTo>
                  <a:cubicBezTo>
                    <a:pt x="515" y="872"/>
                    <a:pt x="753" y="634"/>
                    <a:pt x="951" y="357"/>
                  </a:cubicBezTo>
                  <a:cubicBezTo>
                    <a:pt x="991" y="277"/>
                    <a:pt x="991" y="198"/>
                    <a:pt x="1030" y="79"/>
                  </a:cubicBezTo>
                  <a:lnTo>
                    <a:pt x="91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3" name="Google Shape;873;p39"/>
            <p:cNvSpPr/>
            <p:nvPr/>
          </p:nvSpPr>
          <p:spPr>
            <a:xfrm>
              <a:off x="7427881" y="1703234"/>
              <a:ext cx="573654" cy="529926"/>
            </a:xfrm>
            <a:custGeom>
              <a:avLst/>
              <a:gdLst/>
              <a:ahLst/>
              <a:cxnLst/>
              <a:rect l="l" t="t" r="r" b="b"/>
              <a:pathLst>
                <a:path w="3843" h="3550" extrusionOk="0">
                  <a:moveTo>
                    <a:pt x="40" y="1"/>
                  </a:moveTo>
                  <a:cubicBezTo>
                    <a:pt x="1" y="80"/>
                    <a:pt x="1" y="199"/>
                    <a:pt x="40" y="318"/>
                  </a:cubicBezTo>
                  <a:cubicBezTo>
                    <a:pt x="159" y="634"/>
                    <a:pt x="357" y="951"/>
                    <a:pt x="516" y="1268"/>
                  </a:cubicBezTo>
                  <a:cubicBezTo>
                    <a:pt x="832" y="1942"/>
                    <a:pt x="1149" y="2615"/>
                    <a:pt x="1466" y="3289"/>
                  </a:cubicBezTo>
                  <a:cubicBezTo>
                    <a:pt x="1570" y="3470"/>
                    <a:pt x="1657" y="3550"/>
                    <a:pt x="1782" y="3550"/>
                  </a:cubicBezTo>
                  <a:cubicBezTo>
                    <a:pt x="1848" y="3550"/>
                    <a:pt x="1925" y="3528"/>
                    <a:pt x="2021" y="3487"/>
                  </a:cubicBezTo>
                  <a:cubicBezTo>
                    <a:pt x="2179" y="3447"/>
                    <a:pt x="2338" y="3368"/>
                    <a:pt x="2496" y="3289"/>
                  </a:cubicBezTo>
                  <a:cubicBezTo>
                    <a:pt x="2932" y="3051"/>
                    <a:pt x="3328" y="2774"/>
                    <a:pt x="3724" y="2536"/>
                  </a:cubicBezTo>
                  <a:cubicBezTo>
                    <a:pt x="3803" y="2496"/>
                    <a:pt x="3803" y="2338"/>
                    <a:pt x="3843" y="2219"/>
                  </a:cubicBezTo>
                  <a:cubicBezTo>
                    <a:pt x="3764" y="2219"/>
                    <a:pt x="3645" y="2219"/>
                    <a:pt x="3526" y="2259"/>
                  </a:cubicBezTo>
                  <a:cubicBezTo>
                    <a:pt x="3447" y="2259"/>
                    <a:pt x="3368" y="2298"/>
                    <a:pt x="3288" y="2377"/>
                  </a:cubicBezTo>
                  <a:lnTo>
                    <a:pt x="1902" y="3051"/>
                  </a:lnTo>
                  <a:cubicBezTo>
                    <a:pt x="1744" y="2694"/>
                    <a:pt x="1585" y="2417"/>
                    <a:pt x="1427" y="2100"/>
                  </a:cubicBezTo>
                  <a:cubicBezTo>
                    <a:pt x="1070" y="1427"/>
                    <a:pt x="714" y="793"/>
                    <a:pt x="317" y="120"/>
                  </a:cubicBezTo>
                  <a:cubicBezTo>
                    <a:pt x="278" y="40"/>
                    <a:pt x="119" y="40"/>
                    <a:pt x="4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4" name="Google Shape;874;p39"/>
            <p:cNvSpPr/>
            <p:nvPr/>
          </p:nvSpPr>
          <p:spPr>
            <a:xfrm>
              <a:off x="7865392" y="2507369"/>
              <a:ext cx="130315" cy="165845"/>
            </a:xfrm>
            <a:custGeom>
              <a:avLst/>
              <a:gdLst/>
              <a:ahLst/>
              <a:cxnLst/>
              <a:rect l="l" t="t" r="r" b="b"/>
              <a:pathLst>
                <a:path w="873" h="1111" extrusionOk="0">
                  <a:moveTo>
                    <a:pt x="80" y="1"/>
                  </a:moveTo>
                  <a:cubicBezTo>
                    <a:pt x="80" y="120"/>
                    <a:pt x="1" y="239"/>
                    <a:pt x="40" y="318"/>
                  </a:cubicBezTo>
                  <a:cubicBezTo>
                    <a:pt x="159" y="556"/>
                    <a:pt x="278" y="793"/>
                    <a:pt x="437" y="991"/>
                  </a:cubicBezTo>
                  <a:cubicBezTo>
                    <a:pt x="516" y="1071"/>
                    <a:pt x="635" y="1110"/>
                    <a:pt x="754" y="1110"/>
                  </a:cubicBezTo>
                  <a:cubicBezTo>
                    <a:pt x="833" y="1071"/>
                    <a:pt x="833" y="912"/>
                    <a:pt x="872" y="793"/>
                  </a:cubicBezTo>
                  <a:cubicBezTo>
                    <a:pt x="714" y="556"/>
                    <a:pt x="555" y="318"/>
                    <a:pt x="397" y="80"/>
                  </a:cubicBezTo>
                  <a:cubicBezTo>
                    <a:pt x="318" y="1"/>
                    <a:pt x="159" y="41"/>
                    <a:pt x="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5" name="Google Shape;875;p39"/>
            <p:cNvSpPr/>
            <p:nvPr/>
          </p:nvSpPr>
          <p:spPr>
            <a:xfrm>
              <a:off x="7175912" y="1827429"/>
              <a:ext cx="92549" cy="133452"/>
            </a:xfrm>
            <a:custGeom>
              <a:avLst/>
              <a:gdLst/>
              <a:ahLst/>
              <a:cxnLst/>
              <a:rect l="l" t="t" r="r" b="b"/>
              <a:pathLst>
                <a:path w="620" h="894" extrusionOk="0">
                  <a:moveTo>
                    <a:pt x="579" y="1"/>
                  </a:moveTo>
                  <a:cubicBezTo>
                    <a:pt x="540" y="1"/>
                    <a:pt x="421" y="1"/>
                    <a:pt x="381" y="40"/>
                  </a:cubicBezTo>
                  <a:cubicBezTo>
                    <a:pt x="263" y="238"/>
                    <a:pt x="144" y="436"/>
                    <a:pt x="64" y="674"/>
                  </a:cubicBezTo>
                  <a:cubicBezTo>
                    <a:pt x="0" y="771"/>
                    <a:pt x="40" y="893"/>
                    <a:pt x="143" y="893"/>
                  </a:cubicBezTo>
                  <a:cubicBezTo>
                    <a:pt x="166" y="893"/>
                    <a:pt x="193" y="887"/>
                    <a:pt x="223" y="872"/>
                  </a:cubicBezTo>
                  <a:cubicBezTo>
                    <a:pt x="461" y="674"/>
                    <a:pt x="619" y="317"/>
                    <a:pt x="57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6" name="Google Shape;876;p39"/>
            <p:cNvSpPr/>
            <p:nvPr/>
          </p:nvSpPr>
          <p:spPr>
            <a:xfrm>
              <a:off x="7203229" y="2398400"/>
              <a:ext cx="189278" cy="121062"/>
            </a:xfrm>
            <a:custGeom>
              <a:avLst/>
              <a:gdLst/>
              <a:ahLst/>
              <a:cxnLst/>
              <a:rect l="l" t="t" r="r" b="b"/>
              <a:pathLst>
                <a:path w="1268" h="811" extrusionOk="0">
                  <a:moveTo>
                    <a:pt x="1080" y="0"/>
                  </a:moveTo>
                  <a:cubicBezTo>
                    <a:pt x="1048" y="0"/>
                    <a:pt x="1017" y="5"/>
                    <a:pt x="991" y="18"/>
                  </a:cubicBezTo>
                  <a:cubicBezTo>
                    <a:pt x="674" y="137"/>
                    <a:pt x="396" y="295"/>
                    <a:pt x="80" y="454"/>
                  </a:cubicBezTo>
                  <a:cubicBezTo>
                    <a:pt x="40" y="493"/>
                    <a:pt x="40" y="612"/>
                    <a:pt x="0" y="691"/>
                  </a:cubicBezTo>
                  <a:cubicBezTo>
                    <a:pt x="80" y="731"/>
                    <a:pt x="159" y="771"/>
                    <a:pt x="238" y="810"/>
                  </a:cubicBezTo>
                  <a:cubicBezTo>
                    <a:pt x="317" y="810"/>
                    <a:pt x="357" y="771"/>
                    <a:pt x="436" y="731"/>
                  </a:cubicBezTo>
                  <a:cubicBezTo>
                    <a:pt x="674" y="612"/>
                    <a:pt x="911" y="493"/>
                    <a:pt x="1149" y="335"/>
                  </a:cubicBezTo>
                  <a:cubicBezTo>
                    <a:pt x="1228" y="295"/>
                    <a:pt x="1228" y="137"/>
                    <a:pt x="1268" y="18"/>
                  </a:cubicBezTo>
                  <a:cubicBezTo>
                    <a:pt x="1215" y="18"/>
                    <a:pt x="1145" y="0"/>
                    <a:pt x="10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7" name="Google Shape;877;p39"/>
            <p:cNvSpPr/>
            <p:nvPr/>
          </p:nvSpPr>
          <p:spPr>
            <a:xfrm>
              <a:off x="7108591" y="2028500"/>
              <a:ext cx="88817" cy="331241"/>
            </a:xfrm>
            <a:custGeom>
              <a:avLst/>
              <a:gdLst/>
              <a:ahLst/>
              <a:cxnLst/>
              <a:rect l="l" t="t" r="r" b="b"/>
              <a:pathLst>
                <a:path w="595" h="2219" extrusionOk="0">
                  <a:moveTo>
                    <a:pt x="436" y="0"/>
                  </a:moveTo>
                  <a:cubicBezTo>
                    <a:pt x="357" y="80"/>
                    <a:pt x="278" y="159"/>
                    <a:pt x="238" y="278"/>
                  </a:cubicBezTo>
                  <a:cubicBezTo>
                    <a:pt x="1" y="832"/>
                    <a:pt x="1" y="1466"/>
                    <a:pt x="278" y="2021"/>
                  </a:cubicBezTo>
                  <a:cubicBezTo>
                    <a:pt x="317" y="2100"/>
                    <a:pt x="436" y="2139"/>
                    <a:pt x="515" y="2219"/>
                  </a:cubicBezTo>
                  <a:cubicBezTo>
                    <a:pt x="515" y="2139"/>
                    <a:pt x="595" y="2021"/>
                    <a:pt x="555" y="1941"/>
                  </a:cubicBezTo>
                  <a:cubicBezTo>
                    <a:pt x="436" y="1426"/>
                    <a:pt x="436" y="911"/>
                    <a:pt x="555" y="396"/>
                  </a:cubicBezTo>
                  <a:cubicBezTo>
                    <a:pt x="595" y="278"/>
                    <a:pt x="595" y="159"/>
                    <a:pt x="5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8" name="Google Shape;878;p39"/>
            <p:cNvSpPr/>
            <p:nvPr/>
          </p:nvSpPr>
          <p:spPr>
            <a:xfrm>
              <a:off x="6511361" y="1791902"/>
              <a:ext cx="112551" cy="177637"/>
            </a:xfrm>
            <a:custGeom>
              <a:avLst/>
              <a:gdLst/>
              <a:ahLst/>
              <a:cxnLst/>
              <a:rect l="l" t="t" r="r" b="b"/>
              <a:pathLst>
                <a:path w="754" h="1190" extrusionOk="0">
                  <a:moveTo>
                    <a:pt x="318" y="1"/>
                  </a:moveTo>
                  <a:cubicBezTo>
                    <a:pt x="278" y="40"/>
                    <a:pt x="159" y="120"/>
                    <a:pt x="120" y="199"/>
                  </a:cubicBezTo>
                  <a:cubicBezTo>
                    <a:pt x="1" y="635"/>
                    <a:pt x="278" y="1070"/>
                    <a:pt x="753" y="1189"/>
                  </a:cubicBezTo>
                  <a:cubicBezTo>
                    <a:pt x="674" y="991"/>
                    <a:pt x="634" y="833"/>
                    <a:pt x="595" y="674"/>
                  </a:cubicBezTo>
                  <a:cubicBezTo>
                    <a:pt x="555" y="516"/>
                    <a:pt x="555" y="357"/>
                    <a:pt x="476" y="199"/>
                  </a:cubicBezTo>
                  <a:cubicBezTo>
                    <a:pt x="436" y="120"/>
                    <a:pt x="397" y="40"/>
                    <a:pt x="3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9" name="Google Shape;879;p39"/>
            <p:cNvSpPr/>
            <p:nvPr/>
          </p:nvSpPr>
          <p:spPr>
            <a:xfrm>
              <a:off x="6192072" y="1774288"/>
              <a:ext cx="124344" cy="295714"/>
            </a:xfrm>
            <a:custGeom>
              <a:avLst/>
              <a:gdLst/>
              <a:ahLst/>
              <a:cxnLst/>
              <a:rect l="l" t="t" r="r" b="b"/>
              <a:pathLst>
                <a:path w="833" h="1981" extrusionOk="0">
                  <a:moveTo>
                    <a:pt x="357" y="0"/>
                  </a:moveTo>
                  <a:cubicBezTo>
                    <a:pt x="238" y="198"/>
                    <a:pt x="119" y="277"/>
                    <a:pt x="119" y="396"/>
                  </a:cubicBezTo>
                  <a:cubicBezTo>
                    <a:pt x="1" y="911"/>
                    <a:pt x="159" y="1466"/>
                    <a:pt x="516" y="1862"/>
                  </a:cubicBezTo>
                  <a:cubicBezTo>
                    <a:pt x="595" y="1941"/>
                    <a:pt x="714" y="1941"/>
                    <a:pt x="793" y="1981"/>
                  </a:cubicBezTo>
                  <a:cubicBezTo>
                    <a:pt x="832" y="1862"/>
                    <a:pt x="832" y="1783"/>
                    <a:pt x="793" y="1703"/>
                  </a:cubicBezTo>
                  <a:cubicBezTo>
                    <a:pt x="595" y="1268"/>
                    <a:pt x="516" y="792"/>
                    <a:pt x="555" y="317"/>
                  </a:cubicBezTo>
                  <a:cubicBezTo>
                    <a:pt x="555" y="238"/>
                    <a:pt x="436" y="158"/>
                    <a:pt x="35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0" name="Google Shape;880;p39"/>
            <p:cNvSpPr/>
            <p:nvPr/>
          </p:nvSpPr>
          <p:spPr>
            <a:xfrm>
              <a:off x="6038323" y="1827429"/>
              <a:ext cx="153900" cy="337212"/>
            </a:xfrm>
            <a:custGeom>
              <a:avLst/>
              <a:gdLst/>
              <a:ahLst/>
              <a:cxnLst/>
              <a:rect l="l" t="t" r="r" b="b"/>
              <a:pathLst>
                <a:path w="1031" h="2259" extrusionOk="0">
                  <a:moveTo>
                    <a:pt x="278" y="1"/>
                  </a:moveTo>
                  <a:cubicBezTo>
                    <a:pt x="199" y="1"/>
                    <a:pt x="120" y="1"/>
                    <a:pt x="80" y="80"/>
                  </a:cubicBezTo>
                  <a:cubicBezTo>
                    <a:pt x="40" y="159"/>
                    <a:pt x="1" y="278"/>
                    <a:pt x="1" y="397"/>
                  </a:cubicBezTo>
                  <a:cubicBezTo>
                    <a:pt x="40" y="991"/>
                    <a:pt x="238" y="1545"/>
                    <a:pt x="634" y="1981"/>
                  </a:cubicBezTo>
                  <a:cubicBezTo>
                    <a:pt x="753" y="2060"/>
                    <a:pt x="872" y="2179"/>
                    <a:pt x="1031" y="2258"/>
                  </a:cubicBezTo>
                  <a:cubicBezTo>
                    <a:pt x="1031" y="2219"/>
                    <a:pt x="1031" y="2179"/>
                    <a:pt x="1031" y="2140"/>
                  </a:cubicBezTo>
                  <a:cubicBezTo>
                    <a:pt x="674" y="1545"/>
                    <a:pt x="436" y="832"/>
                    <a:pt x="357" y="119"/>
                  </a:cubicBezTo>
                  <a:cubicBezTo>
                    <a:pt x="357" y="80"/>
                    <a:pt x="318" y="1"/>
                    <a:pt x="2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81" name="Google Shape;881;p39"/>
          <p:cNvSpPr/>
          <p:nvPr/>
        </p:nvSpPr>
        <p:spPr>
          <a:xfrm rot="8100000" flipH="1">
            <a:off x="5150534" y="834705"/>
            <a:ext cx="556356" cy="355140"/>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2" name="Google Shape;882;p39"/>
          <p:cNvSpPr/>
          <p:nvPr/>
        </p:nvSpPr>
        <p:spPr>
          <a:xfrm>
            <a:off x="8433331" y="802389"/>
            <a:ext cx="565884" cy="41973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83" name="Google Shape;883;p39"/>
          <p:cNvGrpSpPr/>
          <p:nvPr/>
        </p:nvGrpSpPr>
        <p:grpSpPr>
          <a:xfrm>
            <a:off x="4499654" y="5426271"/>
            <a:ext cx="418993" cy="409533"/>
            <a:chOff x="3536277" y="1668288"/>
            <a:chExt cx="475769" cy="465027"/>
          </a:xfrm>
        </p:grpSpPr>
        <p:sp>
          <p:nvSpPr>
            <p:cNvPr id="884" name="Google Shape;884;p39"/>
            <p:cNvSpPr/>
            <p:nvPr/>
          </p:nvSpPr>
          <p:spPr>
            <a:xfrm>
              <a:off x="3584630" y="1696863"/>
              <a:ext cx="386703" cy="404539"/>
            </a:xfrm>
            <a:custGeom>
              <a:avLst/>
              <a:gdLst/>
              <a:ahLst/>
              <a:cxnLst/>
              <a:rect l="l" t="t" r="r" b="b"/>
              <a:pathLst>
                <a:path w="6022" h="6300" extrusionOk="0">
                  <a:moveTo>
                    <a:pt x="2100" y="1"/>
                  </a:moveTo>
                  <a:cubicBezTo>
                    <a:pt x="2020" y="1"/>
                    <a:pt x="1783" y="199"/>
                    <a:pt x="1704" y="239"/>
                  </a:cubicBezTo>
                  <a:lnTo>
                    <a:pt x="951" y="635"/>
                  </a:lnTo>
                  <a:lnTo>
                    <a:pt x="2219" y="2972"/>
                  </a:lnTo>
                  <a:cubicBezTo>
                    <a:pt x="2298" y="3130"/>
                    <a:pt x="2179" y="3289"/>
                    <a:pt x="2020" y="3328"/>
                  </a:cubicBezTo>
                  <a:cubicBezTo>
                    <a:pt x="2020" y="3408"/>
                    <a:pt x="1941" y="3447"/>
                    <a:pt x="1902" y="3447"/>
                  </a:cubicBezTo>
                  <a:cubicBezTo>
                    <a:pt x="1228" y="3645"/>
                    <a:pt x="594" y="3962"/>
                    <a:pt x="0" y="4319"/>
                  </a:cubicBezTo>
                  <a:cubicBezTo>
                    <a:pt x="79" y="4477"/>
                    <a:pt x="198" y="4636"/>
                    <a:pt x="357" y="4794"/>
                  </a:cubicBezTo>
                  <a:lnTo>
                    <a:pt x="555" y="5111"/>
                  </a:lnTo>
                  <a:cubicBezTo>
                    <a:pt x="647" y="5264"/>
                    <a:pt x="668" y="5323"/>
                    <a:pt x="746" y="5323"/>
                  </a:cubicBezTo>
                  <a:cubicBezTo>
                    <a:pt x="769" y="5323"/>
                    <a:pt x="796" y="5318"/>
                    <a:pt x="832" y="5309"/>
                  </a:cubicBezTo>
                  <a:cubicBezTo>
                    <a:pt x="1149" y="5190"/>
                    <a:pt x="1466" y="5032"/>
                    <a:pt x="1704" y="4834"/>
                  </a:cubicBezTo>
                  <a:cubicBezTo>
                    <a:pt x="1941" y="4675"/>
                    <a:pt x="2219" y="4477"/>
                    <a:pt x="2417" y="4319"/>
                  </a:cubicBezTo>
                  <a:cubicBezTo>
                    <a:pt x="2456" y="4292"/>
                    <a:pt x="2500" y="4279"/>
                    <a:pt x="2544" y="4279"/>
                  </a:cubicBezTo>
                  <a:cubicBezTo>
                    <a:pt x="2632" y="4279"/>
                    <a:pt x="2720" y="4332"/>
                    <a:pt x="2773" y="4438"/>
                  </a:cubicBezTo>
                  <a:cubicBezTo>
                    <a:pt x="2794" y="4427"/>
                    <a:pt x="2816" y="4422"/>
                    <a:pt x="2837" y="4422"/>
                  </a:cubicBezTo>
                  <a:cubicBezTo>
                    <a:pt x="2895" y="4422"/>
                    <a:pt x="2953" y="4459"/>
                    <a:pt x="3011" y="4517"/>
                  </a:cubicBezTo>
                  <a:cubicBezTo>
                    <a:pt x="3288" y="4913"/>
                    <a:pt x="3565" y="5269"/>
                    <a:pt x="3803" y="5666"/>
                  </a:cubicBezTo>
                  <a:cubicBezTo>
                    <a:pt x="3882" y="5903"/>
                    <a:pt x="4001" y="6101"/>
                    <a:pt x="4160" y="6299"/>
                  </a:cubicBezTo>
                  <a:lnTo>
                    <a:pt x="4476" y="6141"/>
                  </a:lnTo>
                  <a:cubicBezTo>
                    <a:pt x="4754" y="6062"/>
                    <a:pt x="4991" y="5903"/>
                    <a:pt x="5229" y="5784"/>
                  </a:cubicBezTo>
                  <a:cubicBezTo>
                    <a:pt x="5467" y="5547"/>
                    <a:pt x="5308" y="5467"/>
                    <a:pt x="5150" y="5190"/>
                  </a:cubicBezTo>
                  <a:lnTo>
                    <a:pt x="4239" y="4002"/>
                  </a:lnTo>
                  <a:cubicBezTo>
                    <a:pt x="4199" y="3923"/>
                    <a:pt x="4199" y="3764"/>
                    <a:pt x="4278" y="3725"/>
                  </a:cubicBezTo>
                  <a:cubicBezTo>
                    <a:pt x="4318" y="3645"/>
                    <a:pt x="4358" y="3566"/>
                    <a:pt x="4437" y="3566"/>
                  </a:cubicBezTo>
                  <a:cubicBezTo>
                    <a:pt x="4991" y="3368"/>
                    <a:pt x="5506" y="3091"/>
                    <a:pt x="6021" y="2774"/>
                  </a:cubicBezTo>
                  <a:cubicBezTo>
                    <a:pt x="5902" y="2576"/>
                    <a:pt x="5784" y="2378"/>
                    <a:pt x="5665" y="2180"/>
                  </a:cubicBezTo>
                  <a:cubicBezTo>
                    <a:pt x="5546" y="1982"/>
                    <a:pt x="5546" y="1942"/>
                    <a:pt x="5467" y="1863"/>
                  </a:cubicBezTo>
                  <a:cubicBezTo>
                    <a:pt x="5442" y="1739"/>
                    <a:pt x="5402" y="1677"/>
                    <a:pt x="5346" y="1677"/>
                  </a:cubicBezTo>
                  <a:cubicBezTo>
                    <a:pt x="5313" y="1677"/>
                    <a:pt x="5274" y="1699"/>
                    <a:pt x="5229" y="1744"/>
                  </a:cubicBezTo>
                  <a:cubicBezTo>
                    <a:pt x="4991" y="1823"/>
                    <a:pt x="4754" y="1902"/>
                    <a:pt x="4556" y="2061"/>
                  </a:cubicBezTo>
                  <a:cubicBezTo>
                    <a:pt x="4318" y="2140"/>
                    <a:pt x="4080" y="2259"/>
                    <a:pt x="3843" y="2378"/>
                  </a:cubicBezTo>
                  <a:lnTo>
                    <a:pt x="3684" y="2378"/>
                  </a:lnTo>
                  <a:cubicBezTo>
                    <a:pt x="3645" y="2437"/>
                    <a:pt x="3575" y="2467"/>
                    <a:pt x="3506" y="2467"/>
                  </a:cubicBezTo>
                  <a:cubicBezTo>
                    <a:pt x="3437" y="2467"/>
                    <a:pt x="3367" y="2437"/>
                    <a:pt x="3328" y="2378"/>
                  </a:cubicBezTo>
                  <a:lnTo>
                    <a:pt x="2337" y="516"/>
                  </a:lnTo>
                  <a:cubicBezTo>
                    <a:pt x="2298" y="437"/>
                    <a:pt x="2139" y="1"/>
                    <a:pt x="210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85" name="Google Shape;885;p39"/>
            <p:cNvSpPr/>
            <p:nvPr/>
          </p:nvSpPr>
          <p:spPr>
            <a:xfrm>
              <a:off x="3536277" y="1668288"/>
              <a:ext cx="475769" cy="465027"/>
            </a:xfrm>
            <a:custGeom>
              <a:avLst/>
              <a:gdLst/>
              <a:ahLst/>
              <a:cxnLst/>
              <a:rect l="l" t="t" r="r" b="b"/>
              <a:pathLst>
                <a:path w="7409" h="7242" extrusionOk="0">
                  <a:moveTo>
                    <a:pt x="2813" y="446"/>
                  </a:moveTo>
                  <a:cubicBezTo>
                    <a:pt x="2892" y="486"/>
                    <a:pt x="3051" y="882"/>
                    <a:pt x="3090" y="961"/>
                  </a:cubicBezTo>
                  <a:lnTo>
                    <a:pt x="4081" y="2823"/>
                  </a:lnTo>
                  <a:cubicBezTo>
                    <a:pt x="4120" y="2882"/>
                    <a:pt x="4180" y="2912"/>
                    <a:pt x="4239" y="2912"/>
                  </a:cubicBezTo>
                  <a:cubicBezTo>
                    <a:pt x="4299" y="2912"/>
                    <a:pt x="4358" y="2882"/>
                    <a:pt x="4398" y="2823"/>
                  </a:cubicBezTo>
                  <a:cubicBezTo>
                    <a:pt x="4437" y="2842"/>
                    <a:pt x="4467" y="2852"/>
                    <a:pt x="4497" y="2852"/>
                  </a:cubicBezTo>
                  <a:cubicBezTo>
                    <a:pt x="4526" y="2852"/>
                    <a:pt x="4556" y="2842"/>
                    <a:pt x="4596" y="2823"/>
                  </a:cubicBezTo>
                  <a:cubicBezTo>
                    <a:pt x="4833" y="2704"/>
                    <a:pt x="5031" y="2585"/>
                    <a:pt x="5269" y="2506"/>
                  </a:cubicBezTo>
                  <a:cubicBezTo>
                    <a:pt x="5507" y="2387"/>
                    <a:pt x="5744" y="2268"/>
                    <a:pt x="5982" y="2189"/>
                  </a:cubicBezTo>
                  <a:cubicBezTo>
                    <a:pt x="6027" y="2144"/>
                    <a:pt x="6066" y="2122"/>
                    <a:pt x="6099" y="2122"/>
                  </a:cubicBezTo>
                  <a:cubicBezTo>
                    <a:pt x="6155" y="2122"/>
                    <a:pt x="6195" y="2184"/>
                    <a:pt x="6220" y="2308"/>
                  </a:cubicBezTo>
                  <a:cubicBezTo>
                    <a:pt x="6259" y="2427"/>
                    <a:pt x="6339" y="2506"/>
                    <a:pt x="6418" y="2625"/>
                  </a:cubicBezTo>
                  <a:cubicBezTo>
                    <a:pt x="6457" y="2743"/>
                    <a:pt x="6655" y="3021"/>
                    <a:pt x="6735" y="3219"/>
                  </a:cubicBezTo>
                  <a:cubicBezTo>
                    <a:pt x="6259" y="3536"/>
                    <a:pt x="5744" y="3813"/>
                    <a:pt x="5150" y="3971"/>
                  </a:cubicBezTo>
                  <a:cubicBezTo>
                    <a:pt x="5111" y="4011"/>
                    <a:pt x="5031" y="4090"/>
                    <a:pt x="5031" y="4130"/>
                  </a:cubicBezTo>
                  <a:cubicBezTo>
                    <a:pt x="4952" y="4209"/>
                    <a:pt x="4913" y="4368"/>
                    <a:pt x="4992" y="4447"/>
                  </a:cubicBezTo>
                  <a:lnTo>
                    <a:pt x="5903" y="5635"/>
                  </a:lnTo>
                  <a:cubicBezTo>
                    <a:pt x="6101" y="5912"/>
                    <a:pt x="6220" y="5992"/>
                    <a:pt x="5982" y="6229"/>
                  </a:cubicBezTo>
                  <a:cubicBezTo>
                    <a:pt x="5744" y="6348"/>
                    <a:pt x="5507" y="6507"/>
                    <a:pt x="5229" y="6586"/>
                  </a:cubicBezTo>
                  <a:lnTo>
                    <a:pt x="4913" y="6744"/>
                  </a:lnTo>
                  <a:cubicBezTo>
                    <a:pt x="4754" y="6546"/>
                    <a:pt x="4635" y="6348"/>
                    <a:pt x="4556" y="6150"/>
                  </a:cubicBezTo>
                  <a:cubicBezTo>
                    <a:pt x="4318" y="5714"/>
                    <a:pt x="4041" y="5358"/>
                    <a:pt x="3764" y="4962"/>
                  </a:cubicBezTo>
                  <a:cubicBezTo>
                    <a:pt x="3685" y="4922"/>
                    <a:pt x="3605" y="4883"/>
                    <a:pt x="3526" y="4883"/>
                  </a:cubicBezTo>
                  <a:cubicBezTo>
                    <a:pt x="3469" y="4797"/>
                    <a:pt x="3371" y="4732"/>
                    <a:pt x="3276" y="4732"/>
                  </a:cubicBezTo>
                  <a:cubicBezTo>
                    <a:pt x="3239" y="4732"/>
                    <a:pt x="3203" y="4742"/>
                    <a:pt x="3170" y="4764"/>
                  </a:cubicBezTo>
                  <a:cubicBezTo>
                    <a:pt x="2932" y="4962"/>
                    <a:pt x="2694" y="5120"/>
                    <a:pt x="2457" y="5279"/>
                  </a:cubicBezTo>
                  <a:cubicBezTo>
                    <a:pt x="2219" y="5477"/>
                    <a:pt x="1902" y="5675"/>
                    <a:pt x="1585" y="5754"/>
                  </a:cubicBezTo>
                  <a:cubicBezTo>
                    <a:pt x="1427" y="5754"/>
                    <a:pt x="1427" y="5754"/>
                    <a:pt x="1308" y="5596"/>
                  </a:cubicBezTo>
                  <a:lnTo>
                    <a:pt x="1070" y="5239"/>
                  </a:lnTo>
                  <a:cubicBezTo>
                    <a:pt x="951" y="5081"/>
                    <a:pt x="832" y="4922"/>
                    <a:pt x="714" y="4764"/>
                  </a:cubicBezTo>
                  <a:cubicBezTo>
                    <a:pt x="1308" y="4368"/>
                    <a:pt x="1981" y="4090"/>
                    <a:pt x="2655" y="3892"/>
                  </a:cubicBezTo>
                  <a:cubicBezTo>
                    <a:pt x="2694" y="3853"/>
                    <a:pt x="2734" y="3813"/>
                    <a:pt x="2773" y="3773"/>
                  </a:cubicBezTo>
                  <a:cubicBezTo>
                    <a:pt x="2932" y="3734"/>
                    <a:pt x="3011" y="3536"/>
                    <a:pt x="2932" y="3417"/>
                  </a:cubicBezTo>
                  <a:lnTo>
                    <a:pt x="1664" y="1080"/>
                  </a:lnTo>
                  <a:lnTo>
                    <a:pt x="2417" y="684"/>
                  </a:lnTo>
                  <a:cubicBezTo>
                    <a:pt x="2496" y="644"/>
                    <a:pt x="2734" y="446"/>
                    <a:pt x="2813" y="446"/>
                  </a:cubicBezTo>
                  <a:close/>
                  <a:moveTo>
                    <a:pt x="2868" y="0"/>
                  </a:moveTo>
                  <a:cubicBezTo>
                    <a:pt x="2783" y="0"/>
                    <a:pt x="2694" y="30"/>
                    <a:pt x="2615" y="89"/>
                  </a:cubicBezTo>
                  <a:cubicBezTo>
                    <a:pt x="2179" y="287"/>
                    <a:pt x="1744" y="486"/>
                    <a:pt x="1308" y="763"/>
                  </a:cubicBezTo>
                  <a:cubicBezTo>
                    <a:pt x="1229" y="802"/>
                    <a:pt x="1189" y="882"/>
                    <a:pt x="1189" y="961"/>
                  </a:cubicBezTo>
                  <a:cubicBezTo>
                    <a:pt x="1149" y="1040"/>
                    <a:pt x="1149" y="1119"/>
                    <a:pt x="1189" y="1199"/>
                  </a:cubicBezTo>
                  <a:lnTo>
                    <a:pt x="2457" y="3456"/>
                  </a:lnTo>
                  <a:cubicBezTo>
                    <a:pt x="1704" y="3694"/>
                    <a:pt x="1031" y="4011"/>
                    <a:pt x="397" y="4407"/>
                  </a:cubicBezTo>
                  <a:cubicBezTo>
                    <a:pt x="1" y="4684"/>
                    <a:pt x="357" y="5041"/>
                    <a:pt x="595" y="5318"/>
                  </a:cubicBezTo>
                  <a:cubicBezTo>
                    <a:pt x="783" y="5619"/>
                    <a:pt x="1043" y="6314"/>
                    <a:pt x="1476" y="6314"/>
                  </a:cubicBezTo>
                  <a:cubicBezTo>
                    <a:pt x="1499" y="6314"/>
                    <a:pt x="1522" y="6313"/>
                    <a:pt x="1545" y="6309"/>
                  </a:cubicBezTo>
                  <a:cubicBezTo>
                    <a:pt x="1862" y="6190"/>
                    <a:pt x="2100" y="6031"/>
                    <a:pt x="2338" y="5873"/>
                  </a:cubicBezTo>
                  <a:cubicBezTo>
                    <a:pt x="2694" y="5635"/>
                    <a:pt x="3011" y="5437"/>
                    <a:pt x="3368" y="5199"/>
                  </a:cubicBezTo>
                  <a:cubicBezTo>
                    <a:pt x="3605" y="5516"/>
                    <a:pt x="3843" y="5833"/>
                    <a:pt x="4041" y="6190"/>
                  </a:cubicBezTo>
                  <a:cubicBezTo>
                    <a:pt x="4200" y="6507"/>
                    <a:pt x="4398" y="6824"/>
                    <a:pt x="4635" y="7140"/>
                  </a:cubicBezTo>
                  <a:cubicBezTo>
                    <a:pt x="4707" y="7212"/>
                    <a:pt x="4796" y="7241"/>
                    <a:pt x="4896" y="7241"/>
                  </a:cubicBezTo>
                  <a:cubicBezTo>
                    <a:pt x="5236" y="7241"/>
                    <a:pt x="5688" y="6898"/>
                    <a:pt x="5903" y="6744"/>
                  </a:cubicBezTo>
                  <a:cubicBezTo>
                    <a:pt x="6220" y="6586"/>
                    <a:pt x="6735" y="6427"/>
                    <a:pt x="6655" y="5952"/>
                  </a:cubicBezTo>
                  <a:cubicBezTo>
                    <a:pt x="6537" y="5675"/>
                    <a:pt x="6378" y="5398"/>
                    <a:pt x="6141" y="5199"/>
                  </a:cubicBezTo>
                  <a:cubicBezTo>
                    <a:pt x="5942" y="4922"/>
                    <a:pt x="5744" y="4645"/>
                    <a:pt x="5507" y="4368"/>
                  </a:cubicBezTo>
                  <a:cubicBezTo>
                    <a:pt x="6022" y="4130"/>
                    <a:pt x="6497" y="3892"/>
                    <a:pt x="6933" y="3655"/>
                  </a:cubicBezTo>
                  <a:cubicBezTo>
                    <a:pt x="7408" y="3338"/>
                    <a:pt x="7250" y="3140"/>
                    <a:pt x="7012" y="2704"/>
                  </a:cubicBezTo>
                  <a:cubicBezTo>
                    <a:pt x="6814" y="2427"/>
                    <a:pt x="6576" y="1714"/>
                    <a:pt x="6180" y="1674"/>
                  </a:cubicBezTo>
                  <a:cubicBezTo>
                    <a:pt x="5942" y="1714"/>
                    <a:pt x="5705" y="1793"/>
                    <a:pt x="5507" y="1912"/>
                  </a:cubicBezTo>
                  <a:cubicBezTo>
                    <a:pt x="5150" y="2070"/>
                    <a:pt x="4794" y="2229"/>
                    <a:pt x="4437" y="2387"/>
                  </a:cubicBezTo>
                  <a:lnTo>
                    <a:pt x="4398" y="2387"/>
                  </a:lnTo>
                  <a:lnTo>
                    <a:pt x="3724" y="1199"/>
                  </a:lnTo>
                  <a:cubicBezTo>
                    <a:pt x="3566" y="763"/>
                    <a:pt x="3368" y="406"/>
                    <a:pt x="3090" y="89"/>
                  </a:cubicBezTo>
                  <a:cubicBezTo>
                    <a:pt x="3031" y="30"/>
                    <a:pt x="2952" y="0"/>
                    <a:pt x="286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86" name="Google Shape;886;p39"/>
          <p:cNvSpPr/>
          <p:nvPr/>
        </p:nvSpPr>
        <p:spPr>
          <a:xfrm>
            <a:off x="2998083" y="5485856"/>
            <a:ext cx="324051" cy="517425"/>
          </a:xfrm>
          <a:custGeom>
            <a:avLst/>
            <a:gdLst/>
            <a:ahLst/>
            <a:cxnLst/>
            <a:rect l="l" t="t" r="r" b="b"/>
            <a:pathLst>
              <a:path w="7122" h="11372" extrusionOk="0">
                <a:moveTo>
                  <a:pt x="5016" y="1"/>
                </a:moveTo>
                <a:cubicBezTo>
                  <a:pt x="4917" y="1"/>
                  <a:pt x="4818" y="60"/>
                  <a:pt x="4798" y="179"/>
                </a:cubicBezTo>
                <a:cubicBezTo>
                  <a:pt x="4784" y="172"/>
                  <a:pt x="4768" y="168"/>
                  <a:pt x="4751" y="168"/>
                </a:cubicBezTo>
                <a:cubicBezTo>
                  <a:pt x="4678" y="168"/>
                  <a:pt x="4593" y="233"/>
                  <a:pt x="4560" y="298"/>
                </a:cubicBezTo>
                <a:cubicBezTo>
                  <a:pt x="4204" y="1011"/>
                  <a:pt x="3689" y="1684"/>
                  <a:pt x="3134" y="2278"/>
                </a:cubicBezTo>
                <a:cubicBezTo>
                  <a:pt x="2984" y="2428"/>
                  <a:pt x="3152" y="2624"/>
                  <a:pt x="3329" y="2624"/>
                </a:cubicBezTo>
                <a:cubicBezTo>
                  <a:pt x="3385" y="2624"/>
                  <a:pt x="3443" y="2604"/>
                  <a:pt x="3491" y="2556"/>
                </a:cubicBezTo>
                <a:cubicBezTo>
                  <a:pt x="4006" y="2001"/>
                  <a:pt x="4481" y="1407"/>
                  <a:pt x="4838" y="733"/>
                </a:cubicBezTo>
                <a:lnTo>
                  <a:pt x="4838" y="733"/>
                </a:lnTo>
                <a:cubicBezTo>
                  <a:pt x="5155" y="4417"/>
                  <a:pt x="3847" y="9290"/>
                  <a:pt x="243" y="10953"/>
                </a:cubicBezTo>
                <a:cubicBezTo>
                  <a:pt x="1" y="11057"/>
                  <a:pt x="90" y="11372"/>
                  <a:pt x="301" y="11372"/>
                </a:cubicBezTo>
                <a:cubicBezTo>
                  <a:pt x="332" y="11372"/>
                  <a:pt x="366" y="11365"/>
                  <a:pt x="401" y="11350"/>
                </a:cubicBezTo>
                <a:cubicBezTo>
                  <a:pt x="4125" y="9646"/>
                  <a:pt x="5590" y="4734"/>
                  <a:pt x="5313" y="852"/>
                </a:cubicBezTo>
                <a:lnTo>
                  <a:pt x="5313" y="852"/>
                </a:lnTo>
                <a:lnTo>
                  <a:pt x="6620" y="2437"/>
                </a:lnTo>
                <a:cubicBezTo>
                  <a:pt x="6663" y="2501"/>
                  <a:pt x="6723" y="2528"/>
                  <a:pt x="6784" y="2528"/>
                </a:cubicBezTo>
                <a:cubicBezTo>
                  <a:pt x="6949" y="2528"/>
                  <a:pt x="7121" y="2333"/>
                  <a:pt x="6977" y="2159"/>
                </a:cubicBezTo>
                <a:lnTo>
                  <a:pt x="5392" y="258"/>
                </a:lnTo>
                <a:cubicBezTo>
                  <a:pt x="5353" y="218"/>
                  <a:pt x="5273" y="179"/>
                  <a:pt x="5234" y="179"/>
                </a:cubicBezTo>
                <a:cubicBezTo>
                  <a:pt x="5214" y="60"/>
                  <a:pt x="5115" y="1"/>
                  <a:pt x="50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7" name="Google Shape;887;p39"/>
          <p:cNvSpPr/>
          <p:nvPr/>
        </p:nvSpPr>
        <p:spPr>
          <a:xfrm>
            <a:off x="9651085" y="5260513"/>
            <a:ext cx="326463" cy="323232"/>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88" name="Google Shape;888;p39"/>
          <p:cNvGrpSpPr/>
          <p:nvPr/>
        </p:nvGrpSpPr>
        <p:grpSpPr>
          <a:xfrm>
            <a:off x="9247591" y="1436141"/>
            <a:ext cx="291767" cy="301043"/>
            <a:chOff x="6109266" y="2958701"/>
            <a:chExt cx="158099" cy="163114"/>
          </a:xfrm>
        </p:grpSpPr>
        <p:sp>
          <p:nvSpPr>
            <p:cNvPr id="889" name="Google Shape;889;p39"/>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0" name="Google Shape;890;p39"/>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1" name="Google Shape;891;p39"/>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92" name="Google Shape;892;p39"/>
          <p:cNvGrpSpPr/>
          <p:nvPr/>
        </p:nvGrpSpPr>
        <p:grpSpPr>
          <a:xfrm>
            <a:off x="5053860" y="1334547"/>
            <a:ext cx="626939" cy="609204"/>
            <a:chOff x="4915097" y="219724"/>
            <a:chExt cx="427847" cy="414801"/>
          </a:xfrm>
        </p:grpSpPr>
        <p:sp>
          <p:nvSpPr>
            <p:cNvPr id="893" name="Google Shape;893;p39"/>
            <p:cNvSpPr/>
            <p:nvPr/>
          </p:nvSpPr>
          <p:spPr>
            <a:xfrm>
              <a:off x="4946857" y="255387"/>
              <a:ext cx="364328" cy="353741"/>
            </a:xfrm>
            <a:custGeom>
              <a:avLst/>
              <a:gdLst/>
              <a:ahLst/>
              <a:cxnLst/>
              <a:rect l="l" t="t" r="r" b="b"/>
              <a:pathLst>
                <a:path w="6814" h="6616" extrusionOk="0">
                  <a:moveTo>
                    <a:pt x="3565" y="0"/>
                  </a:moveTo>
                  <a:cubicBezTo>
                    <a:pt x="3248" y="832"/>
                    <a:pt x="2932" y="1624"/>
                    <a:pt x="2615" y="2456"/>
                  </a:cubicBezTo>
                  <a:cubicBezTo>
                    <a:pt x="2570" y="2545"/>
                    <a:pt x="2488" y="2597"/>
                    <a:pt x="2411" y="2597"/>
                  </a:cubicBezTo>
                  <a:cubicBezTo>
                    <a:pt x="2350" y="2597"/>
                    <a:pt x="2293" y="2565"/>
                    <a:pt x="2258" y="2496"/>
                  </a:cubicBezTo>
                  <a:cubicBezTo>
                    <a:pt x="2219" y="2575"/>
                    <a:pt x="2139" y="2575"/>
                    <a:pt x="2100" y="2575"/>
                  </a:cubicBezTo>
                  <a:cubicBezTo>
                    <a:pt x="1704" y="2575"/>
                    <a:pt x="1347" y="2575"/>
                    <a:pt x="991" y="2615"/>
                  </a:cubicBezTo>
                  <a:cubicBezTo>
                    <a:pt x="634" y="2615"/>
                    <a:pt x="317" y="2654"/>
                    <a:pt x="0" y="2694"/>
                  </a:cubicBezTo>
                  <a:cubicBezTo>
                    <a:pt x="476" y="3328"/>
                    <a:pt x="1070" y="3843"/>
                    <a:pt x="1783" y="4159"/>
                  </a:cubicBezTo>
                  <a:cubicBezTo>
                    <a:pt x="1941" y="4278"/>
                    <a:pt x="1941" y="4476"/>
                    <a:pt x="1783" y="4595"/>
                  </a:cubicBezTo>
                  <a:cubicBezTo>
                    <a:pt x="1704" y="4952"/>
                    <a:pt x="1624" y="5348"/>
                    <a:pt x="1545" y="5704"/>
                  </a:cubicBezTo>
                  <a:cubicBezTo>
                    <a:pt x="1426" y="6021"/>
                    <a:pt x="1387" y="6298"/>
                    <a:pt x="1347" y="6615"/>
                  </a:cubicBezTo>
                  <a:cubicBezTo>
                    <a:pt x="1743" y="6457"/>
                    <a:pt x="2100" y="6219"/>
                    <a:pt x="2377" y="5902"/>
                  </a:cubicBezTo>
                  <a:cubicBezTo>
                    <a:pt x="2773" y="5585"/>
                    <a:pt x="3169" y="5229"/>
                    <a:pt x="3565" y="4872"/>
                  </a:cubicBezTo>
                  <a:cubicBezTo>
                    <a:pt x="3605" y="4833"/>
                    <a:pt x="3664" y="4813"/>
                    <a:pt x="3724" y="4813"/>
                  </a:cubicBezTo>
                  <a:cubicBezTo>
                    <a:pt x="3783" y="4813"/>
                    <a:pt x="3843" y="4833"/>
                    <a:pt x="3882" y="4872"/>
                  </a:cubicBezTo>
                  <a:cubicBezTo>
                    <a:pt x="3895" y="4859"/>
                    <a:pt x="3913" y="4855"/>
                    <a:pt x="3932" y="4855"/>
                  </a:cubicBezTo>
                  <a:cubicBezTo>
                    <a:pt x="3970" y="4855"/>
                    <a:pt x="4014" y="4872"/>
                    <a:pt x="4041" y="4872"/>
                  </a:cubicBezTo>
                  <a:cubicBezTo>
                    <a:pt x="4437" y="5150"/>
                    <a:pt x="4833" y="5387"/>
                    <a:pt x="5229" y="5625"/>
                  </a:cubicBezTo>
                  <a:cubicBezTo>
                    <a:pt x="5339" y="5698"/>
                    <a:pt x="5989" y="6109"/>
                    <a:pt x="6182" y="6109"/>
                  </a:cubicBezTo>
                  <a:cubicBezTo>
                    <a:pt x="6197" y="6109"/>
                    <a:pt x="6210" y="6106"/>
                    <a:pt x="6219" y="6100"/>
                  </a:cubicBezTo>
                  <a:cubicBezTo>
                    <a:pt x="6338" y="6061"/>
                    <a:pt x="6101" y="5150"/>
                    <a:pt x="6061" y="4991"/>
                  </a:cubicBezTo>
                  <a:cubicBezTo>
                    <a:pt x="5942" y="4595"/>
                    <a:pt x="5744" y="4239"/>
                    <a:pt x="5506" y="3882"/>
                  </a:cubicBezTo>
                  <a:cubicBezTo>
                    <a:pt x="5506" y="3843"/>
                    <a:pt x="5467" y="3803"/>
                    <a:pt x="5467" y="3763"/>
                  </a:cubicBezTo>
                  <a:cubicBezTo>
                    <a:pt x="5427" y="3684"/>
                    <a:pt x="5427" y="3565"/>
                    <a:pt x="5506" y="3526"/>
                  </a:cubicBezTo>
                  <a:cubicBezTo>
                    <a:pt x="5982" y="3050"/>
                    <a:pt x="6417" y="2575"/>
                    <a:pt x="6814" y="2020"/>
                  </a:cubicBezTo>
                  <a:cubicBezTo>
                    <a:pt x="6654" y="1983"/>
                    <a:pt x="6482" y="1968"/>
                    <a:pt x="6303" y="1968"/>
                  </a:cubicBezTo>
                  <a:cubicBezTo>
                    <a:pt x="5725" y="1968"/>
                    <a:pt x="5079" y="2128"/>
                    <a:pt x="4595" y="2218"/>
                  </a:cubicBezTo>
                  <a:cubicBezTo>
                    <a:pt x="4516" y="2218"/>
                    <a:pt x="4437" y="2179"/>
                    <a:pt x="4397" y="2139"/>
                  </a:cubicBezTo>
                  <a:cubicBezTo>
                    <a:pt x="4318" y="2100"/>
                    <a:pt x="4278" y="2060"/>
                    <a:pt x="4239" y="1981"/>
                  </a:cubicBezTo>
                  <a:cubicBezTo>
                    <a:pt x="4120" y="1585"/>
                    <a:pt x="4001" y="1228"/>
                    <a:pt x="3882" y="872"/>
                  </a:cubicBezTo>
                  <a:cubicBezTo>
                    <a:pt x="3803" y="555"/>
                    <a:pt x="3684" y="277"/>
                    <a:pt x="356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94" name="Google Shape;894;p39"/>
            <p:cNvSpPr/>
            <p:nvPr/>
          </p:nvSpPr>
          <p:spPr>
            <a:xfrm>
              <a:off x="4915097" y="219724"/>
              <a:ext cx="427847" cy="414801"/>
            </a:xfrm>
            <a:custGeom>
              <a:avLst/>
              <a:gdLst/>
              <a:ahLst/>
              <a:cxnLst/>
              <a:rect l="l" t="t" r="r" b="b"/>
              <a:pathLst>
                <a:path w="8002" h="7758" extrusionOk="0">
                  <a:moveTo>
                    <a:pt x="4159" y="627"/>
                  </a:moveTo>
                  <a:cubicBezTo>
                    <a:pt x="4278" y="905"/>
                    <a:pt x="4397" y="1222"/>
                    <a:pt x="4476" y="1539"/>
                  </a:cubicBezTo>
                  <a:cubicBezTo>
                    <a:pt x="4635" y="1895"/>
                    <a:pt x="4754" y="2252"/>
                    <a:pt x="4833" y="2608"/>
                  </a:cubicBezTo>
                  <a:cubicBezTo>
                    <a:pt x="4872" y="2687"/>
                    <a:pt x="4952" y="2767"/>
                    <a:pt x="5031" y="2767"/>
                  </a:cubicBezTo>
                  <a:cubicBezTo>
                    <a:pt x="5060" y="2825"/>
                    <a:pt x="5110" y="2861"/>
                    <a:pt x="5166" y="2861"/>
                  </a:cubicBezTo>
                  <a:cubicBezTo>
                    <a:pt x="5186" y="2861"/>
                    <a:pt x="5208" y="2856"/>
                    <a:pt x="5229" y="2846"/>
                  </a:cubicBezTo>
                  <a:cubicBezTo>
                    <a:pt x="5680" y="2786"/>
                    <a:pt x="6314" y="2634"/>
                    <a:pt x="6888" y="2634"/>
                  </a:cubicBezTo>
                  <a:cubicBezTo>
                    <a:pt x="7070" y="2634"/>
                    <a:pt x="7246" y="2649"/>
                    <a:pt x="7408" y="2687"/>
                  </a:cubicBezTo>
                  <a:cubicBezTo>
                    <a:pt x="7011" y="3242"/>
                    <a:pt x="6576" y="3717"/>
                    <a:pt x="6100" y="4193"/>
                  </a:cubicBezTo>
                  <a:cubicBezTo>
                    <a:pt x="6021" y="4272"/>
                    <a:pt x="6021" y="4351"/>
                    <a:pt x="6061" y="4430"/>
                  </a:cubicBezTo>
                  <a:cubicBezTo>
                    <a:pt x="6061" y="4470"/>
                    <a:pt x="6100" y="4510"/>
                    <a:pt x="6100" y="4549"/>
                  </a:cubicBezTo>
                  <a:cubicBezTo>
                    <a:pt x="6338" y="4906"/>
                    <a:pt x="6536" y="5262"/>
                    <a:pt x="6695" y="5658"/>
                  </a:cubicBezTo>
                  <a:cubicBezTo>
                    <a:pt x="6734" y="5817"/>
                    <a:pt x="7051" y="6649"/>
                    <a:pt x="6853" y="6767"/>
                  </a:cubicBezTo>
                  <a:cubicBezTo>
                    <a:pt x="6833" y="6780"/>
                    <a:pt x="6807" y="6785"/>
                    <a:pt x="6778" y="6785"/>
                  </a:cubicBezTo>
                  <a:cubicBezTo>
                    <a:pt x="6523" y="6785"/>
                    <a:pt x="5969" y="6359"/>
                    <a:pt x="5863" y="6252"/>
                  </a:cubicBezTo>
                  <a:cubicBezTo>
                    <a:pt x="5427" y="6054"/>
                    <a:pt x="5031" y="5817"/>
                    <a:pt x="4635" y="5539"/>
                  </a:cubicBezTo>
                  <a:cubicBezTo>
                    <a:pt x="4595" y="5500"/>
                    <a:pt x="4555" y="5500"/>
                    <a:pt x="4516" y="5500"/>
                  </a:cubicBezTo>
                  <a:cubicBezTo>
                    <a:pt x="4456" y="5460"/>
                    <a:pt x="4397" y="5440"/>
                    <a:pt x="4338" y="5440"/>
                  </a:cubicBezTo>
                  <a:cubicBezTo>
                    <a:pt x="4278" y="5440"/>
                    <a:pt x="4219" y="5460"/>
                    <a:pt x="4159" y="5500"/>
                  </a:cubicBezTo>
                  <a:cubicBezTo>
                    <a:pt x="3763" y="5856"/>
                    <a:pt x="3407" y="6213"/>
                    <a:pt x="2971" y="6569"/>
                  </a:cubicBezTo>
                  <a:cubicBezTo>
                    <a:pt x="2694" y="6886"/>
                    <a:pt x="2337" y="7124"/>
                    <a:pt x="1941" y="7282"/>
                  </a:cubicBezTo>
                  <a:cubicBezTo>
                    <a:pt x="1981" y="6965"/>
                    <a:pt x="2060" y="6649"/>
                    <a:pt x="2139" y="6371"/>
                  </a:cubicBezTo>
                  <a:cubicBezTo>
                    <a:pt x="2258" y="5975"/>
                    <a:pt x="2337" y="5619"/>
                    <a:pt x="2416" y="5223"/>
                  </a:cubicBezTo>
                  <a:cubicBezTo>
                    <a:pt x="2535" y="5143"/>
                    <a:pt x="2535" y="4906"/>
                    <a:pt x="2416" y="4826"/>
                  </a:cubicBezTo>
                  <a:cubicBezTo>
                    <a:pt x="1703" y="4510"/>
                    <a:pt x="1070" y="3995"/>
                    <a:pt x="594" y="3361"/>
                  </a:cubicBezTo>
                  <a:cubicBezTo>
                    <a:pt x="826" y="3303"/>
                    <a:pt x="1079" y="3266"/>
                    <a:pt x="1323" y="3266"/>
                  </a:cubicBezTo>
                  <a:cubicBezTo>
                    <a:pt x="1412" y="3266"/>
                    <a:pt x="1500" y="3271"/>
                    <a:pt x="1585" y="3282"/>
                  </a:cubicBezTo>
                  <a:cubicBezTo>
                    <a:pt x="1941" y="3282"/>
                    <a:pt x="2337" y="3242"/>
                    <a:pt x="2694" y="3242"/>
                  </a:cubicBezTo>
                  <a:cubicBezTo>
                    <a:pt x="2733" y="3242"/>
                    <a:pt x="2813" y="3202"/>
                    <a:pt x="2852" y="3163"/>
                  </a:cubicBezTo>
                  <a:cubicBezTo>
                    <a:pt x="2885" y="3212"/>
                    <a:pt x="2939" y="3234"/>
                    <a:pt x="2997" y="3234"/>
                  </a:cubicBezTo>
                  <a:cubicBezTo>
                    <a:pt x="3076" y="3234"/>
                    <a:pt x="3163" y="3192"/>
                    <a:pt x="3209" y="3123"/>
                  </a:cubicBezTo>
                  <a:cubicBezTo>
                    <a:pt x="3526" y="2291"/>
                    <a:pt x="3842" y="1459"/>
                    <a:pt x="4159" y="627"/>
                  </a:cubicBezTo>
                  <a:close/>
                  <a:moveTo>
                    <a:pt x="4056" y="0"/>
                  </a:moveTo>
                  <a:cubicBezTo>
                    <a:pt x="3974" y="0"/>
                    <a:pt x="3898" y="56"/>
                    <a:pt x="3842" y="113"/>
                  </a:cubicBezTo>
                  <a:cubicBezTo>
                    <a:pt x="3486" y="1024"/>
                    <a:pt x="3169" y="1935"/>
                    <a:pt x="2813" y="2846"/>
                  </a:cubicBezTo>
                  <a:cubicBezTo>
                    <a:pt x="2773" y="2806"/>
                    <a:pt x="2694" y="2806"/>
                    <a:pt x="2654" y="2806"/>
                  </a:cubicBezTo>
                  <a:cubicBezTo>
                    <a:pt x="2139" y="2806"/>
                    <a:pt x="1664" y="2846"/>
                    <a:pt x="1149" y="2846"/>
                  </a:cubicBezTo>
                  <a:cubicBezTo>
                    <a:pt x="792" y="2846"/>
                    <a:pt x="436" y="2925"/>
                    <a:pt x="119" y="3083"/>
                  </a:cubicBezTo>
                  <a:cubicBezTo>
                    <a:pt x="40" y="3123"/>
                    <a:pt x="0" y="3242"/>
                    <a:pt x="40" y="3321"/>
                  </a:cubicBezTo>
                  <a:cubicBezTo>
                    <a:pt x="357" y="4113"/>
                    <a:pt x="1188" y="4708"/>
                    <a:pt x="1941" y="5143"/>
                  </a:cubicBezTo>
                  <a:cubicBezTo>
                    <a:pt x="1783" y="5777"/>
                    <a:pt x="1664" y="6411"/>
                    <a:pt x="1545" y="7045"/>
                  </a:cubicBezTo>
                  <a:cubicBezTo>
                    <a:pt x="1466" y="7322"/>
                    <a:pt x="1426" y="7718"/>
                    <a:pt x="1862" y="7758"/>
                  </a:cubicBezTo>
                  <a:cubicBezTo>
                    <a:pt x="2258" y="7758"/>
                    <a:pt x="2773" y="7322"/>
                    <a:pt x="3090" y="7084"/>
                  </a:cubicBezTo>
                  <a:cubicBezTo>
                    <a:pt x="3526" y="6728"/>
                    <a:pt x="3961" y="6332"/>
                    <a:pt x="4397" y="5936"/>
                  </a:cubicBezTo>
                  <a:cubicBezTo>
                    <a:pt x="4872" y="6252"/>
                    <a:pt x="5427" y="6569"/>
                    <a:pt x="5942" y="6847"/>
                  </a:cubicBezTo>
                  <a:cubicBezTo>
                    <a:pt x="6193" y="6972"/>
                    <a:pt x="6619" y="7273"/>
                    <a:pt x="6963" y="7273"/>
                  </a:cubicBezTo>
                  <a:cubicBezTo>
                    <a:pt x="7052" y="7273"/>
                    <a:pt x="7136" y="7252"/>
                    <a:pt x="7209" y="7203"/>
                  </a:cubicBezTo>
                  <a:cubicBezTo>
                    <a:pt x="7526" y="6965"/>
                    <a:pt x="7289" y="6292"/>
                    <a:pt x="7249" y="5975"/>
                  </a:cubicBezTo>
                  <a:cubicBezTo>
                    <a:pt x="7091" y="5421"/>
                    <a:pt x="6853" y="4866"/>
                    <a:pt x="6536" y="4351"/>
                  </a:cubicBezTo>
                  <a:cubicBezTo>
                    <a:pt x="7051" y="3876"/>
                    <a:pt x="7526" y="3321"/>
                    <a:pt x="7922" y="2727"/>
                  </a:cubicBezTo>
                  <a:cubicBezTo>
                    <a:pt x="8002" y="2608"/>
                    <a:pt x="8002" y="2450"/>
                    <a:pt x="7883" y="2410"/>
                  </a:cubicBezTo>
                  <a:cubicBezTo>
                    <a:pt x="7578" y="2250"/>
                    <a:pt x="7222" y="2193"/>
                    <a:pt x="6851" y="2193"/>
                  </a:cubicBezTo>
                  <a:cubicBezTo>
                    <a:pt x="6304" y="2193"/>
                    <a:pt x="5724" y="2316"/>
                    <a:pt x="5229" y="2410"/>
                  </a:cubicBezTo>
                  <a:cubicBezTo>
                    <a:pt x="5110" y="1895"/>
                    <a:pt x="4912" y="1380"/>
                    <a:pt x="4714" y="905"/>
                  </a:cubicBezTo>
                  <a:cubicBezTo>
                    <a:pt x="4595" y="588"/>
                    <a:pt x="4516" y="152"/>
                    <a:pt x="4159" y="33"/>
                  </a:cubicBezTo>
                  <a:cubicBezTo>
                    <a:pt x="4125" y="10"/>
                    <a:pt x="4090" y="0"/>
                    <a:pt x="405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95" name="Google Shape;895;p39"/>
          <p:cNvSpPr/>
          <p:nvPr/>
        </p:nvSpPr>
        <p:spPr>
          <a:xfrm>
            <a:off x="1182095" y="1598522"/>
            <a:ext cx="230644" cy="278797"/>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96" name="Google Shape;896;p39"/>
          <p:cNvGrpSpPr/>
          <p:nvPr/>
        </p:nvGrpSpPr>
        <p:grpSpPr>
          <a:xfrm>
            <a:off x="1259116" y="727566"/>
            <a:ext cx="222336" cy="245911"/>
            <a:chOff x="5414907" y="2017485"/>
            <a:chExt cx="220338" cy="243702"/>
          </a:xfrm>
        </p:grpSpPr>
        <p:sp>
          <p:nvSpPr>
            <p:cNvPr id="897" name="Google Shape;897;p39"/>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8" name="Google Shape;898;p39"/>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9" name="Google Shape;899;p39"/>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00" name="Google Shape;900;p39"/>
          <p:cNvGrpSpPr/>
          <p:nvPr/>
        </p:nvGrpSpPr>
        <p:grpSpPr>
          <a:xfrm rot="-1739504">
            <a:off x="8053884" y="1188108"/>
            <a:ext cx="471425" cy="638811"/>
            <a:chOff x="3989427" y="3265633"/>
            <a:chExt cx="411747" cy="557942"/>
          </a:xfrm>
        </p:grpSpPr>
        <p:sp>
          <p:nvSpPr>
            <p:cNvPr id="901" name="Google Shape;901;p39"/>
            <p:cNvSpPr/>
            <p:nvPr/>
          </p:nvSpPr>
          <p:spPr>
            <a:xfrm>
              <a:off x="4027184" y="3301913"/>
              <a:ext cx="327304" cy="491996"/>
            </a:xfrm>
            <a:custGeom>
              <a:avLst/>
              <a:gdLst/>
              <a:ahLst/>
              <a:cxnLst/>
              <a:rect l="l" t="t" r="r" b="b"/>
              <a:pathLst>
                <a:path w="5097" h="7662" extrusionOk="0">
                  <a:moveTo>
                    <a:pt x="674" y="0"/>
                  </a:moveTo>
                  <a:cubicBezTo>
                    <a:pt x="476" y="1070"/>
                    <a:pt x="238" y="2100"/>
                    <a:pt x="1" y="3130"/>
                  </a:cubicBezTo>
                  <a:lnTo>
                    <a:pt x="1110" y="2575"/>
                  </a:lnTo>
                  <a:lnTo>
                    <a:pt x="1150" y="2575"/>
                  </a:lnTo>
                  <a:cubicBezTo>
                    <a:pt x="1178" y="2547"/>
                    <a:pt x="1216" y="2534"/>
                    <a:pt x="1255" y="2534"/>
                  </a:cubicBezTo>
                  <a:cubicBezTo>
                    <a:pt x="1326" y="2534"/>
                    <a:pt x="1401" y="2578"/>
                    <a:pt x="1427" y="2654"/>
                  </a:cubicBezTo>
                  <a:cubicBezTo>
                    <a:pt x="1902" y="3566"/>
                    <a:pt x="2378" y="4477"/>
                    <a:pt x="2892" y="5348"/>
                  </a:cubicBezTo>
                  <a:cubicBezTo>
                    <a:pt x="3209" y="5982"/>
                    <a:pt x="3645" y="7408"/>
                    <a:pt x="4319" y="7606"/>
                  </a:cubicBezTo>
                  <a:cubicBezTo>
                    <a:pt x="4433" y="7644"/>
                    <a:pt x="4528" y="7661"/>
                    <a:pt x="4606" y="7661"/>
                  </a:cubicBezTo>
                  <a:cubicBezTo>
                    <a:pt x="5097" y="7661"/>
                    <a:pt x="4931" y="6986"/>
                    <a:pt x="4794" y="6576"/>
                  </a:cubicBezTo>
                  <a:cubicBezTo>
                    <a:pt x="4556" y="6061"/>
                    <a:pt x="4279" y="5546"/>
                    <a:pt x="4002" y="5071"/>
                  </a:cubicBezTo>
                  <a:lnTo>
                    <a:pt x="2655" y="2536"/>
                  </a:lnTo>
                  <a:cubicBezTo>
                    <a:pt x="2417" y="2536"/>
                    <a:pt x="2219" y="2258"/>
                    <a:pt x="2457" y="2139"/>
                  </a:cubicBezTo>
                  <a:lnTo>
                    <a:pt x="3407" y="1664"/>
                  </a:lnTo>
                  <a:cubicBezTo>
                    <a:pt x="2576" y="991"/>
                    <a:pt x="1664" y="476"/>
                    <a:pt x="67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02" name="Google Shape;902;p39"/>
            <p:cNvSpPr/>
            <p:nvPr/>
          </p:nvSpPr>
          <p:spPr>
            <a:xfrm>
              <a:off x="3989427" y="3265633"/>
              <a:ext cx="411747" cy="557942"/>
            </a:xfrm>
            <a:custGeom>
              <a:avLst/>
              <a:gdLst/>
              <a:ahLst/>
              <a:cxnLst/>
              <a:rect l="l" t="t" r="r" b="b"/>
              <a:pathLst>
                <a:path w="6412" h="8689" extrusionOk="0">
                  <a:moveTo>
                    <a:pt x="1262" y="565"/>
                  </a:moveTo>
                  <a:cubicBezTo>
                    <a:pt x="2252" y="1001"/>
                    <a:pt x="3164" y="1556"/>
                    <a:pt x="3995" y="2190"/>
                  </a:cubicBezTo>
                  <a:lnTo>
                    <a:pt x="3045" y="2704"/>
                  </a:lnTo>
                  <a:cubicBezTo>
                    <a:pt x="2821" y="2816"/>
                    <a:pt x="2984" y="3104"/>
                    <a:pt x="3169" y="3104"/>
                  </a:cubicBezTo>
                  <a:cubicBezTo>
                    <a:pt x="3180" y="3104"/>
                    <a:pt x="3192" y="3103"/>
                    <a:pt x="3203" y="3101"/>
                  </a:cubicBezTo>
                  <a:cubicBezTo>
                    <a:pt x="3679" y="3932"/>
                    <a:pt x="4114" y="4764"/>
                    <a:pt x="4550" y="5636"/>
                  </a:cubicBezTo>
                  <a:cubicBezTo>
                    <a:pt x="4867" y="6111"/>
                    <a:pt x="5144" y="6587"/>
                    <a:pt x="5342" y="7101"/>
                  </a:cubicBezTo>
                  <a:cubicBezTo>
                    <a:pt x="5515" y="7552"/>
                    <a:pt x="5689" y="8214"/>
                    <a:pt x="5173" y="8214"/>
                  </a:cubicBezTo>
                  <a:cubicBezTo>
                    <a:pt x="5099" y="8214"/>
                    <a:pt x="5011" y="8201"/>
                    <a:pt x="4907" y="8171"/>
                  </a:cubicBezTo>
                  <a:cubicBezTo>
                    <a:pt x="4233" y="7973"/>
                    <a:pt x="3797" y="6547"/>
                    <a:pt x="3441" y="5913"/>
                  </a:cubicBezTo>
                  <a:cubicBezTo>
                    <a:pt x="2966" y="5002"/>
                    <a:pt x="2490" y="4091"/>
                    <a:pt x="2015" y="3180"/>
                  </a:cubicBezTo>
                  <a:cubicBezTo>
                    <a:pt x="1993" y="3114"/>
                    <a:pt x="1935" y="3085"/>
                    <a:pt x="1874" y="3085"/>
                  </a:cubicBezTo>
                  <a:cubicBezTo>
                    <a:pt x="1825" y="3085"/>
                    <a:pt x="1773" y="3105"/>
                    <a:pt x="1738" y="3140"/>
                  </a:cubicBezTo>
                  <a:lnTo>
                    <a:pt x="1658" y="3140"/>
                  </a:lnTo>
                  <a:lnTo>
                    <a:pt x="589" y="3695"/>
                  </a:lnTo>
                  <a:cubicBezTo>
                    <a:pt x="826" y="2665"/>
                    <a:pt x="1064" y="1595"/>
                    <a:pt x="1262" y="565"/>
                  </a:cubicBezTo>
                  <a:close/>
                  <a:moveTo>
                    <a:pt x="1139" y="1"/>
                  </a:moveTo>
                  <a:cubicBezTo>
                    <a:pt x="1013" y="1"/>
                    <a:pt x="906" y="72"/>
                    <a:pt x="906" y="169"/>
                  </a:cubicBezTo>
                  <a:cubicBezTo>
                    <a:pt x="628" y="1477"/>
                    <a:pt x="311" y="2784"/>
                    <a:pt x="34" y="4051"/>
                  </a:cubicBezTo>
                  <a:cubicBezTo>
                    <a:pt x="1" y="4185"/>
                    <a:pt x="136" y="4347"/>
                    <a:pt x="275" y="4347"/>
                  </a:cubicBezTo>
                  <a:cubicBezTo>
                    <a:pt x="300" y="4347"/>
                    <a:pt x="326" y="4341"/>
                    <a:pt x="351" y="4329"/>
                  </a:cubicBezTo>
                  <a:lnTo>
                    <a:pt x="1738" y="3616"/>
                  </a:lnTo>
                  <a:cubicBezTo>
                    <a:pt x="2451" y="5042"/>
                    <a:pt x="3203" y="6428"/>
                    <a:pt x="3956" y="7775"/>
                  </a:cubicBezTo>
                  <a:cubicBezTo>
                    <a:pt x="4279" y="8362"/>
                    <a:pt x="4537" y="8689"/>
                    <a:pt x="5004" y="8689"/>
                  </a:cubicBezTo>
                  <a:cubicBezTo>
                    <a:pt x="5167" y="8689"/>
                    <a:pt x="5355" y="8649"/>
                    <a:pt x="5580" y="8567"/>
                  </a:cubicBezTo>
                  <a:cubicBezTo>
                    <a:pt x="6412" y="8290"/>
                    <a:pt x="6333" y="7933"/>
                    <a:pt x="5936" y="7220"/>
                  </a:cubicBezTo>
                  <a:lnTo>
                    <a:pt x="3639" y="2903"/>
                  </a:lnTo>
                  <a:lnTo>
                    <a:pt x="4550" y="2388"/>
                  </a:lnTo>
                  <a:cubicBezTo>
                    <a:pt x="4669" y="2348"/>
                    <a:pt x="4669" y="2150"/>
                    <a:pt x="4550" y="2071"/>
                  </a:cubicBezTo>
                  <a:cubicBezTo>
                    <a:pt x="3679" y="1160"/>
                    <a:pt x="2292" y="645"/>
                    <a:pt x="1223" y="11"/>
                  </a:cubicBezTo>
                  <a:cubicBezTo>
                    <a:pt x="1195" y="4"/>
                    <a:pt x="1166" y="1"/>
                    <a:pt x="113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03" name="Google Shape;903;p39"/>
          <p:cNvSpPr/>
          <p:nvPr/>
        </p:nvSpPr>
        <p:spPr>
          <a:xfrm>
            <a:off x="9390234" y="689985"/>
            <a:ext cx="414633" cy="459700"/>
          </a:xfrm>
          <a:custGeom>
            <a:avLst/>
            <a:gdLst/>
            <a:ahLst/>
            <a:cxnLst/>
            <a:rect l="l" t="t" r="r" b="b"/>
            <a:pathLst>
              <a:path w="12439" h="13791" extrusionOk="0">
                <a:moveTo>
                  <a:pt x="4678" y="0"/>
                </a:moveTo>
                <a:cubicBezTo>
                  <a:pt x="4575" y="0"/>
                  <a:pt x="4470" y="6"/>
                  <a:pt x="4365" y="19"/>
                </a:cubicBezTo>
                <a:cubicBezTo>
                  <a:pt x="3637" y="91"/>
                  <a:pt x="2910" y="382"/>
                  <a:pt x="2255" y="819"/>
                </a:cubicBezTo>
                <a:cubicBezTo>
                  <a:pt x="1382" y="1546"/>
                  <a:pt x="728" y="2492"/>
                  <a:pt x="291" y="3583"/>
                </a:cubicBezTo>
                <a:cubicBezTo>
                  <a:pt x="1" y="4092"/>
                  <a:pt x="219" y="4819"/>
                  <a:pt x="801" y="5110"/>
                </a:cubicBezTo>
                <a:cubicBezTo>
                  <a:pt x="1019" y="5256"/>
                  <a:pt x="1237" y="5474"/>
                  <a:pt x="1455" y="5619"/>
                </a:cubicBezTo>
                <a:cubicBezTo>
                  <a:pt x="1665" y="5829"/>
                  <a:pt x="1824" y="5938"/>
                  <a:pt x="1966" y="5938"/>
                </a:cubicBezTo>
                <a:cubicBezTo>
                  <a:pt x="2118" y="5938"/>
                  <a:pt x="2250" y="5811"/>
                  <a:pt x="2401" y="5547"/>
                </a:cubicBezTo>
                <a:cubicBezTo>
                  <a:pt x="2692" y="5037"/>
                  <a:pt x="3055" y="4528"/>
                  <a:pt x="3419" y="4019"/>
                </a:cubicBezTo>
                <a:cubicBezTo>
                  <a:pt x="3579" y="3806"/>
                  <a:pt x="3855" y="3671"/>
                  <a:pt x="4135" y="3671"/>
                </a:cubicBezTo>
                <a:cubicBezTo>
                  <a:pt x="4237" y="3671"/>
                  <a:pt x="4340" y="3689"/>
                  <a:pt x="4437" y="3728"/>
                </a:cubicBezTo>
                <a:cubicBezTo>
                  <a:pt x="4874" y="3874"/>
                  <a:pt x="4728" y="4310"/>
                  <a:pt x="4655" y="4674"/>
                </a:cubicBezTo>
                <a:cubicBezTo>
                  <a:pt x="4510" y="5328"/>
                  <a:pt x="4219" y="5910"/>
                  <a:pt x="3710" y="6347"/>
                </a:cubicBezTo>
                <a:cubicBezTo>
                  <a:pt x="2764" y="7001"/>
                  <a:pt x="2764" y="7510"/>
                  <a:pt x="3564" y="8383"/>
                </a:cubicBezTo>
                <a:cubicBezTo>
                  <a:pt x="3928" y="8820"/>
                  <a:pt x="4292" y="9183"/>
                  <a:pt x="4655" y="9692"/>
                </a:cubicBezTo>
                <a:cubicBezTo>
                  <a:pt x="4825" y="9904"/>
                  <a:pt x="4970" y="10017"/>
                  <a:pt x="5133" y="10017"/>
                </a:cubicBezTo>
                <a:cubicBezTo>
                  <a:pt x="5250" y="10017"/>
                  <a:pt x="5377" y="9959"/>
                  <a:pt x="5528" y="9838"/>
                </a:cubicBezTo>
                <a:cubicBezTo>
                  <a:pt x="5965" y="9474"/>
                  <a:pt x="6401" y="9183"/>
                  <a:pt x="6838" y="8892"/>
                </a:cubicBezTo>
                <a:cubicBezTo>
                  <a:pt x="7051" y="8786"/>
                  <a:pt x="7263" y="8718"/>
                  <a:pt x="7505" y="8718"/>
                </a:cubicBezTo>
                <a:cubicBezTo>
                  <a:pt x="7593" y="8718"/>
                  <a:pt x="7686" y="8727"/>
                  <a:pt x="7783" y="8747"/>
                </a:cubicBezTo>
                <a:cubicBezTo>
                  <a:pt x="8001" y="8747"/>
                  <a:pt x="8219" y="8965"/>
                  <a:pt x="8365" y="9183"/>
                </a:cubicBezTo>
                <a:cubicBezTo>
                  <a:pt x="8438" y="9402"/>
                  <a:pt x="8365" y="9692"/>
                  <a:pt x="8219" y="9911"/>
                </a:cubicBezTo>
                <a:cubicBezTo>
                  <a:pt x="7856" y="10493"/>
                  <a:pt x="7128" y="10929"/>
                  <a:pt x="6401" y="10929"/>
                </a:cubicBezTo>
                <a:cubicBezTo>
                  <a:pt x="5892" y="10929"/>
                  <a:pt x="5747" y="11220"/>
                  <a:pt x="5819" y="11802"/>
                </a:cubicBezTo>
                <a:cubicBezTo>
                  <a:pt x="5892" y="12020"/>
                  <a:pt x="5892" y="12238"/>
                  <a:pt x="5965" y="12529"/>
                </a:cubicBezTo>
                <a:cubicBezTo>
                  <a:pt x="6141" y="13589"/>
                  <a:pt x="6175" y="13791"/>
                  <a:pt x="6914" y="13791"/>
                </a:cubicBezTo>
                <a:cubicBezTo>
                  <a:pt x="7088" y="13791"/>
                  <a:pt x="7301" y="13780"/>
                  <a:pt x="7565" y="13766"/>
                </a:cubicBezTo>
                <a:cubicBezTo>
                  <a:pt x="9965" y="13547"/>
                  <a:pt x="11856" y="12529"/>
                  <a:pt x="12220" y="9692"/>
                </a:cubicBezTo>
                <a:cubicBezTo>
                  <a:pt x="12438" y="8092"/>
                  <a:pt x="11638" y="6419"/>
                  <a:pt x="10111" y="5692"/>
                </a:cubicBezTo>
                <a:cubicBezTo>
                  <a:pt x="9468" y="5445"/>
                  <a:pt x="8759" y="5299"/>
                  <a:pt x="8050" y="5299"/>
                </a:cubicBezTo>
                <a:cubicBezTo>
                  <a:pt x="7716" y="5299"/>
                  <a:pt x="7382" y="5331"/>
                  <a:pt x="7056" y="5401"/>
                </a:cubicBezTo>
                <a:cubicBezTo>
                  <a:pt x="7128" y="5110"/>
                  <a:pt x="7201" y="4892"/>
                  <a:pt x="7347" y="4674"/>
                </a:cubicBezTo>
                <a:cubicBezTo>
                  <a:pt x="7710" y="3728"/>
                  <a:pt x="7638" y="2637"/>
                  <a:pt x="7201" y="1692"/>
                </a:cubicBezTo>
                <a:cubicBezTo>
                  <a:pt x="6736" y="694"/>
                  <a:pt x="5783" y="0"/>
                  <a:pt x="467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04" name="Google Shape;904;p39"/>
          <p:cNvSpPr/>
          <p:nvPr/>
        </p:nvSpPr>
        <p:spPr>
          <a:xfrm>
            <a:off x="3649251" y="5480451"/>
            <a:ext cx="320067" cy="503733"/>
          </a:xfrm>
          <a:custGeom>
            <a:avLst/>
            <a:gdLst/>
            <a:ahLst/>
            <a:cxnLst/>
            <a:rect l="l" t="t" r="r" b="b"/>
            <a:pathLst>
              <a:path w="9602" h="15112" extrusionOk="0">
                <a:moveTo>
                  <a:pt x="5808" y="0"/>
                </a:moveTo>
                <a:cubicBezTo>
                  <a:pt x="4730" y="0"/>
                  <a:pt x="3695" y="434"/>
                  <a:pt x="2910" y="1219"/>
                </a:cubicBezTo>
                <a:cubicBezTo>
                  <a:pt x="1964" y="2238"/>
                  <a:pt x="1019" y="3329"/>
                  <a:pt x="219" y="4420"/>
                </a:cubicBezTo>
                <a:cubicBezTo>
                  <a:pt x="0" y="4711"/>
                  <a:pt x="0" y="5147"/>
                  <a:pt x="219" y="5438"/>
                </a:cubicBezTo>
                <a:cubicBezTo>
                  <a:pt x="437" y="5729"/>
                  <a:pt x="655" y="6020"/>
                  <a:pt x="801" y="6311"/>
                </a:cubicBezTo>
                <a:cubicBezTo>
                  <a:pt x="1003" y="6715"/>
                  <a:pt x="1160" y="6917"/>
                  <a:pt x="1359" y="6917"/>
                </a:cubicBezTo>
                <a:cubicBezTo>
                  <a:pt x="1519" y="6917"/>
                  <a:pt x="1706" y="6788"/>
                  <a:pt x="1964" y="6529"/>
                </a:cubicBezTo>
                <a:cubicBezTo>
                  <a:pt x="2037" y="6383"/>
                  <a:pt x="2110" y="6311"/>
                  <a:pt x="2255" y="6238"/>
                </a:cubicBezTo>
                <a:cubicBezTo>
                  <a:pt x="2910" y="5729"/>
                  <a:pt x="3564" y="5074"/>
                  <a:pt x="4292" y="4638"/>
                </a:cubicBezTo>
                <a:cubicBezTo>
                  <a:pt x="4496" y="4479"/>
                  <a:pt x="4707" y="4405"/>
                  <a:pt x="4899" y="4405"/>
                </a:cubicBezTo>
                <a:cubicBezTo>
                  <a:pt x="5322" y="4405"/>
                  <a:pt x="5651" y="4765"/>
                  <a:pt x="5601" y="5365"/>
                </a:cubicBezTo>
                <a:cubicBezTo>
                  <a:pt x="5601" y="5802"/>
                  <a:pt x="5456" y="6238"/>
                  <a:pt x="5237" y="6602"/>
                </a:cubicBezTo>
                <a:cubicBezTo>
                  <a:pt x="4728" y="7329"/>
                  <a:pt x="4074" y="7984"/>
                  <a:pt x="3419" y="8638"/>
                </a:cubicBezTo>
                <a:cubicBezTo>
                  <a:pt x="2764" y="9293"/>
                  <a:pt x="1964" y="9875"/>
                  <a:pt x="1237" y="10457"/>
                </a:cubicBezTo>
                <a:cubicBezTo>
                  <a:pt x="510" y="10966"/>
                  <a:pt x="146" y="11839"/>
                  <a:pt x="364" y="12711"/>
                </a:cubicBezTo>
                <a:cubicBezTo>
                  <a:pt x="437" y="13148"/>
                  <a:pt x="510" y="13584"/>
                  <a:pt x="510" y="14021"/>
                </a:cubicBezTo>
                <a:cubicBezTo>
                  <a:pt x="510" y="14602"/>
                  <a:pt x="655" y="14821"/>
                  <a:pt x="1237" y="14893"/>
                </a:cubicBezTo>
                <a:cubicBezTo>
                  <a:pt x="2183" y="15039"/>
                  <a:pt x="3201" y="15112"/>
                  <a:pt x="4146" y="15112"/>
                </a:cubicBezTo>
                <a:cubicBezTo>
                  <a:pt x="5674" y="15039"/>
                  <a:pt x="7274" y="14821"/>
                  <a:pt x="8801" y="14675"/>
                </a:cubicBezTo>
                <a:cubicBezTo>
                  <a:pt x="9238" y="14675"/>
                  <a:pt x="9601" y="14312"/>
                  <a:pt x="9529" y="13875"/>
                </a:cubicBezTo>
                <a:cubicBezTo>
                  <a:pt x="9529" y="13293"/>
                  <a:pt x="9529" y="12784"/>
                  <a:pt x="9529" y="12202"/>
                </a:cubicBezTo>
                <a:cubicBezTo>
                  <a:pt x="9529" y="11548"/>
                  <a:pt x="9383" y="11402"/>
                  <a:pt x="8729" y="11329"/>
                </a:cubicBezTo>
                <a:lnTo>
                  <a:pt x="8147" y="11329"/>
                </a:lnTo>
                <a:lnTo>
                  <a:pt x="5456" y="11620"/>
                </a:lnTo>
                <a:lnTo>
                  <a:pt x="5456" y="11475"/>
                </a:lnTo>
                <a:cubicBezTo>
                  <a:pt x="5601" y="11184"/>
                  <a:pt x="5819" y="10893"/>
                  <a:pt x="6037" y="10529"/>
                </a:cubicBezTo>
                <a:cubicBezTo>
                  <a:pt x="7274" y="8856"/>
                  <a:pt x="8219" y="6965"/>
                  <a:pt x="8947" y="4929"/>
                </a:cubicBezTo>
                <a:cubicBezTo>
                  <a:pt x="9165" y="4420"/>
                  <a:pt x="9238" y="3838"/>
                  <a:pt x="9238" y="3256"/>
                </a:cubicBezTo>
                <a:cubicBezTo>
                  <a:pt x="9092" y="1728"/>
                  <a:pt x="8001" y="492"/>
                  <a:pt x="6474" y="55"/>
                </a:cubicBezTo>
                <a:cubicBezTo>
                  <a:pt x="6251" y="18"/>
                  <a:pt x="6029" y="0"/>
                  <a:pt x="580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05" name="Google Shape;905;p39"/>
          <p:cNvSpPr/>
          <p:nvPr/>
        </p:nvSpPr>
        <p:spPr>
          <a:xfrm>
            <a:off x="10411601" y="4870385"/>
            <a:ext cx="303100" cy="474967"/>
          </a:xfrm>
          <a:custGeom>
            <a:avLst/>
            <a:gdLst/>
            <a:ahLst/>
            <a:cxnLst/>
            <a:rect l="l" t="t" r="r" b="b"/>
            <a:pathLst>
              <a:path w="9093" h="14249" extrusionOk="0">
                <a:moveTo>
                  <a:pt x="4600" y="1"/>
                </a:moveTo>
                <a:cubicBezTo>
                  <a:pt x="3168" y="1"/>
                  <a:pt x="2463" y="550"/>
                  <a:pt x="1601" y="2089"/>
                </a:cubicBezTo>
                <a:cubicBezTo>
                  <a:pt x="1237" y="2816"/>
                  <a:pt x="801" y="3471"/>
                  <a:pt x="292" y="4198"/>
                </a:cubicBezTo>
                <a:cubicBezTo>
                  <a:pt x="1" y="4562"/>
                  <a:pt x="1" y="5144"/>
                  <a:pt x="292" y="5507"/>
                </a:cubicBezTo>
                <a:cubicBezTo>
                  <a:pt x="631" y="5998"/>
                  <a:pt x="991" y="6254"/>
                  <a:pt x="1350" y="6254"/>
                </a:cubicBezTo>
                <a:cubicBezTo>
                  <a:pt x="1682" y="6254"/>
                  <a:pt x="2013" y="6035"/>
                  <a:pt x="2328" y="5580"/>
                </a:cubicBezTo>
                <a:lnTo>
                  <a:pt x="2983" y="4780"/>
                </a:lnTo>
                <a:lnTo>
                  <a:pt x="2983" y="10162"/>
                </a:lnTo>
                <a:lnTo>
                  <a:pt x="1455" y="10599"/>
                </a:lnTo>
                <a:cubicBezTo>
                  <a:pt x="801" y="10744"/>
                  <a:pt x="655" y="11035"/>
                  <a:pt x="728" y="11617"/>
                </a:cubicBezTo>
                <a:cubicBezTo>
                  <a:pt x="801" y="12199"/>
                  <a:pt x="946" y="12781"/>
                  <a:pt x="1092" y="13290"/>
                </a:cubicBezTo>
                <a:cubicBezTo>
                  <a:pt x="1284" y="13996"/>
                  <a:pt x="1533" y="14249"/>
                  <a:pt x="2138" y="14249"/>
                </a:cubicBezTo>
                <a:cubicBezTo>
                  <a:pt x="2219" y="14249"/>
                  <a:pt x="2306" y="14244"/>
                  <a:pt x="2401" y="14235"/>
                </a:cubicBezTo>
                <a:cubicBezTo>
                  <a:pt x="4292" y="14017"/>
                  <a:pt x="6256" y="13799"/>
                  <a:pt x="8220" y="13581"/>
                </a:cubicBezTo>
                <a:cubicBezTo>
                  <a:pt x="8874" y="13508"/>
                  <a:pt x="9092" y="13144"/>
                  <a:pt x="9092" y="12563"/>
                </a:cubicBezTo>
                <a:cubicBezTo>
                  <a:pt x="9092" y="11908"/>
                  <a:pt x="9092" y="11399"/>
                  <a:pt x="9020" y="10817"/>
                </a:cubicBezTo>
                <a:cubicBezTo>
                  <a:pt x="9020" y="10162"/>
                  <a:pt x="8729" y="9871"/>
                  <a:pt x="8074" y="9871"/>
                </a:cubicBezTo>
                <a:lnTo>
                  <a:pt x="6110" y="9653"/>
                </a:lnTo>
                <a:lnTo>
                  <a:pt x="6110" y="8198"/>
                </a:lnTo>
                <a:lnTo>
                  <a:pt x="6110" y="779"/>
                </a:lnTo>
                <a:cubicBezTo>
                  <a:pt x="6110" y="343"/>
                  <a:pt x="5892" y="125"/>
                  <a:pt x="5456" y="52"/>
                </a:cubicBezTo>
                <a:cubicBezTo>
                  <a:pt x="5143" y="19"/>
                  <a:pt x="4859" y="1"/>
                  <a:pt x="460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06" name="Google Shape;906;p39"/>
          <p:cNvSpPr/>
          <p:nvPr/>
        </p:nvSpPr>
        <p:spPr>
          <a:xfrm>
            <a:off x="3602067" y="832734"/>
            <a:ext cx="467967" cy="509167"/>
          </a:xfrm>
          <a:custGeom>
            <a:avLst/>
            <a:gdLst/>
            <a:ahLst/>
            <a:cxnLst/>
            <a:rect l="l" t="t" r="r" b="b"/>
            <a:pathLst>
              <a:path w="14039" h="15275" extrusionOk="0">
                <a:moveTo>
                  <a:pt x="7201" y="5965"/>
                </a:moveTo>
                <a:cubicBezTo>
                  <a:pt x="7710" y="6837"/>
                  <a:pt x="8219" y="7638"/>
                  <a:pt x="8656" y="8510"/>
                </a:cubicBezTo>
                <a:lnTo>
                  <a:pt x="6692" y="8656"/>
                </a:lnTo>
                <a:cubicBezTo>
                  <a:pt x="6838" y="7783"/>
                  <a:pt x="7056" y="6837"/>
                  <a:pt x="7201" y="5965"/>
                </a:cubicBezTo>
                <a:close/>
                <a:moveTo>
                  <a:pt x="8656" y="0"/>
                </a:moveTo>
                <a:cubicBezTo>
                  <a:pt x="7929" y="73"/>
                  <a:pt x="7201" y="146"/>
                  <a:pt x="6474" y="146"/>
                </a:cubicBezTo>
                <a:cubicBezTo>
                  <a:pt x="6435" y="136"/>
                  <a:pt x="6396" y="132"/>
                  <a:pt x="6358" y="132"/>
                </a:cubicBezTo>
                <a:cubicBezTo>
                  <a:pt x="6110" y="132"/>
                  <a:pt x="5892" y="321"/>
                  <a:pt x="5892" y="510"/>
                </a:cubicBezTo>
                <a:cubicBezTo>
                  <a:pt x="5747" y="1019"/>
                  <a:pt x="5601" y="1455"/>
                  <a:pt x="5456" y="1891"/>
                </a:cubicBezTo>
                <a:cubicBezTo>
                  <a:pt x="3710" y="5892"/>
                  <a:pt x="2037" y="9965"/>
                  <a:pt x="364" y="13966"/>
                </a:cubicBezTo>
                <a:cubicBezTo>
                  <a:pt x="1" y="14838"/>
                  <a:pt x="146" y="15057"/>
                  <a:pt x="1019" y="15129"/>
                </a:cubicBezTo>
                <a:cubicBezTo>
                  <a:pt x="1964" y="15202"/>
                  <a:pt x="2910" y="15275"/>
                  <a:pt x="3855" y="15275"/>
                </a:cubicBezTo>
                <a:cubicBezTo>
                  <a:pt x="4146" y="15275"/>
                  <a:pt x="4437" y="15057"/>
                  <a:pt x="4510" y="14766"/>
                </a:cubicBezTo>
                <a:cubicBezTo>
                  <a:pt x="4874" y="13966"/>
                  <a:pt x="5237" y="13093"/>
                  <a:pt x="5674" y="12293"/>
                </a:cubicBezTo>
                <a:cubicBezTo>
                  <a:pt x="5747" y="12074"/>
                  <a:pt x="5965" y="12002"/>
                  <a:pt x="6183" y="11929"/>
                </a:cubicBezTo>
                <a:lnTo>
                  <a:pt x="8510" y="11929"/>
                </a:lnTo>
                <a:cubicBezTo>
                  <a:pt x="8510" y="12074"/>
                  <a:pt x="8656" y="12365"/>
                  <a:pt x="8729" y="12584"/>
                </a:cubicBezTo>
                <a:cubicBezTo>
                  <a:pt x="8947" y="13238"/>
                  <a:pt x="9092" y="13893"/>
                  <a:pt x="9383" y="14547"/>
                </a:cubicBezTo>
                <a:cubicBezTo>
                  <a:pt x="9447" y="14864"/>
                  <a:pt x="9786" y="15070"/>
                  <a:pt x="10112" y="15070"/>
                </a:cubicBezTo>
                <a:cubicBezTo>
                  <a:pt x="10161" y="15070"/>
                  <a:pt x="10209" y="15066"/>
                  <a:pt x="10256" y="15057"/>
                </a:cubicBezTo>
                <a:cubicBezTo>
                  <a:pt x="11347" y="14984"/>
                  <a:pt x="12365" y="14911"/>
                  <a:pt x="13384" y="14838"/>
                </a:cubicBezTo>
                <a:cubicBezTo>
                  <a:pt x="13965" y="14766"/>
                  <a:pt x="14038" y="14620"/>
                  <a:pt x="13893" y="14111"/>
                </a:cubicBezTo>
                <a:cubicBezTo>
                  <a:pt x="13747" y="13529"/>
                  <a:pt x="13456" y="13093"/>
                  <a:pt x="13311" y="12511"/>
                </a:cubicBezTo>
                <a:cubicBezTo>
                  <a:pt x="13020" y="11638"/>
                  <a:pt x="12729" y="10838"/>
                  <a:pt x="12438" y="9965"/>
                </a:cubicBezTo>
                <a:cubicBezTo>
                  <a:pt x="11493" y="6837"/>
                  <a:pt x="10474" y="3783"/>
                  <a:pt x="9529" y="655"/>
                </a:cubicBezTo>
                <a:cubicBezTo>
                  <a:pt x="9456" y="291"/>
                  <a:pt x="9092" y="0"/>
                  <a:pt x="8656" y="0"/>
                </a:cubicBezTo>
                <a:close/>
              </a:path>
            </a:pathLst>
          </a:custGeom>
          <a:solidFill>
            <a:srgbClr val="213054"/>
          </a:solidFill>
          <a:ln>
            <a:noFill/>
          </a:ln>
        </p:spPr>
        <p:txBody>
          <a:bodyPr spcFirstLastPara="1" wrap="square" lIns="121900" tIns="121900" rIns="121900" bIns="121900" anchor="ctr" anchorCtr="0">
            <a:noAutofit/>
          </a:bodyPr>
          <a:lstStyle/>
          <a:p>
            <a:endParaRPr sz="2400"/>
          </a:p>
        </p:txBody>
      </p:sp>
      <p:sp>
        <p:nvSpPr>
          <p:cNvPr id="907" name="Google Shape;907;p39"/>
          <p:cNvSpPr/>
          <p:nvPr/>
        </p:nvSpPr>
        <p:spPr>
          <a:xfrm>
            <a:off x="8051767" y="5470451"/>
            <a:ext cx="366133" cy="523733"/>
          </a:xfrm>
          <a:custGeom>
            <a:avLst/>
            <a:gdLst/>
            <a:ahLst/>
            <a:cxnLst/>
            <a:rect l="l" t="t" r="r" b="b"/>
            <a:pathLst>
              <a:path w="10984" h="15712" extrusionOk="0">
                <a:moveTo>
                  <a:pt x="4038" y="3224"/>
                </a:moveTo>
                <a:cubicBezTo>
                  <a:pt x="4508" y="3224"/>
                  <a:pt x="4974" y="3337"/>
                  <a:pt x="5383" y="3565"/>
                </a:cubicBezTo>
                <a:cubicBezTo>
                  <a:pt x="5601" y="3710"/>
                  <a:pt x="5819" y="3928"/>
                  <a:pt x="5892" y="4219"/>
                </a:cubicBezTo>
                <a:cubicBezTo>
                  <a:pt x="5892" y="4292"/>
                  <a:pt x="5601" y="4583"/>
                  <a:pt x="5383" y="4656"/>
                </a:cubicBezTo>
                <a:cubicBezTo>
                  <a:pt x="4801" y="4801"/>
                  <a:pt x="4219" y="4947"/>
                  <a:pt x="3564" y="5092"/>
                </a:cubicBezTo>
                <a:lnTo>
                  <a:pt x="3201" y="3346"/>
                </a:lnTo>
                <a:cubicBezTo>
                  <a:pt x="3473" y="3265"/>
                  <a:pt x="3756" y="3224"/>
                  <a:pt x="4038" y="3224"/>
                </a:cubicBezTo>
                <a:close/>
                <a:moveTo>
                  <a:pt x="4752" y="10424"/>
                </a:moveTo>
                <a:cubicBezTo>
                  <a:pt x="5245" y="10424"/>
                  <a:pt x="5728" y="10538"/>
                  <a:pt x="6183" y="10765"/>
                </a:cubicBezTo>
                <a:cubicBezTo>
                  <a:pt x="6692" y="11129"/>
                  <a:pt x="6765" y="11493"/>
                  <a:pt x="6183" y="11784"/>
                </a:cubicBezTo>
                <a:cubicBezTo>
                  <a:pt x="5601" y="12075"/>
                  <a:pt x="4946" y="12293"/>
                  <a:pt x="4292" y="12511"/>
                </a:cubicBezTo>
                <a:cubicBezTo>
                  <a:pt x="4146" y="11711"/>
                  <a:pt x="4001" y="11202"/>
                  <a:pt x="3855" y="10547"/>
                </a:cubicBezTo>
                <a:cubicBezTo>
                  <a:pt x="4155" y="10465"/>
                  <a:pt x="4455" y="10424"/>
                  <a:pt x="4752" y="10424"/>
                </a:cubicBezTo>
                <a:close/>
                <a:moveTo>
                  <a:pt x="3273" y="1"/>
                </a:moveTo>
                <a:cubicBezTo>
                  <a:pt x="2510" y="1"/>
                  <a:pt x="1746" y="146"/>
                  <a:pt x="1019" y="437"/>
                </a:cubicBezTo>
                <a:cubicBezTo>
                  <a:pt x="73" y="801"/>
                  <a:pt x="0" y="946"/>
                  <a:pt x="73" y="1964"/>
                </a:cubicBezTo>
                <a:cubicBezTo>
                  <a:pt x="219" y="4219"/>
                  <a:pt x="364" y="6474"/>
                  <a:pt x="510" y="8801"/>
                </a:cubicBezTo>
                <a:cubicBezTo>
                  <a:pt x="655" y="10620"/>
                  <a:pt x="800" y="12511"/>
                  <a:pt x="946" y="14402"/>
                </a:cubicBezTo>
                <a:cubicBezTo>
                  <a:pt x="1019" y="15420"/>
                  <a:pt x="1237" y="15566"/>
                  <a:pt x="2255" y="15711"/>
                </a:cubicBezTo>
                <a:lnTo>
                  <a:pt x="2692" y="15711"/>
                </a:lnTo>
                <a:cubicBezTo>
                  <a:pt x="4364" y="15711"/>
                  <a:pt x="5965" y="15420"/>
                  <a:pt x="7565" y="14984"/>
                </a:cubicBezTo>
                <a:cubicBezTo>
                  <a:pt x="8583" y="14766"/>
                  <a:pt x="9456" y="14184"/>
                  <a:pt x="10038" y="13311"/>
                </a:cubicBezTo>
                <a:cubicBezTo>
                  <a:pt x="10620" y="12511"/>
                  <a:pt x="10983" y="11565"/>
                  <a:pt x="10983" y="10620"/>
                </a:cubicBezTo>
                <a:cubicBezTo>
                  <a:pt x="10911" y="9238"/>
                  <a:pt x="10038" y="8001"/>
                  <a:pt x="8728" y="7565"/>
                </a:cubicBezTo>
                <a:lnTo>
                  <a:pt x="7856" y="7274"/>
                </a:lnTo>
                <a:cubicBezTo>
                  <a:pt x="8074" y="7056"/>
                  <a:pt x="8219" y="6838"/>
                  <a:pt x="8365" y="6619"/>
                </a:cubicBezTo>
                <a:cubicBezTo>
                  <a:pt x="9383" y="5383"/>
                  <a:pt x="9383" y="3565"/>
                  <a:pt x="8365" y="2255"/>
                </a:cubicBezTo>
                <a:cubicBezTo>
                  <a:pt x="7637" y="1382"/>
                  <a:pt x="6619" y="728"/>
                  <a:pt x="5528" y="437"/>
                </a:cubicBezTo>
                <a:cubicBezTo>
                  <a:pt x="4801" y="146"/>
                  <a:pt x="4037" y="1"/>
                  <a:pt x="32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908" name="Google Shape;908;p39"/>
          <p:cNvGrpSpPr/>
          <p:nvPr/>
        </p:nvGrpSpPr>
        <p:grpSpPr>
          <a:xfrm>
            <a:off x="7166573" y="5667488"/>
            <a:ext cx="439779" cy="407104"/>
            <a:chOff x="1412390" y="2258211"/>
            <a:chExt cx="620689" cy="574573"/>
          </a:xfrm>
        </p:grpSpPr>
        <p:sp>
          <p:nvSpPr>
            <p:cNvPr id="909" name="Google Shape;909;p39"/>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0" name="Google Shape;910;p39"/>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1" name="Google Shape;911;p39"/>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12" name="Google Shape;912;p39"/>
          <p:cNvGrpSpPr/>
          <p:nvPr/>
        </p:nvGrpSpPr>
        <p:grpSpPr>
          <a:xfrm>
            <a:off x="3151462" y="1598535"/>
            <a:ext cx="401933" cy="302599"/>
            <a:chOff x="6530133" y="2132672"/>
            <a:chExt cx="567275" cy="427077"/>
          </a:xfrm>
        </p:grpSpPr>
        <p:sp>
          <p:nvSpPr>
            <p:cNvPr id="913" name="Google Shape;913;p39"/>
            <p:cNvSpPr/>
            <p:nvPr/>
          </p:nvSpPr>
          <p:spPr>
            <a:xfrm>
              <a:off x="6619132" y="2164778"/>
              <a:ext cx="478273" cy="363956"/>
            </a:xfrm>
            <a:custGeom>
              <a:avLst/>
              <a:gdLst/>
              <a:ahLst/>
              <a:cxnLst/>
              <a:rect l="l" t="t" r="r" b="b"/>
              <a:pathLst>
                <a:path w="7448" h="5668" extrusionOk="0">
                  <a:moveTo>
                    <a:pt x="1522" y="1"/>
                  </a:moveTo>
                  <a:cubicBezTo>
                    <a:pt x="1490" y="1"/>
                    <a:pt x="1459" y="1"/>
                    <a:pt x="1427" y="3"/>
                  </a:cubicBezTo>
                  <a:cubicBezTo>
                    <a:pt x="278" y="42"/>
                    <a:pt x="1" y="1310"/>
                    <a:pt x="278" y="2221"/>
                  </a:cubicBezTo>
                  <a:cubicBezTo>
                    <a:pt x="674" y="3409"/>
                    <a:pt x="1189" y="4558"/>
                    <a:pt x="1862" y="5628"/>
                  </a:cubicBezTo>
                  <a:cubicBezTo>
                    <a:pt x="1862" y="5628"/>
                    <a:pt x="1862" y="5667"/>
                    <a:pt x="1862" y="5667"/>
                  </a:cubicBezTo>
                  <a:cubicBezTo>
                    <a:pt x="3288" y="5548"/>
                    <a:pt x="4635" y="5073"/>
                    <a:pt x="5824" y="4281"/>
                  </a:cubicBezTo>
                  <a:cubicBezTo>
                    <a:pt x="6656" y="3726"/>
                    <a:pt x="7448" y="2419"/>
                    <a:pt x="6418" y="1587"/>
                  </a:cubicBezTo>
                  <a:cubicBezTo>
                    <a:pt x="6113" y="1330"/>
                    <a:pt x="5756" y="1230"/>
                    <a:pt x="5389" y="1230"/>
                  </a:cubicBezTo>
                  <a:cubicBezTo>
                    <a:pt x="4851" y="1230"/>
                    <a:pt x="4291" y="1447"/>
                    <a:pt x="3843" y="1706"/>
                  </a:cubicBezTo>
                  <a:cubicBezTo>
                    <a:pt x="3807" y="1720"/>
                    <a:pt x="3772" y="1727"/>
                    <a:pt x="3738" y="1727"/>
                  </a:cubicBezTo>
                  <a:cubicBezTo>
                    <a:pt x="3583" y="1727"/>
                    <a:pt x="3461" y="1591"/>
                    <a:pt x="3526" y="1429"/>
                  </a:cubicBezTo>
                  <a:lnTo>
                    <a:pt x="3526" y="1389"/>
                  </a:lnTo>
                  <a:cubicBezTo>
                    <a:pt x="3220" y="547"/>
                    <a:pt x="2433" y="1"/>
                    <a:pt x="15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4" name="Google Shape;914;p39"/>
            <p:cNvSpPr/>
            <p:nvPr/>
          </p:nvSpPr>
          <p:spPr>
            <a:xfrm>
              <a:off x="6530133" y="2132672"/>
              <a:ext cx="567275" cy="427077"/>
            </a:xfrm>
            <a:custGeom>
              <a:avLst/>
              <a:gdLst/>
              <a:ahLst/>
              <a:cxnLst/>
              <a:rect l="l" t="t" r="r" b="b"/>
              <a:pathLst>
                <a:path w="8834" h="6651" extrusionOk="0">
                  <a:moveTo>
                    <a:pt x="2899" y="501"/>
                  </a:moveTo>
                  <a:cubicBezTo>
                    <a:pt x="3776" y="501"/>
                    <a:pt x="4566" y="1085"/>
                    <a:pt x="4873" y="1929"/>
                  </a:cubicBezTo>
                  <a:cubicBezTo>
                    <a:pt x="4810" y="2085"/>
                    <a:pt x="4945" y="2242"/>
                    <a:pt x="5103" y="2242"/>
                  </a:cubicBezTo>
                  <a:cubicBezTo>
                    <a:pt x="5144" y="2242"/>
                    <a:pt x="5188" y="2231"/>
                    <a:pt x="5229" y="2206"/>
                  </a:cubicBezTo>
                  <a:cubicBezTo>
                    <a:pt x="5677" y="1947"/>
                    <a:pt x="6223" y="1730"/>
                    <a:pt x="6758" y="1730"/>
                  </a:cubicBezTo>
                  <a:cubicBezTo>
                    <a:pt x="7123" y="1730"/>
                    <a:pt x="7483" y="1830"/>
                    <a:pt x="7804" y="2087"/>
                  </a:cubicBezTo>
                  <a:cubicBezTo>
                    <a:pt x="8834" y="2959"/>
                    <a:pt x="8042" y="4226"/>
                    <a:pt x="7210" y="4820"/>
                  </a:cubicBezTo>
                  <a:cubicBezTo>
                    <a:pt x="5982" y="5573"/>
                    <a:pt x="4635" y="6048"/>
                    <a:pt x="3248" y="6207"/>
                  </a:cubicBezTo>
                  <a:cubicBezTo>
                    <a:pt x="3248" y="6167"/>
                    <a:pt x="3248" y="6167"/>
                    <a:pt x="3248" y="6128"/>
                  </a:cubicBezTo>
                  <a:cubicBezTo>
                    <a:pt x="2575" y="5098"/>
                    <a:pt x="2020" y="3949"/>
                    <a:pt x="1664" y="2761"/>
                  </a:cubicBezTo>
                  <a:cubicBezTo>
                    <a:pt x="1387" y="1810"/>
                    <a:pt x="1624" y="542"/>
                    <a:pt x="2813" y="503"/>
                  </a:cubicBezTo>
                  <a:cubicBezTo>
                    <a:pt x="2841" y="501"/>
                    <a:pt x="2870" y="501"/>
                    <a:pt x="2899" y="501"/>
                  </a:cubicBezTo>
                  <a:close/>
                  <a:moveTo>
                    <a:pt x="2835" y="1"/>
                  </a:moveTo>
                  <a:cubicBezTo>
                    <a:pt x="2392" y="1"/>
                    <a:pt x="1956" y="140"/>
                    <a:pt x="1585" y="463"/>
                  </a:cubicBezTo>
                  <a:cubicBezTo>
                    <a:pt x="0" y="1889"/>
                    <a:pt x="2060" y="5058"/>
                    <a:pt x="2852" y="6365"/>
                  </a:cubicBezTo>
                  <a:cubicBezTo>
                    <a:pt x="2852" y="6405"/>
                    <a:pt x="2892" y="6445"/>
                    <a:pt x="2971" y="6445"/>
                  </a:cubicBezTo>
                  <a:cubicBezTo>
                    <a:pt x="2971" y="6547"/>
                    <a:pt x="3060" y="6650"/>
                    <a:pt x="3161" y="6650"/>
                  </a:cubicBezTo>
                  <a:cubicBezTo>
                    <a:pt x="3177" y="6650"/>
                    <a:pt x="3193" y="6648"/>
                    <a:pt x="3209" y="6643"/>
                  </a:cubicBezTo>
                  <a:cubicBezTo>
                    <a:pt x="5031" y="6405"/>
                    <a:pt x="8438" y="5652"/>
                    <a:pt x="8755" y="3355"/>
                  </a:cubicBezTo>
                  <a:cubicBezTo>
                    <a:pt x="8834" y="2562"/>
                    <a:pt x="8438" y="1810"/>
                    <a:pt x="7685" y="1493"/>
                  </a:cubicBezTo>
                  <a:cubicBezTo>
                    <a:pt x="7348" y="1341"/>
                    <a:pt x="6996" y="1268"/>
                    <a:pt x="6646" y="1268"/>
                  </a:cubicBezTo>
                  <a:cubicBezTo>
                    <a:pt x="6173" y="1268"/>
                    <a:pt x="5701" y="1401"/>
                    <a:pt x="5269" y="1651"/>
                  </a:cubicBezTo>
                  <a:cubicBezTo>
                    <a:pt x="4909" y="739"/>
                    <a:pt x="3856" y="1"/>
                    <a:pt x="28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15" name="Google Shape;915;p39"/>
          <p:cNvGrpSpPr/>
          <p:nvPr/>
        </p:nvGrpSpPr>
        <p:grpSpPr>
          <a:xfrm>
            <a:off x="10864734" y="3372278"/>
            <a:ext cx="712445" cy="684437"/>
            <a:chOff x="7047366" y="2801445"/>
            <a:chExt cx="753220" cy="723609"/>
          </a:xfrm>
        </p:grpSpPr>
        <p:sp>
          <p:nvSpPr>
            <p:cNvPr id="916" name="Google Shape;916;p39"/>
            <p:cNvSpPr/>
            <p:nvPr/>
          </p:nvSpPr>
          <p:spPr>
            <a:xfrm>
              <a:off x="7105029" y="2834900"/>
              <a:ext cx="638554" cy="646170"/>
            </a:xfrm>
            <a:custGeom>
              <a:avLst/>
              <a:gdLst/>
              <a:ahLst/>
              <a:cxnLst/>
              <a:rect l="l" t="t" r="r" b="b"/>
              <a:pathLst>
                <a:path w="9944" h="10063" extrusionOk="0">
                  <a:moveTo>
                    <a:pt x="4794" y="2338"/>
                  </a:moveTo>
                  <a:cubicBezTo>
                    <a:pt x="4833" y="2377"/>
                    <a:pt x="4873" y="2417"/>
                    <a:pt x="4873" y="2496"/>
                  </a:cubicBezTo>
                  <a:cubicBezTo>
                    <a:pt x="4833" y="2575"/>
                    <a:pt x="4794" y="2655"/>
                    <a:pt x="4754" y="2773"/>
                  </a:cubicBezTo>
                  <a:cubicBezTo>
                    <a:pt x="4635" y="3011"/>
                    <a:pt x="4517" y="3288"/>
                    <a:pt x="4398" y="3566"/>
                  </a:cubicBezTo>
                  <a:cubicBezTo>
                    <a:pt x="4319" y="3645"/>
                    <a:pt x="4279" y="3724"/>
                    <a:pt x="4200" y="3803"/>
                  </a:cubicBezTo>
                  <a:lnTo>
                    <a:pt x="4081" y="3803"/>
                  </a:lnTo>
                  <a:cubicBezTo>
                    <a:pt x="4081" y="3645"/>
                    <a:pt x="4120" y="3486"/>
                    <a:pt x="4160" y="3368"/>
                  </a:cubicBezTo>
                  <a:lnTo>
                    <a:pt x="4160" y="3368"/>
                  </a:lnTo>
                  <a:lnTo>
                    <a:pt x="4120" y="3407"/>
                  </a:lnTo>
                  <a:cubicBezTo>
                    <a:pt x="4279" y="3090"/>
                    <a:pt x="4437" y="2773"/>
                    <a:pt x="4596" y="2456"/>
                  </a:cubicBezTo>
                  <a:cubicBezTo>
                    <a:pt x="4596" y="2417"/>
                    <a:pt x="4635" y="2417"/>
                    <a:pt x="4675" y="2377"/>
                  </a:cubicBezTo>
                  <a:cubicBezTo>
                    <a:pt x="4715" y="2338"/>
                    <a:pt x="4794" y="2338"/>
                    <a:pt x="4794" y="2338"/>
                  </a:cubicBezTo>
                  <a:close/>
                  <a:moveTo>
                    <a:pt x="1387" y="4001"/>
                  </a:moveTo>
                  <a:cubicBezTo>
                    <a:pt x="1506" y="4041"/>
                    <a:pt x="1665" y="4081"/>
                    <a:pt x="1783" y="4160"/>
                  </a:cubicBezTo>
                  <a:cubicBezTo>
                    <a:pt x="1863" y="4160"/>
                    <a:pt x="1863" y="4239"/>
                    <a:pt x="1902" y="4279"/>
                  </a:cubicBezTo>
                  <a:lnTo>
                    <a:pt x="1744" y="4358"/>
                  </a:lnTo>
                  <a:cubicBezTo>
                    <a:pt x="1585" y="4318"/>
                    <a:pt x="1466" y="4279"/>
                    <a:pt x="1308" y="4199"/>
                  </a:cubicBezTo>
                  <a:cubicBezTo>
                    <a:pt x="1268" y="4199"/>
                    <a:pt x="1268" y="4120"/>
                    <a:pt x="1229" y="4081"/>
                  </a:cubicBezTo>
                  <a:cubicBezTo>
                    <a:pt x="1229" y="4041"/>
                    <a:pt x="1348" y="4001"/>
                    <a:pt x="1387" y="4001"/>
                  </a:cubicBezTo>
                  <a:close/>
                  <a:moveTo>
                    <a:pt x="2536" y="4041"/>
                  </a:moveTo>
                  <a:lnTo>
                    <a:pt x="2536" y="4081"/>
                  </a:lnTo>
                  <a:cubicBezTo>
                    <a:pt x="2734" y="4081"/>
                    <a:pt x="2932" y="4120"/>
                    <a:pt x="3170" y="4160"/>
                  </a:cubicBezTo>
                  <a:lnTo>
                    <a:pt x="3922" y="4239"/>
                  </a:lnTo>
                  <a:cubicBezTo>
                    <a:pt x="3922" y="4279"/>
                    <a:pt x="3922" y="4318"/>
                    <a:pt x="3922" y="4318"/>
                  </a:cubicBezTo>
                  <a:cubicBezTo>
                    <a:pt x="3843" y="4358"/>
                    <a:pt x="3724" y="4437"/>
                    <a:pt x="3645" y="4437"/>
                  </a:cubicBezTo>
                  <a:cubicBezTo>
                    <a:pt x="3289" y="4437"/>
                    <a:pt x="2932" y="4397"/>
                    <a:pt x="2576" y="4358"/>
                  </a:cubicBezTo>
                  <a:cubicBezTo>
                    <a:pt x="2536" y="4358"/>
                    <a:pt x="2496" y="4318"/>
                    <a:pt x="2457" y="4318"/>
                  </a:cubicBezTo>
                  <a:cubicBezTo>
                    <a:pt x="2417" y="4279"/>
                    <a:pt x="2378" y="4239"/>
                    <a:pt x="2338" y="4199"/>
                  </a:cubicBezTo>
                  <a:cubicBezTo>
                    <a:pt x="2417" y="4120"/>
                    <a:pt x="2496" y="4041"/>
                    <a:pt x="2536" y="4041"/>
                  </a:cubicBezTo>
                  <a:close/>
                  <a:moveTo>
                    <a:pt x="7100" y="4512"/>
                  </a:moveTo>
                  <a:cubicBezTo>
                    <a:pt x="7112" y="4512"/>
                    <a:pt x="7122" y="4513"/>
                    <a:pt x="7131" y="4516"/>
                  </a:cubicBezTo>
                  <a:lnTo>
                    <a:pt x="7131" y="4556"/>
                  </a:lnTo>
                  <a:cubicBezTo>
                    <a:pt x="7131" y="4714"/>
                    <a:pt x="6893" y="4992"/>
                    <a:pt x="6735" y="4992"/>
                  </a:cubicBezTo>
                  <a:cubicBezTo>
                    <a:pt x="6695" y="4992"/>
                    <a:pt x="6616" y="4912"/>
                    <a:pt x="6616" y="4873"/>
                  </a:cubicBezTo>
                  <a:cubicBezTo>
                    <a:pt x="6616" y="4726"/>
                    <a:pt x="6955" y="4512"/>
                    <a:pt x="7100" y="4512"/>
                  </a:cubicBezTo>
                  <a:close/>
                  <a:moveTo>
                    <a:pt x="2338" y="4754"/>
                  </a:moveTo>
                  <a:cubicBezTo>
                    <a:pt x="2536" y="4794"/>
                    <a:pt x="2734" y="4833"/>
                    <a:pt x="2932" y="4873"/>
                  </a:cubicBezTo>
                  <a:cubicBezTo>
                    <a:pt x="2972" y="4873"/>
                    <a:pt x="3011" y="4952"/>
                    <a:pt x="3051" y="4992"/>
                  </a:cubicBezTo>
                  <a:cubicBezTo>
                    <a:pt x="3011" y="5031"/>
                    <a:pt x="2972" y="5071"/>
                    <a:pt x="2892" y="5071"/>
                  </a:cubicBezTo>
                  <a:cubicBezTo>
                    <a:pt x="2655" y="5031"/>
                    <a:pt x="2417" y="4992"/>
                    <a:pt x="2179" y="4992"/>
                  </a:cubicBezTo>
                  <a:lnTo>
                    <a:pt x="2140" y="4992"/>
                  </a:lnTo>
                  <a:cubicBezTo>
                    <a:pt x="2100" y="4992"/>
                    <a:pt x="2061" y="4992"/>
                    <a:pt x="1981" y="4952"/>
                  </a:cubicBezTo>
                  <a:cubicBezTo>
                    <a:pt x="1942" y="4952"/>
                    <a:pt x="1942" y="4873"/>
                    <a:pt x="1942" y="4873"/>
                  </a:cubicBezTo>
                  <a:cubicBezTo>
                    <a:pt x="1942" y="4794"/>
                    <a:pt x="1981" y="4794"/>
                    <a:pt x="2021" y="4754"/>
                  </a:cubicBezTo>
                  <a:close/>
                  <a:moveTo>
                    <a:pt x="8319" y="4477"/>
                  </a:moveTo>
                  <a:cubicBezTo>
                    <a:pt x="8319" y="4477"/>
                    <a:pt x="8359" y="4516"/>
                    <a:pt x="8359" y="4516"/>
                  </a:cubicBezTo>
                  <a:cubicBezTo>
                    <a:pt x="8319" y="4556"/>
                    <a:pt x="8280" y="4635"/>
                    <a:pt x="8240" y="4675"/>
                  </a:cubicBezTo>
                  <a:cubicBezTo>
                    <a:pt x="7923" y="4873"/>
                    <a:pt x="7646" y="5071"/>
                    <a:pt x="7369" y="5269"/>
                  </a:cubicBezTo>
                  <a:cubicBezTo>
                    <a:pt x="7250" y="5309"/>
                    <a:pt x="7171" y="5348"/>
                    <a:pt x="7052" y="5388"/>
                  </a:cubicBezTo>
                  <a:cubicBezTo>
                    <a:pt x="7012" y="5388"/>
                    <a:pt x="6973" y="5348"/>
                    <a:pt x="6933" y="5309"/>
                  </a:cubicBezTo>
                  <a:cubicBezTo>
                    <a:pt x="6933" y="5269"/>
                    <a:pt x="6933" y="5229"/>
                    <a:pt x="6973" y="5229"/>
                  </a:cubicBezTo>
                  <a:cubicBezTo>
                    <a:pt x="7329" y="4992"/>
                    <a:pt x="7646" y="4754"/>
                    <a:pt x="8002" y="4556"/>
                  </a:cubicBezTo>
                  <a:lnTo>
                    <a:pt x="8002" y="4596"/>
                  </a:lnTo>
                  <a:cubicBezTo>
                    <a:pt x="8121" y="4516"/>
                    <a:pt x="8201" y="4516"/>
                    <a:pt x="8319" y="4477"/>
                  </a:cubicBezTo>
                  <a:close/>
                  <a:moveTo>
                    <a:pt x="6260" y="6814"/>
                  </a:moveTo>
                  <a:cubicBezTo>
                    <a:pt x="6339" y="6814"/>
                    <a:pt x="6378" y="6853"/>
                    <a:pt x="6458" y="6893"/>
                  </a:cubicBezTo>
                  <a:cubicBezTo>
                    <a:pt x="6695" y="7091"/>
                    <a:pt x="6893" y="7329"/>
                    <a:pt x="7091" y="7606"/>
                  </a:cubicBezTo>
                  <a:lnTo>
                    <a:pt x="7052" y="7646"/>
                  </a:lnTo>
                  <a:cubicBezTo>
                    <a:pt x="6973" y="7606"/>
                    <a:pt x="6893" y="7566"/>
                    <a:pt x="6814" y="7527"/>
                  </a:cubicBezTo>
                  <a:cubicBezTo>
                    <a:pt x="6774" y="7527"/>
                    <a:pt x="6774" y="7487"/>
                    <a:pt x="6735" y="7487"/>
                  </a:cubicBezTo>
                  <a:cubicBezTo>
                    <a:pt x="6537" y="7329"/>
                    <a:pt x="6378" y="7131"/>
                    <a:pt x="6180" y="6933"/>
                  </a:cubicBezTo>
                  <a:cubicBezTo>
                    <a:pt x="6148" y="6900"/>
                    <a:pt x="6142" y="6868"/>
                    <a:pt x="6163" y="6835"/>
                  </a:cubicBezTo>
                  <a:lnTo>
                    <a:pt x="6163" y="6835"/>
                  </a:lnTo>
                  <a:cubicBezTo>
                    <a:pt x="6195" y="6814"/>
                    <a:pt x="6227" y="6814"/>
                    <a:pt x="6260" y="6814"/>
                  </a:cubicBezTo>
                  <a:close/>
                  <a:moveTo>
                    <a:pt x="5269" y="6853"/>
                  </a:moveTo>
                  <a:cubicBezTo>
                    <a:pt x="5626" y="7091"/>
                    <a:pt x="5903" y="7368"/>
                    <a:pt x="6180" y="7725"/>
                  </a:cubicBezTo>
                  <a:lnTo>
                    <a:pt x="6101" y="7804"/>
                  </a:lnTo>
                  <a:cubicBezTo>
                    <a:pt x="5982" y="7725"/>
                    <a:pt x="5863" y="7646"/>
                    <a:pt x="5745" y="7566"/>
                  </a:cubicBezTo>
                  <a:cubicBezTo>
                    <a:pt x="5507" y="7408"/>
                    <a:pt x="5309" y="7210"/>
                    <a:pt x="5111" y="7012"/>
                  </a:cubicBezTo>
                  <a:cubicBezTo>
                    <a:pt x="5111" y="6972"/>
                    <a:pt x="5071" y="6933"/>
                    <a:pt x="5111" y="6893"/>
                  </a:cubicBezTo>
                  <a:cubicBezTo>
                    <a:pt x="5111" y="6893"/>
                    <a:pt x="5190" y="6853"/>
                    <a:pt x="5230" y="6853"/>
                  </a:cubicBezTo>
                  <a:close/>
                  <a:moveTo>
                    <a:pt x="6616" y="7923"/>
                  </a:moveTo>
                  <a:cubicBezTo>
                    <a:pt x="6695" y="7923"/>
                    <a:pt x="6735" y="7963"/>
                    <a:pt x="6735" y="8002"/>
                  </a:cubicBezTo>
                  <a:cubicBezTo>
                    <a:pt x="6893" y="8161"/>
                    <a:pt x="7052" y="8359"/>
                    <a:pt x="7210" y="8557"/>
                  </a:cubicBezTo>
                  <a:cubicBezTo>
                    <a:pt x="7210" y="8557"/>
                    <a:pt x="7250" y="8596"/>
                    <a:pt x="7289" y="8676"/>
                  </a:cubicBezTo>
                  <a:cubicBezTo>
                    <a:pt x="7226" y="8676"/>
                    <a:pt x="7188" y="8726"/>
                    <a:pt x="7155" y="8726"/>
                  </a:cubicBezTo>
                  <a:cubicBezTo>
                    <a:pt x="7147" y="8726"/>
                    <a:pt x="7139" y="8723"/>
                    <a:pt x="7131" y="8715"/>
                  </a:cubicBezTo>
                  <a:cubicBezTo>
                    <a:pt x="7052" y="8676"/>
                    <a:pt x="6973" y="8636"/>
                    <a:pt x="6893" y="8596"/>
                  </a:cubicBezTo>
                  <a:lnTo>
                    <a:pt x="6854" y="8557"/>
                  </a:lnTo>
                  <a:cubicBezTo>
                    <a:pt x="6695" y="8398"/>
                    <a:pt x="6576" y="8240"/>
                    <a:pt x="6458" y="8081"/>
                  </a:cubicBezTo>
                  <a:cubicBezTo>
                    <a:pt x="6458" y="8042"/>
                    <a:pt x="6458" y="7963"/>
                    <a:pt x="6458" y="7923"/>
                  </a:cubicBezTo>
                  <a:close/>
                  <a:moveTo>
                    <a:pt x="5230" y="0"/>
                  </a:moveTo>
                  <a:cubicBezTo>
                    <a:pt x="5150" y="199"/>
                    <a:pt x="5111" y="357"/>
                    <a:pt x="5032" y="515"/>
                  </a:cubicBezTo>
                  <a:cubicBezTo>
                    <a:pt x="4596" y="1387"/>
                    <a:pt x="4160" y="2258"/>
                    <a:pt x="3724" y="3130"/>
                  </a:cubicBezTo>
                  <a:cubicBezTo>
                    <a:pt x="3645" y="3288"/>
                    <a:pt x="3526" y="3447"/>
                    <a:pt x="3407" y="3605"/>
                  </a:cubicBezTo>
                  <a:cubicBezTo>
                    <a:pt x="3289" y="3684"/>
                    <a:pt x="3209" y="3724"/>
                    <a:pt x="3091" y="3724"/>
                  </a:cubicBezTo>
                  <a:cubicBezTo>
                    <a:pt x="2615" y="3724"/>
                    <a:pt x="2179" y="3645"/>
                    <a:pt x="1744" y="3605"/>
                  </a:cubicBezTo>
                  <a:cubicBezTo>
                    <a:pt x="1150" y="3566"/>
                    <a:pt x="595" y="3526"/>
                    <a:pt x="1" y="3486"/>
                  </a:cubicBezTo>
                  <a:lnTo>
                    <a:pt x="1" y="3566"/>
                  </a:lnTo>
                  <a:cubicBezTo>
                    <a:pt x="40" y="3605"/>
                    <a:pt x="80" y="3645"/>
                    <a:pt x="120" y="3684"/>
                  </a:cubicBezTo>
                  <a:cubicBezTo>
                    <a:pt x="714" y="4437"/>
                    <a:pt x="1387" y="5110"/>
                    <a:pt x="2140" y="5665"/>
                  </a:cubicBezTo>
                  <a:cubicBezTo>
                    <a:pt x="2219" y="5705"/>
                    <a:pt x="2259" y="5784"/>
                    <a:pt x="2298" y="5824"/>
                  </a:cubicBezTo>
                  <a:lnTo>
                    <a:pt x="2378" y="5824"/>
                  </a:lnTo>
                  <a:cubicBezTo>
                    <a:pt x="2378" y="5982"/>
                    <a:pt x="2378" y="6101"/>
                    <a:pt x="2338" y="6259"/>
                  </a:cubicBezTo>
                  <a:cubicBezTo>
                    <a:pt x="2259" y="6814"/>
                    <a:pt x="2100" y="7368"/>
                    <a:pt x="1863" y="7883"/>
                  </a:cubicBezTo>
                  <a:cubicBezTo>
                    <a:pt x="1625" y="8517"/>
                    <a:pt x="1348" y="9191"/>
                    <a:pt x="1110" y="9824"/>
                  </a:cubicBezTo>
                  <a:cubicBezTo>
                    <a:pt x="1110" y="9904"/>
                    <a:pt x="1070" y="9983"/>
                    <a:pt x="1070" y="10022"/>
                  </a:cubicBezTo>
                  <a:lnTo>
                    <a:pt x="1110" y="10062"/>
                  </a:lnTo>
                  <a:cubicBezTo>
                    <a:pt x="1427" y="9824"/>
                    <a:pt x="1783" y="9587"/>
                    <a:pt x="2061" y="9349"/>
                  </a:cubicBezTo>
                  <a:cubicBezTo>
                    <a:pt x="2774" y="8676"/>
                    <a:pt x="3487" y="8042"/>
                    <a:pt x="4200" y="7368"/>
                  </a:cubicBezTo>
                  <a:cubicBezTo>
                    <a:pt x="4239" y="7289"/>
                    <a:pt x="4319" y="7210"/>
                    <a:pt x="4437" y="7170"/>
                  </a:cubicBezTo>
                  <a:cubicBezTo>
                    <a:pt x="4477" y="7091"/>
                    <a:pt x="4556" y="7091"/>
                    <a:pt x="4635" y="7091"/>
                  </a:cubicBezTo>
                  <a:cubicBezTo>
                    <a:pt x="4675" y="7091"/>
                    <a:pt x="4715" y="7210"/>
                    <a:pt x="4715" y="7289"/>
                  </a:cubicBezTo>
                  <a:lnTo>
                    <a:pt x="4675" y="7329"/>
                  </a:lnTo>
                  <a:cubicBezTo>
                    <a:pt x="5190" y="7725"/>
                    <a:pt x="5665" y="8161"/>
                    <a:pt x="6220" y="8596"/>
                  </a:cubicBezTo>
                  <a:cubicBezTo>
                    <a:pt x="6339" y="8676"/>
                    <a:pt x="6418" y="8755"/>
                    <a:pt x="6497" y="8834"/>
                  </a:cubicBezTo>
                  <a:cubicBezTo>
                    <a:pt x="6933" y="9191"/>
                    <a:pt x="7448" y="9468"/>
                    <a:pt x="7963" y="9626"/>
                  </a:cubicBezTo>
                  <a:cubicBezTo>
                    <a:pt x="7963" y="9428"/>
                    <a:pt x="7923" y="9270"/>
                    <a:pt x="7884" y="9111"/>
                  </a:cubicBezTo>
                  <a:cubicBezTo>
                    <a:pt x="7804" y="8557"/>
                    <a:pt x="7646" y="8002"/>
                    <a:pt x="7488" y="7487"/>
                  </a:cubicBezTo>
                  <a:cubicBezTo>
                    <a:pt x="7369" y="7170"/>
                    <a:pt x="7210" y="6853"/>
                    <a:pt x="7091" y="6537"/>
                  </a:cubicBezTo>
                  <a:cubicBezTo>
                    <a:pt x="6933" y="6140"/>
                    <a:pt x="6933" y="6061"/>
                    <a:pt x="7369" y="5784"/>
                  </a:cubicBezTo>
                  <a:cubicBezTo>
                    <a:pt x="7488" y="5705"/>
                    <a:pt x="7646" y="5625"/>
                    <a:pt x="7765" y="5546"/>
                  </a:cubicBezTo>
                  <a:cubicBezTo>
                    <a:pt x="8478" y="5031"/>
                    <a:pt x="9191" y="4477"/>
                    <a:pt x="9864" y="3843"/>
                  </a:cubicBezTo>
                  <a:lnTo>
                    <a:pt x="9943" y="3724"/>
                  </a:lnTo>
                  <a:cubicBezTo>
                    <a:pt x="9706" y="3684"/>
                    <a:pt x="9508" y="3645"/>
                    <a:pt x="9310" y="3645"/>
                  </a:cubicBezTo>
                  <a:cubicBezTo>
                    <a:pt x="8597" y="3566"/>
                    <a:pt x="7923" y="3526"/>
                    <a:pt x="7250" y="3486"/>
                  </a:cubicBezTo>
                  <a:cubicBezTo>
                    <a:pt x="6933" y="3447"/>
                    <a:pt x="6616" y="3407"/>
                    <a:pt x="6299" y="3328"/>
                  </a:cubicBezTo>
                  <a:cubicBezTo>
                    <a:pt x="6220" y="3328"/>
                    <a:pt x="6141" y="3249"/>
                    <a:pt x="6101" y="3169"/>
                  </a:cubicBezTo>
                  <a:cubicBezTo>
                    <a:pt x="5943" y="2694"/>
                    <a:pt x="5784" y="2179"/>
                    <a:pt x="5626" y="1704"/>
                  </a:cubicBezTo>
                  <a:cubicBezTo>
                    <a:pt x="5507" y="1189"/>
                    <a:pt x="5388" y="595"/>
                    <a:pt x="523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7" name="Google Shape;917;p39"/>
            <p:cNvSpPr/>
            <p:nvPr/>
          </p:nvSpPr>
          <p:spPr>
            <a:xfrm>
              <a:off x="7082169" y="2801445"/>
              <a:ext cx="694485" cy="669929"/>
            </a:xfrm>
            <a:custGeom>
              <a:avLst/>
              <a:gdLst/>
              <a:ahLst/>
              <a:cxnLst/>
              <a:rect l="l" t="t" r="r" b="b"/>
              <a:pathLst>
                <a:path w="10815" h="10433" extrusionOk="0">
                  <a:moveTo>
                    <a:pt x="5617" y="0"/>
                  </a:moveTo>
                  <a:cubicBezTo>
                    <a:pt x="5498" y="0"/>
                    <a:pt x="5462" y="134"/>
                    <a:pt x="5427" y="205"/>
                  </a:cubicBezTo>
                  <a:cubicBezTo>
                    <a:pt x="5071" y="918"/>
                    <a:pt x="4754" y="1591"/>
                    <a:pt x="4437" y="2304"/>
                  </a:cubicBezTo>
                  <a:cubicBezTo>
                    <a:pt x="4160" y="2779"/>
                    <a:pt x="3882" y="3334"/>
                    <a:pt x="3645" y="3849"/>
                  </a:cubicBezTo>
                  <a:cubicBezTo>
                    <a:pt x="3565" y="3968"/>
                    <a:pt x="3486" y="3968"/>
                    <a:pt x="3367" y="3968"/>
                  </a:cubicBezTo>
                  <a:cubicBezTo>
                    <a:pt x="2734" y="3889"/>
                    <a:pt x="2100" y="3809"/>
                    <a:pt x="1466" y="3770"/>
                  </a:cubicBezTo>
                  <a:lnTo>
                    <a:pt x="317" y="3770"/>
                  </a:lnTo>
                  <a:cubicBezTo>
                    <a:pt x="80" y="3770"/>
                    <a:pt x="0" y="3928"/>
                    <a:pt x="80" y="4166"/>
                  </a:cubicBezTo>
                  <a:cubicBezTo>
                    <a:pt x="119" y="4245"/>
                    <a:pt x="159" y="4324"/>
                    <a:pt x="198" y="4364"/>
                  </a:cubicBezTo>
                  <a:cubicBezTo>
                    <a:pt x="357" y="4522"/>
                    <a:pt x="476" y="4720"/>
                    <a:pt x="634" y="4879"/>
                  </a:cubicBezTo>
                  <a:cubicBezTo>
                    <a:pt x="1109" y="5433"/>
                    <a:pt x="1664" y="5948"/>
                    <a:pt x="2258" y="6384"/>
                  </a:cubicBezTo>
                  <a:lnTo>
                    <a:pt x="2298" y="6384"/>
                  </a:lnTo>
                  <a:lnTo>
                    <a:pt x="2258" y="6345"/>
                  </a:lnTo>
                  <a:lnTo>
                    <a:pt x="2654" y="6345"/>
                  </a:lnTo>
                  <a:cubicBezTo>
                    <a:pt x="2615" y="6265"/>
                    <a:pt x="2575" y="6226"/>
                    <a:pt x="2496" y="6186"/>
                  </a:cubicBezTo>
                  <a:cubicBezTo>
                    <a:pt x="1743" y="5592"/>
                    <a:pt x="1070" y="4958"/>
                    <a:pt x="476" y="4205"/>
                  </a:cubicBezTo>
                  <a:cubicBezTo>
                    <a:pt x="436" y="4166"/>
                    <a:pt x="396" y="4087"/>
                    <a:pt x="357" y="4047"/>
                  </a:cubicBezTo>
                  <a:lnTo>
                    <a:pt x="357" y="4007"/>
                  </a:lnTo>
                  <a:cubicBezTo>
                    <a:pt x="951" y="4047"/>
                    <a:pt x="1506" y="4087"/>
                    <a:pt x="2100" y="4126"/>
                  </a:cubicBezTo>
                  <a:cubicBezTo>
                    <a:pt x="2535" y="4126"/>
                    <a:pt x="2971" y="4205"/>
                    <a:pt x="3447" y="4205"/>
                  </a:cubicBezTo>
                  <a:cubicBezTo>
                    <a:pt x="3478" y="4216"/>
                    <a:pt x="3507" y="4221"/>
                    <a:pt x="3535" y="4221"/>
                  </a:cubicBezTo>
                  <a:cubicBezTo>
                    <a:pt x="3611" y="4221"/>
                    <a:pt x="3676" y="4184"/>
                    <a:pt x="3763" y="4126"/>
                  </a:cubicBezTo>
                  <a:cubicBezTo>
                    <a:pt x="3882" y="3968"/>
                    <a:pt x="4001" y="3809"/>
                    <a:pt x="4080" y="3611"/>
                  </a:cubicBezTo>
                  <a:cubicBezTo>
                    <a:pt x="4516" y="2740"/>
                    <a:pt x="4952" y="1868"/>
                    <a:pt x="5388" y="997"/>
                  </a:cubicBezTo>
                  <a:cubicBezTo>
                    <a:pt x="5467" y="838"/>
                    <a:pt x="5506" y="680"/>
                    <a:pt x="5586" y="521"/>
                  </a:cubicBezTo>
                  <a:cubicBezTo>
                    <a:pt x="5744" y="1076"/>
                    <a:pt x="5863" y="1631"/>
                    <a:pt x="5982" y="2185"/>
                  </a:cubicBezTo>
                  <a:cubicBezTo>
                    <a:pt x="6140" y="2740"/>
                    <a:pt x="6299" y="3215"/>
                    <a:pt x="6457" y="3690"/>
                  </a:cubicBezTo>
                  <a:cubicBezTo>
                    <a:pt x="6497" y="3770"/>
                    <a:pt x="6576" y="3849"/>
                    <a:pt x="6655" y="3889"/>
                  </a:cubicBezTo>
                  <a:cubicBezTo>
                    <a:pt x="6972" y="3928"/>
                    <a:pt x="7289" y="3968"/>
                    <a:pt x="7606" y="4007"/>
                  </a:cubicBezTo>
                  <a:cubicBezTo>
                    <a:pt x="8279" y="4087"/>
                    <a:pt x="8953" y="4126"/>
                    <a:pt x="9666" y="4166"/>
                  </a:cubicBezTo>
                  <a:cubicBezTo>
                    <a:pt x="9864" y="4166"/>
                    <a:pt x="10062" y="4205"/>
                    <a:pt x="10299" y="4245"/>
                  </a:cubicBezTo>
                  <a:lnTo>
                    <a:pt x="10220" y="4364"/>
                  </a:lnTo>
                  <a:cubicBezTo>
                    <a:pt x="9547" y="4998"/>
                    <a:pt x="8834" y="5552"/>
                    <a:pt x="8121" y="6107"/>
                  </a:cubicBezTo>
                  <a:cubicBezTo>
                    <a:pt x="8002" y="6186"/>
                    <a:pt x="7844" y="6265"/>
                    <a:pt x="7725" y="6345"/>
                  </a:cubicBezTo>
                  <a:cubicBezTo>
                    <a:pt x="7289" y="6582"/>
                    <a:pt x="7289" y="6701"/>
                    <a:pt x="7447" y="7097"/>
                  </a:cubicBezTo>
                  <a:cubicBezTo>
                    <a:pt x="7566" y="7374"/>
                    <a:pt x="7725" y="7691"/>
                    <a:pt x="7844" y="8008"/>
                  </a:cubicBezTo>
                  <a:cubicBezTo>
                    <a:pt x="8042" y="8523"/>
                    <a:pt x="8160" y="9078"/>
                    <a:pt x="8279" y="9632"/>
                  </a:cubicBezTo>
                  <a:cubicBezTo>
                    <a:pt x="8319" y="9791"/>
                    <a:pt x="8319" y="9949"/>
                    <a:pt x="8358" y="10147"/>
                  </a:cubicBezTo>
                  <a:cubicBezTo>
                    <a:pt x="7804" y="9989"/>
                    <a:pt x="7329" y="9712"/>
                    <a:pt x="6893" y="9355"/>
                  </a:cubicBezTo>
                  <a:cubicBezTo>
                    <a:pt x="6814" y="9276"/>
                    <a:pt x="6734" y="9197"/>
                    <a:pt x="6616" y="9117"/>
                  </a:cubicBezTo>
                  <a:cubicBezTo>
                    <a:pt x="6101" y="8721"/>
                    <a:pt x="5586" y="8286"/>
                    <a:pt x="5110" y="7850"/>
                  </a:cubicBezTo>
                  <a:lnTo>
                    <a:pt x="4952" y="7969"/>
                  </a:lnTo>
                  <a:cubicBezTo>
                    <a:pt x="5110" y="8167"/>
                    <a:pt x="5308" y="8365"/>
                    <a:pt x="5506" y="8563"/>
                  </a:cubicBezTo>
                  <a:cubicBezTo>
                    <a:pt x="6021" y="9038"/>
                    <a:pt x="6576" y="9474"/>
                    <a:pt x="7130" y="9870"/>
                  </a:cubicBezTo>
                  <a:cubicBezTo>
                    <a:pt x="7447" y="10147"/>
                    <a:pt x="7804" y="10306"/>
                    <a:pt x="8200" y="10425"/>
                  </a:cubicBezTo>
                  <a:cubicBezTo>
                    <a:pt x="8240" y="10430"/>
                    <a:pt x="8276" y="10432"/>
                    <a:pt x="8310" y="10432"/>
                  </a:cubicBezTo>
                  <a:cubicBezTo>
                    <a:pt x="8545" y="10432"/>
                    <a:pt x="8636" y="10311"/>
                    <a:pt x="8636" y="10068"/>
                  </a:cubicBezTo>
                  <a:cubicBezTo>
                    <a:pt x="8636" y="9989"/>
                    <a:pt x="8636" y="9870"/>
                    <a:pt x="8636" y="9791"/>
                  </a:cubicBezTo>
                  <a:cubicBezTo>
                    <a:pt x="8477" y="8721"/>
                    <a:pt x="8121" y="7691"/>
                    <a:pt x="7645" y="6701"/>
                  </a:cubicBezTo>
                  <a:cubicBezTo>
                    <a:pt x="7844" y="6622"/>
                    <a:pt x="8042" y="6503"/>
                    <a:pt x="8200" y="6384"/>
                  </a:cubicBezTo>
                  <a:cubicBezTo>
                    <a:pt x="8834" y="5909"/>
                    <a:pt x="9428" y="5433"/>
                    <a:pt x="10062" y="4918"/>
                  </a:cubicBezTo>
                  <a:cubicBezTo>
                    <a:pt x="10260" y="4720"/>
                    <a:pt x="10498" y="4522"/>
                    <a:pt x="10696" y="4324"/>
                  </a:cubicBezTo>
                  <a:cubicBezTo>
                    <a:pt x="10735" y="4285"/>
                    <a:pt x="10814" y="4166"/>
                    <a:pt x="10814" y="4126"/>
                  </a:cubicBezTo>
                  <a:cubicBezTo>
                    <a:pt x="10775" y="4047"/>
                    <a:pt x="10696" y="4007"/>
                    <a:pt x="10616" y="4007"/>
                  </a:cubicBezTo>
                  <a:cubicBezTo>
                    <a:pt x="10101" y="3928"/>
                    <a:pt x="9586" y="3849"/>
                    <a:pt x="9032" y="3809"/>
                  </a:cubicBezTo>
                  <a:cubicBezTo>
                    <a:pt x="8279" y="3730"/>
                    <a:pt x="7566" y="3690"/>
                    <a:pt x="6774" y="3651"/>
                  </a:cubicBezTo>
                  <a:cubicBezTo>
                    <a:pt x="6695" y="3453"/>
                    <a:pt x="6576" y="3215"/>
                    <a:pt x="6536" y="2977"/>
                  </a:cubicBezTo>
                  <a:cubicBezTo>
                    <a:pt x="6299" y="2066"/>
                    <a:pt x="6101" y="1155"/>
                    <a:pt x="5863" y="244"/>
                  </a:cubicBezTo>
                  <a:cubicBezTo>
                    <a:pt x="5823" y="165"/>
                    <a:pt x="5744" y="46"/>
                    <a:pt x="5665" y="7"/>
                  </a:cubicBezTo>
                  <a:cubicBezTo>
                    <a:pt x="5648" y="2"/>
                    <a:pt x="5632" y="0"/>
                    <a:pt x="561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8" name="Google Shape;918;p39"/>
            <p:cNvSpPr/>
            <p:nvPr/>
          </p:nvSpPr>
          <p:spPr>
            <a:xfrm>
              <a:off x="7550152" y="3119810"/>
              <a:ext cx="91635" cy="58562"/>
            </a:xfrm>
            <a:custGeom>
              <a:avLst/>
              <a:gdLst/>
              <a:ahLst/>
              <a:cxnLst/>
              <a:rect l="l" t="t" r="r" b="b"/>
              <a:pathLst>
                <a:path w="1427" h="912" extrusionOk="0">
                  <a:moveTo>
                    <a:pt x="1387" y="0"/>
                  </a:moveTo>
                  <a:cubicBezTo>
                    <a:pt x="1269" y="40"/>
                    <a:pt x="1150" y="79"/>
                    <a:pt x="1070" y="119"/>
                  </a:cubicBezTo>
                  <a:cubicBezTo>
                    <a:pt x="714" y="317"/>
                    <a:pt x="397" y="555"/>
                    <a:pt x="41" y="753"/>
                  </a:cubicBezTo>
                  <a:cubicBezTo>
                    <a:pt x="1" y="792"/>
                    <a:pt x="1" y="832"/>
                    <a:pt x="1" y="872"/>
                  </a:cubicBezTo>
                  <a:cubicBezTo>
                    <a:pt x="41" y="911"/>
                    <a:pt x="80" y="911"/>
                    <a:pt x="120" y="911"/>
                  </a:cubicBezTo>
                  <a:cubicBezTo>
                    <a:pt x="199" y="911"/>
                    <a:pt x="318" y="872"/>
                    <a:pt x="437" y="832"/>
                  </a:cubicBezTo>
                  <a:cubicBezTo>
                    <a:pt x="714" y="634"/>
                    <a:pt x="991" y="436"/>
                    <a:pt x="1308" y="238"/>
                  </a:cubicBezTo>
                  <a:cubicBezTo>
                    <a:pt x="1348" y="198"/>
                    <a:pt x="1387" y="119"/>
                    <a:pt x="1427" y="79"/>
                  </a:cubicBezTo>
                  <a:cubicBezTo>
                    <a:pt x="1427" y="40"/>
                    <a:pt x="1387" y="40"/>
                    <a:pt x="138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9" name="Google Shape;919;p39"/>
            <p:cNvSpPr/>
            <p:nvPr/>
          </p:nvSpPr>
          <p:spPr>
            <a:xfrm>
              <a:off x="7519650" y="3343590"/>
              <a:ext cx="53491" cy="50985"/>
            </a:xfrm>
            <a:custGeom>
              <a:avLst/>
              <a:gdLst/>
              <a:ahLst/>
              <a:cxnLst/>
              <a:rect l="l" t="t" r="r" b="b"/>
              <a:pathLst>
                <a:path w="833" h="794" extrusionOk="0">
                  <a:moveTo>
                    <a:pt x="1" y="1"/>
                  </a:moveTo>
                  <a:lnTo>
                    <a:pt x="1" y="159"/>
                  </a:lnTo>
                  <a:cubicBezTo>
                    <a:pt x="119" y="318"/>
                    <a:pt x="238" y="476"/>
                    <a:pt x="357" y="595"/>
                  </a:cubicBezTo>
                  <a:lnTo>
                    <a:pt x="436" y="674"/>
                  </a:lnTo>
                  <a:cubicBezTo>
                    <a:pt x="516" y="714"/>
                    <a:pt x="555" y="754"/>
                    <a:pt x="634" y="793"/>
                  </a:cubicBezTo>
                  <a:cubicBezTo>
                    <a:pt x="674" y="793"/>
                    <a:pt x="753" y="793"/>
                    <a:pt x="832" y="754"/>
                  </a:cubicBezTo>
                  <a:cubicBezTo>
                    <a:pt x="753" y="674"/>
                    <a:pt x="753" y="635"/>
                    <a:pt x="714" y="595"/>
                  </a:cubicBezTo>
                  <a:cubicBezTo>
                    <a:pt x="555" y="437"/>
                    <a:pt x="436" y="239"/>
                    <a:pt x="278" y="80"/>
                  </a:cubicBezTo>
                  <a:cubicBezTo>
                    <a:pt x="238" y="41"/>
                    <a:pt x="199" y="1"/>
                    <a:pt x="15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0" name="Google Shape;920;p39"/>
            <p:cNvSpPr/>
            <p:nvPr/>
          </p:nvSpPr>
          <p:spPr>
            <a:xfrm>
              <a:off x="7529860" y="3124561"/>
              <a:ext cx="33071" cy="30886"/>
            </a:xfrm>
            <a:custGeom>
              <a:avLst/>
              <a:gdLst/>
              <a:ahLst/>
              <a:cxnLst/>
              <a:rect l="l" t="t" r="r" b="b"/>
              <a:pathLst>
                <a:path w="515" h="481" extrusionOk="0">
                  <a:moveTo>
                    <a:pt x="484" y="1"/>
                  </a:moveTo>
                  <a:cubicBezTo>
                    <a:pt x="339" y="1"/>
                    <a:pt x="0" y="212"/>
                    <a:pt x="0" y="322"/>
                  </a:cubicBezTo>
                  <a:cubicBezTo>
                    <a:pt x="0" y="401"/>
                    <a:pt x="79" y="441"/>
                    <a:pt x="119" y="481"/>
                  </a:cubicBezTo>
                  <a:cubicBezTo>
                    <a:pt x="277" y="481"/>
                    <a:pt x="515" y="203"/>
                    <a:pt x="515" y="5"/>
                  </a:cubicBezTo>
                  <a:cubicBezTo>
                    <a:pt x="506" y="2"/>
                    <a:pt x="495" y="1"/>
                    <a:pt x="48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1" name="Google Shape;921;p39"/>
            <p:cNvSpPr/>
            <p:nvPr/>
          </p:nvSpPr>
          <p:spPr>
            <a:xfrm>
              <a:off x="7499295" y="3269874"/>
              <a:ext cx="61133" cy="55993"/>
            </a:xfrm>
            <a:custGeom>
              <a:avLst/>
              <a:gdLst/>
              <a:ahLst/>
              <a:cxnLst/>
              <a:rect l="l" t="t" r="r" b="b"/>
              <a:pathLst>
                <a:path w="952" h="872" extrusionOk="0">
                  <a:moveTo>
                    <a:pt x="120" y="0"/>
                  </a:moveTo>
                  <a:cubicBezTo>
                    <a:pt x="80" y="0"/>
                    <a:pt x="40" y="0"/>
                    <a:pt x="1" y="40"/>
                  </a:cubicBezTo>
                  <a:cubicBezTo>
                    <a:pt x="1" y="79"/>
                    <a:pt x="1" y="119"/>
                    <a:pt x="1" y="159"/>
                  </a:cubicBezTo>
                  <a:cubicBezTo>
                    <a:pt x="238" y="357"/>
                    <a:pt x="397" y="555"/>
                    <a:pt x="595" y="753"/>
                  </a:cubicBezTo>
                  <a:cubicBezTo>
                    <a:pt x="634" y="753"/>
                    <a:pt x="634" y="753"/>
                    <a:pt x="674" y="792"/>
                  </a:cubicBezTo>
                  <a:cubicBezTo>
                    <a:pt x="753" y="832"/>
                    <a:pt x="833" y="832"/>
                    <a:pt x="912" y="872"/>
                  </a:cubicBezTo>
                  <a:lnTo>
                    <a:pt x="951" y="792"/>
                  </a:lnTo>
                  <a:cubicBezTo>
                    <a:pt x="753" y="515"/>
                    <a:pt x="555" y="278"/>
                    <a:pt x="318" y="79"/>
                  </a:cubicBezTo>
                  <a:cubicBezTo>
                    <a:pt x="238" y="40"/>
                    <a:pt x="199" y="0"/>
                    <a:pt x="1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2" name="Google Shape;922;p39"/>
            <p:cNvSpPr/>
            <p:nvPr/>
          </p:nvSpPr>
          <p:spPr>
            <a:xfrm>
              <a:off x="7430652" y="3273791"/>
              <a:ext cx="71279" cy="59718"/>
            </a:xfrm>
            <a:custGeom>
              <a:avLst/>
              <a:gdLst/>
              <a:ahLst/>
              <a:cxnLst/>
              <a:rect l="l" t="t" r="r" b="b"/>
              <a:pathLst>
                <a:path w="1110" h="930" extrusionOk="0">
                  <a:moveTo>
                    <a:pt x="179" y="1"/>
                  </a:moveTo>
                  <a:cubicBezTo>
                    <a:pt x="167" y="1"/>
                    <a:pt x="159" y="5"/>
                    <a:pt x="159" y="18"/>
                  </a:cubicBezTo>
                  <a:cubicBezTo>
                    <a:pt x="159" y="18"/>
                    <a:pt x="40" y="18"/>
                    <a:pt x="40" y="58"/>
                  </a:cubicBezTo>
                  <a:cubicBezTo>
                    <a:pt x="0" y="98"/>
                    <a:pt x="40" y="177"/>
                    <a:pt x="79" y="217"/>
                  </a:cubicBezTo>
                  <a:cubicBezTo>
                    <a:pt x="277" y="375"/>
                    <a:pt x="476" y="573"/>
                    <a:pt x="674" y="731"/>
                  </a:cubicBezTo>
                  <a:cubicBezTo>
                    <a:pt x="792" y="811"/>
                    <a:pt x="911" y="890"/>
                    <a:pt x="1070" y="930"/>
                  </a:cubicBezTo>
                  <a:lnTo>
                    <a:pt x="1109" y="890"/>
                  </a:lnTo>
                  <a:cubicBezTo>
                    <a:pt x="872" y="533"/>
                    <a:pt x="555" y="256"/>
                    <a:pt x="238" y="18"/>
                  </a:cubicBezTo>
                  <a:cubicBezTo>
                    <a:pt x="238" y="18"/>
                    <a:pt x="203" y="1"/>
                    <a:pt x="17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3" name="Google Shape;923;p39"/>
            <p:cNvSpPr/>
            <p:nvPr/>
          </p:nvSpPr>
          <p:spPr>
            <a:xfrm>
              <a:off x="7367017" y="2982460"/>
              <a:ext cx="50987" cy="94136"/>
            </a:xfrm>
            <a:custGeom>
              <a:avLst/>
              <a:gdLst/>
              <a:ahLst/>
              <a:cxnLst/>
              <a:rect l="l" t="t" r="r" b="b"/>
              <a:pathLst>
                <a:path w="794" h="1466" extrusionOk="0">
                  <a:moveTo>
                    <a:pt x="714" y="0"/>
                  </a:moveTo>
                  <a:cubicBezTo>
                    <a:pt x="714" y="0"/>
                    <a:pt x="635" y="0"/>
                    <a:pt x="595" y="40"/>
                  </a:cubicBezTo>
                  <a:cubicBezTo>
                    <a:pt x="555" y="79"/>
                    <a:pt x="555" y="119"/>
                    <a:pt x="516" y="158"/>
                  </a:cubicBezTo>
                  <a:cubicBezTo>
                    <a:pt x="357" y="475"/>
                    <a:pt x="199" y="753"/>
                    <a:pt x="80" y="1070"/>
                  </a:cubicBezTo>
                  <a:cubicBezTo>
                    <a:pt x="40" y="1188"/>
                    <a:pt x="1" y="1307"/>
                    <a:pt x="40" y="1466"/>
                  </a:cubicBezTo>
                  <a:lnTo>
                    <a:pt x="120" y="1466"/>
                  </a:lnTo>
                  <a:cubicBezTo>
                    <a:pt x="199" y="1386"/>
                    <a:pt x="239" y="1307"/>
                    <a:pt x="318" y="1228"/>
                  </a:cubicBezTo>
                  <a:cubicBezTo>
                    <a:pt x="437" y="951"/>
                    <a:pt x="555" y="713"/>
                    <a:pt x="674" y="436"/>
                  </a:cubicBezTo>
                  <a:cubicBezTo>
                    <a:pt x="714" y="357"/>
                    <a:pt x="753" y="238"/>
                    <a:pt x="793" y="158"/>
                  </a:cubicBezTo>
                  <a:cubicBezTo>
                    <a:pt x="793" y="119"/>
                    <a:pt x="753" y="40"/>
                    <a:pt x="7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4" name="Google Shape;924;p39"/>
            <p:cNvSpPr/>
            <p:nvPr/>
          </p:nvSpPr>
          <p:spPr>
            <a:xfrm>
              <a:off x="7153381" y="3208808"/>
              <a:ext cx="256988" cy="293836"/>
            </a:xfrm>
            <a:custGeom>
              <a:avLst/>
              <a:gdLst/>
              <a:ahLst/>
              <a:cxnLst/>
              <a:rect l="l" t="t" r="r" b="b"/>
              <a:pathLst>
                <a:path w="4002" h="4576" extrusionOk="0">
                  <a:moveTo>
                    <a:pt x="1110" y="1"/>
                  </a:moveTo>
                  <a:lnTo>
                    <a:pt x="1189" y="80"/>
                  </a:lnTo>
                  <a:cubicBezTo>
                    <a:pt x="1268" y="199"/>
                    <a:pt x="1387" y="357"/>
                    <a:pt x="1347" y="397"/>
                  </a:cubicBezTo>
                  <a:cubicBezTo>
                    <a:pt x="1030" y="1387"/>
                    <a:pt x="713" y="2338"/>
                    <a:pt x="357" y="3288"/>
                  </a:cubicBezTo>
                  <a:cubicBezTo>
                    <a:pt x="278" y="3566"/>
                    <a:pt x="159" y="3843"/>
                    <a:pt x="40" y="4120"/>
                  </a:cubicBezTo>
                  <a:cubicBezTo>
                    <a:pt x="0" y="4279"/>
                    <a:pt x="40" y="4437"/>
                    <a:pt x="159" y="4516"/>
                  </a:cubicBezTo>
                  <a:cubicBezTo>
                    <a:pt x="218" y="4556"/>
                    <a:pt x="288" y="4576"/>
                    <a:pt x="357" y="4576"/>
                  </a:cubicBezTo>
                  <a:cubicBezTo>
                    <a:pt x="426" y="4576"/>
                    <a:pt x="496" y="4556"/>
                    <a:pt x="555" y="4516"/>
                  </a:cubicBezTo>
                  <a:cubicBezTo>
                    <a:pt x="793" y="4358"/>
                    <a:pt x="1030" y="4199"/>
                    <a:pt x="1228" y="4041"/>
                  </a:cubicBezTo>
                  <a:cubicBezTo>
                    <a:pt x="1862" y="3486"/>
                    <a:pt x="2456" y="2932"/>
                    <a:pt x="3090" y="2377"/>
                  </a:cubicBezTo>
                  <a:cubicBezTo>
                    <a:pt x="3328" y="2100"/>
                    <a:pt x="3605" y="1862"/>
                    <a:pt x="3843" y="1625"/>
                  </a:cubicBezTo>
                  <a:lnTo>
                    <a:pt x="4001" y="1506"/>
                  </a:lnTo>
                  <a:lnTo>
                    <a:pt x="4001" y="1466"/>
                  </a:lnTo>
                  <a:cubicBezTo>
                    <a:pt x="4001" y="1427"/>
                    <a:pt x="3962" y="1308"/>
                    <a:pt x="3922" y="1308"/>
                  </a:cubicBezTo>
                  <a:cubicBezTo>
                    <a:pt x="3899" y="1296"/>
                    <a:pt x="3876" y="1291"/>
                    <a:pt x="3852" y="1291"/>
                  </a:cubicBezTo>
                  <a:cubicBezTo>
                    <a:pt x="3796" y="1291"/>
                    <a:pt x="3740" y="1319"/>
                    <a:pt x="3684" y="1347"/>
                  </a:cubicBezTo>
                  <a:cubicBezTo>
                    <a:pt x="3605" y="1387"/>
                    <a:pt x="3526" y="1466"/>
                    <a:pt x="3447" y="1545"/>
                  </a:cubicBezTo>
                  <a:cubicBezTo>
                    <a:pt x="2734" y="2179"/>
                    <a:pt x="2060" y="2853"/>
                    <a:pt x="1347" y="3526"/>
                  </a:cubicBezTo>
                  <a:cubicBezTo>
                    <a:pt x="1030" y="3803"/>
                    <a:pt x="713" y="4001"/>
                    <a:pt x="397" y="4279"/>
                  </a:cubicBezTo>
                  <a:lnTo>
                    <a:pt x="317" y="4199"/>
                  </a:lnTo>
                  <a:cubicBezTo>
                    <a:pt x="317" y="4160"/>
                    <a:pt x="357" y="4081"/>
                    <a:pt x="397" y="4001"/>
                  </a:cubicBezTo>
                  <a:cubicBezTo>
                    <a:pt x="634" y="3368"/>
                    <a:pt x="872" y="2734"/>
                    <a:pt x="1110" y="2060"/>
                  </a:cubicBezTo>
                  <a:cubicBezTo>
                    <a:pt x="1347" y="1545"/>
                    <a:pt x="1545" y="991"/>
                    <a:pt x="1625" y="436"/>
                  </a:cubicBezTo>
                  <a:cubicBezTo>
                    <a:pt x="1625" y="317"/>
                    <a:pt x="1664" y="159"/>
                    <a:pt x="162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5" name="Google Shape;925;p39"/>
            <p:cNvSpPr/>
            <p:nvPr/>
          </p:nvSpPr>
          <p:spPr>
            <a:xfrm>
              <a:off x="7260231" y="3094317"/>
              <a:ext cx="99276" cy="25557"/>
            </a:xfrm>
            <a:custGeom>
              <a:avLst/>
              <a:gdLst/>
              <a:ahLst/>
              <a:cxnLst/>
              <a:rect l="l" t="t" r="r" b="b"/>
              <a:pathLst>
                <a:path w="1546" h="398" extrusionOk="0">
                  <a:moveTo>
                    <a:pt x="159" y="1"/>
                  </a:moveTo>
                  <a:cubicBezTo>
                    <a:pt x="79" y="1"/>
                    <a:pt x="40" y="80"/>
                    <a:pt x="0" y="120"/>
                  </a:cubicBezTo>
                  <a:cubicBezTo>
                    <a:pt x="0" y="159"/>
                    <a:pt x="40" y="199"/>
                    <a:pt x="119" y="239"/>
                  </a:cubicBezTo>
                  <a:cubicBezTo>
                    <a:pt x="119" y="278"/>
                    <a:pt x="159" y="278"/>
                    <a:pt x="198" y="278"/>
                  </a:cubicBezTo>
                  <a:cubicBezTo>
                    <a:pt x="555" y="318"/>
                    <a:pt x="911" y="357"/>
                    <a:pt x="1268" y="397"/>
                  </a:cubicBezTo>
                  <a:cubicBezTo>
                    <a:pt x="1347" y="397"/>
                    <a:pt x="1426" y="318"/>
                    <a:pt x="1545" y="278"/>
                  </a:cubicBezTo>
                  <a:cubicBezTo>
                    <a:pt x="1545" y="239"/>
                    <a:pt x="1545" y="199"/>
                    <a:pt x="1545" y="199"/>
                  </a:cubicBezTo>
                  <a:lnTo>
                    <a:pt x="753" y="80"/>
                  </a:lnTo>
                  <a:cubicBezTo>
                    <a:pt x="555" y="80"/>
                    <a:pt x="357" y="41"/>
                    <a:pt x="15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6" name="Google Shape;926;p39"/>
            <p:cNvSpPr/>
            <p:nvPr/>
          </p:nvSpPr>
          <p:spPr>
            <a:xfrm>
              <a:off x="7229666" y="3137597"/>
              <a:ext cx="73847" cy="20420"/>
            </a:xfrm>
            <a:custGeom>
              <a:avLst/>
              <a:gdLst/>
              <a:ahLst/>
              <a:cxnLst/>
              <a:rect l="l" t="t" r="r" b="b"/>
              <a:pathLst>
                <a:path w="1150" h="318" extrusionOk="0">
                  <a:moveTo>
                    <a:pt x="397" y="0"/>
                  </a:moveTo>
                  <a:lnTo>
                    <a:pt x="397" y="40"/>
                  </a:lnTo>
                  <a:lnTo>
                    <a:pt x="120" y="40"/>
                  </a:lnTo>
                  <a:cubicBezTo>
                    <a:pt x="80" y="40"/>
                    <a:pt x="40" y="80"/>
                    <a:pt x="1" y="119"/>
                  </a:cubicBezTo>
                  <a:cubicBezTo>
                    <a:pt x="1" y="119"/>
                    <a:pt x="1" y="198"/>
                    <a:pt x="80" y="198"/>
                  </a:cubicBezTo>
                  <a:cubicBezTo>
                    <a:pt x="120" y="238"/>
                    <a:pt x="159" y="238"/>
                    <a:pt x="238" y="278"/>
                  </a:cubicBezTo>
                  <a:cubicBezTo>
                    <a:pt x="476" y="278"/>
                    <a:pt x="714" y="317"/>
                    <a:pt x="991" y="317"/>
                  </a:cubicBezTo>
                  <a:cubicBezTo>
                    <a:pt x="1031" y="317"/>
                    <a:pt x="1070" y="278"/>
                    <a:pt x="1150" y="278"/>
                  </a:cubicBezTo>
                  <a:cubicBezTo>
                    <a:pt x="1070" y="198"/>
                    <a:pt x="1070" y="119"/>
                    <a:pt x="991" y="119"/>
                  </a:cubicBezTo>
                  <a:cubicBezTo>
                    <a:pt x="793" y="80"/>
                    <a:pt x="595" y="40"/>
                    <a:pt x="39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7" name="Google Shape;927;p39"/>
            <p:cNvSpPr/>
            <p:nvPr/>
          </p:nvSpPr>
          <p:spPr>
            <a:xfrm>
              <a:off x="7181378" y="3091813"/>
              <a:ext cx="45850" cy="22924"/>
            </a:xfrm>
            <a:custGeom>
              <a:avLst/>
              <a:gdLst/>
              <a:ahLst/>
              <a:cxnLst/>
              <a:rect l="l" t="t" r="r" b="b"/>
              <a:pathLst>
                <a:path w="714" h="357" extrusionOk="0">
                  <a:moveTo>
                    <a:pt x="198" y="0"/>
                  </a:moveTo>
                  <a:cubicBezTo>
                    <a:pt x="159" y="0"/>
                    <a:pt x="79" y="40"/>
                    <a:pt x="40" y="40"/>
                  </a:cubicBezTo>
                  <a:cubicBezTo>
                    <a:pt x="0" y="80"/>
                    <a:pt x="79" y="159"/>
                    <a:pt x="119" y="159"/>
                  </a:cubicBezTo>
                  <a:cubicBezTo>
                    <a:pt x="277" y="238"/>
                    <a:pt x="396" y="278"/>
                    <a:pt x="555" y="357"/>
                  </a:cubicBezTo>
                  <a:lnTo>
                    <a:pt x="713" y="278"/>
                  </a:lnTo>
                  <a:cubicBezTo>
                    <a:pt x="674" y="198"/>
                    <a:pt x="674" y="159"/>
                    <a:pt x="634" y="119"/>
                  </a:cubicBezTo>
                  <a:cubicBezTo>
                    <a:pt x="476" y="80"/>
                    <a:pt x="317" y="40"/>
                    <a:pt x="1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8" name="Google Shape;928;p39"/>
            <p:cNvSpPr/>
            <p:nvPr/>
          </p:nvSpPr>
          <p:spPr>
            <a:xfrm>
              <a:off x="7537758" y="2894168"/>
              <a:ext cx="103579" cy="89833"/>
            </a:xfrm>
            <a:custGeom>
              <a:avLst/>
              <a:gdLst/>
              <a:ahLst/>
              <a:cxnLst/>
              <a:rect l="l" t="t" r="r" b="b"/>
              <a:pathLst>
                <a:path w="1613" h="1399" extrusionOk="0">
                  <a:moveTo>
                    <a:pt x="1265" y="0"/>
                  </a:moveTo>
                  <a:cubicBezTo>
                    <a:pt x="1209" y="0"/>
                    <a:pt x="1152" y="20"/>
                    <a:pt x="1105" y="68"/>
                  </a:cubicBezTo>
                  <a:lnTo>
                    <a:pt x="154" y="1018"/>
                  </a:lnTo>
                  <a:cubicBezTo>
                    <a:pt x="0" y="1172"/>
                    <a:pt x="157" y="1398"/>
                    <a:pt x="347" y="1398"/>
                  </a:cubicBezTo>
                  <a:cubicBezTo>
                    <a:pt x="401" y="1398"/>
                    <a:pt x="458" y="1380"/>
                    <a:pt x="511" y="1335"/>
                  </a:cubicBezTo>
                  <a:lnTo>
                    <a:pt x="1462" y="385"/>
                  </a:lnTo>
                  <a:cubicBezTo>
                    <a:pt x="1612" y="204"/>
                    <a:pt x="1442" y="0"/>
                    <a:pt x="126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9" name="Google Shape;929;p39"/>
            <p:cNvSpPr/>
            <p:nvPr/>
          </p:nvSpPr>
          <p:spPr>
            <a:xfrm>
              <a:off x="7519650" y="2829442"/>
              <a:ext cx="52785" cy="70056"/>
            </a:xfrm>
            <a:custGeom>
              <a:avLst/>
              <a:gdLst/>
              <a:ahLst/>
              <a:cxnLst/>
              <a:rect l="l" t="t" r="r" b="b"/>
              <a:pathLst>
                <a:path w="822" h="1091" extrusionOk="0">
                  <a:moveTo>
                    <a:pt x="464" y="0"/>
                  </a:moveTo>
                  <a:cubicBezTo>
                    <a:pt x="392" y="0"/>
                    <a:pt x="330" y="36"/>
                    <a:pt x="317" y="125"/>
                  </a:cubicBezTo>
                  <a:cubicBezTo>
                    <a:pt x="238" y="323"/>
                    <a:pt x="119" y="561"/>
                    <a:pt x="40" y="759"/>
                  </a:cubicBezTo>
                  <a:cubicBezTo>
                    <a:pt x="1" y="878"/>
                    <a:pt x="40" y="997"/>
                    <a:pt x="159" y="1076"/>
                  </a:cubicBezTo>
                  <a:cubicBezTo>
                    <a:pt x="189" y="1086"/>
                    <a:pt x="218" y="1091"/>
                    <a:pt x="248" y="1091"/>
                  </a:cubicBezTo>
                  <a:cubicBezTo>
                    <a:pt x="335" y="1091"/>
                    <a:pt x="417" y="1046"/>
                    <a:pt x="476" y="957"/>
                  </a:cubicBezTo>
                  <a:cubicBezTo>
                    <a:pt x="555" y="759"/>
                    <a:pt x="634" y="521"/>
                    <a:pt x="714" y="323"/>
                  </a:cubicBezTo>
                  <a:cubicBezTo>
                    <a:pt x="821" y="162"/>
                    <a:pt x="618" y="0"/>
                    <a:pt x="46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0" name="Google Shape;930;p39"/>
            <p:cNvSpPr/>
            <p:nvPr/>
          </p:nvSpPr>
          <p:spPr>
            <a:xfrm>
              <a:off x="7631445" y="2945538"/>
              <a:ext cx="102359" cy="56058"/>
            </a:xfrm>
            <a:custGeom>
              <a:avLst/>
              <a:gdLst/>
              <a:ahLst/>
              <a:cxnLst/>
              <a:rect l="l" t="t" r="r" b="b"/>
              <a:pathLst>
                <a:path w="1594" h="873" extrusionOk="0">
                  <a:moveTo>
                    <a:pt x="1273" y="0"/>
                  </a:moveTo>
                  <a:cubicBezTo>
                    <a:pt x="1246" y="0"/>
                    <a:pt x="1219" y="6"/>
                    <a:pt x="1191" y="20"/>
                  </a:cubicBezTo>
                  <a:cubicBezTo>
                    <a:pt x="874" y="179"/>
                    <a:pt x="597" y="298"/>
                    <a:pt x="280" y="417"/>
                  </a:cubicBezTo>
                  <a:cubicBezTo>
                    <a:pt x="0" y="521"/>
                    <a:pt x="121" y="873"/>
                    <a:pt x="344" y="873"/>
                  </a:cubicBezTo>
                  <a:cubicBezTo>
                    <a:pt x="374" y="873"/>
                    <a:pt x="406" y="866"/>
                    <a:pt x="438" y="852"/>
                  </a:cubicBezTo>
                  <a:cubicBezTo>
                    <a:pt x="716" y="733"/>
                    <a:pt x="1032" y="615"/>
                    <a:pt x="1349" y="456"/>
                  </a:cubicBezTo>
                  <a:cubicBezTo>
                    <a:pt x="1594" y="351"/>
                    <a:pt x="1469" y="0"/>
                    <a:pt x="127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1" name="Google Shape;931;p39"/>
            <p:cNvSpPr/>
            <p:nvPr/>
          </p:nvSpPr>
          <p:spPr>
            <a:xfrm>
              <a:off x="7188698" y="2874390"/>
              <a:ext cx="89002" cy="101648"/>
            </a:xfrm>
            <a:custGeom>
              <a:avLst/>
              <a:gdLst/>
              <a:ahLst/>
              <a:cxnLst/>
              <a:rect l="l" t="t" r="r" b="b"/>
              <a:pathLst>
                <a:path w="1386" h="1583" extrusionOk="0">
                  <a:moveTo>
                    <a:pt x="290" y="0"/>
                  </a:moveTo>
                  <a:cubicBezTo>
                    <a:pt x="134" y="0"/>
                    <a:pt x="0" y="168"/>
                    <a:pt x="84" y="336"/>
                  </a:cubicBezTo>
                  <a:lnTo>
                    <a:pt x="876" y="1485"/>
                  </a:lnTo>
                  <a:cubicBezTo>
                    <a:pt x="934" y="1553"/>
                    <a:pt x="1004" y="1582"/>
                    <a:pt x="1071" y="1582"/>
                  </a:cubicBezTo>
                  <a:cubicBezTo>
                    <a:pt x="1237" y="1582"/>
                    <a:pt x="1385" y="1405"/>
                    <a:pt x="1273" y="1208"/>
                  </a:cubicBezTo>
                  <a:lnTo>
                    <a:pt x="480" y="99"/>
                  </a:lnTo>
                  <a:cubicBezTo>
                    <a:pt x="422" y="29"/>
                    <a:pt x="354" y="0"/>
                    <a:pt x="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2" name="Google Shape;932;p39"/>
            <p:cNvSpPr/>
            <p:nvPr/>
          </p:nvSpPr>
          <p:spPr>
            <a:xfrm>
              <a:off x="7286751" y="2832139"/>
              <a:ext cx="40969" cy="92209"/>
            </a:xfrm>
            <a:custGeom>
              <a:avLst/>
              <a:gdLst/>
              <a:ahLst/>
              <a:cxnLst/>
              <a:rect l="l" t="t" r="r" b="b"/>
              <a:pathLst>
                <a:path w="638" h="1436" extrusionOk="0">
                  <a:moveTo>
                    <a:pt x="259" y="0"/>
                  </a:moveTo>
                  <a:cubicBezTo>
                    <a:pt x="128" y="0"/>
                    <a:pt x="1" y="103"/>
                    <a:pt x="23" y="281"/>
                  </a:cubicBezTo>
                  <a:cubicBezTo>
                    <a:pt x="23" y="598"/>
                    <a:pt x="62" y="915"/>
                    <a:pt x="142" y="1232"/>
                  </a:cubicBezTo>
                  <a:cubicBezTo>
                    <a:pt x="161" y="1366"/>
                    <a:pt x="282" y="1435"/>
                    <a:pt x="397" y="1435"/>
                  </a:cubicBezTo>
                  <a:cubicBezTo>
                    <a:pt x="521" y="1435"/>
                    <a:pt x="638" y="1356"/>
                    <a:pt x="617" y="1192"/>
                  </a:cubicBezTo>
                  <a:cubicBezTo>
                    <a:pt x="538" y="875"/>
                    <a:pt x="498" y="558"/>
                    <a:pt x="498" y="202"/>
                  </a:cubicBezTo>
                  <a:cubicBezTo>
                    <a:pt x="463" y="63"/>
                    <a:pt x="360"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3" name="Google Shape;933;p39"/>
            <p:cNvSpPr/>
            <p:nvPr/>
          </p:nvSpPr>
          <p:spPr>
            <a:xfrm>
              <a:off x="7089810" y="2949390"/>
              <a:ext cx="116165" cy="45976"/>
            </a:xfrm>
            <a:custGeom>
              <a:avLst/>
              <a:gdLst/>
              <a:ahLst/>
              <a:cxnLst/>
              <a:rect l="l" t="t" r="r" b="b"/>
              <a:pathLst>
                <a:path w="1809" h="716" extrusionOk="0">
                  <a:moveTo>
                    <a:pt x="357" y="0"/>
                  </a:moveTo>
                  <a:cubicBezTo>
                    <a:pt x="79" y="0"/>
                    <a:pt x="0" y="396"/>
                    <a:pt x="238" y="475"/>
                  </a:cubicBezTo>
                  <a:lnTo>
                    <a:pt x="1426" y="713"/>
                  </a:lnTo>
                  <a:cubicBezTo>
                    <a:pt x="1438" y="715"/>
                    <a:pt x="1450" y="716"/>
                    <a:pt x="1461" y="716"/>
                  </a:cubicBezTo>
                  <a:cubicBezTo>
                    <a:pt x="1713" y="716"/>
                    <a:pt x="1809" y="315"/>
                    <a:pt x="1505" y="277"/>
                  </a:cubicBezTo>
                  <a:lnTo>
                    <a:pt x="357"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4" name="Google Shape;934;p39"/>
            <p:cNvSpPr/>
            <p:nvPr/>
          </p:nvSpPr>
          <p:spPr>
            <a:xfrm>
              <a:off x="7071510" y="3237832"/>
              <a:ext cx="128173" cy="69028"/>
            </a:xfrm>
            <a:custGeom>
              <a:avLst/>
              <a:gdLst/>
              <a:ahLst/>
              <a:cxnLst/>
              <a:rect l="l" t="t" r="r" b="b"/>
              <a:pathLst>
                <a:path w="1996" h="1075" extrusionOk="0">
                  <a:moveTo>
                    <a:pt x="1625" y="0"/>
                  </a:moveTo>
                  <a:cubicBezTo>
                    <a:pt x="1589" y="0"/>
                    <a:pt x="1552" y="7"/>
                    <a:pt x="1513" y="24"/>
                  </a:cubicBezTo>
                  <a:cubicBezTo>
                    <a:pt x="1117" y="262"/>
                    <a:pt x="681" y="460"/>
                    <a:pt x="246" y="618"/>
                  </a:cubicBezTo>
                  <a:cubicBezTo>
                    <a:pt x="1" y="723"/>
                    <a:pt x="95" y="1074"/>
                    <a:pt x="311" y="1074"/>
                  </a:cubicBezTo>
                  <a:cubicBezTo>
                    <a:pt x="340" y="1074"/>
                    <a:pt x="371" y="1068"/>
                    <a:pt x="404" y="1054"/>
                  </a:cubicBezTo>
                  <a:cubicBezTo>
                    <a:pt x="879" y="856"/>
                    <a:pt x="1315" y="658"/>
                    <a:pt x="1790" y="420"/>
                  </a:cubicBezTo>
                  <a:cubicBezTo>
                    <a:pt x="1995" y="284"/>
                    <a:pt x="1847" y="0"/>
                    <a:pt x="162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5" name="Google Shape;935;p39"/>
            <p:cNvSpPr/>
            <p:nvPr/>
          </p:nvSpPr>
          <p:spPr>
            <a:xfrm>
              <a:off x="7047366" y="3193397"/>
              <a:ext cx="87397" cy="38528"/>
            </a:xfrm>
            <a:custGeom>
              <a:avLst/>
              <a:gdLst/>
              <a:ahLst/>
              <a:cxnLst/>
              <a:rect l="l" t="t" r="r" b="b"/>
              <a:pathLst>
                <a:path w="1361" h="600" extrusionOk="0">
                  <a:moveTo>
                    <a:pt x="1092" y="0"/>
                  </a:moveTo>
                  <a:cubicBezTo>
                    <a:pt x="1081" y="0"/>
                    <a:pt x="1069" y="1"/>
                    <a:pt x="1057" y="3"/>
                  </a:cubicBezTo>
                  <a:lnTo>
                    <a:pt x="305" y="122"/>
                  </a:lnTo>
                  <a:cubicBezTo>
                    <a:pt x="0" y="160"/>
                    <a:pt x="25" y="599"/>
                    <a:pt x="308" y="599"/>
                  </a:cubicBezTo>
                  <a:cubicBezTo>
                    <a:pt x="319" y="599"/>
                    <a:pt x="332" y="599"/>
                    <a:pt x="344" y="597"/>
                  </a:cubicBezTo>
                  <a:lnTo>
                    <a:pt x="1057" y="478"/>
                  </a:lnTo>
                  <a:cubicBezTo>
                    <a:pt x="1360" y="402"/>
                    <a:pt x="1337" y="0"/>
                    <a:pt x="109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6" name="Google Shape;936;p39"/>
            <p:cNvSpPr/>
            <p:nvPr/>
          </p:nvSpPr>
          <p:spPr>
            <a:xfrm>
              <a:off x="7100662" y="3313859"/>
              <a:ext cx="80076" cy="81036"/>
            </a:xfrm>
            <a:custGeom>
              <a:avLst/>
              <a:gdLst/>
              <a:ahLst/>
              <a:cxnLst/>
              <a:rect l="l" t="t" r="r" b="b"/>
              <a:pathLst>
                <a:path w="1247" h="1262" extrusionOk="0">
                  <a:moveTo>
                    <a:pt x="923" y="0"/>
                  </a:moveTo>
                  <a:cubicBezTo>
                    <a:pt x="850" y="0"/>
                    <a:pt x="780" y="32"/>
                    <a:pt x="742" y="107"/>
                  </a:cubicBezTo>
                  <a:cubicBezTo>
                    <a:pt x="544" y="385"/>
                    <a:pt x="386" y="662"/>
                    <a:pt x="148" y="900"/>
                  </a:cubicBezTo>
                  <a:cubicBezTo>
                    <a:pt x="0" y="1048"/>
                    <a:pt x="161" y="1262"/>
                    <a:pt x="335" y="1262"/>
                  </a:cubicBezTo>
                  <a:cubicBezTo>
                    <a:pt x="394" y="1262"/>
                    <a:pt x="454" y="1237"/>
                    <a:pt x="505" y="1177"/>
                  </a:cubicBezTo>
                  <a:cubicBezTo>
                    <a:pt x="742" y="900"/>
                    <a:pt x="980" y="622"/>
                    <a:pt x="1138" y="306"/>
                  </a:cubicBezTo>
                  <a:cubicBezTo>
                    <a:pt x="1246" y="144"/>
                    <a:pt x="1079" y="0"/>
                    <a:pt x="92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7" name="Google Shape;937;p39"/>
            <p:cNvSpPr/>
            <p:nvPr/>
          </p:nvSpPr>
          <p:spPr>
            <a:xfrm>
              <a:off x="7392445" y="3384878"/>
              <a:ext cx="35704" cy="108326"/>
            </a:xfrm>
            <a:custGeom>
              <a:avLst/>
              <a:gdLst/>
              <a:ahLst/>
              <a:cxnLst/>
              <a:rect l="l" t="t" r="r" b="b"/>
              <a:pathLst>
                <a:path w="556" h="1687" extrusionOk="0">
                  <a:moveTo>
                    <a:pt x="262" y="1"/>
                  </a:moveTo>
                  <a:cubicBezTo>
                    <a:pt x="146" y="1"/>
                    <a:pt x="22" y="81"/>
                    <a:pt x="1" y="229"/>
                  </a:cubicBezTo>
                  <a:cubicBezTo>
                    <a:pt x="41" y="626"/>
                    <a:pt x="80" y="1061"/>
                    <a:pt x="80" y="1497"/>
                  </a:cubicBezTo>
                  <a:cubicBezTo>
                    <a:pt x="99" y="1626"/>
                    <a:pt x="194" y="1686"/>
                    <a:pt x="295" y="1686"/>
                  </a:cubicBezTo>
                  <a:cubicBezTo>
                    <a:pt x="411" y="1686"/>
                    <a:pt x="534" y="1606"/>
                    <a:pt x="556" y="1457"/>
                  </a:cubicBezTo>
                  <a:cubicBezTo>
                    <a:pt x="556" y="1022"/>
                    <a:pt x="476" y="626"/>
                    <a:pt x="476" y="190"/>
                  </a:cubicBezTo>
                  <a:cubicBezTo>
                    <a:pt x="458" y="61"/>
                    <a:pt x="363" y="1"/>
                    <a:pt x="26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8" name="Google Shape;938;p39"/>
            <p:cNvSpPr/>
            <p:nvPr/>
          </p:nvSpPr>
          <p:spPr>
            <a:xfrm>
              <a:off x="7299080" y="3429185"/>
              <a:ext cx="57793" cy="85852"/>
            </a:xfrm>
            <a:custGeom>
              <a:avLst/>
              <a:gdLst/>
              <a:ahLst/>
              <a:cxnLst/>
              <a:rect l="l" t="t" r="r" b="b"/>
              <a:pathLst>
                <a:path w="900" h="1337" extrusionOk="0">
                  <a:moveTo>
                    <a:pt x="611" y="0"/>
                  </a:moveTo>
                  <a:cubicBezTo>
                    <a:pt x="538" y="0"/>
                    <a:pt x="465" y="39"/>
                    <a:pt x="425" y="134"/>
                  </a:cubicBezTo>
                  <a:cubicBezTo>
                    <a:pt x="267" y="451"/>
                    <a:pt x="148" y="767"/>
                    <a:pt x="69" y="1084"/>
                  </a:cubicBezTo>
                  <a:cubicBezTo>
                    <a:pt x="1" y="1242"/>
                    <a:pt x="126" y="1336"/>
                    <a:pt x="261" y="1336"/>
                  </a:cubicBezTo>
                  <a:cubicBezTo>
                    <a:pt x="363" y="1336"/>
                    <a:pt x="470" y="1283"/>
                    <a:pt x="504" y="1164"/>
                  </a:cubicBezTo>
                  <a:cubicBezTo>
                    <a:pt x="584" y="886"/>
                    <a:pt x="702" y="609"/>
                    <a:pt x="821" y="332"/>
                  </a:cubicBezTo>
                  <a:cubicBezTo>
                    <a:pt x="900" y="149"/>
                    <a:pt x="754" y="0"/>
                    <a:pt x="61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9" name="Google Shape;939;p39"/>
            <p:cNvSpPr/>
            <p:nvPr/>
          </p:nvSpPr>
          <p:spPr>
            <a:xfrm>
              <a:off x="7471427" y="3445687"/>
              <a:ext cx="73526" cy="79367"/>
            </a:xfrm>
            <a:custGeom>
              <a:avLst/>
              <a:gdLst/>
              <a:ahLst/>
              <a:cxnLst/>
              <a:rect l="l" t="t" r="r" b="b"/>
              <a:pathLst>
                <a:path w="1145" h="1236" extrusionOk="0">
                  <a:moveTo>
                    <a:pt x="322" y="1"/>
                  </a:moveTo>
                  <a:cubicBezTo>
                    <a:pt x="165" y="1"/>
                    <a:pt x="1" y="176"/>
                    <a:pt x="118" y="352"/>
                  </a:cubicBezTo>
                  <a:lnTo>
                    <a:pt x="633" y="1144"/>
                  </a:lnTo>
                  <a:cubicBezTo>
                    <a:pt x="676" y="1208"/>
                    <a:pt x="736" y="1235"/>
                    <a:pt x="798" y="1235"/>
                  </a:cubicBezTo>
                  <a:cubicBezTo>
                    <a:pt x="965" y="1235"/>
                    <a:pt x="1145" y="1040"/>
                    <a:pt x="1029" y="867"/>
                  </a:cubicBezTo>
                  <a:cubicBezTo>
                    <a:pt x="831" y="590"/>
                    <a:pt x="672" y="352"/>
                    <a:pt x="474" y="75"/>
                  </a:cubicBezTo>
                  <a:cubicBezTo>
                    <a:pt x="433" y="23"/>
                    <a:pt x="378" y="1"/>
                    <a:pt x="32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0" name="Google Shape;940;p39"/>
            <p:cNvSpPr/>
            <p:nvPr/>
          </p:nvSpPr>
          <p:spPr>
            <a:xfrm>
              <a:off x="7622198" y="3236612"/>
              <a:ext cx="144227" cy="48545"/>
            </a:xfrm>
            <a:custGeom>
              <a:avLst/>
              <a:gdLst/>
              <a:ahLst/>
              <a:cxnLst/>
              <a:rect l="l" t="t" r="r" b="b"/>
              <a:pathLst>
                <a:path w="2246" h="756" extrusionOk="0">
                  <a:moveTo>
                    <a:pt x="344" y="1"/>
                  </a:moveTo>
                  <a:cubicBezTo>
                    <a:pt x="61" y="1"/>
                    <a:pt x="0" y="403"/>
                    <a:pt x="265" y="479"/>
                  </a:cubicBezTo>
                  <a:cubicBezTo>
                    <a:pt x="820" y="597"/>
                    <a:pt x="1335" y="677"/>
                    <a:pt x="1889" y="756"/>
                  </a:cubicBezTo>
                  <a:cubicBezTo>
                    <a:pt x="2167" y="756"/>
                    <a:pt x="2246" y="320"/>
                    <a:pt x="1969" y="281"/>
                  </a:cubicBezTo>
                  <a:cubicBezTo>
                    <a:pt x="1414" y="241"/>
                    <a:pt x="899" y="122"/>
                    <a:pt x="384" y="3"/>
                  </a:cubicBezTo>
                  <a:cubicBezTo>
                    <a:pt x="370" y="2"/>
                    <a:pt x="357" y="1"/>
                    <a:pt x="34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1" name="Google Shape;941;p39"/>
            <p:cNvSpPr/>
            <p:nvPr/>
          </p:nvSpPr>
          <p:spPr>
            <a:xfrm>
              <a:off x="7654497" y="3307374"/>
              <a:ext cx="50922" cy="42701"/>
            </a:xfrm>
            <a:custGeom>
              <a:avLst/>
              <a:gdLst/>
              <a:ahLst/>
              <a:cxnLst/>
              <a:rect l="l" t="t" r="r" b="b"/>
              <a:pathLst>
                <a:path w="793" h="665" extrusionOk="0">
                  <a:moveTo>
                    <a:pt x="258" y="0"/>
                  </a:moveTo>
                  <a:cubicBezTo>
                    <a:pt x="198" y="0"/>
                    <a:pt x="139" y="30"/>
                    <a:pt x="79" y="90"/>
                  </a:cubicBezTo>
                  <a:cubicBezTo>
                    <a:pt x="0" y="169"/>
                    <a:pt x="0" y="327"/>
                    <a:pt x="79" y="407"/>
                  </a:cubicBezTo>
                  <a:lnTo>
                    <a:pt x="357" y="605"/>
                  </a:lnTo>
                  <a:cubicBezTo>
                    <a:pt x="416" y="644"/>
                    <a:pt x="475" y="664"/>
                    <a:pt x="535" y="664"/>
                  </a:cubicBezTo>
                  <a:cubicBezTo>
                    <a:pt x="594" y="664"/>
                    <a:pt x="654" y="644"/>
                    <a:pt x="713" y="605"/>
                  </a:cubicBezTo>
                  <a:cubicBezTo>
                    <a:pt x="792" y="486"/>
                    <a:pt x="792" y="367"/>
                    <a:pt x="713" y="248"/>
                  </a:cubicBezTo>
                  <a:lnTo>
                    <a:pt x="436" y="90"/>
                  </a:lnTo>
                  <a:cubicBezTo>
                    <a:pt x="376" y="30"/>
                    <a:pt x="317" y="0"/>
                    <a:pt x="25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2" name="Google Shape;942;p39"/>
            <p:cNvSpPr/>
            <p:nvPr/>
          </p:nvSpPr>
          <p:spPr>
            <a:xfrm>
              <a:off x="7690970" y="3164951"/>
              <a:ext cx="109615" cy="44114"/>
            </a:xfrm>
            <a:custGeom>
              <a:avLst/>
              <a:gdLst/>
              <a:ahLst/>
              <a:cxnLst/>
              <a:rect l="l" t="t" r="r" b="b"/>
              <a:pathLst>
                <a:path w="1707" h="687" extrusionOk="0">
                  <a:moveTo>
                    <a:pt x="1360" y="1"/>
                  </a:moveTo>
                  <a:cubicBezTo>
                    <a:pt x="1339" y="1"/>
                    <a:pt x="1317" y="4"/>
                    <a:pt x="1294" y="10"/>
                  </a:cubicBezTo>
                  <a:lnTo>
                    <a:pt x="304" y="248"/>
                  </a:lnTo>
                  <a:cubicBezTo>
                    <a:pt x="0" y="286"/>
                    <a:pt x="132" y="686"/>
                    <a:pt x="422" y="686"/>
                  </a:cubicBezTo>
                  <a:cubicBezTo>
                    <a:pt x="435" y="686"/>
                    <a:pt x="448" y="685"/>
                    <a:pt x="462" y="684"/>
                  </a:cubicBezTo>
                  <a:lnTo>
                    <a:pt x="1452" y="446"/>
                  </a:lnTo>
                  <a:cubicBezTo>
                    <a:pt x="1707" y="373"/>
                    <a:pt x="1594" y="1"/>
                    <a:pt x="136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43" name="Google Shape;943;p39"/>
          <p:cNvSpPr/>
          <p:nvPr/>
        </p:nvSpPr>
        <p:spPr>
          <a:xfrm>
            <a:off x="7179089" y="981961"/>
            <a:ext cx="401947" cy="302620"/>
          </a:xfrm>
          <a:custGeom>
            <a:avLst/>
            <a:gdLst/>
            <a:ahLst/>
            <a:cxnLst/>
            <a:rect l="l" t="t" r="r" b="b"/>
            <a:pathLst>
              <a:path w="8834" h="6651" extrusionOk="0">
                <a:moveTo>
                  <a:pt x="2899" y="501"/>
                </a:moveTo>
                <a:cubicBezTo>
                  <a:pt x="3776" y="501"/>
                  <a:pt x="4566" y="1085"/>
                  <a:pt x="4873" y="1929"/>
                </a:cubicBezTo>
                <a:cubicBezTo>
                  <a:pt x="4810" y="2085"/>
                  <a:pt x="4945" y="2242"/>
                  <a:pt x="5103" y="2242"/>
                </a:cubicBezTo>
                <a:cubicBezTo>
                  <a:pt x="5144" y="2242"/>
                  <a:pt x="5188" y="2231"/>
                  <a:pt x="5229" y="2206"/>
                </a:cubicBezTo>
                <a:cubicBezTo>
                  <a:pt x="5677" y="1947"/>
                  <a:pt x="6223" y="1730"/>
                  <a:pt x="6758" y="1730"/>
                </a:cubicBezTo>
                <a:cubicBezTo>
                  <a:pt x="7123" y="1730"/>
                  <a:pt x="7483" y="1830"/>
                  <a:pt x="7804" y="2087"/>
                </a:cubicBezTo>
                <a:cubicBezTo>
                  <a:pt x="8834" y="2959"/>
                  <a:pt x="8042" y="4226"/>
                  <a:pt x="7210" y="4820"/>
                </a:cubicBezTo>
                <a:cubicBezTo>
                  <a:pt x="5982" y="5573"/>
                  <a:pt x="4635" y="6048"/>
                  <a:pt x="3248" y="6207"/>
                </a:cubicBezTo>
                <a:cubicBezTo>
                  <a:pt x="3248" y="6167"/>
                  <a:pt x="3248" y="6167"/>
                  <a:pt x="3248" y="6128"/>
                </a:cubicBezTo>
                <a:cubicBezTo>
                  <a:pt x="2575" y="5098"/>
                  <a:pt x="2020" y="3949"/>
                  <a:pt x="1664" y="2761"/>
                </a:cubicBezTo>
                <a:cubicBezTo>
                  <a:pt x="1387" y="1810"/>
                  <a:pt x="1624" y="542"/>
                  <a:pt x="2813" y="503"/>
                </a:cubicBezTo>
                <a:cubicBezTo>
                  <a:pt x="2841" y="501"/>
                  <a:pt x="2870" y="501"/>
                  <a:pt x="2899" y="501"/>
                </a:cubicBezTo>
                <a:close/>
                <a:moveTo>
                  <a:pt x="2835" y="1"/>
                </a:moveTo>
                <a:cubicBezTo>
                  <a:pt x="2392" y="1"/>
                  <a:pt x="1956" y="140"/>
                  <a:pt x="1585" y="463"/>
                </a:cubicBezTo>
                <a:cubicBezTo>
                  <a:pt x="0" y="1889"/>
                  <a:pt x="2060" y="5058"/>
                  <a:pt x="2852" y="6365"/>
                </a:cubicBezTo>
                <a:cubicBezTo>
                  <a:pt x="2852" y="6405"/>
                  <a:pt x="2892" y="6445"/>
                  <a:pt x="2971" y="6445"/>
                </a:cubicBezTo>
                <a:cubicBezTo>
                  <a:pt x="2971" y="6547"/>
                  <a:pt x="3060" y="6650"/>
                  <a:pt x="3161" y="6650"/>
                </a:cubicBezTo>
                <a:cubicBezTo>
                  <a:pt x="3177" y="6650"/>
                  <a:pt x="3193" y="6648"/>
                  <a:pt x="3209" y="6643"/>
                </a:cubicBezTo>
                <a:cubicBezTo>
                  <a:pt x="5031" y="6405"/>
                  <a:pt x="8438" y="5652"/>
                  <a:pt x="8755" y="3355"/>
                </a:cubicBezTo>
                <a:cubicBezTo>
                  <a:pt x="8834" y="2562"/>
                  <a:pt x="8438" y="1810"/>
                  <a:pt x="7685" y="1493"/>
                </a:cubicBezTo>
                <a:cubicBezTo>
                  <a:pt x="7348" y="1341"/>
                  <a:pt x="6996" y="1268"/>
                  <a:pt x="6646" y="1268"/>
                </a:cubicBezTo>
                <a:cubicBezTo>
                  <a:pt x="6173" y="1268"/>
                  <a:pt x="5701" y="1401"/>
                  <a:pt x="5269" y="1651"/>
                </a:cubicBezTo>
                <a:cubicBezTo>
                  <a:pt x="4909" y="739"/>
                  <a:pt x="3856" y="1"/>
                  <a:pt x="28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4" name="Google Shape;944;p39"/>
          <p:cNvSpPr/>
          <p:nvPr/>
        </p:nvSpPr>
        <p:spPr>
          <a:xfrm rot="8327044">
            <a:off x="1713385" y="1737325"/>
            <a:ext cx="324052" cy="517428"/>
          </a:xfrm>
          <a:custGeom>
            <a:avLst/>
            <a:gdLst/>
            <a:ahLst/>
            <a:cxnLst/>
            <a:rect l="l" t="t" r="r" b="b"/>
            <a:pathLst>
              <a:path w="7122" h="11372" extrusionOk="0">
                <a:moveTo>
                  <a:pt x="5016" y="1"/>
                </a:moveTo>
                <a:cubicBezTo>
                  <a:pt x="4917" y="1"/>
                  <a:pt x="4818" y="60"/>
                  <a:pt x="4798" y="179"/>
                </a:cubicBezTo>
                <a:cubicBezTo>
                  <a:pt x="4784" y="172"/>
                  <a:pt x="4768" y="168"/>
                  <a:pt x="4751" y="168"/>
                </a:cubicBezTo>
                <a:cubicBezTo>
                  <a:pt x="4678" y="168"/>
                  <a:pt x="4593" y="233"/>
                  <a:pt x="4560" y="298"/>
                </a:cubicBezTo>
                <a:cubicBezTo>
                  <a:pt x="4204" y="1011"/>
                  <a:pt x="3689" y="1684"/>
                  <a:pt x="3134" y="2278"/>
                </a:cubicBezTo>
                <a:cubicBezTo>
                  <a:pt x="2984" y="2428"/>
                  <a:pt x="3152" y="2624"/>
                  <a:pt x="3329" y="2624"/>
                </a:cubicBezTo>
                <a:cubicBezTo>
                  <a:pt x="3385" y="2624"/>
                  <a:pt x="3443" y="2604"/>
                  <a:pt x="3491" y="2556"/>
                </a:cubicBezTo>
                <a:cubicBezTo>
                  <a:pt x="4006" y="2001"/>
                  <a:pt x="4481" y="1407"/>
                  <a:pt x="4838" y="733"/>
                </a:cubicBezTo>
                <a:lnTo>
                  <a:pt x="4838" y="733"/>
                </a:lnTo>
                <a:cubicBezTo>
                  <a:pt x="5155" y="4417"/>
                  <a:pt x="3847" y="9290"/>
                  <a:pt x="243" y="10953"/>
                </a:cubicBezTo>
                <a:cubicBezTo>
                  <a:pt x="1" y="11057"/>
                  <a:pt x="90" y="11372"/>
                  <a:pt x="301" y="11372"/>
                </a:cubicBezTo>
                <a:cubicBezTo>
                  <a:pt x="332" y="11372"/>
                  <a:pt x="366" y="11365"/>
                  <a:pt x="401" y="11350"/>
                </a:cubicBezTo>
                <a:cubicBezTo>
                  <a:pt x="4125" y="9646"/>
                  <a:pt x="5590" y="4734"/>
                  <a:pt x="5313" y="852"/>
                </a:cubicBezTo>
                <a:lnTo>
                  <a:pt x="5313" y="852"/>
                </a:lnTo>
                <a:lnTo>
                  <a:pt x="6620" y="2437"/>
                </a:lnTo>
                <a:cubicBezTo>
                  <a:pt x="6663" y="2501"/>
                  <a:pt x="6723" y="2528"/>
                  <a:pt x="6784" y="2528"/>
                </a:cubicBezTo>
                <a:cubicBezTo>
                  <a:pt x="6949" y="2528"/>
                  <a:pt x="7121" y="2333"/>
                  <a:pt x="6977" y="2159"/>
                </a:cubicBezTo>
                <a:lnTo>
                  <a:pt x="5392" y="258"/>
                </a:lnTo>
                <a:cubicBezTo>
                  <a:pt x="5353" y="218"/>
                  <a:pt x="5273" y="179"/>
                  <a:pt x="5234" y="179"/>
                </a:cubicBezTo>
                <a:cubicBezTo>
                  <a:pt x="5214" y="60"/>
                  <a:pt x="5115" y="1"/>
                  <a:pt x="50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945" name="Google Shape;945;p39"/>
          <p:cNvGrpSpPr/>
          <p:nvPr/>
        </p:nvGrpSpPr>
        <p:grpSpPr>
          <a:xfrm>
            <a:off x="663644" y="5182369"/>
            <a:ext cx="1048757" cy="897312"/>
            <a:chOff x="827999" y="1951577"/>
            <a:chExt cx="786568" cy="672984"/>
          </a:xfrm>
        </p:grpSpPr>
        <p:grpSp>
          <p:nvGrpSpPr>
            <p:cNvPr id="946" name="Google Shape;946;p39"/>
            <p:cNvGrpSpPr/>
            <p:nvPr/>
          </p:nvGrpSpPr>
          <p:grpSpPr>
            <a:xfrm rot="10800000">
              <a:off x="827999" y="1951577"/>
              <a:ext cx="786568" cy="672984"/>
              <a:chOff x="6896974" y="3519590"/>
              <a:chExt cx="786568" cy="672984"/>
            </a:xfrm>
          </p:grpSpPr>
          <p:sp>
            <p:nvSpPr>
              <p:cNvPr id="947" name="Google Shape;947;p39"/>
              <p:cNvSpPr/>
              <p:nvPr/>
            </p:nvSpPr>
            <p:spPr>
              <a:xfrm>
                <a:off x="6941621" y="3530588"/>
                <a:ext cx="721016" cy="651503"/>
              </a:xfrm>
              <a:custGeom>
                <a:avLst/>
                <a:gdLst/>
                <a:ahLst/>
                <a:cxnLst/>
                <a:rect l="l" t="t" r="r" b="b"/>
                <a:pathLst>
                  <a:path w="46219" h="41763" extrusionOk="0">
                    <a:moveTo>
                      <a:pt x="25100" y="1"/>
                    </a:moveTo>
                    <a:cubicBezTo>
                      <a:pt x="21290" y="1"/>
                      <a:pt x="17411" y="918"/>
                      <a:pt x="13837" y="2174"/>
                    </a:cubicBezTo>
                    <a:cubicBezTo>
                      <a:pt x="10686" y="3297"/>
                      <a:pt x="7571" y="4782"/>
                      <a:pt x="5506" y="7100"/>
                    </a:cubicBezTo>
                    <a:cubicBezTo>
                      <a:pt x="3405" y="9418"/>
                      <a:pt x="2608" y="12280"/>
                      <a:pt x="2246" y="15141"/>
                    </a:cubicBezTo>
                    <a:cubicBezTo>
                      <a:pt x="1630" y="19922"/>
                      <a:pt x="2391" y="25102"/>
                      <a:pt x="5759" y="28869"/>
                    </a:cubicBezTo>
                    <a:cubicBezTo>
                      <a:pt x="4021" y="32781"/>
                      <a:pt x="1340" y="38540"/>
                      <a:pt x="0" y="41728"/>
                    </a:cubicBezTo>
                    <a:cubicBezTo>
                      <a:pt x="45" y="41751"/>
                      <a:pt x="105" y="41762"/>
                      <a:pt x="178" y="41762"/>
                    </a:cubicBezTo>
                    <a:cubicBezTo>
                      <a:pt x="1570" y="41762"/>
                      <a:pt x="7859" y="37623"/>
                      <a:pt x="11990" y="34628"/>
                    </a:cubicBezTo>
                    <a:cubicBezTo>
                      <a:pt x="13294" y="36584"/>
                      <a:pt x="15720" y="38142"/>
                      <a:pt x="18220" y="38939"/>
                    </a:cubicBezTo>
                    <a:cubicBezTo>
                      <a:pt x="20165" y="39570"/>
                      <a:pt x="22206" y="39866"/>
                      <a:pt x="24254" y="39866"/>
                    </a:cubicBezTo>
                    <a:cubicBezTo>
                      <a:pt x="30902" y="39866"/>
                      <a:pt x="37618" y="36749"/>
                      <a:pt x="41329" y="31875"/>
                    </a:cubicBezTo>
                    <a:cubicBezTo>
                      <a:pt x="46219" y="25500"/>
                      <a:pt x="46146" y="16880"/>
                      <a:pt x="42162" y="10034"/>
                    </a:cubicBezTo>
                    <a:cubicBezTo>
                      <a:pt x="39735" y="5905"/>
                      <a:pt x="35787" y="2246"/>
                      <a:pt x="30716" y="761"/>
                    </a:cubicBezTo>
                    <a:cubicBezTo>
                      <a:pt x="28893" y="230"/>
                      <a:pt x="27005" y="1"/>
                      <a:pt x="2510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8" name="Google Shape;948;p39"/>
              <p:cNvSpPr/>
              <p:nvPr/>
            </p:nvSpPr>
            <p:spPr>
              <a:xfrm>
                <a:off x="6925226" y="3519590"/>
                <a:ext cx="758316" cy="672984"/>
              </a:xfrm>
              <a:custGeom>
                <a:avLst/>
                <a:gdLst/>
                <a:ahLst/>
                <a:cxnLst/>
                <a:rect l="l" t="t" r="r" b="b"/>
                <a:pathLst>
                  <a:path w="48610" h="43140" extrusionOk="0">
                    <a:moveTo>
                      <a:pt x="25898" y="1339"/>
                    </a:moveTo>
                    <a:cubicBezTo>
                      <a:pt x="27617" y="1339"/>
                      <a:pt x="29330" y="1531"/>
                      <a:pt x="31006" y="1973"/>
                    </a:cubicBezTo>
                    <a:cubicBezTo>
                      <a:pt x="35932" y="3277"/>
                      <a:pt x="39844" y="6755"/>
                      <a:pt x="42416" y="11029"/>
                    </a:cubicBezTo>
                    <a:cubicBezTo>
                      <a:pt x="42416" y="11029"/>
                      <a:pt x="42416" y="11029"/>
                      <a:pt x="42416" y="11029"/>
                    </a:cubicBezTo>
                    <a:lnTo>
                      <a:pt x="42416" y="11029"/>
                    </a:lnTo>
                    <a:cubicBezTo>
                      <a:pt x="42419" y="11035"/>
                      <a:pt x="42423" y="11041"/>
                      <a:pt x="42426" y="11047"/>
                    </a:cubicBezTo>
                    <a:lnTo>
                      <a:pt x="42426" y="11047"/>
                    </a:lnTo>
                    <a:cubicBezTo>
                      <a:pt x="47051" y="19303"/>
                      <a:pt x="45887" y="30049"/>
                      <a:pt x="37852" y="35768"/>
                    </a:cubicBezTo>
                    <a:cubicBezTo>
                      <a:pt x="34435" y="38217"/>
                      <a:pt x="29375" y="39940"/>
                      <a:pt x="24552" y="39940"/>
                    </a:cubicBezTo>
                    <a:cubicBezTo>
                      <a:pt x="20173" y="39940"/>
                      <a:pt x="15988" y="38520"/>
                      <a:pt x="13403" y="34935"/>
                    </a:cubicBezTo>
                    <a:cubicBezTo>
                      <a:pt x="13286" y="34724"/>
                      <a:pt x="13078" y="34604"/>
                      <a:pt x="12858" y="34604"/>
                    </a:cubicBezTo>
                    <a:cubicBezTo>
                      <a:pt x="12737" y="34604"/>
                      <a:pt x="12613" y="34640"/>
                      <a:pt x="12497" y="34717"/>
                    </a:cubicBezTo>
                    <a:cubicBezTo>
                      <a:pt x="10360" y="36239"/>
                      <a:pt x="8187" y="37724"/>
                      <a:pt x="5977" y="39136"/>
                    </a:cubicBezTo>
                    <a:cubicBezTo>
                      <a:pt x="5252" y="39572"/>
                      <a:pt x="3246" y="41171"/>
                      <a:pt x="1882" y="41639"/>
                    </a:cubicBezTo>
                    <a:lnTo>
                      <a:pt x="1882" y="41639"/>
                    </a:lnTo>
                    <a:cubicBezTo>
                      <a:pt x="3600" y="37701"/>
                      <a:pt x="5447" y="33816"/>
                      <a:pt x="7173" y="29900"/>
                    </a:cubicBezTo>
                    <a:cubicBezTo>
                      <a:pt x="7318" y="29610"/>
                      <a:pt x="7281" y="29284"/>
                      <a:pt x="7064" y="29067"/>
                    </a:cubicBezTo>
                    <a:cubicBezTo>
                      <a:pt x="3695" y="25010"/>
                      <a:pt x="3007" y="19577"/>
                      <a:pt x="3985" y="14542"/>
                    </a:cubicBezTo>
                    <a:cubicBezTo>
                      <a:pt x="5181" y="8385"/>
                      <a:pt x="9600" y="5306"/>
                      <a:pt x="15250" y="3350"/>
                    </a:cubicBezTo>
                    <a:cubicBezTo>
                      <a:pt x="18618" y="2195"/>
                      <a:pt x="22269" y="1339"/>
                      <a:pt x="25898" y="1339"/>
                    </a:cubicBezTo>
                    <a:close/>
                    <a:moveTo>
                      <a:pt x="25815" y="0"/>
                    </a:moveTo>
                    <a:cubicBezTo>
                      <a:pt x="21320" y="0"/>
                      <a:pt x="16782" y="1232"/>
                      <a:pt x="12678" y="2879"/>
                    </a:cubicBezTo>
                    <a:cubicBezTo>
                      <a:pt x="7136" y="5161"/>
                      <a:pt x="3514" y="8892"/>
                      <a:pt x="2536" y="14904"/>
                    </a:cubicBezTo>
                    <a:cubicBezTo>
                      <a:pt x="1658" y="20142"/>
                      <a:pt x="2485" y="25449"/>
                      <a:pt x="5779" y="29664"/>
                    </a:cubicBezTo>
                    <a:lnTo>
                      <a:pt x="5779" y="29664"/>
                    </a:lnTo>
                    <a:cubicBezTo>
                      <a:pt x="3952" y="33819"/>
                      <a:pt x="2001" y="37911"/>
                      <a:pt x="218" y="42070"/>
                    </a:cubicBezTo>
                    <a:cubicBezTo>
                      <a:pt x="1" y="42469"/>
                      <a:pt x="218" y="42940"/>
                      <a:pt x="617" y="43085"/>
                    </a:cubicBezTo>
                    <a:cubicBezTo>
                      <a:pt x="760" y="43122"/>
                      <a:pt x="910" y="43140"/>
                      <a:pt x="1066" y="43140"/>
                    </a:cubicBezTo>
                    <a:cubicBezTo>
                      <a:pt x="2405" y="43140"/>
                      <a:pt x="4135" y="41858"/>
                      <a:pt x="5108" y="41274"/>
                    </a:cubicBezTo>
                    <a:cubicBezTo>
                      <a:pt x="7700" y="39705"/>
                      <a:pt x="10228" y="37975"/>
                      <a:pt x="12692" y="36206"/>
                    </a:cubicBezTo>
                    <a:lnTo>
                      <a:pt x="12692" y="36206"/>
                    </a:lnTo>
                    <a:cubicBezTo>
                      <a:pt x="15618" y="39795"/>
                      <a:pt x="20059" y="41261"/>
                      <a:pt x="24669" y="41261"/>
                    </a:cubicBezTo>
                    <a:cubicBezTo>
                      <a:pt x="29668" y="41261"/>
                      <a:pt x="34864" y="39537"/>
                      <a:pt x="38540" y="36927"/>
                    </a:cubicBezTo>
                    <a:cubicBezTo>
                      <a:pt x="47197" y="30806"/>
                      <a:pt x="48610" y="19287"/>
                      <a:pt x="43575" y="10341"/>
                    </a:cubicBezTo>
                    <a:cubicBezTo>
                      <a:pt x="43539" y="10271"/>
                      <a:pt x="43496" y="10214"/>
                      <a:pt x="43448" y="10168"/>
                    </a:cubicBezTo>
                    <a:lnTo>
                      <a:pt x="43448" y="10168"/>
                    </a:lnTo>
                    <a:cubicBezTo>
                      <a:pt x="40620" y="5557"/>
                      <a:pt x="36287" y="1882"/>
                      <a:pt x="30970" y="597"/>
                    </a:cubicBezTo>
                    <a:cubicBezTo>
                      <a:pt x="29276" y="184"/>
                      <a:pt x="27549" y="0"/>
                      <a:pt x="2581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9" name="Google Shape;949;p39"/>
              <p:cNvSpPr/>
              <p:nvPr/>
            </p:nvSpPr>
            <p:spPr>
              <a:xfrm>
                <a:off x="7080961" y="3618634"/>
                <a:ext cx="95144" cy="87563"/>
              </a:xfrm>
              <a:custGeom>
                <a:avLst/>
                <a:gdLst/>
                <a:ahLst/>
                <a:cxnLst/>
                <a:rect l="l" t="t" r="r" b="b"/>
                <a:pathLst>
                  <a:path w="6099" h="5613" extrusionOk="0">
                    <a:moveTo>
                      <a:pt x="5361" y="1"/>
                    </a:moveTo>
                    <a:cubicBezTo>
                      <a:pt x="5331" y="1"/>
                      <a:pt x="5299" y="3"/>
                      <a:pt x="5267" y="7"/>
                    </a:cubicBezTo>
                    <a:cubicBezTo>
                      <a:pt x="2695" y="297"/>
                      <a:pt x="595" y="2217"/>
                      <a:pt x="87" y="4752"/>
                    </a:cubicBezTo>
                    <a:cubicBezTo>
                      <a:pt x="0" y="5274"/>
                      <a:pt x="435" y="5613"/>
                      <a:pt x="828" y="5613"/>
                    </a:cubicBezTo>
                    <a:cubicBezTo>
                      <a:pt x="1090" y="5613"/>
                      <a:pt x="1333" y="5462"/>
                      <a:pt x="1391" y="5114"/>
                    </a:cubicBezTo>
                    <a:cubicBezTo>
                      <a:pt x="1754" y="3158"/>
                      <a:pt x="3311" y="1673"/>
                      <a:pt x="5267" y="1347"/>
                    </a:cubicBezTo>
                    <a:cubicBezTo>
                      <a:pt x="6068" y="1243"/>
                      <a:pt x="6099" y="1"/>
                      <a:pt x="536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0" name="Google Shape;950;p39"/>
              <p:cNvSpPr/>
              <p:nvPr/>
            </p:nvSpPr>
            <p:spPr>
              <a:xfrm>
                <a:off x="7118260" y="3663936"/>
                <a:ext cx="52790" cy="49046"/>
              </a:xfrm>
              <a:custGeom>
                <a:avLst/>
                <a:gdLst/>
                <a:ahLst/>
                <a:cxnLst/>
                <a:rect l="l" t="t" r="r" b="b"/>
                <a:pathLst>
                  <a:path w="3384" h="3144" extrusionOk="0">
                    <a:moveTo>
                      <a:pt x="2695" y="1"/>
                    </a:moveTo>
                    <a:cubicBezTo>
                      <a:pt x="1427" y="110"/>
                      <a:pt x="377" y="1051"/>
                      <a:pt x="87" y="2283"/>
                    </a:cubicBezTo>
                    <a:cubicBezTo>
                      <a:pt x="0" y="2804"/>
                      <a:pt x="435" y="3144"/>
                      <a:pt x="828" y="3144"/>
                    </a:cubicBezTo>
                    <a:cubicBezTo>
                      <a:pt x="1090" y="3144"/>
                      <a:pt x="1333" y="2993"/>
                      <a:pt x="1391" y="2645"/>
                    </a:cubicBezTo>
                    <a:cubicBezTo>
                      <a:pt x="1536" y="1993"/>
                      <a:pt x="2043" y="1486"/>
                      <a:pt x="2695" y="1377"/>
                    </a:cubicBezTo>
                    <a:cubicBezTo>
                      <a:pt x="3093" y="1341"/>
                      <a:pt x="3383" y="1051"/>
                      <a:pt x="3383" y="689"/>
                    </a:cubicBezTo>
                    <a:cubicBezTo>
                      <a:pt x="3383" y="327"/>
                      <a:pt x="3093" y="1"/>
                      <a:pt x="269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1" name="Google Shape;951;p39"/>
              <p:cNvSpPr/>
              <p:nvPr/>
            </p:nvSpPr>
            <p:spPr>
              <a:xfrm>
                <a:off x="7442834" y="3953379"/>
                <a:ext cx="115268" cy="113974"/>
              </a:xfrm>
              <a:custGeom>
                <a:avLst/>
                <a:gdLst/>
                <a:ahLst/>
                <a:cxnLst/>
                <a:rect l="l" t="t" r="r" b="b"/>
                <a:pathLst>
                  <a:path w="7389" h="7306" extrusionOk="0">
                    <a:moveTo>
                      <a:pt x="6589" y="1"/>
                    </a:moveTo>
                    <a:cubicBezTo>
                      <a:pt x="6322" y="1"/>
                      <a:pt x="6056" y="152"/>
                      <a:pt x="5940" y="499"/>
                    </a:cubicBezTo>
                    <a:cubicBezTo>
                      <a:pt x="5288" y="3071"/>
                      <a:pt x="3332" y="5172"/>
                      <a:pt x="760" y="5969"/>
                    </a:cubicBezTo>
                    <a:cubicBezTo>
                      <a:pt x="0" y="6200"/>
                      <a:pt x="235" y="7305"/>
                      <a:pt x="914" y="7305"/>
                    </a:cubicBezTo>
                    <a:cubicBezTo>
                      <a:pt x="980" y="7305"/>
                      <a:pt x="1049" y="7295"/>
                      <a:pt x="1122" y="7273"/>
                    </a:cubicBezTo>
                    <a:cubicBezTo>
                      <a:pt x="4129" y="6331"/>
                      <a:pt x="6483" y="3904"/>
                      <a:pt x="7280" y="862"/>
                    </a:cubicBezTo>
                    <a:cubicBezTo>
                      <a:pt x="7389" y="340"/>
                      <a:pt x="6989" y="1"/>
                      <a:pt x="658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2" name="Google Shape;952;p39"/>
              <p:cNvSpPr/>
              <p:nvPr/>
            </p:nvSpPr>
            <p:spPr>
              <a:xfrm>
                <a:off x="7457482" y="3949089"/>
                <a:ext cx="54007" cy="61932"/>
              </a:xfrm>
              <a:custGeom>
                <a:avLst/>
                <a:gdLst/>
                <a:ahLst/>
                <a:cxnLst/>
                <a:rect l="l" t="t" r="r" b="b"/>
                <a:pathLst>
                  <a:path w="3462" h="3970" extrusionOk="0">
                    <a:moveTo>
                      <a:pt x="2793" y="0"/>
                    </a:moveTo>
                    <a:cubicBezTo>
                      <a:pt x="2446" y="0"/>
                      <a:pt x="2085" y="227"/>
                      <a:pt x="2067" y="666"/>
                    </a:cubicBezTo>
                    <a:cubicBezTo>
                      <a:pt x="1995" y="1535"/>
                      <a:pt x="1487" y="2332"/>
                      <a:pt x="654" y="2730"/>
                    </a:cubicBezTo>
                    <a:cubicBezTo>
                      <a:pt x="0" y="3042"/>
                      <a:pt x="418" y="3970"/>
                      <a:pt x="1031" y="3970"/>
                    </a:cubicBezTo>
                    <a:cubicBezTo>
                      <a:pt x="1131" y="3970"/>
                      <a:pt x="1236" y="3945"/>
                      <a:pt x="1343" y="3889"/>
                    </a:cubicBezTo>
                    <a:cubicBezTo>
                      <a:pt x="2574" y="3237"/>
                      <a:pt x="3371" y="2006"/>
                      <a:pt x="3443" y="666"/>
                    </a:cubicBezTo>
                    <a:cubicBezTo>
                      <a:pt x="3461" y="218"/>
                      <a:pt x="3133" y="0"/>
                      <a:pt x="27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3" name="Google Shape;953;p39"/>
              <p:cNvSpPr/>
              <p:nvPr/>
            </p:nvSpPr>
            <p:spPr>
              <a:xfrm>
                <a:off x="6896974" y="4001286"/>
                <a:ext cx="55957" cy="33790"/>
              </a:xfrm>
              <a:custGeom>
                <a:avLst/>
                <a:gdLst/>
                <a:ahLst/>
                <a:cxnLst/>
                <a:rect l="l" t="t" r="r" b="b"/>
                <a:pathLst>
                  <a:path w="3587" h="2166" extrusionOk="0">
                    <a:moveTo>
                      <a:pt x="2681" y="0"/>
                    </a:moveTo>
                    <a:lnTo>
                      <a:pt x="544" y="833"/>
                    </a:lnTo>
                    <a:cubicBezTo>
                      <a:pt x="218" y="942"/>
                      <a:pt x="1" y="1304"/>
                      <a:pt x="73" y="1666"/>
                    </a:cubicBezTo>
                    <a:cubicBezTo>
                      <a:pt x="163" y="1965"/>
                      <a:pt x="425" y="2165"/>
                      <a:pt x="717" y="2165"/>
                    </a:cubicBezTo>
                    <a:cubicBezTo>
                      <a:pt x="779" y="2165"/>
                      <a:pt x="843" y="2156"/>
                      <a:pt x="906" y="2137"/>
                    </a:cubicBezTo>
                    <a:lnTo>
                      <a:pt x="3043" y="1304"/>
                    </a:lnTo>
                    <a:cubicBezTo>
                      <a:pt x="3406" y="1195"/>
                      <a:pt x="3587" y="833"/>
                      <a:pt x="3514" y="471"/>
                    </a:cubicBezTo>
                    <a:cubicBezTo>
                      <a:pt x="3427" y="179"/>
                      <a:pt x="3175" y="5"/>
                      <a:pt x="2891" y="5"/>
                    </a:cubicBezTo>
                    <a:cubicBezTo>
                      <a:pt x="2822" y="5"/>
                      <a:pt x="2752" y="15"/>
                      <a:pt x="2681" y="36"/>
                    </a:cubicBezTo>
                    <a:lnTo>
                      <a:pt x="2681"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54" name="Google Shape;954;p39"/>
            <p:cNvSpPr txBox="1"/>
            <p:nvPr/>
          </p:nvSpPr>
          <p:spPr>
            <a:xfrm>
              <a:off x="968445" y="2187736"/>
              <a:ext cx="483300" cy="261000"/>
            </a:xfrm>
            <a:prstGeom prst="rect">
              <a:avLst/>
            </a:prstGeom>
            <a:noFill/>
            <a:ln>
              <a:noFill/>
            </a:ln>
          </p:spPr>
          <p:txBody>
            <a:bodyPr spcFirstLastPara="1" wrap="square" lIns="121900" tIns="121900" rIns="121900" bIns="121900" anchor="ctr" anchorCtr="0">
              <a:noAutofit/>
            </a:bodyPr>
            <a:lstStyle/>
            <a:p>
              <a:pPr algn="ctr"/>
              <a:r>
                <a:rPr lang="en" sz="2400" b="1">
                  <a:solidFill>
                    <a:schemeClr val="dk1"/>
                  </a:solidFill>
                  <a:latin typeface="Kalam"/>
                  <a:ea typeface="Kalam"/>
                  <a:cs typeface="Kalam"/>
                  <a:sym typeface="Kalam"/>
                </a:rPr>
                <a:t>Hi!</a:t>
              </a:r>
              <a:endParaRPr sz="2400" b="1">
                <a:solidFill>
                  <a:schemeClr val="dk1"/>
                </a:solidFill>
                <a:latin typeface="Kalam"/>
                <a:ea typeface="Kalam"/>
                <a:cs typeface="Kalam"/>
                <a:sym typeface="Kalam"/>
              </a:endParaRPr>
            </a:p>
          </p:txBody>
        </p:sp>
      </p:grpSp>
      <p:grpSp>
        <p:nvGrpSpPr>
          <p:cNvPr id="955" name="Google Shape;955;p39"/>
          <p:cNvGrpSpPr/>
          <p:nvPr/>
        </p:nvGrpSpPr>
        <p:grpSpPr>
          <a:xfrm>
            <a:off x="10104803" y="716047"/>
            <a:ext cx="1323123" cy="1662559"/>
            <a:chOff x="7350002" y="765635"/>
            <a:chExt cx="992342" cy="1246919"/>
          </a:xfrm>
        </p:grpSpPr>
        <p:grpSp>
          <p:nvGrpSpPr>
            <p:cNvPr id="956" name="Google Shape;956;p39"/>
            <p:cNvGrpSpPr/>
            <p:nvPr/>
          </p:nvGrpSpPr>
          <p:grpSpPr>
            <a:xfrm rot="475014">
              <a:off x="7454209" y="809482"/>
              <a:ext cx="783927" cy="1159224"/>
              <a:chOff x="6922402" y="2086121"/>
              <a:chExt cx="793354" cy="1358635"/>
            </a:xfrm>
          </p:grpSpPr>
          <p:sp>
            <p:nvSpPr>
              <p:cNvPr id="957" name="Google Shape;957;p39"/>
              <p:cNvSpPr/>
              <p:nvPr/>
            </p:nvSpPr>
            <p:spPr>
              <a:xfrm>
                <a:off x="6922402" y="2097010"/>
                <a:ext cx="793354" cy="1336405"/>
              </a:xfrm>
              <a:custGeom>
                <a:avLst/>
                <a:gdLst/>
                <a:ahLst/>
                <a:cxnLst/>
                <a:rect l="l" t="t" r="r" b="b"/>
                <a:pathLst>
                  <a:path w="50856" h="85667" extrusionOk="0">
                    <a:moveTo>
                      <a:pt x="22836" y="1"/>
                    </a:moveTo>
                    <a:cubicBezTo>
                      <a:pt x="17213" y="1"/>
                      <a:pt x="11566" y="1130"/>
                      <a:pt x="8694" y="3517"/>
                    </a:cubicBezTo>
                    <a:cubicBezTo>
                      <a:pt x="2464" y="8697"/>
                      <a:pt x="4384" y="20505"/>
                      <a:pt x="3985" y="27423"/>
                    </a:cubicBezTo>
                    <a:cubicBezTo>
                      <a:pt x="3224" y="40861"/>
                      <a:pt x="1" y="60203"/>
                      <a:pt x="8006" y="72699"/>
                    </a:cubicBezTo>
                    <a:cubicBezTo>
                      <a:pt x="7100" y="74293"/>
                      <a:pt x="6521" y="76068"/>
                      <a:pt x="6267" y="77879"/>
                    </a:cubicBezTo>
                    <a:cubicBezTo>
                      <a:pt x="5905" y="80451"/>
                      <a:pt x="6086" y="83095"/>
                      <a:pt x="6267" y="85667"/>
                    </a:cubicBezTo>
                    <a:cubicBezTo>
                      <a:pt x="7136" y="82298"/>
                      <a:pt x="9382" y="79473"/>
                      <a:pt x="12425" y="77807"/>
                    </a:cubicBezTo>
                    <a:cubicBezTo>
                      <a:pt x="15823" y="80500"/>
                      <a:pt x="20305" y="81741"/>
                      <a:pt x="24882" y="81741"/>
                    </a:cubicBezTo>
                    <a:cubicBezTo>
                      <a:pt x="29477" y="81741"/>
                      <a:pt x="34169" y="80491"/>
                      <a:pt x="37961" y="78205"/>
                    </a:cubicBezTo>
                    <a:cubicBezTo>
                      <a:pt x="46473" y="73098"/>
                      <a:pt x="46111" y="62340"/>
                      <a:pt x="46364" y="54082"/>
                    </a:cubicBezTo>
                    <a:cubicBezTo>
                      <a:pt x="46799" y="40209"/>
                      <a:pt x="50856" y="12391"/>
                      <a:pt x="36331" y="2901"/>
                    </a:cubicBezTo>
                    <a:cubicBezTo>
                      <a:pt x="33414" y="1003"/>
                      <a:pt x="28135" y="1"/>
                      <a:pt x="228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8" name="Google Shape;958;p39"/>
              <p:cNvSpPr/>
              <p:nvPr/>
            </p:nvSpPr>
            <p:spPr>
              <a:xfrm>
                <a:off x="6940483" y="2086121"/>
                <a:ext cx="737974" cy="1358635"/>
              </a:xfrm>
              <a:custGeom>
                <a:avLst/>
                <a:gdLst/>
                <a:ahLst/>
                <a:cxnLst/>
                <a:rect l="l" t="t" r="r" b="b"/>
                <a:pathLst>
                  <a:path w="47306" h="87092" extrusionOk="0">
                    <a:moveTo>
                      <a:pt x="22684" y="1315"/>
                    </a:moveTo>
                    <a:cubicBezTo>
                      <a:pt x="27019" y="1315"/>
                      <a:pt x="31478" y="2069"/>
                      <a:pt x="34923" y="4165"/>
                    </a:cubicBezTo>
                    <a:lnTo>
                      <a:pt x="34923" y="4165"/>
                    </a:lnTo>
                    <a:cubicBezTo>
                      <a:pt x="34953" y="4195"/>
                      <a:pt x="34988" y="4224"/>
                      <a:pt x="35027" y="4251"/>
                    </a:cubicBezTo>
                    <a:cubicBezTo>
                      <a:pt x="46074" y="11676"/>
                      <a:pt x="45893" y="28230"/>
                      <a:pt x="45495" y="40001"/>
                    </a:cubicBezTo>
                    <a:cubicBezTo>
                      <a:pt x="45278" y="45906"/>
                      <a:pt x="44843" y="51737"/>
                      <a:pt x="44662" y="57605"/>
                    </a:cubicBezTo>
                    <a:cubicBezTo>
                      <a:pt x="44444" y="64668"/>
                      <a:pt x="44010" y="73108"/>
                      <a:pt x="37707" y="77672"/>
                    </a:cubicBezTo>
                    <a:cubicBezTo>
                      <a:pt x="33945" y="80399"/>
                      <a:pt x="29050" y="81857"/>
                      <a:pt x="24209" y="81857"/>
                    </a:cubicBezTo>
                    <a:cubicBezTo>
                      <a:pt x="19728" y="81857"/>
                      <a:pt x="15293" y="80608"/>
                      <a:pt x="11845" y="77961"/>
                    </a:cubicBezTo>
                    <a:cubicBezTo>
                      <a:pt x="11737" y="77907"/>
                      <a:pt x="11619" y="77880"/>
                      <a:pt x="11501" y="77880"/>
                    </a:cubicBezTo>
                    <a:cubicBezTo>
                      <a:pt x="11383" y="77880"/>
                      <a:pt x="11266" y="77907"/>
                      <a:pt x="11157" y="77961"/>
                    </a:cubicBezTo>
                    <a:cubicBezTo>
                      <a:pt x="8914" y="79236"/>
                      <a:pt x="7083" y="81085"/>
                      <a:pt x="5854" y="83293"/>
                    </a:cubicBezTo>
                    <a:lnTo>
                      <a:pt x="5854" y="83293"/>
                    </a:lnTo>
                    <a:cubicBezTo>
                      <a:pt x="5771" y="80025"/>
                      <a:pt x="6056" y="76795"/>
                      <a:pt x="7680" y="73796"/>
                    </a:cubicBezTo>
                    <a:cubicBezTo>
                      <a:pt x="7788" y="73579"/>
                      <a:pt x="7788" y="73325"/>
                      <a:pt x="7680" y="73108"/>
                    </a:cubicBezTo>
                    <a:cubicBezTo>
                      <a:pt x="1" y="60829"/>
                      <a:pt x="2536" y="44819"/>
                      <a:pt x="3551" y="31164"/>
                    </a:cubicBezTo>
                    <a:cubicBezTo>
                      <a:pt x="3985" y="25151"/>
                      <a:pt x="3225" y="19066"/>
                      <a:pt x="4166" y="13125"/>
                    </a:cubicBezTo>
                    <a:cubicBezTo>
                      <a:pt x="4673" y="10047"/>
                      <a:pt x="5724" y="6787"/>
                      <a:pt x="8259" y="4758"/>
                    </a:cubicBezTo>
                    <a:cubicBezTo>
                      <a:pt x="10324" y="3092"/>
                      <a:pt x="13077" y="2404"/>
                      <a:pt x="15648" y="1933"/>
                    </a:cubicBezTo>
                    <a:cubicBezTo>
                      <a:pt x="17816" y="1557"/>
                      <a:pt x="20230" y="1315"/>
                      <a:pt x="22684" y="1315"/>
                    </a:cubicBezTo>
                    <a:close/>
                    <a:moveTo>
                      <a:pt x="22682" y="1"/>
                    </a:moveTo>
                    <a:cubicBezTo>
                      <a:pt x="20584" y="1"/>
                      <a:pt x="18525" y="162"/>
                      <a:pt x="16626" y="412"/>
                    </a:cubicBezTo>
                    <a:cubicBezTo>
                      <a:pt x="10215" y="1281"/>
                      <a:pt x="5072" y="3889"/>
                      <a:pt x="3333" y="10517"/>
                    </a:cubicBezTo>
                    <a:cubicBezTo>
                      <a:pt x="1450" y="17508"/>
                      <a:pt x="2609" y="25187"/>
                      <a:pt x="2065" y="32395"/>
                    </a:cubicBezTo>
                    <a:cubicBezTo>
                      <a:pt x="1413" y="40907"/>
                      <a:pt x="508" y="49491"/>
                      <a:pt x="1486" y="58040"/>
                    </a:cubicBezTo>
                    <a:cubicBezTo>
                      <a:pt x="1957" y="62495"/>
                      <a:pt x="2971" y="66950"/>
                      <a:pt x="4927" y="71007"/>
                    </a:cubicBezTo>
                    <a:cubicBezTo>
                      <a:pt x="5325" y="71876"/>
                      <a:pt x="6231" y="72854"/>
                      <a:pt x="6122" y="73796"/>
                    </a:cubicBezTo>
                    <a:cubicBezTo>
                      <a:pt x="5941" y="75064"/>
                      <a:pt x="5036" y="76404"/>
                      <a:pt x="4818" y="77672"/>
                    </a:cubicBezTo>
                    <a:cubicBezTo>
                      <a:pt x="4239" y="80569"/>
                      <a:pt x="4420" y="83503"/>
                      <a:pt x="4637" y="86437"/>
                    </a:cubicBezTo>
                    <a:cubicBezTo>
                      <a:pt x="4637" y="86859"/>
                      <a:pt x="4971" y="87091"/>
                      <a:pt x="5306" y="87091"/>
                    </a:cubicBezTo>
                    <a:cubicBezTo>
                      <a:pt x="5575" y="87091"/>
                      <a:pt x="5844" y="86941"/>
                      <a:pt x="5941" y="86618"/>
                    </a:cubicBezTo>
                    <a:cubicBezTo>
                      <a:pt x="5962" y="86545"/>
                      <a:pt x="5983" y="86473"/>
                      <a:pt x="6005" y="86400"/>
                    </a:cubicBezTo>
                    <a:lnTo>
                      <a:pt x="6005" y="86400"/>
                    </a:lnTo>
                    <a:lnTo>
                      <a:pt x="6014" y="86401"/>
                    </a:lnTo>
                    <a:cubicBezTo>
                      <a:pt x="6013" y="86393"/>
                      <a:pt x="6013" y="86386"/>
                      <a:pt x="6012" y="86378"/>
                    </a:cubicBezTo>
                    <a:lnTo>
                      <a:pt x="6012" y="86378"/>
                    </a:lnTo>
                    <a:cubicBezTo>
                      <a:pt x="6373" y="85195"/>
                      <a:pt x="6893" y="84050"/>
                      <a:pt x="7571" y="83032"/>
                    </a:cubicBezTo>
                    <a:cubicBezTo>
                      <a:pt x="8223" y="82091"/>
                      <a:pt x="9744" y="79954"/>
                      <a:pt x="10940" y="79664"/>
                    </a:cubicBezTo>
                    <a:cubicBezTo>
                      <a:pt x="11027" y="79644"/>
                      <a:pt x="11120" y="79635"/>
                      <a:pt x="11218" y="79635"/>
                    </a:cubicBezTo>
                    <a:cubicBezTo>
                      <a:pt x="12575" y="79635"/>
                      <a:pt x="14840" y="81400"/>
                      <a:pt x="16192" y="81873"/>
                    </a:cubicBezTo>
                    <a:cubicBezTo>
                      <a:pt x="18660" y="82771"/>
                      <a:pt x="21282" y="83168"/>
                      <a:pt x="23909" y="83168"/>
                    </a:cubicBezTo>
                    <a:cubicBezTo>
                      <a:pt x="25523" y="83168"/>
                      <a:pt x="27140" y="83018"/>
                      <a:pt x="28724" y="82743"/>
                    </a:cubicBezTo>
                    <a:cubicBezTo>
                      <a:pt x="32745" y="82018"/>
                      <a:pt x="36947" y="80388"/>
                      <a:pt x="39953" y="77563"/>
                    </a:cubicBezTo>
                    <a:cubicBezTo>
                      <a:pt x="42742" y="74955"/>
                      <a:pt x="44300" y="71369"/>
                      <a:pt x="45060" y="67675"/>
                    </a:cubicBezTo>
                    <a:cubicBezTo>
                      <a:pt x="46545" y="60720"/>
                      <a:pt x="46147" y="53222"/>
                      <a:pt x="46545" y="46123"/>
                    </a:cubicBezTo>
                    <a:cubicBezTo>
                      <a:pt x="47016" y="38444"/>
                      <a:pt x="47306" y="30620"/>
                      <a:pt x="46183" y="22941"/>
                    </a:cubicBezTo>
                    <a:cubicBezTo>
                      <a:pt x="45099" y="15320"/>
                      <a:pt x="42395" y="7591"/>
                      <a:pt x="35772" y="3094"/>
                    </a:cubicBezTo>
                    <a:lnTo>
                      <a:pt x="35772" y="3094"/>
                    </a:lnTo>
                    <a:cubicBezTo>
                      <a:pt x="35754" y="3081"/>
                      <a:pt x="35735" y="3068"/>
                      <a:pt x="35715" y="3056"/>
                    </a:cubicBezTo>
                    <a:lnTo>
                      <a:pt x="35715" y="3056"/>
                    </a:lnTo>
                    <a:cubicBezTo>
                      <a:pt x="35715" y="3056"/>
                      <a:pt x="35715" y="3056"/>
                      <a:pt x="35715" y="3056"/>
                    </a:cubicBezTo>
                    <a:cubicBezTo>
                      <a:pt x="35705" y="3049"/>
                      <a:pt x="35695" y="3043"/>
                      <a:pt x="35685" y="3037"/>
                    </a:cubicBezTo>
                    <a:lnTo>
                      <a:pt x="35685" y="3037"/>
                    </a:lnTo>
                    <a:cubicBezTo>
                      <a:pt x="32011" y="765"/>
                      <a:pt x="27255" y="1"/>
                      <a:pt x="2268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9" name="Google Shape;959;p39"/>
              <p:cNvSpPr/>
              <p:nvPr/>
            </p:nvSpPr>
            <p:spPr>
              <a:xfrm>
                <a:off x="7067825" y="2175494"/>
                <a:ext cx="115627" cy="174720"/>
              </a:xfrm>
              <a:custGeom>
                <a:avLst/>
                <a:gdLst/>
                <a:ahLst/>
                <a:cxnLst/>
                <a:rect l="l" t="t" r="r" b="b"/>
                <a:pathLst>
                  <a:path w="7412" h="11200" extrusionOk="0">
                    <a:moveTo>
                      <a:pt x="5799" y="1"/>
                    </a:moveTo>
                    <a:cubicBezTo>
                      <a:pt x="617" y="1"/>
                      <a:pt x="0" y="6565"/>
                      <a:pt x="277" y="10548"/>
                    </a:cubicBezTo>
                    <a:cubicBezTo>
                      <a:pt x="296" y="10982"/>
                      <a:pt x="649" y="11200"/>
                      <a:pt x="988" y="11200"/>
                    </a:cubicBezTo>
                    <a:cubicBezTo>
                      <a:pt x="1328" y="11200"/>
                      <a:pt x="1654" y="10982"/>
                      <a:pt x="1618" y="10548"/>
                    </a:cubicBezTo>
                    <a:cubicBezTo>
                      <a:pt x="1374" y="7248"/>
                      <a:pt x="1498" y="1350"/>
                      <a:pt x="5948" y="1350"/>
                    </a:cubicBezTo>
                    <a:cubicBezTo>
                      <a:pt x="6138" y="1350"/>
                      <a:pt x="6337" y="1361"/>
                      <a:pt x="6544" y="1384"/>
                    </a:cubicBezTo>
                    <a:cubicBezTo>
                      <a:pt x="6577" y="1388"/>
                      <a:pt x="6608" y="1390"/>
                      <a:pt x="6639" y="1390"/>
                    </a:cubicBezTo>
                    <a:cubicBezTo>
                      <a:pt x="7412" y="1390"/>
                      <a:pt x="7380" y="113"/>
                      <a:pt x="6544" y="43"/>
                    </a:cubicBezTo>
                    <a:cubicBezTo>
                      <a:pt x="6286" y="15"/>
                      <a:pt x="6038" y="1"/>
                      <a:pt x="579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0" name="Google Shape;960;p39"/>
              <p:cNvSpPr/>
              <p:nvPr/>
            </p:nvSpPr>
            <p:spPr>
              <a:xfrm>
                <a:off x="7056890" y="2413487"/>
                <a:ext cx="28267" cy="21481"/>
              </a:xfrm>
              <a:custGeom>
                <a:avLst/>
                <a:gdLst/>
                <a:ahLst/>
                <a:cxnLst/>
                <a:rect l="l" t="t" r="r" b="b"/>
                <a:pathLst>
                  <a:path w="1812" h="1377" extrusionOk="0">
                    <a:moveTo>
                      <a:pt x="906" y="0"/>
                    </a:moveTo>
                    <a:cubicBezTo>
                      <a:pt x="0" y="0"/>
                      <a:pt x="0" y="1377"/>
                      <a:pt x="906" y="1377"/>
                    </a:cubicBezTo>
                    <a:cubicBezTo>
                      <a:pt x="1812" y="1377"/>
                      <a:pt x="1812" y="0"/>
                      <a:pt x="90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1" name="Google Shape;961;p39"/>
              <p:cNvSpPr/>
              <p:nvPr/>
            </p:nvSpPr>
            <p:spPr>
              <a:xfrm>
                <a:off x="7130350" y="2221326"/>
                <a:ext cx="58172" cy="57689"/>
              </a:xfrm>
              <a:custGeom>
                <a:avLst/>
                <a:gdLst/>
                <a:ahLst/>
                <a:cxnLst/>
                <a:rect l="l" t="t" r="r" b="b"/>
                <a:pathLst>
                  <a:path w="3729" h="3698" extrusionOk="0">
                    <a:moveTo>
                      <a:pt x="2893" y="0"/>
                    </a:moveTo>
                    <a:cubicBezTo>
                      <a:pt x="2871" y="0"/>
                      <a:pt x="2849" y="1"/>
                      <a:pt x="2825" y="3"/>
                    </a:cubicBezTo>
                    <a:cubicBezTo>
                      <a:pt x="1232" y="112"/>
                      <a:pt x="0" y="1452"/>
                      <a:pt x="0" y="3046"/>
                    </a:cubicBezTo>
                    <a:cubicBezTo>
                      <a:pt x="18" y="3480"/>
                      <a:pt x="362" y="3698"/>
                      <a:pt x="702" y="3698"/>
                    </a:cubicBezTo>
                    <a:cubicBezTo>
                      <a:pt x="1042" y="3698"/>
                      <a:pt x="1377" y="3480"/>
                      <a:pt x="1377" y="3046"/>
                    </a:cubicBezTo>
                    <a:cubicBezTo>
                      <a:pt x="1340" y="2176"/>
                      <a:pt x="1992" y="1452"/>
                      <a:pt x="2825" y="1343"/>
                    </a:cubicBezTo>
                    <a:cubicBezTo>
                      <a:pt x="3673" y="1308"/>
                      <a:pt x="3729" y="0"/>
                      <a:pt x="28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2" name="Google Shape;962;p39"/>
              <p:cNvSpPr/>
              <p:nvPr/>
            </p:nvSpPr>
            <p:spPr>
              <a:xfrm>
                <a:off x="7424753" y="3190570"/>
                <a:ext cx="114364" cy="104504"/>
              </a:xfrm>
              <a:custGeom>
                <a:avLst/>
                <a:gdLst/>
                <a:ahLst/>
                <a:cxnLst/>
                <a:rect l="l" t="t" r="r" b="b"/>
                <a:pathLst>
                  <a:path w="7331" h="6699" extrusionOk="0">
                    <a:moveTo>
                      <a:pt x="6503" y="0"/>
                    </a:moveTo>
                    <a:cubicBezTo>
                      <a:pt x="6241" y="0"/>
                      <a:pt x="5998" y="151"/>
                      <a:pt x="5940" y="499"/>
                    </a:cubicBezTo>
                    <a:cubicBezTo>
                      <a:pt x="5541" y="3070"/>
                      <a:pt x="3477" y="5063"/>
                      <a:pt x="869" y="5352"/>
                    </a:cubicBezTo>
                    <a:cubicBezTo>
                      <a:pt x="33" y="5422"/>
                      <a:pt x="1" y="6699"/>
                      <a:pt x="774" y="6699"/>
                    </a:cubicBezTo>
                    <a:cubicBezTo>
                      <a:pt x="804" y="6699"/>
                      <a:pt x="836" y="6697"/>
                      <a:pt x="869" y="6692"/>
                    </a:cubicBezTo>
                    <a:cubicBezTo>
                      <a:pt x="4093" y="6439"/>
                      <a:pt x="6700" y="4012"/>
                      <a:pt x="7244" y="861"/>
                    </a:cubicBezTo>
                    <a:cubicBezTo>
                      <a:pt x="7331" y="339"/>
                      <a:pt x="6896" y="0"/>
                      <a:pt x="650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3" name="Google Shape;963;p39"/>
              <p:cNvSpPr/>
              <p:nvPr/>
            </p:nvSpPr>
            <p:spPr>
              <a:xfrm>
                <a:off x="7437202" y="3162724"/>
                <a:ext cx="56737" cy="62993"/>
              </a:xfrm>
              <a:custGeom>
                <a:avLst/>
                <a:gdLst/>
                <a:ahLst/>
                <a:cxnLst/>
                <a:rect l="l" t="t" r="r" b="b"/>
                <a:pathLst>
                  <a:path w="3637" h="4038" extrusionOk="0">
                    <a:moveTo>
                      <a:pt x="2805" y="0"/>
                    </a:moveTo>
                    <a:cubicBezTo>
                      <a:pt x="2530" y="0"/>
                      <a:pt x="2250" y="143"/>
                      <a:pt x="2135" y="473"/>
                    </a:cubicBezTo>
                    <a:cubicBezTo>
                      <a:pt x="1773" y="1378"/>
                      <a:pt x="1230" y="2211"/>
                      <a:pt x="506" y="2899"/>
                    </a:cubicBezTo>
                    <a:cubicBezTo>
                      <a:pt x="0" y="3349"/>
                      <a:pt x="474" y="4037"/>
                      <a:pt x="1017" y="4037"/>
                    </a:cubicBezTo>
                    <a:cubicBezTo>
                      <a:pt x="1174" y="4037"/>
                      <a:pt x="1337" y="3980"/>
                      <a:pt x="1483" y="3841"/>
                    </a:cubicBezTo>
                    <a:cubicBezTo>
                      <a:pt x="2353" y="3008"/>
                      <a:pt x="3041" y="1958"/>
                      <a:pt x="3439" y="835"/>
                    </a:cubicBezTo>
                    <a:cubicBezTo>
                      <a:pt x="3636" y="332"/>
                      <a:pt x="3225" y="0"/>
                      <a:pt x="280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64" name="Google Shape;964;p39"/>
            <p:cNvSpPr txBox="1"/>
            <p:nvPr/>
          </p:nvSpPr>
          <p:spPr>
            <a:xfrm>
              <a:off x="7477609" y="1229500"/>
              <a:ext cx="786600" cy="261000"/>
            </a:xfrm>
            <a:prstGeom prst="rect">
              <a:avLst/>
            </a:prstGeom>
            <a:noFill/>
            <a:ln>
              <a:noFill/>
            </a:ln>
          </p:spPr>
          <p:txBody>
            <a:bodyPr spcFirstLastPara="1" wrap="square" lIns="121900" tIns="121900" rIns="121900" bIns="121900" anchor="ctr" anchorCtr="0">
              <a:noAutofit/>
            </a:bodyPr>
            <a:lstStyle/>
            <a:p>
              <a:pPr algn="ctr"/>
              <a:r>
                <a:rPr lang="en" sz="2133" b="1">
                  <a:solidFill>
                    <a:schemeClr val="dk1"/>
                  </a:solidFill>
                  <a:latin typeface="Kalam"/>
                  <a:ea typeface="Kalam"/>
                  <a:cs typeface="Kalam"/>
                  <a:sym typeface="Kalam"/>
                </a:rPr>
                <a:t>Hello!</a:t>
              </a:r>
              <a:endParaRPr sz="2133" b="1">
                <a:solidFill>
                  <a:schemeClr val="dk1"/>
                </a:solidFill>
                <a:latin typeface="Kalam"/>
                <a:ea typeface="Kalam"/>
                <a:cs typeface="Kalam"/>
                <a:sym typeface="Kalam"/>
              </a:endParaRPr>
            </a:p>
          </p:txBody>
        </p:sp>
      </p:grpSp>
      <p:grpSp>
        <p:nvGrpSpPr>
          <p:cNvPr id="965" name="Google Shape;965;p39"/>
          <p:cNvGrpSpPr/>
          <p:nvPr/>
        </p:nvGrpSpPr>
        <p:grpSpPr>
          <a:xfrm>
            <a:off x="8999209" y="5720524"/>
            <a:ext cx="291767" cy="301043"/>
            <a:chOff x="6109266" y="2958701"/>
            <a:chExt cx="158099" cy="163114"/>
          </a:xfrm>
        </p:grpSpPr>
        <p:sp>
          <p:nvSpPr>
            <p:cNvPr id="966" name="Google Shape;966;p39"/>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7" name="Google Shape;967;p39"/>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8" name="Google Shape;968;p39"/>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69" name="Google Shape;969;p39"/>
          <p:cNvGrpSpPr/>
          <p:nvPr/>
        </p:nvGrpSpPr>
        <p:grpSpPr>
          <a:xfrm>
            <a:off x="621575" y="2003924"/>
            <a:ext cx="291767" cy="301043"/>
            <a:chOff x="6109266" y="2958701"/>
            <a:chExt cx="158099" cy="163114"/>
          </a:xfrm>
        </p:grpSpPr>
        <p:sp>
          <p:nvSpPr>
            <p:cNvPr id="970" name="Google Shape;970;p39"/>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1" name="Google Shape;971;p39"/>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2" name="Google Shape;972;p39"/>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73" name="Google Shape;973;p39"/>
          <p:cNvGrpSpPr/>
          <p:nvPr/>
        </p:nvGrpSpPr>
        <p:grpSpPr>
          <a:xfrm>
            <a:off x="4375135" y="978896"/>
            <a:ext cx="360456" cy="327453"/>
            <a:chOff x="3281351" y="734172"/>
            <a:chExt cx="270342" cy="245590"/>
          </a:xfrm>
        </p:grpSpPr>
        <p:sp>
          <p:nvSpPr>
            <p:cNvPr id="974" name="Google Shape;974;p39"/>
            <p:cNvSpPr/>
            <p:nvPr/>
          </p:nvSpPr>
          <p:spPr>
            <a:xfrm>
              <a:off x="3281351" y="89359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5" name="Google Shape;975;p39"/>
            <p:cNvSpPr/>
            <p:nvPr/>
          </p:nvSpPr>
          <p:spPr>
            <a:xfrm>
              <a:off x="3397551" y="73417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76" name="Google Shape;976;p39"/>
          <p:cNvSpPr/>
          <p:nvPr/>
        </p:nvSpPr>
        <p:spPr>
          <a:xfrm>
            <a:off x="10862402" y="2999912"/>
            <a:ext cx="205524" cy="21685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977" name="Google Shape;977;p39"/>
          <p:cNvGrpSpPr/>
          <p:nvPr/>
        </p:nvGrpSpPr>
        <p:grpSpPr>
          <a:xfrm>
            <a:off x="2053254" y="5580711"/>
            <a:ext cx="429053" cy="360456"/>
            <a:chOff x="1692340" y="4261733"/>
            <a:chExt cx="321790" cy="270342"/>
          </a:xfrm>
        </p:grpSpPr>
        <p:sp>
          <p:nvSpPr>
            <p:cNvPr id="978" name="Google Shape;978;p39"/>
            <p:cNvSpPr/>
            <p:nvPr/>
          </p:nvSpPr>
          <p:spPr>
            <a:xfrm rot="5400000">
              <a:off x="1688722" y="4265350"/>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9" name="Google Shape;979;p39"/>
            <p:cNvSpPr/>
            <p:nvPr/>
          </p:nvSpPr>
          <p:spPr>
            <a:xfrm rot="5400000">
              <a:off x="1855739" y="4373684"/>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80" name="Google Shape;980;p39"/>
          <p:cNvGrpSpPr/>
          <p:nvPr/>
        </p:nvGrpSpPr>
        <p:grpSpPr>
          <a:xfrm>
            <a:off x="5447168" y="5076862"/>
            <a:ext cx="1371400" cy="1158028"/>
            <a:chOff x="4085376" y="3807646"/>
            <a:chExt cx="1028550" cy="868521"/>
          </a:xfrm>
        </p:grpSpPr>
        <p:grpSp>
          <p:nvGrpSpPr>
            <p:cNvPr id="981" name="Google Shape;981;p39"/>
            <p:cNvGrpSpPr/>
            <p:nvPr/>
          </p:nvGrpSpPr>
          <p:grpSpPr>
            <a:xfrm>
              <a:off x="4275994" y="3922328"/>
              <a:ext cx="591360" cy="753839"/>
              <a:chOff x="7470798" y="1116578"/>
              <a:chExt cx="1373660" cy="1751893"/>
            </a:xfrm>
          </p:grpSpPr>
          <p:sp>
            <p:nvSpPr>
              <p:cNvPr id="982"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83"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4"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5"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6"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7"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8"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9"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90"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1"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2"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3"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94" name="Google Shape;994;p39"/>
          <p:cNvGrpSpPr/>
          <p:nvPr/>
        </p:nvGrpSpPr>
        <p:grpSpPr>
          <a:xfrm>
            <a:off x="663628" y="1001526"/>
            <a:ext cx="337605" cy="334757"/>
            <a:chOff x="3536277" y="1668288"/>
            <a:chExt cx="475769" cy="465027"/>
          </a:xfrm>
        </p:grpSpPr>
        <p:sp>
          <p:nvSpPr>
            <p:cNvPr id="995" name="Google Shape;995;p39"/>
            <p:cNvSpPr/>
            <p:nvPr/>
          </p:nvSpPr>
          <p:spPr>
            <a:xfrm>
              <a:off x="3584630" y="1696863"/>
              <a:ext cx="386703" cy="404539"/>
            </a:xfrm>
            <a:custGeom>
              <a:avLst/>
              <a:gdLst/>
              <a:ahLst/>
              <a:cxnLst/>
              <a:rect l="l" t="t" r="r" b="b"/>
              <a:pathLst>
                <a:path w="6022" h="6300" extrusionOk="0">
                  <a:moveTo>
                    <a:pt x="2100" y="1"/>
                  </a:moveTo>
                  <a:cubicBezTo>
                    <a:pt x="2020" y="1"/>
                    <a:pt x="1783" y="199"/>
                    <a:pt x="1704" y="239"/>
                  </a:cubicBezTo>
                  <a:lnTo>
                    <a:pt x="951" y="635"/>
                  </a:lnTo>
                  <a:lnTo>
                    <a:pt x="2219" y="2972"/>
                  </a:lnTo>
                  <a:cubicBezTo>
                    <a:pt x="2298" y="3130"/>
                    <a:pt x="2179" y="3289"/>
                    <a:pt x="2020" y="3328"/>
                  </a:cubicBezTo>
                  <a:cubicBezTo>
                    <a:pt x="2020" y="3408"/>
                    <a:pt x="1941" y="3447"/>
                    <a:pt x="1902" y="3447"/>
                  </a:cubicBezTo>
                  <a:cubicBezTo>
                    <a:pt x="1228" y="3645"/>
                    <a:pt x="594" y="3962"/>
                    <a:pt x="0" y="4319"/>
                  </a:cubicBezTo>
                  <a:cubicBezTo>
                    <a:pt x="79" y="4477"/>
                    <a:pt x="198" y="4636"/>
                    <a:pt x="357" y="4794"/>
                  </a:cubicBezTo>
                  <a:lnTo>
                    <a:pt x="555" y="5111"/>
                  </a:lnTo>
                  <a:cubicBezTo>
                    <a:pt x="647" y="5264"/>
                    <a:pt x="668" y="5323"/>
                    <a:pt x="746" y="5323"/>
                  </a:cubicBezTo>
                  <a:cubicBezTo>
                    <a:pt x="769" y="5323"/>
                    <a:pt x="796" y="5318"/>
                    <a:pt x="832" y="5309"/>
                  </a:cubicBezTo>
                  <a:cubicBezTo>
                    <a:pt x="1149" y="5190"/>
                    <a:pt x="1466" y="5032"/>
                    <a:pt x="1704" y="4834"/>
                  </a:cubicBezTo>
                  <a:cubicBezTo>
                    <a:pt x="1941" y="4675"/>
                    <a:pt x="2219" y="4477"/>
                    <a:pt x="2417" y="4319"/>
                  </a:cubicBezTo>
                  <a:cubicBezTo>
                    <a:pt x="2456" y="4292"/>
                    <a:pt x="2500" y="4279"/>
                    <a:pt x="2544" y="4279"/>
                  </a:cubicBezTo>
                  <a:cubicBezTo>
                    <a:pt x="2632" y="4279"/>
                    <a:pt x="2720" y="4332"/>
                    <a:pt x="2773" y="4438"/>
                  </a:cubicBezTo>
                  <a:cubicBezTo>
                    <a:pt x="2794" y="4427"/>
                    <a:pt x="2816" y="4422"/>
                    <a:pt x="2837" y="4422"/>
                  </a:cubicBezTo>
                  <a:cubicBezTo>
                    <a:pt x="2895" y="4422"/>
                    <a:pt x="2953" y="4459"/>
                    <a:pt x="3011" y="4517"/>
                  </a:cubicBezTo>
                  <a:cubicBezTo>
                    <a:pt x="3288" y="4913"/>
                    <a:pt x="3565" y="5269"/>
                    <a:pt x="3803" y="5666"/>
                  </a:cubicBezTo>
                  <a:cubicBezTo>
                    <a:pt x="3882" y="5903"/>
                    <a:pt x="4001" y="6101"/>
                    <a:pt x="4160" y="6299"/>
                  </a:cubicBezTo>
                  <a:lnTo>
                    <a:pt x="4476" y="6141"/>
                  </a:lnTo>
                  <a:cubicBezTo>
                    <a:pt x="4754" y="6062"/>
                    <a:pt x="4991" y="5903"/>
                    <a:pt x="5229" y="5784"/>
                  </a:cubicBezTo>
                  <a:cubicBezTo>
                    <a:pt x="5467" y="5547"/>
                    <a:pt x="5308" y="5467"/>
                    <a:pt x="5150" y="5190"/>
                  </a:cubicBezTo>
                  <a:lnTo>
                    <a:pt x="4239" y="4002"/>
                  </a:lnTo>
                  <a:cubicBezTo>
                    <a:pt x="4199" y="3923"/>
                    <a:pt x="4199" y="3764"/>
                    <a:pt x="4278" y="3725"/>
                  </a:cubicBezTo>
                  <a:cubicBezTo>
                    <a:pt x="4318" y="3645"/>
                    <a:pt x="4358" y="3566"/>
                    <a:pt x="4437" y="3566"/>
                  </a:cubicBezTo>
                  <a:cubicBezTo>
                    <a:pt x="4991" y="3368"/>
                    <a:pt x="5506" y="3091"/>
                    <a:pt x="6021" y="2774"/>
                  </a:cubicBezTo>
                  <a:cubicBezTo>
                    <a:pt x="5902" y="2576"/>
                    <a:pt x="5784" y="2378"/>
                    <a:pt x="5665" y="2180"/>
                  </a:cubicBezTo>
                  <a:cubicBezTo>
                    <a:pt x="5546" y="1982"/>
                    <a:pt x="5546" y="1942"/>
                    <a:pt x="5467" y="1863"/>
                  </a:cubicBezTo>
                  <a:cubicBezTo>
                    <a:pt x="5442" y="1739"/>
                    <a:pt x="5402" y="1677"/>
                    <a:pt x="5346" y="1677"/>
                  </a:cubicBezTo>
                  <a:cubicBezTo>
                    <a:pt x="5313" y="1677"/>
                    <a:pt x="5274" y="1699"/>
                    <a:pt x="5229" y="1744"/>
                  </a:cubicBezTo>
                  <a:cubicBezTo>
                    <a:pt x="4991" y="1823"/>
                    <a:pt x="4754" y="1902"/>
                    <a:pt x="4556" y="2061"/>
                  </a:cubicBezTo>
                  <a:cubicBezTo>
                    <a:pt x="4318" y="2140"/>
                    <a:pt x="4080" y="2259"/>
                    <a:pt x="3843" y="2378"/>
                  </a:cubicBezTo>
                  <a:lnTo>
                    <a:pt x="3684" y="2378"/>
                  </a:lnTo>
                  <a:cubicBezTo>
                    <a:pt x="3645" y="2437"/>
                    <a:pt x="3575" y="2467"/>
                    <a:pt x="3506" y="2467"/>
                  </a:cubicBezTo>
                  <a:cubicBezTo>
                    <a:pt x="3437" y="2467"/>
                    <a:pt x="3367" y="2437"/>
                    <a:pt x="3328" y="2378"/>
                  </a:cubicBezTo>
                  <a:lnTo>
                    <a:pt x="2337" y="516"/>
                  </a:lnTo>
                  <a:cubicBezTo>
                    <a:pt x="2298" y="437"/>
                    <a:pt x="2139" y="1"/>
                    <a:pt x="210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96" name="Google Shape;996;p39"/>
            <p:cNvSpPr/>
            <p:nvPr/>
          </p:nvSpPr>
          <p:spPr>
            <a:xfrm>
              <a:off x="3536277" y="1668288"/>
              <a:ext cx="475769" cy="465027"/>
            </a:xfrm>
            <a:custGeom>
              <a:avLst/>
              <a:gdLst/>
              <a:ahLst/>
              <a:cxnLst/>
              <a:rect l="l" t="t" r="r" b="b"/>
              <a:pathLst>
                <a:path w="7409" h="7242" extrusionOk="0">
                  <a:moveTo>
                    <a:pt x="2813" y="446"/>
                  </a:moveTo>
                  <a:cubicBezTo>
                    <a:pt x="2892" y="486"/>
                    <a:pt x="3051" y="882"/>
                    <a:pt x="3090" y="961"/>
                  </a:cubicBezTo>
                  <a:lnTo>
                    <a:pt x="4081" y="2823"/>
                  </a:lnTo>
                  <a:cubicBezTo>
                    <a:pt x="4120" y="2882"/>
                    <a:pt x="4180" y="2912"/>
                    <a:pt x="4239" y="2912"/>
                  </a:cubicBezTo>
                  <a:cubicBezTo>
                    <a:pt x="4299" y="2912"/>
                    <a:pt x="4358" y="2882"/>
                    <a:pt x="4398" y="2823"/>
                  </a:cubicBezTo>
                  <a:cubicBezTo>
                    <a:pt x="4437" y="2842"/>
                    <a:pt x="4467" y="2852"/>
                    <a:pt x="4497" y="2852"/>
                  </a:cubicBezTo>
                  <a:cubicBezTo>
                    <a:pt x="4526" y="2852"/>
                    <a:pt x="4556" y="2842"/>
                    <a:pt x="4596" y="2823"/>
                  </a:cubicBezTo>
                  <a:cubicBezTo>
                    <a:pt x="4833" y="2704"/>
                    <a:pt x="5031" y="2585"/>
                    <a:pt x="5269" y="2506"/>
                  </a:cubicBezTo>
                  <a:cubicBezTo>
                    <a:pt x="5507" y="2387"/>
                    <a:pt x="5744" y="2268"/>
                    <a:pt x="5982" y="2189"/>
                  </a:cubicBezTo>
                  <a:cubicBezTo>
                    <a:pt x="6027" y="2144"/>
                    <a:pt x="6066" y="2122"/>
                    <a:pt x="6099" y="2122"/>
                  </a:cubicBezTo>
                  <a:cubicBezTo>
                    <a:pt x="6155" y="2122"/>
                    <a:pt x="6195" y="2184"/>
                    <a:pt x="6220" y="2308"/>
                  </a:cubicBezTo>
                  <a:cubicBezTo>
                    <a:pt x="6259" y="2427"/>
                    <a:pt x="6339" y="2506"/>
                    <a:pt x="6418" y="2625"/>
                  </a:cubicBezTo>
                  <a:cubicBezTo>
                    <a:pt x="6457" y="2743"/>
                    <a:pt x="6655" y="3021"/>
                    <a:pt x="6735" y="3219"/>
                  </a:cubicBezTo>
                  <a:cubicBezTo>
                    <a:pt x="6259" y="3536"/>
                    <a:pt x="5744" y="3813"/>
                    <a:pt x="5150" y="3971"/>
                  </a:cubicBezTo>
                  <a:cubicBezTo>
                    <a:pt x="5111" y="4011"/>
                    <a:pt x="5031" y="4090"/>
                    <a:pt x="5031" y="4130"/>
                  </a:cubicBezTo>
                  <a:cubicBezTo>
                    <a:pt x="4952" y="4209"/>
                    <a:pt x="4913" y="4368"/>
                    <a:pt x="4992" y="4447"/>
                  </a:cubicBezTo>
                  <a:lnTo>
                    <a:pt x="5903" y="5635"/>
                  </a:lnTo>
                  <a:cubicBezTo>
                    <a:pt x="6101" y="5912"/>
                    <a:pt x="6220" y="5992"/>
                    <a:pt x="5982" y="6229"/>
                  </a:cubicBezTo>
                  <a:cubicBezTo>
                    <a:pt x="5744" y="6348"/>
                    <a:pt x="5507" y="6507"/>
                    <a:pt x="5229" y="6586"/>
                  </a:cubicBezTo>
                  <a:lnTo>
                    <a:pt x="4913" y="6744"/>
                  </a:lnTo>
                  <a:cubicBezTo>
                    <a:pt x="4754" y="6546"/>
                    <a:pt x="4635" y="6348"/>
                    <a:pt x="4556" y="6150"/>
                  </a:cubicBezTo>
                  <a:cubicBezTo>
                    <a:pt x="4318" y="5714"/>
                    <a:pt x="4041" y="5358"/>
                    <a:pt x="3764" y="4962"/>
                  </a:cubicBezTo>
                  <a:cubicBezTo>
                    <a:pt x="3685" y="4922"/>
                    <a:pt x="3605" y="4883"/>
                    <a:pt x="3526" y="4883"/>
                  </a:cubicBezTo>
                  <a:cubicBezTo>
                    <a:pt x="3469" y="4797"/>
                    <a:pt x="3371" y="4732"/>
                    <a:pt x="3276" y="4732"/>
                  </a:cubicBezTo>
                  <a:cubicBezTo>
                    <a:pt x="3239" y="4732"/>
                    <a:pt x="3203" y="4742"/>
                    <a:pt x="3170" y="4764"/>
                  </a:cubicBezTo>
                  <a:cubicBezTo>
                    <a:pt x="2932" y="4962"/>
                    <a:pt x="2694" y="5120"/>
                    <a:pt x="2457" y="5279"/>
                  </a:cubicBezTo>
                  <a:cubicBezTo>
                    <a:pt x="2219" y="5477"/>
                    <a:pt x="1902" y="5675"/>
                    <a:pt x="1585" y="5754"/>
                  </a:cubicBezTo>
                  <a:cubicBezTo>
                    <a:pt x="1427" y="5754"/>
                    <a:pt x="1427" y="5754"/>
                    <a:pt x="1308" y="5596"/>
                  </a:cubicBezTo>
                  <a:lnTo>
                    <a:pt x="1070" y="5239"/>
                  </a:lnTo>
                  <a:cubicBezTo>
                    <a:pt x="951" y="5081"/>
                    <a:pt x="832" y="4922"/>
                    <a:pt x="714" y="4764"/>
                  </a:cubicBezTo>
                  <a:cubicBezTo>
                    <a:pt x="1308" y="4368"/>
                    <a:pt x="1981" y="4090"/>
                    <a:pt x="2655" y="3892"/>
                  </a:cubicBezTo>
                  <a:cubicBezTo>
                    <a:pt x="2694" y="3853"/>
                    <a:pt x="2734" y="3813"/>
                    <a:pt x="2773" y="3773"/>
                  </a:cubicBezTo>
                  <a:cubicBezTo>
                    <a:pt x="2932" y="3734"/>
                    <a:pt x="3011" y="3536"/>
                    <a:pt x="2932" y="3417"/>
                  </a:cubicBezTo>
                  <a:lnTo>
                    <a:pt x="1664" y="1080"/>
                  </a:lnTo>
                  <a:lnTo>
                    <a:pt x="2417" y="684"/>
                  </a:lnTo>
                  <a:cubicBezTo>
                    <a:pt x="2496" y="644"/>
                    <a:pt x="2734" y="446"/>
                    <a:pt x="2813" y="446"/>
                  </a:cubicBezTo>
                  <a:close/>
                  <a:moveTo>
                    <a:pt x="2868" y="0"/>
                  </a:moveTo>
                  <a:cubicBezTo>
                    <a:pt x="2783" y="0"/>
                    <a:pt x="2694" y="30"/>
                    <a:pt x="2615" y="89"/>
                  </a:cubicBezTo>
                  <a:cubicBezTo>
                    <a:pt x="2179" y="287"/>
                    <a:pt x="1744" y="486"/>
                    <a:pt x="1308" y="763"/>
                  </a:cubicBezTo>
                  <a:cubicBezTo>
                    <a:pt x="1229" y="802"/>
                    <a:pt x="1189" y="882"/>
                    <a:pt x="1189" y="961"/>
                  </a:cubicBezTo>
                  <a:cubicBezTo>
                    <a:pt x="1149" y="1040"/>
                    <a:pt x="1149" y="1119"/>
                    <a:pt x="1189" y="1199"/>
                  </a:cubicBezTo>
                  <a:lnTo>
                    <a:pt x="2457" y="3456"/>
                  </a:lnTo>
                  <a:cubicBezTo>
                    <a:pt x="1704" y="3694"/>
                    <a:pt x="1031" y="4011"/>
                    <a:pt x="397" y="4407"/>
                  </a:cubicBezTo>
                  <a:cubicBezTo>
                    <a:pt x="1" y="4684"/>
                    <a:pt x="357" y="5041"/>
                    <a:pt x="595" y="5318"/>
                  </a:cubicBezTo>
                  <a:cubicBezTo>
                    <a:pt x="783" y="5619"/>
                    <a:pt x="1043" y="6314"/>
                    <a:pt x="1476" y="6314"/>
                  </a:cubicBezTo>
                  <a:cubicBezTo>
                    <a:pt x="1499" y="6314"/>
                    <a:pt x="1522" y="6313"/>
                    <a:pt x="1545" y="6309"/>
                  </a:cubicBezTo>
                  <a:cubicBezTo>
                    <a:pt x="1862" y="6190"/>
                    <a:pt x="2100" y="6031"/>
                    <a:pt x="2338" y="5873"/>
                  </a:cubicBezTo>
                  <a:cubicBezTo>
                    <a:pt x="2694" y="5635"/>
                    <a:pt x="3011" y="5437"/>
                    <a:pt x="3368" y="5199"/>
                  </a:cubicBezTo>
                  <a:cubicBezTo>
                    <a:pt x="3605" y="5516"/>
                    <a:pt x="3843" y="5833"/>
                    <a:pt x="4041" y="6190"/>
                  </a:cubicBezTo>
                  <a:cubicBezTo>
                    <a:pt x="4200" y="6507"/>
                    <a:pt x="4398" y="6824"/>
                    <a:pt x="4635" y="7140"/>
                  </a:cubicBezTo>
                  <a:cubicBezTo>
                    <a:pt x="4707" y="7212"/>
                    <a:pt x="4796" y="7241"/>
                    <a:pt x="4896" y="7241"/>
                  </a:cubicBezTo>
                  <a:cubicBezTo>
                    <a:pt x="5236" y="7241"/>
                    <a:pt x="5688" y="6898"/>
                    <a:pt x="5903" y="6744"/>
                  </a:cubicBezTo>
                  <a:cubicBezTo>
                    <a:pt x="6220" y="6586"/>
                    <a:pt x="6735" y="6427"/>
                    <a:pt x="6655" y="5952"/>
                  </a:cubicBezTo>
                  <a:cubicBezTo>
                    <a:pt x="6537" y="5675"/>
                    <a:pt x="6378" y="5398"/>
                    <a:pt x="6141" y="5199"/>
                  </a:cubicBezTo>
                  <a:cubicBezTo>
                    <a:pt x="5942" y="4922"/>
                    <a:pt x="5744" y="4645"/>
                    <a:pt x="5507" y="4368"/>
                  </a:cubicBezTo>
                  <a:cubicBezTo>
                    <a:pt x="6022" y="4130"/>
                    <a:pt x="6497" y="3892"/>
                    <a:pt x="6933" y="3655"/>
                  </a:cubicBezTo>
                  <a:cubicBezTo>
                    <a:pt x="7408" y="3338"/>
                    <a:pt x="7250" y="3140"/>
                    <a:pt x="7012" y="2704"/>
                  </a:cubicBezTo>
                  <a:cubicBezTo>
                    <a:pt x="6814" y="2427"/>
                    <a:pt x="6576" y="1714"/>
                    <a:pt x="6180" y="1674"/>
                  </a:cubicBezTo>
                  <a:cubicBezTo>
                    <a:pt x="5942" y="1714"/>
                    <a:pt x="5705" y="1793"/>
                    <a:pt x="5507" y="1912"/>
                  </a:cubicBezTo>
                  <a:cubicBezTo>
                    <a:pt x="5150" y="2070"/>
                    <a:pt x="4794" y="2229"/>
                    <a:pt x="4437" y="2387"/>
                  </a:cubicBezTo>
                  <a:lnTo>
                    <a:pt x="4398" y="2387"/>
                  </a:lnTo>
                  <a:lnTo>
                    <a:pt x="3724" y="1199"/>
                  </a:lnTo>
                  <a:cubicBezTo>
                    <a:pt x="3566" y="763"/>
                    <a:pt x="3368" y="406"/>
                    <a:pt x="3090" y="89"/>
                  </a:cubicBezTo>
                  <a:cubicBezTo>
                    <a:pt x="3031" y="30"/>
                    <a:pt x="2952" y="0"/>
                    <a:pt x="286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97" name="Google Shape;997;p39"/>
          <p:cNvGrpSpPr/>
          <p:nvPr/>
        </p:nvGrpSpPr>
        <p:grpSpPr>
          <a:xfrm>
            <a:off x="727917" y="4143045"/>
            <a:ext cx="549563" cy="595800"/>
            <a:chOff x="545938" y="3107284"/>
            <a:chExt cx="412172" cy="446850"/>
          </a:xfrm>
        </p:grpSpPr>
        <p:sp>
          <p:nvSpPr>
            <p:cNvPr id="998" name="Google Shape;998;p39"/>
            <p:cNvSpPr/>
            <p:nvPr/>
          </p:nvSpPr>
          <p:spPr>
            <a:xfrm>
              <a:off x="545938" y="3107284"/>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9" name="Google Shape;999;p39"/>
            <p:cNvSpPr/>
            <p:nvPr/>
          </p:nvSpPr>
          <p:spPr>
            <a:xfrm>
              <a:off x="713263" y="3311710"/>
              <a:ext cx="244847" cy="242424"/>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1000" name="Google Shape;1000;p39"/>
          <p:cNvGrpSpPr/>
          <p:nvPr/>
        </p:nvGrpSpPr>
        <p:grpSpPr>
          <a:xfrm rot="10800000">
            <a:off x="11112017" y="4546379"/>
            <a:ext cx="549563" cy="595800"/>
            <a:chOff x="545938" y="3107284"/>
            <a:chExt cx="412172" cy="446850"/>
          </a:xfrm>
        </p:grpSpPr>
        <p:sp>
          <p:nvSpPr>
            <p:cNvPr id="1001" name="Google Shape;1001;p39"/>
            <p:cNvSpPr/>
            <p:nvPr/>
          </p:nvSpPr>
          <p:spPr>
            <a:xfrm>
              <a:off x="545938" y="3107284"/>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2" name="Google Shape;1002;p39"/>
            <p:cNvSpPr/>
            <p:nvPr/>
          </p:nvSpPr>
          <p:spPr>
            <a:xfrm>
              <a:off x="713263" y="3311710"/>
              <a:ext cx="244847" cy="242424"/>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1003" name="Google Shape;1003;p39"/>
          <p:cNvGrpSpPr/>
          <p:nvPr/>
        </p:nvGrpSpPr>
        <p:grpSpPr>
          <a:xfrm>
            <a:off x="11275633" y="2361199"/>
            <a:ext cx="222336" cy="245911"/>
            <a:chOff x="5414907" y="2017485"/>
            <a:chExt cx="220338" cy="243702"/>
          </a:xfrm>
        </p:grpSpPr>
        <p:sp>
          <p:nvSpPr>
            <p:cNvPr id="1004" name="Google Shape;1004;p39"/>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5" name="Google Shape;1005;p39"/>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6" name="Google Shape;1006;p39"/>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47"/>
          <p:cNvSpPr txBox="1">
            <a:spLocks noGrp="1"/>
          </p:cNvSpPr>
          <p:nvPr>
            <p:ph type="title"/>
          </p:nvPr>
        </p:nvSpPr>
        <p:spPr>
          <a:xfrm>
            <a:off x="950967" y="719333"/>
            <a:ext cx="10290000" cy="637600"/>
          </a:xfrm>
          <a:prstGeom prst="rect">
            <a:avLst/>
          </a:prstGeom>
        </p:spPr>
        <p:txBody>
          <a:bodyPr spcFirstLastPara="1" vert="horz" wrap="square" lIns="121900" tIns="121900" rIns="121900" bIns="121900" rtlCol="0" anchor="ctr" anchorCtr="0">
            <a:noAutofit/>
          </a:bodyPr>
          <a:lstStyle/>
          <a:p>
            <a:pPr algn="ct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1221" name="Google Shape;1221;p47"/>
          <p:cNvSpPr txBox="1">
            <a:spLocks noGrp="1"/>
          </p:cNvSpPr>
          <p:nvPr>
            <p:ph type="subTitle" idx="1"/>
          </p:nvPr>
        </p:nvSpPr>
        <p:spPr>
          <a:xfrm>
            <a:off x="2681603" y="3262582"/>
            <a:ext cx="2292800" cy="518000"/>
          </a:xfrm>
          <a:prstGeom prst="rect">
            <a:avLst/>
          </a:prstGeom>
        </p:spPr>
        <p:txBody>
          <a:bodyPr spcFirstLastPara="1" vert="horz" wrap="square" lIns="121900" tIns="121900" rIns="121900" bIns="121900" rtlCol="0" anchor="b" anchorCtr="0">
            <a:noAutofit/>
          </a:bodyPr>
          <a:lstStyle/>
          <a:p>
            <a:pPr marL="0" indent="0"/>
            <a:r>
              <a:rPr lang="en" dirty="0">
                <a:latin typeface="Times New Roman" panose="02020603050405020304" pitchFamily="18" charset="0"/>
                <a:cs typeface="Times New Roman" panose="02020603050405020304" pitchFamily="18" charset="0"/>
              </a:rPr>
              <a:t>Ti</a:t>
            </a:r>
            <a:r>
              <a:rPr lang="en-US" dirty="0" err="1">
                <a:latin typeface="Times New Roman" panose="02020603050405020304" pitchFamily="18" charset="0"/>
                <a:cs typeface="Times New Roman" panose="02020603050405020304" pitchFamily="18" charset="0"/>
              </a:rPr>
              <a:t>ết</a:t>
            </a:r>
            <a:r>
              <a:rPr lang="en-US" dirty="0">
                <a:latin typeface="Times New Roman" panose="02020603050405020304" pitchFamily="18" charset="0"/>
                <a:cs typeface="Times New Roman" panose="02020603050405020304" pitchFamily="18" charset="0"/>
              </a:rPr>
              <a:t> 1</a:t>
            </a:r>
            <a:endParaRPr dirty="0">
              <a:latin typeface="Times New Roman" panose="02020603050405020304" pitchFamily="18" charset="0"/>
              <a:cs typeface="Times New Roman" panose="02020603050405020304" pitchFamily="18" charset="0"/>
            </a:endParaRPr>
          </a:p>
        </p:txBody>
      </p:sp>
      <p:sp>
        <p:nvSpPr>
          <p:cNvPr id="1222" name="Google Shape;1222;p47"/>
          <p:cNvSpPr txBox="1">
            <a:spLocks noGrp="1"/>
          </p:cNvSpPr>
          <p:nvPr>
            <p:ph type="subTitle" idx="2"/>
          </p:nvPr>
        </p:nvSpPr>
        <p:spPr>
          <a:xfrm>
            <a:off x="2345737" y="3762658"/>
            <a:ext cx="3051885" cy="1325200"/>
          </a:xfrm>
          <a:prstGeom prst="rect">
            <a:avLst/>
          </a:prstGeom>
        </p:spPr>
        <p:txBody>
          <a:bodyPr spcFirstLastPara="1" vert="horz" wrap="square" lIns="121900" tIns="121900" rIns="121900" bIns="121900" rtlCol="0" anchor="t" anchorCtr="0">
            <a:noAutofit/>
          </a:bodyPr>
          <a:lstStyle/>
          <a:p>
            <a:pPr marL="514350" indent="-514350" algn="just">
              <a:buAutoNum type="romanUcPeriod"/>
            </a:pPr>
            <a:r>
              <a:rPr lang="en" sz="2400" dirty="0">
                <a:latin typeface="Times New Roman" panose="02020603050405020304" pitchFamily="18" charset="0"/>
                <a:cs typeface="Times New Roman" panose="02020603050405020304" pitchFamily="18" charset="0"/>
              </a:rPr>
              <a:t>Vai trò c</a:t>
            </a:r>
            <a:r>
              <a:rPr lang="en-US" sz="2400" dirty="0" err="1">
                <a:latin typeface="Times New Roman" panose="02020603050405020304" pitchFamily="18" charset="0"/>
                <a:cs typeface="Times New Roman" panose="02020603050405020304" pitchFamily="18" charset="0"/>
              </a:rPr>
              <a:t>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p>
          <a:p>
            <a:pPr marL="514350" indent="-514350" algn="just">
              <a:buAutoNum type="romanUcPeriod"/>
            </a:pP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endParaRPr sz="2400" dirty="0">
              <a:latin typeface="Times New Roman" panose="02020603050405020304" pitchFamily="18" charset="0"/>
              <a:cs typeface="Times New Roman" panose="02020603050405020304" pitchFamily="18" charset="0"/>
            </a:endParaRPr>
          </a:p>
        </p:txBody>
      </p:sp>
      <p:sp>
        <p:nvSpPr>
          <p:cNvPr id="1223" name="Google Shape;1223;p47"/>
          <p:cNvSpPr txBox="1">
            <a:spLocks noGrp="1"/>
          </p:cNvSpPr>
          <p:nvPr>
            <p:ph type="subTitle" idx="3"/>
          </p:nvPr>
        </p:nvSpPr>
        <p:spPr>
          <a:xfrm>
            <a:off x="6539329" y="3238481"/>
            <a:ext cx="2290800" cy="518000"/>
          </a:xfrm>
          <a:prstGeom prst="rect">
            <a:avLst/>
          </a:prstGeom>
        </p:spPr>
        <p:txBody>
          <a:bodyPr spcFirstLastPara="1" vert="horz" wrap="square" lIns="121900" tIns="121900" rIns="121900" bIns="121900" rtlCol="0" anchor="b" anchorCtr="0">
            <a:noAutofit/>
          </a:bodyPr>
          <a:lstStyle/>
          <a:p>
            <a:pPr marL="0" indent="0"/>
            <a:r>
              <a:rPr lang="en" dirty="0">
                <a:latin typeface="Times New Roman" panose="02020603050405020304" pitchFamily="18" charset="0"/>
                <a:cs typeface="Times New Roman" panose="02020603050405020304" pitchFamily="18" charset="0"/>
              </a:rPr>
              <a:t>Ti</a:t>
            </a:r>
            <a:r>
              <a:rPr lang="en-US" dirty="0" err="1">
                <a:latin typeface="Times New Roman" panose="02020603050405020304" pitchFamily="18" charset="0"/>
                <a:cs typeface="Times New Roman" panose="02020603050405020304" pitchFamily="18" charset="0"/>
              </a:rPr>
              <a:t>ết</a:t>
            </a:r>
            <a:r>
              <a:rPr lang="en-US" dirty="0">
                <a:latin typeface="Times New Roman" panose="02020603050405020304" pitchFamily="18" charset="0"/>
                <a:cs typeface="Times New Roman" panose="02020603050405020304" pitchFamily="18" charset="0"/>
              </a:rPr>
              <a:t> 2</a:t>
            </a:r>
            <a:endParaRPr dirty="0">
              <a:latin typeface="Times New Roman" panose="02020603050405020304" pitchFamily="18" charset="0"/>
              <a:cs typeface="Times New Roman" panose="02020603050405020304" pitchFamily="18" charset="0"/>
            </a:endParaRPr>
          </a:p>
        </p:txBody>
      </p:sp>
      <p:sp>
        <p:nvSpPr>
          <p:cNvPr id="1224" name="Google Shape;1224;p47"/>
          <p:cNvSpPr txBox="1">
            <a:spLocks noGrp="1"/>
          </p:cNvSpPr>
          <p:nvPr>
            <p:ph type="subTitle" idx="4"/>
          </p:nvPr>
        </p:nvSpPr>
        <p:spPr>
          <a:xfrm>
            <a:off x="6317259" y="3810193"/>
            <a:ext cx="2903244" cy="1325200"/>
          </a:xfrm>
          <a:prstGeom prst="rect">
            <a:avLst/>
          </a:prstGeom>
        </p:spPr>
        <p:txBody>
          <a:bodyPr spcFirstLastPara="1" vert="horz" wrap="square" lIns="121900" tIns="121900" rIns="121900" bIns="121900" rtlCol="0" anchor="t" anchorCtr="0">
            <a:noAutofit/>
          </a:bodyPr>
          <a:lstStyle/>
          <a:p>
            <a:pPr marL="0" indent="0"/>
            <a:r>
              <a:rPr lang="en-US" sz="2133" dirty="0">
                <a:latin typeface="Times New Roman" panose="02020603050405020304" pitchFamily="18" charset="0"/>
                <a:cs typeface="Times New Roman" panose="02020603050405020304" pitchFamily="18" charset="0"/>
              </a:rPr>
              <a:t>III. </a:t>
            </a:r>
            <a:r>
              <a:rPr lang="en-US" sz="2133" dirty="0" err="1">
                <a:latin typeface="Times New Roman" panose="02020603050405020304" pitchFamily="18" charset="0"/>
                <a:cs typeface="Times New Roman" panose="02020603050405020304" pitchFamily="18" charset="0"/>
              </a:rPr>
              <a:t>Kiến</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trúc</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nhà</a:t>
            </a:r>
            <a:r>
              <a:rPr lang="en-US" sz="2133" dirty="0">
                <a:latin typeface="Times New Roman" panose="02020603050405020304" pitchFamily="18" charset="0"/>
                <a:cs typeface="Times New Roman" panose="02020603050405020304" pitchFamily="18" charset="0"/>
              </a:rPr>
              <a:t> ở </a:t>
            </a:r>
            <a:r>
              <a:rPr lang="en-US" sz="2133" dirty="0" err="1">
                <a:latin typeface="Times New Roman" panose="02020603050405020304" pitchFamily="18" charset="0"/>
                <a:cs typeface="Times New Roman" panose="02020603050405020304" pitchFamily="18" charset="0"/>
              </a:rPr>
              <a:t>đặc</a:t>
            </a:r>
            <a:r>
              <a:rPr lang="en-US" sz="2133" dirty="0">
                <a:latin typeface="Times New Roman" panose="02020603050405020304" pitchFamily="18" charset="0"/>
                <a:cs typeface="Times New Roman" panose="02020603050405020304" pitchFamily="18" charset="0"/>
              </a:rPr>
              <a:t> tr</a:t>
            </a:r>
            <a:r>
              <a:rPr lang="vi-VN" sz="2133" dirty="0">
                <a:latin typeface="Times New Roman" panose="02020603050405020304" pitchFamily="18" charset="0"/>
                <a:cs typeface="Times New Roman" panose="02020603050405020304" pitchFamily="18" charset="0"/>
              </a:rPr>
              <a:t>ư</a:t>
            </a:r>
            <a:r>
              <a:rPr lang="en-US" sz="2133" dirty="0">
                <a:latin typeface="Times New Roman" panose="02020603050405020304" pitchFamily="18" charset="0"/>
                <a:cs typeface="Times New Roman" panose="02020603050405020304" pitchFamily="18" charset="0"/>
              </a:rPr>
              <a:t>ng </a:t>
            </a:r>
            <a:r>
              <a:rPr lang="en-US" sz="2133" dirty="0" err="1">
                <a:latin typeface="Times New Roman" panose="02020603050405020304" pitchFamily="18" charset="0"/>
                <a:cs typeface="Times New Roman" panose="02020603050405020304" pitchFamily="18" charset="0"/>
              </a:rPr>
              <a:t>của</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Việt</a:t>
            </a:r>
            <a:r>
              <a:rPr lang="en-US" sz="2133" dirty="0">
                <a:latin typeface="Times New Roman" panose="02020603050405020304" pitchFamily="18" charset="0"/>
                <a:cs typeface="Times New Roman" panose="02020603050405020304" pitchFamily="18" charset="0"/>
              </a:rPr>
              <a:t> Nam</a:t>
            </a:r>
            <a:endParaRPr sz="2133" dirty="0">
              <a:latin typeface="Times New Roman" panose="02020603050405020304" pitchFamily="18" charset="0"/>
              <a:cs typeface="Times New Roman" panose="02020603050405020304" pitchFamily="18" charset="0"/>
            </a:endParaRPr>
          </a:p>
        </p:txBody>
      </p:sp>
      <p:grpSp>
        <p:nvGrpSpPr>
          <p:cNvPr id="1239" name="Google Shape;1239;p47"/>
          <p:cNvGrpSpPr/>
          <p:nvPr/>
        </p:nvGrpSpPr>
        <p:grpSpPr>
          <a:xfrm>
            <a:off x="6231886" y="2227574"/>
            <a:ext cx="3444773" cy="3348931"/>
            <a:chOff x="4875791" y="946666"/>
            <a:chExt cx="1263475" cy="1443671"/>
          </a:xfrm>
        </p:grpSpPr>
        <p:sp>
          <p:nvSpPr>
            <p:cNvPr id="1240" name="Google Shape;1240;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1" name="Google Shape;1241;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2" name="Google Shape;1242;p47"/>
            <p:cNvSpPr/>
            <p:nvPr/>
          </p:nvSpPr>
          <p:spPr>
            <a:xfrm>
              <a:off x="4875791" y="946666"/>
              <a:ext cx="1263475"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r>
                <a:rPr lang="en" sz="2400"/>
                <a:t>   </a:t>
              </a:r>
              <a:endParaRPr sz="2400"/>
            </a:p>
          </p:txBody>
        </p:sp>
        <p:sp>
          <p:nvSpPr>
            <p:cNvPr id="1243" name="Google Shape;1243;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4" name="Google Shape;1244;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5" name="Google Shape;1245;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6" name="Google Shape;1246;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7" name="Google Shape;1247;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8" name="Google Shape;1248;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9" name="Google Shape;1249;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0" name="Google Shape;1250;p47"/>
            <p:cNvSpPr/>
            <p:nvPr/>
          </p:nvSpPr>
          <p:spPr>
            <a:xfrm>
              <a:off x="5373026" y="960737"/>
              <a:ext cx="280285" cy="323794"/>
            </a:xfrm>
            <a:custGeom>
              <a:avLst/>
              <a:gdLst/>
              <a:ahLst/>
              <a:cxnLst/>
              <a:rect l="l" t="t" r="r" b="b"/>
              <a:pathLst>
                <a:path w="17967" h="20756" extrusionOk="0">
                  <a:moveTo>
                    <a:pt x="8175" y="6081"/>
                  </a:moveTo>
                  <a:cubicBezTo>
                    <a:pt x="8318" y="6081"/>
                    <a:pt x="8465" y="6155"/>
                    <a:pt x="8549" y="6303"/>
                  </a:cubicBezTo>
                  <a:cubicBezTo>
                    <a:pt x="8694" y="6484"/>
                    <a:pt x="8658" y="6810"/>
                    <a:pt x="8440" y="6955"/>
                  </a:cubicBezTo>
                  <a:cubicBezTo>
                    <a:pt x="7970" y="7281"/>
                    <a:pt x="7535" y="7643"/>
                    <a:pt x="7064" y="8005"/>
                  </a:cubicBezTo>
                  <a:cubicBezTo>
                    <a:pt x="6738" y="8295"/>
                    <a:pt x="6412" y="8585"/>
                    <a:pt x="6086" y="8802"/>
                  </a:cubicBezTo>
                  <a:cubicBezTo>
                    <a:pt x="5977" y="8875"/>
                    <a:pt x="5905" y="8911"/>
                    <a:pt x="5796" y="8911"/>
                  </a:cubicBezTo>
                  <a:cubicBezTo>
                    <a:pt x="5651" y="8911"/>
                    <a:pt x="5507" y="8839"/>
                    <a:pt x="5398" y="8730"/>
                  </a:cubicBezTo>
                  <a:cubicBezTo>
                    <a:pt x="5253" y="8513"/>
                    <a:pt x="5289" y="8223"/>
                    <a:pt x="5507" y="8078"/>
                  </a:cubicBezTo>
                  <a:cubicBezTo>
                    <a:pt x="5833" y="7824"/>
                    <a:pt x="6159" y="7571"/>
                    <a:pt x="6485" y="7281"/>
                  </a:cubicBezTo>
                  <a:cubicBezTo>
                    <a:pt x="6955" y="6919"/>
                    <a:pt x="7390" y="6520"/>
                    <a:pt x="7897" y="6194"/>
                  </a:cubicBezTo>
                  <a:cubicBezTo>
                    <a:pt x="7973" y="6119"/>
                    <a:pt x="8073" y="6081"/>
                    <a:pt x="8175" y="6081"/>
                  </a:cubicBezTo>
                  <a:close/>
                  <a:moveTo>
                    <a:pt x="11674" y="8193"/>
                  </a:moveTo>
                  <a:cubicBezTo>
                    <a:pt x="11847" y="8193"/>
                    <a:pt x="12024" y="8291"/>
                    <a:pt x="12099" y="8440"/>
                  </a:cubicBezTo>
                  <a:cubicBezTo>
                    <a:pt x="12244" y="8657"/>
                    <a:pt x="12135" y="8983"/>
                    <a:pt x="11918" y="9092"/>
                  </a:cubicBezTo>
                  <a:cubicBezTo>
                    <a:pt x="11338" y="9418"/>
                    <a:pt x="10831" y="9853"/>
                    <a:pt x="10396" y="10396"/>
                  </a:cubicBezTo>
                  <a:cubicBezTo>
                    <a:pt x="10324" y="10505"/>
                    <a:pt x="10179" y="10541"/>
                    <a:pt x="10034" y="10577"/>
                  </a:cubicBezTo>
                  <a:cubicBezTo>
                    <a:pt x="10019" y="10578"/>
                    <a:pt x="10005" y="10579"/>
                    <a:pt x="9991" y="10579"/>
                  </a:cubicBezTo>
                  <a:cubicBezTo>
                    <a:pt x="9585" y="10579"/>
                    <a:pt x="9392" y="10095"/>
                    <a:pt x="9672" y="9780"/>
                  </a:cubicBezTo>
                  <a:cubicBezTo>
                    <a:pt x="10179" y="9165"/>
                    <a:pt x="10759" y="8657"/>
                    <a:pt x="11447" y="8259"/>
                  </a:cubicBezTo>
                  <a:cubicBezTo>
                    <a:pt x="11515" y="8214"/>
                    <a:pt x="11594" y="8193"/>
                    <a:pt x="11674" y="8193"/>
                  </a:cubicBezTo>
                  <a:close/>
                  <a:moveTo>
                    <a:pt x="11447" y="5624"/>
                  </a:moveTo>
                  <a:cubicBezTo>
                    <a:pt x="11565" y="5624"/>
                    <a:pt x="11682" y="5669"/>
                    <a:pt x="11773" y="5760"/>
                  </a:cubicBezTo>
                  <a:cubicBezTo>
                    <a:pt x="11954" y="5941"/>
                    <a:pt x="11954" y="6267"/>
                    <a:pt x="11773" y="6448"/>
                  </a:cubicBezTo>
                  <a:cubicBezTo>
                    <a:pt x="9926" y="8331"/>
                    <a:pt x="7789" y="10468"/>
                    <a:pt x="5833" y="11881"/>
                  </a:cubicBezTo>
                  <a:cubicBezTo>
                    <a:pt x="5748" y="11952"/>
                    <a:pt x="5652" y="11984"/>
                    <a:pt x="5558" y="11984"/>
                  </a:cubicBezTo>
                  <a:cubicBezTo>
                    <a:pt x="5411" y="11984"/>
                    <a:pt x="5269" y="11905"/>
                    <a:pt x="5181" y="11772"/>
                  </a:cubicBezTo>
                  <a:cubicBezTo>
                    <a:pt x="4999" y="11591"/>
                    <a:pt x="5072" y="11265"/>
                    <a:pt x="5289" y="11120"/>
                  </a:cubicBezTo>
                  <a:cubicBezTo>
                    <a:pt x="7209" y="9744"/>
                    <a:pt x="9310" y="7643"/>
                    <a:pt x="11121" y="5760"/>
                  </a:cubicBezTo>
                  <a:cubicBezTo>
                    <a:pt x="11211" y="5669"/>
                    <a:pt x="11329" y="5624"/>
                    <a:pt x="11447" y="5624"/>
                  </a:cubicBezTo>
                  <a:close/>
                  <a:moveTo>
                    <a:pt x="6412" y="1"/>
                  </a:moveTo>
                  <a:cubicBezTo>
                    <a:pt x="6303" y="37"/>
                    <a:pt x="6195" y="73"/>
                    <a:pt x="6122" y="145"/>
                  </a:cubicBezTo>
                  <a:cubicBezTo>
                    <a:pt x="5398" y="580"/>
                    <a:pt x="4746" y="1123"/>
                    <a:pt x="4166" y="1739"/>
                  </a:cubicBezTo>
                  <a:cubicBezTo>
                    <a:pt x="4070" y="1836"/>
                    <a:pt x="3941" y="1884"/>
                    <a:pt x="3812" y="1884"/>
                  </a:cubicBezTo>
                  <a:cubicBezTo>
                    <a:pt x="3748" y="1884"/>
                    <a:pt x="3683" y="1872"/>
                    <a:pt x="3623" y="1848"/>
                  </a:cubicBezTo>
                  <a:lnTo>
                    <a:pt x="1921" y="1051"/>
                  </a:lnTo>
                  <a:cubicBezTo>
                    <a:pt x="762" y="6991"/>
                    <a:pt x="146" y="13040"/>
                    <a:pt x="1" y="19089"/>
                  </a:cubicBezTo>
                  <a:lnTo>
                    <a:pt x="870" y="18437"/>
                  </a:lnTo>
                  <a:cubicBezTo>
                    <a:pt x="946" y="18377"/>
                    <a:pt x="1040" y="18348"/>
                    <a:pt x="1135" y="18348"/>
                  </a:cubicBezTo>
                  <a:cubicBezTo>
                    <a:pt x="1268" y="18348"/>
                    <a:pt x="1402" y="18404"/>
                    <a:pt x="1486" y="18510"/>
                  </a:cubicBezTo>
                  <a:cubicBezTo>
                    <a:pt x="2138" y="19198"/>
                    <a:pt x="2899" y="19850"/>
                    <a:pt x="3659" y="20393"/>
                  </a:cubicBezTo>
                  <a:lnTo>
                    <a:pt x="6340" y="19270"/>
                  </a:lnTo>
                  <a:cubicBezTo>
                    <a:pt x="6847" y="19017"/>
                    <a:pt x="7426" y="18836"/>
                    <a:pt x="8042" y="18799"/>
                  </a:cubicBezTo>
                  <a:cubicBezTo>
                    <a:pt x="8223" y="18799"/>
                    <a:pt x="8440" y="18836"/>
                    <a:pt x="8622" y="18908"/>
                  </a:cubicBezTo>
                  <a:cubicBezTo>
                    <a:pt x="9165" y="19089"/>
                    <a:pt x="9636" y="19451"/>
                    <a:pt x="9926" y="19958"/>
                  </a:cubicBezTo>
                  <a:lnTo>
                    <a:pt x="10034" y="20140"/>
                  </a:lnTo>
                  <a:cubicBezTo>
                    <a:pt x="10201" y="20474"/>
                    <a:pt x="10537" y="20652"/>
                    <a:pt x="10875" y="20652"/>
                  </a:cubicBezTo>
                  <a:cubicBezTo>
                    <a:pt x="11123" y="20652"/>
                    <a:pt x="11372" y="20556"/>
                    <a:pt x="11556" y="20357"/>
                  </a:cubicBezTo>
                  <a:lnTo>
                    <a:pt x="12497" y="19524"/>
                  </a:lnTo>
                  <a:cubicBezTo>
                    <a:pt x="12678" y="19343"/>
                    <a:pt x="12932" y="19234"/>
                    <a:pt x="13222" y="19198"/>
                  </a:cubicBezTo>
                  <a:lnTo>
                    <a:pt x="13258" y="19198"/>
                  </a:lnTo>
                  <a:cubicBezTo>
                    <a:pt x="13548" y="19198"/>
                    <a:pt x="13801" y="19306"/>
                    <a:pt x="14019" y="19451"/>
                  </a:cubicBezTo>
                  <a:cubicBezTo>
                    <a:pt x="14598" y="19850"/>
                    <a:pt x="15178" y="20284"/>
                    <a:pt x="15721" y="20755"/>
                  </a:cubicBezTo>
                  <a:cubicBezTo>
                    <a:pt x="16989" y="17133"/>
                    <a:pt x="17134" y="13294"/>
                    <a:pt x="17278" y="9599"/>
                  </a:cubicBezTo>
                  <a:cubicBezTo>
                    <a:pt x="17315" y="6919"/>
                    <a:pt x="17532" y="4238"/>
                    <a:pt x="17967" y="1594"/>
                  </a:cubicBezTo>
                  <a:lnTo>
                    <a:pt x="17967" y="1594"/>
                  </a:lnTo>
                  <a:lnTo>
                    <a:pt x="14924" y="2826"/>
                  </a:lnTo>
                  <a:cubicBezTo>
                    <a:pt x="14867" y="2854"/>
                    <a:pt x="14806" y="2868"/>
                    <a:pt x="14743" y="2868"/>
                  </a:cubicBezTo>
                  <a:cubicBezTo>
                    <a:pt x="14568" y="2868"/>
                    <a:pt x="14389" y="2760"/>
                    <a:pt x="14308" y="2572"/>
                  </a:cubicBezTo>
                  <a:cubicBezTo>
                    <a:pt x="14055" y="1993"/>
                    <a:pt x="13620" y="1522"/>
                    <a:pt x="13077" y="1160"/>
                  </a:cubicBezTo>
                  <a:cubicBezTo>
                    <a:pt x="12932" y="1015"/>
                    <a:pt x="12715" y="942"/>
                    <a:pt x="12461" y="906"/>
                  </a:cubicBezTo>
                  <a:cubicBezTo>
                    <a:pt x="12280" y="942"/>
                    <a:pt x="12099" y="979"/>
                    <a:pt x="11954" y="1051"/>
                  </a:cubicBezTo>
                  <a:cubicBezTo>
                    <a:pt x="11121" y="1413"/>
                    <a:pt x="10360" y="1775"/>
                    <a:pt x="9600" y="2210"/>
                  </a:cubicBezTo>
                  <a:cubicBezTo>
                    <a:pt x="9532" y="2251"/>
                    <a:pt x="9454" y="2271"/>
                    <a:pt x="9375" y="2271"/>
                  </a:cubicBezTo>
                  <a:cubicBezTo>
                    <a:pt x="9244" y="2271"/>
                    <a:pt x="9111" y="2215"/>
                    <a:pt x="9020" y="2101"/>
                  </a:cubicBezTo>
                  <a:cubicBezTo>
                    <a:pt x="8332" y="1413"/>
                    <a:pt x="7535" y="761"/>
                    <a:pt x="6702" y="145"/>
                  </a:cubicBezTo>
                  <a:cubicBezTo>
                    <a:pt x="6629" y="73"/>
                    <a:pt x="6521" y="37"/>
                    <a:pt x="6412" y="1"/>
                  </a:cubicBezTo>
                  <a:close/>
                </a:path>
              </a:pathLst>
            </a:custGeom>
            <a:solidFill>
              <a:schemeClr val="dk2"/>
            </a:solidFill>
            <a:ln>
              <a:noFill/>
            </a:ln>
          </p:spPr>
          <p:txBody>
            <a:bodyPr spcFirstLastPara="1" wrap="square" lIns="121900" tIns="121900" rIns="121900" bIns="121900" anchor="ctr" anchorCtr="0">
              <a:noAutofit/>
            </a:bodyPr>
            <a:lstStyle/>
            <a:p>
              <a:r>
                <a:rPr lang="en" sz="2400"/>
                <a:t> </a:t>
              </a:r>
              <a:endParaRPr sz="2400"/>
            </a:p>
          </p:txBody>
        </p:sp>
      </p:grpSp>
      <p:grpSp>
        <p:nvGrpSpPr>
          <p:cNvPr id="1251" name="Google Shape;1251;p47"/>
          <p:cNvGrpSpPr/>
          <p:nvPr/>
        </p:nvGrpSpPr>
        <p:grpSpPr>
          <a:xfrm>
            <a:off x="2183907" y="2227573"/>
            <a:ext cx="3351038" cy="3348931"/>
            <a:chOff x="4875791" y="946666"/>
            <a:chExt cx="1263475" cy="1443671"/>
          </a:xfrm>
        </p:grpSpPr>
        <p:sp>
          <p:nvSpPr>
            <p:cNvPr id="1252"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3"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4" name="Google Shape;1254;p47"/>
            <p:cNvSpPr/>
            <p:nvPr/>
          </p:nvSpPr>
          <p:spPr>
            <a:xfrm>
              <a:off x="4875791" y="946666"/>
              <a:ext cx="1263475"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r>
                <a:rPr lang="en" sz="2400"/>
                <a:t>   </a:t>
              </a:r>
              <a:endParaRPr sz="2400"/>
            </a:p>
          </p:txBody>
        </p:sp>
        <p:sp>
          <p:nvSpPr>
            <p:cNvPr id="1255"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6"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7"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8"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9"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60"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61"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62" name="Google Shape;1262;p47"/>
            <p:cNvSpPr/>
            <p:nvPr/>
          </p:nvSpPr>
          <p:spPr>
            <a:xfrm>
              <a:off x="5373026" y="960737"/>
              <a:ext cx="280285" cy="323794"/>
            </a:xfrm>
            <a:custGeom>
              <a:avLst/>
              <a:gdLst/>
              <a:ahLst/>
              <a:cxnLst/>
              <a:rect l="l" t="t" r="r" b="b"/>
              <a:pathLst>
                <a:path w="17967" h="20756" extrusionOk="0">
                  <a:moveTo>
                    <a:pt x="8175" y="6081"/>
                  </a:moveTo>
                  <a:cubicBezTo>
                    <a:pt x="8318" y="6081"/>
                    <a:pt x="8465" y="6155"/>
                    <a:pt x="8549" y="6303"/>
                  </a:cubicBezTo>
                  <a:cubicBezTo>
                    <a:pt x="8694" y="6484"/>
                    <a:pt x="8658" y="6810"/>
                    <a:pt x="8440" y="6955"/>
                  </a:cubicBezTo>
                  <a:cubicBezTo>
                    <a:pt x="7970" y="7281"/>
                    <a:pt x="7535" y="7643"/>
                    <a:pt x="7064" y="8005"/>
                  </a:cubicBezTo>
                  <a:cubicBezTo>
                    <a:pt x="6738" y="8295"/>
                    <a:pt x="6412" y="8585"/>
                    <a:pt x="6086" y="8802"/>
                  </a:cubicBezTo>
                  <a:cubicBezTo>
                    <a:pt x="5977" y="8875"/>
                    <a:pt x="5905" y="8911"/>
                    <a:pt x="5796" y="8911"/>
                  </a:cubicBezTo>
                  <a:cubicBezTo>
                    <a:pt x="5651" y="8911"/>
                    <a:pt x="5507" y="8839"/>
                    <a:pt x="5398" y="8730"/>
                  </a:cubicBezTo>
                  <a:cubicBezTo>
                    <a:pt x="5253" y="8513"/>
                    <a:pt x="5289" y="8223"/>
                    <a:pt x="5507" y="8078"/>
                  </a:cubicBezTo>
                  <a:cubicBezTo>
                    <a:pt x="5833" y="7824"/>
                    <a:pt x="6159" y="7571"/>
                    <a:pt x="6485" y="7281"/>
                  </a:cubicBezTo>
                  <a:cubicBezTo>
                    <a:pt x="6955" y="6919"/>
                    <a:pt x="7390" y="6520"/>
                    <a:pt x="7897" y="6194"/>
                  </a:cubicBezTo>
                  <a:cubicBezTo>
                    <a:pt x="7973" y="6119"/>
                    <a:pt x="8073" y="6081"/>
                    <a:pt x="8175" y="6081"/>
                  </a:cubicBezTo>
                  <a:close/>
                  <a:moveTo>
                    <a:pt x="11674" y="8193"/>
                  </a:moveTo>
                  <a:cubicBezTo>
                    <a:pt x="11847" y="8193"/>
                    <a:pt x="12024" y="8291"/>
                    <a:pt x="12099" y="8440"/>
                  </a:cubicBezTo>
                  <a:cubicBezTo>
                    <a:pt x="12244" y="8657"/>
                    <a:pt x="12135" y="8983"/>
                    <a:pt x="11918" y="9092"/>
                  </a:cubicBezTo>
                  <a:cubicBezTo>
                    <a:pt x="11338" y="9418"/>
                    <a:pt x="10831" y="9853"/>
                    <a:pt x="10396" y="10396"/>
                  </a:cubicBezTo>
                  <a:cubicBezTo>
                    <a:pt x="10324" y="10505"/>
                    <a:pt x="10179" y="10541"/>
                    <a:pt x="10034" y="10577"/>
                  </a:cubicBezTo>
                  <a:cubicBezTo>
                    <a:pt x="10019" y="10578"/>
                    <a:pt x="10005" y="10579"/>
                    <a:pt x="9991" y="10579"/>
                  </a:cubicBezTo>
                  <a:cubicBezTo>
                    <a:pt x="9585" y="10579"/>
                    <a:pt x="9392" y="10095"/>
                    <a:pt x="9672" y="9780"/>
                  </a:cubicBezTo>
                  <a:cubicBezTo>
                    <a:pt x="10179" y="9165"/>
                    <a:pt x="10759" y="8657"/>
                    <a:pt x="11447" y="8259"/>
                  </a:cubicBezTo>
                  <a:cubicBezTo>
                    <a:pt x="11515" y="8214"/>
                    <a:pt x="11594" y="8193"/>
                    <a:pt x="11674" y="8193"/>
                  </a:cubicBezTo>
                  <a:close/>
                  <a:moveTo>
                    <a:pt x="11447" y="5624"/>
                  </a:moveTo>
                  <a:cubicBezTo>
                    <a:pt x="11565" y="5624"/>
                    <a:pt x="11682" y="5669"/>
                    <a:pt x="11773" y="5760"/>
                  </a:cubicBezTo>
                  <a:cubicBezTo>
                    <a:pt x="11954" y="5941"/>
                    <a:pt x="11954" y="6267"/>
                    <a:pt x="11773" y="6448"/>
                  </a:cubicBezTo>
                  <a:cubicBezTo>
                    <a:pt x="9926" y="8331"/>
                    <a:pt x="7789" y="10468"/>
                    <a:pt x="5833" y="11881"/>
                  </a:cubicBezTo>
                  <a:cubicBezTo>
                    <a:pt x="5748" y="11952"/>
                    <a:pt x="5652" y="11984"/>
                    <a:pt x="5558" y="11984"/>
                  </a:cubicBezTo>
                  <a:cubicBezTo>
                    <a:pt x="5411" y="11984"/>
                    <a:pt x="5269" y="11905"/>
                    <a:pt x="5181" y="11772"/>
                  </a:cubicBezTo>
                  <a:cubicBezTo>
                    <a:pt x="4999" y="11591"/>
                    <a:pt x="5072" y="11265"/>
                    <a:pt x="5289" y="11120"/>
                  </a:cubicBezTo>
                  <a:cubicBezTo>
                    <a:pt x="7209" y="9744"/>
                    <a:pt x="9310" y="7643"/>
                    <a:pt x="11121" y="5760"/>
                  </a:cubicBezTo>
                  <a:cubicBezTo>
                    <a:pt x="11211" y="5669"/>
                    <a:pt x="11329" y="5624"/>
                    <a:pt x="11447" y="5624"/>
                  </a:cubicBezTo>
                  <a:close/>
                  <a:moveTo>
                    <a:pt x="6412" y="1"/>
                  </a:moveTo>
                  <a:cubicBezTo>
                    <a:pt x="6303" y="37"/>
                    <a:pt x="6195" y="73"/>
                    <a:pt x="6122" y="145"/>
                  </a:cubicBezTo>
                  <a:cubicBezTo>
                    <a:pt x="5398" y="580"/>
                    <a:pt x="4746" y="1123"/>
                    <a:pt x="4166" y="1739"/>
                  </a:cubicBezTo>
                  <a:cubicBezTo>
                    <a:pt x="4070" y="1836"/>
                    <a:pt x="3941" y="1884"/>
                    <a:pt x="3812" y="1884"/>
                  </a:cubicBezTo>
                  <a:cubicBezTo>
                    <a:pt x="3748" y="1884"/>
                    <a:pt x="3683" y="1872"/>
                    <a:pt x="3623" y="1848"/>
                  </a:cubicBezTo>
                  <a:lnTo>
                    <a:pt x="1921" y="1051"/>
                  </a:lnTo>
                  <a:cubicBezTo>
                    <a:pt x="762" y="6991"/>
                    <a:pt x="146" y="13040"/>
                    <a:pt x="1" y="19089"/>
                  </a:cubicBezTo>
                  <a:lnTo>
                    <a:pt x="870" y="18437"/>
                  </a:lnTo>
                  <a:cubicBezTo>
                    <a:pt x="946" y="18377"/>
                    <a:pt x="1040" y="18348"/>
                    <a:pt x="1135" y="18348"/>
                  </a:cubicBezTo>
                  <a:cubicBezTo>
                    <a:pt x="1268" y="18348"/>
                    <a:pt x="1402" y="18404"/>
                    <a:pt x="1486" y="18510"/>
                  </a:cubicBezTo>
                  <a:cubicBezTo>
                    <a:pt x="2138" y="19198"/>
                    <a:pt x="2899" y="19850"/>
                    <a:pt x="3659" y="20393"/>
                  </a:cubicBezTo>
                  <a:lnTo>
                    <a:pt x="6340" y="19270"/>
                  </a:lnTo>
                  <a:cubicBezTo>
                    <a:pt x="6847" y="19017"/>
                    <a:pt x="7426" y="18836"/>
                    <a:pt x="8042" y="18799"/>
                  </a:cubicBezTo>
                  <a:cubicBezTo>
                    <a:pt x="8223" y="18799"/>
                    <a:pt x="8440" y="18836"/>
                    <a:pt x="8622" y="18908"/>
                  </a:cubicBezTo>
                  <a:cubicBezTo>
                    <a:pt x="9165" y="19089"/>
                    <a:pt x="9636" y="19451"/>
                    <a:pt x="9926" y="19958"/>
                  </a:cubicBezTo>
                  <a:lnTo>
                    <a:pt x="10034" y="20140"/>
                  </a:lnTo>
                  <a:cubicBezTo>
                    <a:pt x="10201" y="20474"/>
                    <a:pt x="10537" y="20652"/>
                    <a:pt x="10875" y="20652"/>
                  </a:cubicBezTo>
                  <a:cubicBezTo>
                    <a:pt x="11123" y="20652"/>
                    <a:pt x="11372" y="20556"/>
                    <a:pt x="11556" y="20357"/>
                  </a:cubicBezTo>
                  <a:lnTo>
                    <a:pt x="12497" y="19524"/>
                  </a:lnTo>
                  <a:cubicBezTo>
                    <a:pt x="12678" y="19343"/>
                    <a:pt x="12932" y="19234"/>
                    <a:pt x="13222" y="19198"/>
                  </a:cubicBezTo>
                  <a:lnTo>
                    <a:pt x="13258" y="19198"/>
                  </a:lnTo>
                  <a:cubicBezTo>
                    <a:pt x="13548" y="19198"/>
                    <a:pt x="13801" y="19306"/>
                    <a:pt x="14019" y="19451"/>
                  </a:cubicBezTo>
                  <a:cubicBezTo>
                    <a:pt x="14598" y="19850"/>
                    <a:pt x="15178" y="20284"/>
                    <a:pt x="15721" y="20755"/>
                  </a:cubicBezTo>
                  <a:cubicBezTo>
                    <a:pt x="16989" y="17133"/>
                    <a:pt x="17134" y="13294"/>
                    <a:pt x="17278" y="9599"/>
                  </a:cubicBezTo>
                  <a:cubicBezTo>
                    <a:pt x="17315" y="6919"/>
                    <a:pt x="17532" y="4238"/>
                    <a:pt x="17967" y="1594"/>
                  </a:cubicBezTo>
                  <a:lnTo>
                    <a:pt x="17967" y="1594"/>
                  </a:lnTo>
                  <a:lnTo>
                    <a:pt x="14924" y="2826"/>
                  </a:lnTo>
                  <a:cubicBezTo>
                    <a:pt x="14867" y="2854"/>
                    <a:pt x="14806" y="2868"/>
                    <a:pt x="14743" y="2868"/>
                  </a:cubicBezTo>
                  <a:cubicBezTo>
                    <a:pt x="14568" y="2868"/>
                    <a:pt x="14389" y="2760"/>
                    <a:pt x="14308" y="2572"/>
                  </a:cubicBezTo>
                  <a:cubicBezTo>
                    <a:pt x="14055" y="1993"/>
                    <a:pt x="13620" y="1522"/>
                    <a:pt x="13077" y="1160"/>
                  </a:cubicBezTo>
                  <a:cubicBezTo>
                    <a:pt x="12932" y="1015"/>
                    <a:pt x="12715" y="942"/>
                    <a:pt x="12461" y="906"/>
                  </a:cubicBezTo>
                  <a:cubicBezTo>
                    <a:pt x="12280" y="942"/>
                    <a:pt x="12099" y="979"/>
                    <a:pt x="11954" y="1051"/>
                  </a:cubicBezTo>
                  <a:cubicBezTo>
                    <a:pt x="11121" y="1413"/>
                    <a:pt x="10360" y="1775"/>
                    <a:pt x="9600" y="2210"/>
                  </a:cubicBezTo>
                  <a:cubicBezTo>
                    <a:pt x="9532" y="2251"/>
                    <a:pt x="9454" y="2271"/>
                    <a:pt x="9375" y="2271"/>
                  </a:cubicBezTo>
                  <a:cubicBezTo>
                    <a:pt x="9244" y="2271"/>
                    <a:pt x="9111" y="2215"/>
                    <a:pt x="9020" y="2101"/>
                  </a:cubicBezTo>
                  <a:cubicBezTo>
                    <a:pt x="8332" y="1413"/>
                    <a:pt x="7535" y="761"/>
                    <a:pt x="6702" y="145"/>
                  </a:cubicBezTo>
                  <a:cubicBezTo>
                    <a:pt x="6629" y="73"/>
                    <a:pt x="6521" y="37"/>
                    <a:pt x="6412" y="1"/>
                  </a:cubicBezTo>
                  <a:close/>
                </a:path>
              </a:pathLst>
            </a:custGeom>
            <a:solidFill>
              <a:schemeClr val="lt1"/>
            </a:solidFill>
            <a:ln>
              <a:noFill/>
            </a:ln>
          </p:spPr>
          <p:txBody>
            <a:bodyPr spcFirstLastPara="1" wrap="square" lIns="121900" tIns="121900" rIns="121900" bIns="121900" anchor="ctr" anchorCtr="0">
              <a:noAutofit/>
            </a:bodyPr>
            <a:lstStyle/>
            <a:p>
              <a:r>
                <a:rPr lang="en" sz="2400"/>
                <a:t> </a:t>
              </a:r>
              <a:endParaRPr sz="240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7616" r="3450"/>
          <a:stretch/>
        </p:blipFill>
        <p:spPr>
          <a:xfrm>
            <a:off x="0" y="0"/>
            <a:ext cx="12200022" cy="6858000"/>
          </a:xfrm>
          <a:prstGeom prst="rect">
            <a:avLst/>
          </a:prstGeom>
        </p:spPr>
      </p:pic>
      <p:sp>
        <p:nvSpPr>
          <p:cNvPr id="3" name="椭圆 2"/>
          <p:cNvSpPr/>
          <p:nvPr/>
        </p:nvSpPr>
        <p:spPr>
          <a:xfrm>
            <a:off x="741947" y="112495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37" y="1203142"/>
            <a:ext cx="6767763" cy="4511842"/>
          </a:xfrm>
          <a:prstGeom prst="rect">
            <a:avLst/>
          </a:prstGeom>
        </p:spPr>
      </p:pic>
      <p:grpSp>
        <p:nvGrpSpPr>
          <p:cNvPr id="1167" name="PA_库_组合 1166"/>
          <p:cNvGrpSpPr/>
          <p:nvPr>
            <p:custDataLst>
              <p:tags r:id="rId1"/>
            </p:custDataLst>
          </p:nvPr>
        </p:nvGrpSpPr>
        <p:grpSpPr>
          <a:xfrm>
            <a:off x="3348945" y="114300"/>
            <a:ext cx="2430064" cy="3387851"/>
            <a:chOff x="5607594" y="164244"/>
            <a:chExt cx="4996531" cy="6529510"/>
          </a:xfrm>
        </p:grpSpPr>
        <p:sp>
          <p:nvSpPr>
            <p:cNvPr id="9" name="Freeform 6"/>
            <p:cNvSpPr>
              <a:spLocks/>
            </p:cNvSpPr>
            <p:nvPr/>
          </p:nvSpPr>
          <p:spPr bwMode="auto">
            <a:xfrm>
              <a:off x="7859147" y="164244"/>
              <a:ext cx="934157" cy="6467231"/>
            </a:xfrm>
            <a:custGeom>
              <a:avLst/>
              <a:gdLst>
                <a:gd name="T0" fmla="*/ 81 w 118"/>
                <a:gd name="T1" fmla="*/ 30 h 817"/>
                <a:gd name="T2" fmla="*/ 24 w 118"/>
                <a:gd name="T3" fmla="*/ 50 h 817"/>
                <a:gd name="T4" fmla="*/ 22 w 118"/>
                <a:gd name="T5" fmla="*/ 548 h 817"/>
                <a:gd name="T6" fmla="*/ 18 w 118"/>
                <a:gd name="T7" fmla="*/ 650 h 817"/>
                <a:gd name="T8" fmla="*/ 24 w 118"/>
                <a:gd name="T9" fmla="*/ 787 h 817"/>
                <a:gd name="T10" fmla="*/ 77 w 118"/>
                <a:gd name="T11" fmla="*/ 764 h 817"/>
                <a:gd name="T12" fmla="*/ 76 w 118"/>
                <a:gd name="T13" fmla="*/ 655 h 817"/>
                <a:gd name="T14" fmla="*/ 77 w 118"/>
                <a:gd name="T15" fmla="*/ 540 h 817"/>
                <a:gd name="T16" fmla="*/ 82 w 118"/>
                <a:gd name="T17" fmla="*/ 31 h 817"/>
                <a:gd name="T18" fmla="*/ 81 w 118"/>
                <a:gd name="T19" fmla="*/ 3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817">
                  <a:moveTo>
                    <a:pt x="81" y="30"/>
                  </a:moveTo>
                  <a:cubicBezTo>
                    <a:pt x="57" y="10"/>
                    <a:pt x="26" y="0"/>
                    <a:pt x="24" y="50"/>
                  </a:cubicBezTo>
                  <a:cubicBezTo>
                    <a:pt x="23" y="83"/>
                    <a:pt x="23" y="515"/>
                    <a:pt x="22" y="548"/>
                  </a:cubicBezTo>
                  <a:cubicBezTo>
                    <a:pt x="20" y="582"/>
                    <a:pt x="18" y="616"/>
                    <a:pt x="18" y="650"/>
                  </a:cubicBezTo>
                  <a:cubicBezTo>
                    <a:pt x="18" y="692"/>
                    <a:pt x="0" y="750"/>
                    <a:pt x="24" y="787"/>
                  </a:cubicBezTo>
                  <a:cubicBezTo>
                    <a:pt x="45" y="817"/>
                    <a:pt x="75" y="805"/>
                    <a:pt x="77" y="764"/>
                  </a:cubicBezTo>
                  <a:cubicBezTo>
                    <a:pt x="78" y="728"/>
                    <a:pt x="75" y="691"/>
                    <a:pt x="76" y="655"/>
                  </a:cubicBezTo>
                  <a:cubicBezTo>
                    <a:pt x="77" y="617"/>
                    <a:pt x="72" y="577"/>
                    <a:pt x="77" y="540"/>
                  </a:cubicBezTo>
                  <a:cubicBezTo>
                    <a:pt x="84" y="499"/>
                    <a:pt x="118" y="64"/>
                    <a:pt x="82" y="31"/>
                  </a:cubicBezTo>
                  <a:cubicBezTo>
                    <a:pt x="82" y="31"/>
                    <a:pt x="81" y="31"/>
                    <a:pt x="8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p:cNvSpPr>
              <a:spLocks/>
            </p:cNvSpPr>
            <p:nvPr/>
          </p:nvSpPr>
          <p:spPr bwMode="auto">
            <a:xfrm>
              <a:off x="7931004" y="188198"/>
              <a:ext cx="728162" cy="6505556"/>
            </a:xfrm>
            <a:custGeom>
              <a:avLst/>
              <a:gdLst>
                <a:gd name="T0" fmla="*/ 74 w 92"/>
                <a:gd name="T1" fmla="*/ 27 h 822"/>
                <a:gd name="T2" fmla="*/ 26 w 92"/>
                <a:gd name="T3" fmla="*/ 13 h 822"/>
                <a:gd name="T4" fmla="*/ 13 w 92"/>
                <a:gd name="T5" fmla="*/ 66 h 822"/>
                <a:gd name="T6" fmla="*/ 12 w 92"/>
                <a:gd name="T7" fmla="*/ 228 h 822"/>
                <a:gd name="T8" fmla="*/ 9 w 92"/>
                <a:gd name="T9" fmla="*/ 569 h 822"/>
                <a:gd name="T10" fmla="*/ 6 w 92"/>
                <a:gd name="T11" fmla="*/ 658 h 822"/>
                <a:gd name="T12" fmla="*/ 0 w 92"/>
                <a:gd name="T13" fmla="*/ 736 h 822"/>
                <a:gd name="T14" fmla="*/ 43 w 92"/>
                <a:gd name="T15" fmla="*/ 801 h 822"/>
                <a:gd name="T16" fmla="*/ 66 w 92"/>
                <a:gd name="T17" fmla="*/ 782 h 822"/>
                <a:gd name="T18" fmla="*/ 70 w 92"/>
                <a:gd name="T19" fmla="*/ 746 h 822"/>
                <a:gd name="T20" fmla="*/ 70 w 92"/>
                <a:gd name="T21" fmla="*/ 691 h 822"/>
                <a:gd name="T22" fmla="*/ 71 w 92"/>
                <a:gd name="T23" fmla="*/ 532 h 822"/>
                <a:gd name="T24" fmla="*/ 92 w 92"/>
                <a:gd name="T25" fmla="*/ 183 h 822"/>
                <a:gd name="T26" fmla="*/ 89 w 92"/>
                <a:gd name="T27" fmla="*/ 79 h 822"/>
                <a:gd name="T28" fmla="*/ 74 w 92"/>
                <a:gd name="T29" fmla="*/ 27 h 822"/>
                <a:gd name="T30" fmla="*/ 69 w 92"/>
                <a:gd name="T31" fmla="*/ 27 h 822"/>
                <a:gd name="T32" fmla="*/ 82 w 92"/>
                <a:gd name="T33" fmla="*/ 66 h 822"/>
                <a:gd name="T34" fmla="*/ 87 w 92"/>
                <a:gd name="T35" fmla="*/ 144 h 822"/>
                <a:gd name="T36" fmla="*/ 81 w 92"/>
                <a:gd name="T37" fmla="*/ 352 h 822"/>
                <a:gd name="T38" fmla="*/ 68 w 92"/>
                <a:gd name="T39" fmla="*/ 516 h 822"/>
                <a:gd name="T40" fmla="*/ 64 w 92"/>
                <a:gd name="T41" fmla="*/ 613 h 822"/>
                <a:gd name="T42" fmla="*/ 65 w 92"/>
                <a:gd name="T43" fmla="*/ 707 h 822"/>
                <a:gd name="T44" fmla="*/ 57 w 92"/>
                <a:gd name="T45" fmla="*/ 790 h 822"/>
                <a:gd name="T46" fmla="*/ 8 w 92"/>
                <a:gd name="T47" fmla="*/ 758 h 822"/>
                <a:gd name="T48" fmla="*/ 9 w 92"/>
                <a:gd name="T49" fmla="*/ 680 h 822"/>
                <a:gd name="T50" fmla="*/ 15 w 92"/>
                <a:gd name="T51" fmla="*/ 539 h 822"/>
                <a:gd name="T52" fmla="*/ 16 w 92"/>
                <a:gd name="T53" fmla="*/ 400 h 822"/>
                <a:gd name="T54" fmla="*/ 18 w 92"/>
                <a:gd name="T55" fmla="*/ 52 h 822"/>
                <a:gd name="T56" fmla="*/ 23 w 92"/>
                <a:gd name="T57" fmla="*/ 22 h 822"/>
                <a:gd name="T58" fmla="*/ 69 w 92"/>
                <a:gd name="T59" fmla="*/ 27 h 822"/>
                <a:gd name="T60" fmla="*/ 74 w 92"/>
                <a:gd name="T61" fmla="*/ 27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2">
                  <a:moveTo>
                    <a:pt x="74" y="27"/>
                  </a:moveTo>
                  <a:cubicBezTo>
                    <a:pt x="61" y="16"/>
                    <a:pt x="44" y="5"/>
                    <a:pt x="26" y="13"/>
                  </a:cubicBezTo>
                  <a:cubicBezTo>
                    <a:pt x="9" y="21"/>
                    <a:pt x="13" y="50"/>
                    <a:pt x="13" y="66"/>
                  </a:cubicBezTo>
                  <a:cubicBezTo>
                    <a:pt x="12" y="120"/>
                    <a:pt x="12" y="174"/>
                    <a:pt x="12" y="228"/>
                  </a:cubicBezTo>
                  <a:cubicBezTo>
                    <a:pt x="11" y="341"/>
                    <a:pt x="14" y="455"/>
                    <a:pt x="9" y="569"/>
                  </a:cubicBezTo>
                  <a:cubicBezTo>
                    <a:pt x="8" y="598"/>
                    <a:pt x="8" y="628"/>
                    <a:pt x="6" y="658"/>
                  </a:cubicBezTo>
                  <a:cubicBezTo>
                    <a:pt x="5" y="684"/>
                    <a:pt x="0" y="709"/>
                    <a:pt x="0" y="736"/>
                  </a:cubicBezTo>
                  <a:cubicBezTo>
                    <a:pt x="0" y="759"/>
                    <a:pt x="11" y="806"/>
                    <a:pt x="43" y="801"/>
                  </a:cubicBezTo>
                  <a:cubicBezTo>
                    <a:pt x="55" y="799"/>
                    <a:pt x="61" y="792"/>
                    <a:pt x="66" y="782"/>
                  </a:cubicBezTo>
                  <a:cubicBezTo>
                    <a:pt x="71" y="771"/>
                    <a:pt x="70" y="757"/>
                    <a:pt x="70" y="746"/>
                  </a:cubicBezTo>
                  <a:cubicBezTo>
                    <a:pt x="71" y="727"/>
                    <a:pt x="70" y="709"/>
                    <a:pt x="70" y="691"/>
                  </a:cubicBezTo>
                  <a:cubicBezTo>
                    <a:pt x="69" y="638"/>
                    <a:pt x="65" y="584"/>
                    <a:pt x="71" y="532"/>
                  </a:cubicBezTo>
                  <a:cubicBezTo>
                    <a:pt x="86" y="416"/>
                    <a:pt x="91" y="298"/>
                    <a:pt x="92" y="183"/>
                  </a:cubicBezTo>
                  <a:cubicBezTo>
                    <a:pt x="92" y="148"/>
                    <a:pt x="92" y="113"/>
                    <a:pt x="89" y="79"/>
                  </a:cubicBezTo>
                  <a:cubicBezTo>
                    <a:pt x="87" y="63"/>
                    <a:pt x="87" y="38"/>
                    <a:pt x="74" y="27"/>
                  </a:cubicBezTo>
                  <a:cubicBezTo>
                    <a:pt x="73" y="26"/>
                    <a:pt x="70" y="28"/>
                    <a:pt x="69" y="27"/>
                  </a:cubicBezTo>
                  <a:cubicBezTo>
                    <a:pt x="80" y="36"/>
                    <a:pt x="81" y="54"/>
                    <a:pt x="82" y="66"/>
                  </a:cubicBezTo>
                  <a:cubicBezTo>
                    <a:pt x="86" y="92"/>
                    <a:pt x="86" y="118"/>
                    <a:pt x="87" y="144"/>
                  </a:cubicBezTo>
                  <a:cubicBezTo>
                    <a:pt x="88" y="214"/>
                    <a:pt x="85" y="283"/>
                    <a:pt x="81" y="352"/>
                  </a:cubicBezTo>
                  <a:cubicBezTo>
                    <a:pt x="77" y="407"/>
                    <a:pt x="74" y="462"/>
                    <a:pt x="68" y="516"/>
                  </a:cubicBezTo>
                  <a:cubicBezTo>
                    <a:pt x="65" y="549"/>
                    <a:pt x="63" y="581"/>
                    <a:pt x="64" y="613"/>
                  </a:cubicBezTo>
                  <a:cubicBezTo>
                    <a:pt x="65" y="645"/>
                    <a:pt x="64" y="676"/>
                    <a:pt x="65" y="707"/>
                  </a:cubicBezTo>
                  <a:cubicBezTo>
                    <a:pt x="66" y="733"/>
                    <a:pt x="71" y="767"/>
                    <a:pt x="57" y="790"/>
                  </a:cubicBezTo>
                  <a:cubicBezTo>
                    <a:pt x="37" y="822"/>
                    <a:pt x="12" y="775"/>
                    <a:pt x="8" y="758"/>
                  </a:cubicBezTo>
                  <a:cubicBezTo>
                    <a:pt x="2" y="733"/>
                    <a:pt x="6" y="706"/>
                    <a:pt x="9" y="680"/>
                  </a:cubicBezTo>
                  <a:cubicBezTo>
                    <a:pt x="14" y="634"/>
                    <a:pt x="14" y="586"/>
                    <a:pt x="15" y="539"/>
                  </a:cubicBezTo>
                  <a:cubicBezTo>
                    <a:pt x="16" y="493"/>
                    <a:pt x="16" y="447"/>
                    <a:pt x="16" y="400"/>
                  </a:cubicBezTo>
                  <a:cubicBezTo>
                    <a:pt x="17" y="284"/>
                    <a:pt x="16" y="168"/>
                    <a:pt x="18" y="52"/>
                  </a:cubicBezTo>
                  <a:cubicBezTo>
                    <a:pt x="18" y="42"/>
                    <a:pt x="19" y="32"/>
                    <a:pt x="23" y="22"/>
                  </a:cubicBezTo>
                  <a:cubicBezTo>
                    <a:pt x="32" y="0"/>
                    <a:pt x="58" y="18"/>
                    <a:pt x="69" y="27"/>
                  </a:cubicBezTo>
                  <a:cubicBezTo>
                    <a:pt x="70" y="28"/>
                    <a:pt x="74" y="26"/>
                    <a:pt x="74" y="2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p:cNvSpPr>
            <p:nvPr/>
          </p:nvSpPr>
          <p:spPr bwMode="auto">
            <a:xfrm>
              <a:off x="7830404" y="164244"/>
              <a:ext cx="828765" cy="6472021"/>
            </a:xfrm>
            <a:custGeom>
              <a:avLst/>
              <a:gdLst>
                <a:gd name="T0" fmla="*/ 87 w 105"/>
                <a:gd name="T1" fmla="*/ 29 h 818"/>
                <a:gd name="T2" fmla="*/ 33 w 105"/>
                <a:gd name="T3" fmla="*/ 22 h 818"/>
                <a:gd name="T4" fmla="*/ 26 w 105"/>
                <a:gd name="T5" fmla="*/ 75 h 818"/>
                <a:gd name="T6" fmla="*/ 25 w 105"/>
                <a:gd name="T7" fmla="*/ 244 h 818"/>
                <a:gd name="T8" fmla="*/ 21 w 105"/>
                <a:gd name="T9" fmla="*/ 595 h 818"/>
                <a:gd name="T10" fmla="*/ 18 w 105"/>
                <a:gd name="T11" fmla="*/ 678 h 818"/>
                <a:gd name="T12" fmla="*/ 14 w 105"/>
                <a:gd name="T13" fmla="*/ 751 h 818"/>
                <a:gd name="T14" fmla="*/ 66 w 105"/>
                <a:gd name="T15" fmla="*/ 802 h 818"/>
                <a:gd name="T16" fmla="*/ 83 w 105"/>
                <a:gd name="T17" fmla="*/ 770 h 818"/>
                <a:gd name="T18" fmla="*/ 82 w 105"/>
                <a:gd name="T19" fmla="*/ 670 h 818"/>
                <a:gd name="T20" fmla="*/ 85 w 105"/>
                <a:gd name="T21" fmla="*/ 531 h 818"/>
                <a:gd name="T22" fmla="*/ 105 w 105"/>
                <a:gd name="T23" fmla="*/ 174 h 818"/>
                <a:gd name="T24" fmla="*/ 102 w 105"/>
                <a:gd name="T25" fmla="*/ 79 h 818"/>
                <a:gd name="T26" fmla="*/ 87 w 105"/>
                <a:gd name="T27" fmla="*/ 29 h 818"/>
                <a:gd name="T28" fmla="*/ 83 w 105"/>
                <a:gd name="T29" fmla="*/ 31 h 818"/>
                <a:gd name="T30" fmla="*/ 96 w 105"/>
                <a:gd name="T31" fmla="*/ 72 h 818"/>
                <a:gd name="T32" fmla="*/ 100 w 105"/>
                <a:gd name="T33" fmla="*/ 155 h 818"/>
                <a:gd name="T34" fmla="*/ 93 w 105"/>
                <a:gd name="T35" fmla="*/ 364 h 818"/>
                <a:gd name="T36" fmla="*/ 81 w 105"/>
                <a:gd name="T37" fmla="*/ 523 h 818"/>
                <a:gd name="T38" fmla="*/ 77 w 105"/>
                <a:gd name="T39" fmla="*/ 632 h 818"/>
                <a:gd name="T40" fmla="*/ 78 w 105"/>
                <a:gd name="T41" fmla="*/ 726 h 818"/>
                <a:gd name="T42" fmla="*/ 78 w 105"/>
                <a:gd name="T43" fmla="*/ 771 h 818"/>
                <a:gd name="T44" fmla="*/ 37 w 105"/>
                <a:gd name="T45" fmla="*/ 794 h 818"/>
                <a:gd name="T46" fmla="*/ 25 w 105"/>
                <a:gd name="T47" fmla="*/ 641 h 818"/>
                <a:gd name="T48" fmla="*/ 28 w 105"/>
                <a:gd name="T49" fmla="*/ 532 h 818"/>
                <a:gd name="T50" fmla="*/ 29 w 105"/>
                <a:gd name="T51" fmla="*/ 375 h 818"/>
                <a:gd name="T52" fmla="*/ 30 w 105"/>
                <a:gd name="T53" fmla="*/ 167 h 818"/>
                <a:gd name="T54" fmla="*/ 31 w 105"/>
                <a:gd name="T55" fmla="*/ 44 h 818"/>
                <a:gd name="T56" fmla="*/ 58 w 105"/>
                <a:gd name="T57" fmla="*/ 16 h 818"/>
                <a:gd name="T58" fmla="*/ 83 w 105"/>
                <a:gd name="T59" fmla="*/ 32 h 818"/>
                <a:gd name="T60" fmla="*/ 87 w 105"/>
                <a:gd name="T61" fmla="*/ 2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18">
                  <a:moveTo>
                    <a:pt x="87" y="29"/>
                  </a:moveTo>
                  <a:cubicBezTo>
                    <a:pt x="74" y="18"/>
                    <a:pt x="45" y="0"/>
                    <a:pt x="33" y="22"/>
                  </a:cubicBezTo>
                  <a:cubicBezTo>
                    <a:pt x="24" y="38"/>
                    <a:pt x="26" y="58"/>
                    <a:pt x="26" y="75"/>
                  </a:cubicBezTo>
                  <a:cubicBezTo>
                    <a:pt x="25" y="131"/>
                    <a:pt x="25" y="188"/>
                    <a:pt x="25" y="244"/>
                  </a:cubicBezTo>
                  <a:cubicBezTo>
                    <a:pt x="24" y="361"/>
                    <a:pt x="27" y="478"/>
                    <a:pt x="21" y="595"/>
                  </a:cubicBezTo>
                  <a:cubicBezTo>
                    <a:pt x="20" y="623"/>
                    <a:pt x="21" y="650"/>
                    <a:pt x="18" y="678"/>
                  </a:cubicBezTo>
                  <a:cubicBezTo>
                    <a:pt x="15" y="702"/>
                    <a:pt x="11" y="727"/>
                    <a:pt x="14" y="751"/>
                  </a:cubicBezTo>
                  <a:cubicBezTo>
                    <a:pt x="17" y="774"/>
                    <a:pt x="34" y="818"/>
                    <a:pt x="66" y="802"/>
                  </a:cubicBezTo>
                  <a:cubicBezTo>
                    <a:pt x="77" y="796"/>
                    <a:pt x="81" y="781"/>
                    <a:pt x="83" y="770"/>
                  </a:cubicBezTo>
                  <a:cubicBezTo>
                    <a:pt x="88" y="738"/>
                    <a:pt x="83" y="702"/>
                    <a:pt x="82" y="670"/>
                  </a:cubicBezTo>
                  <a:cubicBezTo>
                    <a:pt x="82" y="623"/>
                    <a:pt x="79" y="577"/>
                    <a:pt x="85" y="531"/>
                  </a:cubicBezTo>
                  <a:cubicBezTo>
                    <a:pt x="99" y="413"/>
                    <a:pt x="104" y="292"/>
                    <a:pt x="105" y="174"/>
                  </a:cubicBezTo>
                  <a:cubicBezTo>
                    <a:pt x="105" y="142"/>
                    <a:pt x="105" y="110"/>
                    <a:pt x="102" y="79"/>
                  </a:cubicBezTo>
                  <a:cubicBezTo>
                    <a:pt x="100" y="63"/>
                    <a:pt x="99" y="40"/>
                    <a:pt x="87" y="29"/>
                  </a:cubicBezTo>
                  <a:cubicBezTo>
                    <a:pt x="85" y="28"/>
                    <a:pt x="81" y="30"/>
                    <a:pt x="83" y="31"/>
                  </a:cubicBezTo>
                  <a:cubicBezTo>
                    <a:pt x="93" y="41"/>
                    <a:pt x="94" y="59"/>
                    <a:pt x="96" y="72"/>
                  </a:cubicBezTo>
                  <a:cubicBezTo>
                    <a:pt x="99" y="100"/>
                    <a:pt x="100" y="127"/>
                    <a:pt x="100" y="155"/>
                  </a:cubicBezTo>
                  <a:cubicBezTo>
                    <a:pt x="101" y="225"/>
                    <a:pt x="97" y="294"/>
                    <a:pt x="93" y="364"/>
                  </a:cubicBezTo>
                  <a:cubicBezTo>
                    <a:pt x="90" y="417"/>
                    <a:pt x="86" y="470"/>
                    <a:pt x="81" y="523"/>
                  </a:cubicBezTo>
                  <a:cubicBezTo>
                    <a:pt x="77" y="560"/>
                    <a:pt x="76" y="595"/>
                    <a:pt x="77" y="632"/>
                  </a:cubicBezTo>
                  <a:cubicBezTo>
                    <a:pt x="78" y="663"/>
                    <a:pt x="78" y="694"/>
                    <a:pt x="78" y="726"/>
                  </a:cubicBezTo>
                  <a:cubicBezTo>
                    <a:pt x="79" y="741"/>
                    <a:pt x="79" y="756"/>
                    <a:pt x="78" y="771"/>
                  </a:cubicBezTo>
                  <a:cubicBezTo>
                    <a:pt x="76" y="792"/>
                    <a:pt x="57" y="811"/>
                    <a:pt x="37" y="794"/>
                  </a:cubicBezTo>
                  <a:cubicBezTo>
                    <a:pt x="0" y="760"/>
                    <a:pt x="24" y="685"/>
                    <a:pt x="25" y="641"/>
                  </a:cubicBezTo>
                  <a:cubicBezTo>
                    <a:pt x="25" y="605"/>
                    <a:pt x="28" y="569"/>
                    <a:pt x="28" y="532"/>
                  </a:cubicBezTo>
                  <a:cubicBezTo>
                    <a:pt x="29" y="480"/>
                    <a:pt x="29" y="428"/>
                    <a:pt x="29" y="375"/>
                  </a:cubicBezTo>
                  <a:cubicBezTo>
                    <a:pt x="29" y="306"/>
                    <a:pt x="30" y="236"/>
                    <a:pt x="30" y="167"/>
                  </a:cubicBezTo>
                  <a:cubicBezTo>
                    <a:pt x="30" y="126"/>
                    <a:pt x="29" y="85"/>
                    <a:pt x="31" y="44"/>
                  </a:cubicBezTo>
                  <a:cubicBezTo>
                    <a:pt x="32" y="28"/>
                    <a:pt x="39" y="12"/>
                    <a:pt x="58" y="16"/>
                  </a:cubicBezTo>
                  <a:cubicBezTo>
                    <a:pt x="67" y="19"/>
                    <a:pt x="76" y="25"/>
                    <a:pt x="83" y="32"/>
                  </a:cubicBezTo>
                  <a:cubicBezTo>
                    <a:pt x="85" y="33"/>
                    <a:pt x="89" y="30"/>
                    <a:pt x="87" y="2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p:cNvSpPr>
              <a:spLocks/>
            </p:cNvSpPr>
            <p:nvPr/>
          </p:nvSpPr>
          <p:spPr bwMode="auto">
            <a:xfrm>
              <a:off x="6005207" y="2387057"/>
              <a:ext cx="4014472" cy="1681481"/>
            </a:xfrm>
            <a:custGeom>
              <a:avLst/>
              <a:gdLst>
                <a:gd name="T0" fmla="*/ 191 w 508"/>
                <a:gd name="T1" fmla="*/ 3 h 212"/>
                <a:gd name="T2" fmla="*/ 147 w 508"/>
                <a:gd name="T3" fmla="*/ 2 h 212"/>
                <a:gd name="T4" fmla="*/ 46 w 508"/>
                <a:gd name="T5" fmla="*/ 7 h 212"/>
                <a:gd name="T6" fmla="*/ 31 w 508"/>
                <a:gd name="T7" fmla="*/ 22 h 212"/>
                <a:gd name="T8" fmla="*/ 13 w 508"/>
                <a:gd name="T9" fmla="*/ 72 h 212"/>
                <a:gd name="T10" fmla="*/ 3 w 508"/>
                <a:gd name="T11" fmla="*/ 156 h 212"/>
                <a:gd name="T12" fmla="*/ 21 w 508"/>
                <a:gd name="T13" fmla="*/ 199 h 212"/>
                <a:gd name="T14" fmla="*/ 78 w 508"/>
                <a:gd name="T15" fmla="*/ 210 h 212"/>
                <a:gd name="T16" fmla="*/ 171 w 508"/>
                <a:gd name="T17" fmla="*/ 208 h 212"/>
                <a:gd name="T18" fmla="*/ 269 w 508"/>
                <a:gd name="T19" fmla="*/ 206 h 212"/>
                <a:gd name="T20" fmla="*/ 485 w 508"/>
                <a:gd name="T21" fmla="*/ 198 h 212"/>
                <a:gd name="T22" fmla="*/ 483 w 508"/>
                <a:gd name="T23" fmla="*/ 142 h 212"/>
                <a:gd name="T24" fmla="*/ 505 w 508"/>
                <a:gd name="T25" fmla="*/ 47 h 212"/>
                <a:gd name="T26" fmla="*/ 487 w 508"/>
                <a:gd name="T27" fmla="*/ 18 h 212"/>
                <a:gd name="T28" fmla="*/ 437 w 508"/>
                <a:gd name="T29" fmla="*/ 7 h 212"/>
                <a:gd name="T30" fmla="*/ 242 w 508"/>
                <a:gd name="T31" fmla="*/ 2 h 212"/>
                <a:gd name="T32" fmla="*/ 191 w 508"/>
                <a:gd name="T33"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212">
                  <a:moveTo>
                    <a:pt x="191" y="3"/>
                  </a:moveTo>
                  <a:cubicBezTo>
                    <a:pt x="178" y="3"/>
                    <a:pt x="163" y="3"/>
                    <a:pt x="147" y="2"/>
                  </a:cubicBezTo>
                  <a:cubicBezTo>
                    <a:pt x="111" y="1"/>
                    <a:pt x="71" y="0"/>
                    <a:pt x="46" y="7"/>
                  </a:cubicBezTo>
                  <a:cubicBezTo>
                    <a:pt x="34" y="11"/>
                    <a:pt x="37" y="16"/>
                    <a:pt x="31" y="22"/>
                  </a:cubicBezTo>
                  <a:cubicBezTo>
                    <a:pt x="17" y="36"/>
                    <a:pt x="15" y="54"/>
                    <a:pt x="13" y="72"/>
                  </a:cubicBezTo>
                  <a:cubicBezTo>
                    <a:pt x="10" y="101"/>
                    <a:pt x="11" y="129"/>
                    <a:pt x="3" y="156"/>
                  </a:cubicBezTo>
                  <a:cubicBezTo>
                    <a:pt x="0" y="166"/>
                    <a:pt x="13" y="190"/>
                    <a:pt x="21" y="199"/>
                  </a:cubicBezTo>
                  <a:cubicBezTo>
                    <a:pt x="31" y="211"/>
                    <a:pt x="55" y="210"/>
                    <a:pt x="78" y="210"/>
                  </a:cubicBezTo>
                  <a:cubicBezTo>
                    <a:pt x="113" y="212"/>
                    <a:pt x="142" y="210"/>
                    <a:pt x="171" y="208"/>
                  </a:cubicBezTo>
                  <a:cubicBezTo>
                    <a:pt x="201" y="206"/>
                    <a:pt x="231" y="204"/>
                    <a:pt x="269" y="206"/>
                  </a:cubicBezTo>
                  <a:cubicBezTo>
                    <a:pt x="290" y="207"/>
                    <a:pt x="478" y="211"/>
                    <a:pt x="485" y="198"/>
                  </a:cubicBezTo>
                  <a:cubicBezTo>
                    <a:pt x="491" y="185"/>
                    <a:pt x="484" y="155"/>
                    <a:pt x="483" y="142"/>
                  </a:cubicBezTo>
                  <a:cubicBezTo>
                    <a:pt x="482" y="112"/>
                    <a:pt x="508" y="76"/>
                    <a:pt x="505" y="47"/>
                  </a:cubicBezTo>
                  <a:cubicBezTo>
                    <a:pt x="504" y="35"/>
                    <a:pt x="496" y="29"/>
                    <a:pt x="487" y="18"/>
                  </a:cubicBezTo>
                  <a:cubicBezTo>
                    <a:pt x="480" y="9"/>
                    <a:pt x="455" y="8"/>
                    <a:pt x="437" y="7"/>
                  </a:cubicBezTo>
                  <a:cubicBezTo>
                    <a:pt x="384" y="5"/>
                    <a:pt x="263" y="0"/>
                    <a:pt x="242" y="2"/>
                  </a:cubicBezTo>
                  <a:cubicBezTo>
                    <a:pt x="191" y="3"/>
                    <a:pt x="191" y="3"/>
                    <a:pt x="19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p:cNvSpPr>
            <p:nvPr/>
          </p:nvSpPr>
          <p:spPr bwMode="auto">
            <a:xfrm>
              <a:off x="5995626" y="2372684"/>
              <a:ext cx="4057588" cy="1700643"/>
            </a:xfrm>
            <a:custGeom>
              <a:avLst/>
              <a:gdLst>
                <a:gd name="T0" fmla="*/ 192 w 513"/>
                <a:gd name="T1" fmla="*/ 3 h 215"/>
                <a:gd name="T2" fmla="*/ 147 w 513"/>
                <a:gd name="T3" fmla="*/ 2 h 215"/>
                <a:gd name="T4" fmla="*/ 55 w 513"/>
                <a:gd name="T5" fmla="*/ 5 h 215"/>
                <a:gd name="T6" fmla="*/ 9 w 513"/>
                <a:gd name="T7" fmla="*/ 102 h 215"/>
                <a:gd name="T8" fmla="*/ 5 w 513"/>
                <a:gd name="T9" fmla="*/ 144 h 215"/>
                <a:gd name="T10" fmla="*/ 2 w 513"/>
                <a:gd name="T11" fmla="*/ 169 h 215"/>
                <a:gd name="T12" fmla="*/ 27 w 513"/>
                <a:gd name="T13" fmla="*/ 208 h 215"/>
                <a:gd name="T14" fmla="*/ 68 w 513"/>
                <a:gd name="T15" fmla="*/ 214 h 215"/>
                <a:gd name="T16" fmla="*/ 79 w 513"/>
                <a:gd name="T17" fmla="*/ 214 h 215"/>
                <a:gd name="T18" fmla="*/ 168 w 513"/>
                <a:gd name="T19" fmla="*/ 212 h 215"/>
                <a:gd name="T20" fmla="*/ 308 w 513"/>
                <a:gd name="T21" fmla="*/ 211 h 215"/>
                <a:gd name="T22" fmla="*/ 381 w 513"/>
                <a:gd name="T23" fmla="*/ 211 h 215"/>
                <a:gd name="T24" fmla="*/ 471 w 513"/>
                <a:gd name="T25" fmla="*/ 207 h 215"/>
                <a:gd name="T26" fmla="*/ 487 w 513"/>
                <a:gd name="T27" fmla="*/ 203 h 215"/>
                <a:gd name="T28" fmla="*/ 489 w 513"/>
                <a:gd name="T29" fmla="*/ 161 h 215"/>
                <a:gd name="T30" fmla="*/ 501 w 513"/>
                <a:gd name="T31" fmla="*/ 88 h 215"/>
                <a:gd name="T32" fmla="*/ 499 w 513"/>
                <a:gd name="T33" fmla="*/ 29 h 215"/>
                <a:gd name="T34" fmla="*/ 412 w 513"/>
                <a:gd name="T35" fmla="*/ 5 h 215"/>
                <a:gd name="T36" fmla="*/ 390 w 513"/>
                <a:gd name="T37" fmla="*/ 5 h 215"/>
                <a:gd name="T38" fmla="*/ 192 w 513"/>
                <a:gd name="T39" fmla="*/ 3 h 215"/>
                <a:gd name="T40" fmla="*/ 192 w 513"/>
                <a:gd name="T41" fmla="*/ 7 h 215"/>
                <a:gd name="T42" fmla="*/ 371 w 513"/>
                <a:gd name="T43" fmla="*/ 8 h 215"/>
                <a:gd name="T44" fmla="*/ 427 w 513"/>
                <a:gd name="T45" fmla="*/ 10 h 215"/>
                <a:gd name="T46" fmla="*/ 504 w 513"/>
                <a:gd name="T47" fmla="*/ 49 h 215"/>
                <a:gd name="T48" fmla="*/ 485 w 513"/>
                <a:gd name="T49" fmla="*/ 121 h 215"/>
                <a:gd name="T50" fmla="*/ 486 w 513"/>
                <a:gd name="T51" fmla="*/ 187 h 215"/>
                <a:gd name="T52" fmla="*/ 463 w 513"/>
                <a:gd name="T53" fmla="*/ 204 h 215"/>
                <a:gd name="T54" fmla="*/ 418 w 513"/>
                <a:gd name="T55" fmla="*/ 207 h 215"/>
                <a:gd name="T56" fmla="*/ 316 w 513"/>
                <a:gd name="T57" fmla="*/ 207 h 215"/>
                <a:gd name="T58" fmla="*/ 226 w 513"/>
                <a:gd name="T59" fmla="*/ 205 h 215"/>
                <a:gd name="T60" fmla="*/ 60 w 513"/>
                <a:gd name="T61" fmla="*/ 210 h 215"/>
                <a:gd name="T62" fmla="*/ 15 w 513"/>
                <a:gd name="T63" fmla="*/ 186 h 215"/>
                <a:gd name="T64" fmla="*/ 11 w 513"/>
                <a:gd name="T65" fmla="*/ 138 h 215"/>
                <a:gd name="T66" fmla="*/ 27 w 513"/>
                <a:gd name="T67" fmla="*/ 35 h 215"/>
                <a:gd name="T68" fmla="*/ 57 w 513"/>
                <a:gd name="T69" fmla="*/ 9 h 215"/>
                <a:gd name="T70" fmla="*/ 106 w 513"/>
                <a:gd name="T71" fmla="*/ 6 h 215"/>
                <a:gd name="T72" fmla="*/ 148 w 513"/>
                <a:gd name="T73" fmla="*/ 6 h 215"/>
                <a:gd name="T74" fmla="*/ 192 w 513"/>
                <a:gd name="T75" fmla="*/ 7 h 215"/>
                <a:gd name="T76" fmla="*/ 192 w 513"/>
                <a:gd name="T77"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3" h="215">
                  <a:moveTo>
                    <a:pt x="192" y="3"/>
                  </a:moveTo>
                  <a:cubicBezTo>
                    <a:pt x="177" y="3"/>
                    <a:pt x="162" y="3"/>
                    <a:pt x="147" y="2"/>
                  </a:cubicBezTo>
                  <a:cubicBezTo>
                    <a:pt x="116" y="1"/>
                    <a:pt x="86" y="0"/>
                    <a:pt x="55" y="5"/>
                  </a:cubicBezTo>
                  <a:cubicBezTo>
                    <a:pt x="14" y="12"/>
                    <a:pt x="11" y="69"/>
                    <a:pt x="9" y="102"/>
                  </a:cubicBezTo>
                  <a:cubicBezTo>
                    <a:pt x="8" y="116"/>
                    <a:pt x="7" y="130"/>
                    <a:pt x="5" y="144"/>
                  </a:cubicBezTo>
                  <a:cubicBezTo>
                    <a:pt x="3" y="153"/>
                    <a:pt x="0" y="159"/>
                    <a:pt x="2" y="169"/>
                  </a:cubicBezTo>
                  <a:cubicBezTo>
                    <a:pt x="5" y="183"/>
                    <a:pt x="15" y="200"/>
                    <a:pt x="27" y="208"/>
                  </a:cubicBezTo>
                  <a:cubicBezTo>
                    <a:pt x="38" y="215"/>
                    <a:pt x="54" y="215"/>
                    <a:pt x="68" y="214"/>
                  </a:cubicBezTo>
                  <a:cubicBezTo>
                    <a:pt x="72" y="214"/>
                    <a:pt x="76" y="214"/>
                    <a:pt x="79" y="214"/>
                  </a:cubicBezTo>
                  <a:cubicBezTo>
                    <a:pt x="109" y="215"/>
                    <a:pt x="138" y="214"/>
                    <a:pt x="168" y="212"/>
                  </a:cubicBezTo>
                  <a:cubicBezTo>
                    <a:pt x="215" y="209"/>
                    <a:pt x="261" y="210"/>
                    <a:pt x="308" y="211"/>
                  </a:cubicBezTo>
                  <a:cubicBezTo>
                    <a:pt x="332" y="211"/>
                    <a:pt x="357" y="211"/>
                    <a:pt x="381" y="211"/>
                  </a:cubicBezTo>
                  <a:cubicBezTo>
                    <a:pt x="411" y="211"/>
                    <a:pt x="442" y="211"/>
                    <a:pt x="471" y="207"/>
                  </a:cubicBezTo>
                  <a:cubicBezTo>
                    <a:pt x="476" y="206"/>
                    <a:pt x="483" y="206"/>
                    <a:pt x="487" y="203"/>
                  </a:cubicBezTo>
                  <a:cubicBezTo>
                    <a:pt x="496" y="195"/>
                    <a:pt x="490" y="171"/>
                    <a:pt x="489" y="161"/>
                  </a:cubicBezTo>
                  <a:cubicBezTo>
                    <a:pt x="485" y="134"/>
                    <a:pt x="492" y="113"/>
                    <a:pt x="501" y="88"/>
                  </a:cubicBezTo>
                  <a:cubicBezTo>
                    <a:pt x="509" y="67"/>
                    <a:pt x="513" y="47"/>
                    <a:pt x="499" y="29"/>
                  </a:cubicBezTo>
                  <a:cubicBezTo>
                    <a:pt x="479" y="4"/>
                    <a:pt x="443" y="5"/>
                    <a:pt x="412" y="5"/>
                  </a:cubicBezTo>
                  <a:cubicBezTo>
                    <a:pt x="404" y="5"/>
                    <a:pt x="397" y="5"/>
                    <a:pt x="390" y="5"/>
                  </a:cubicBezTo>
                  <a:cubicBezTo>
                    <a:pt x="324" y="2"/>
                    <a:pt x="258" y="2"/>
                    <a:pt x="192" y="3"/>
                  </a:cubicBezTo>
                  <a:cubicBezTo>
                    <a:pt x="188" y="3"/>
                    <a:pt x="190" y="7"/>
                    <a:pt x="192" y="7"/>
                  </a:cubicBezTo>
                  <a:cubicBezTo>
                    <a:pt x="252" y="6"/>
                    <a:pt x="311" y="6"/>
                    <a:pt x="371" y="8"/>
                  </a:cubicBezTo>
                  <a:cubicBezTo>
                    <a:pt x="389" y="9"/>
                    <a:pt x="408" y="9"/>
                    <a:pt x="427" y="10"/>
                  </a:cubicBezTo>
                  <a:cubicBezTo>
                    <a:pt x="457" y="12"/>
                    <a:pt x="496" y="12"/>
                    <a:pt x="504" y="49"/>
                  </a:cubicBezTo>
                  <a:cubicBezTo>
                    <a:pt x="508" y="72"/>
                    <a:pt x="491" y="100"/>
                    <a:pt x="485" y="121"/>
                  </a:cubicBezTo>
                  <a:cubicBezTo>
                    <a:pt x="479" y="144"/>
                    <a:pt x="486" y="165"/>
                    <a:pt x="486" y="187"/>
                  </a:cubicBezTo>
                  <a:cubicBezTo>
                    <a:pt x="486" y="203"/>
                    <a:pt x="476" y="203"/>
                    <a:pt x="463" y="204"/>
                  </a:cubicBezTo>
                  <a:cubicBezTo>
                    <a:pt x="448" y="206"/>
                    <a:pt x="433" y="206"/>
                    <a:pt x="418" y="207"/>
                  </a:cubicBezTo>
                  <a:cubicBezTo>
                    <a:pt x="384" y="208"/>
                    <a:pt x="350" y="207"/>
                    <a:pt x="316" y="207"/>
                  </a:cubicBezTo>
                  <a:cubicBezTo>
                    <a:pt x="286" y="207"/>
                    <a:pt x="256" y="205"/>
                    <a:pt x="226" y="205"/>
                  </a:cubicBezTo>
                  <a:cubicBezTo>
                    <a:pt x="170" y="206"/>
                    <a:pt x="115" y="211"/>
                    <a:pt x="60" y="210"/>
                  </a:cubicBezTo>
                  <a:cubicBezTo>
                    <a:pt x="39" y="209"/>
                    <a:pt x="25" y="205"/>
                    <a:pt x="15" y="186"/>
                  </a:cubicBezTo>
                  <a:cubicBezTo>
                    <a:pt x="4" y="168"/>
                    <a:pt x="8" y="157"/>
                    <a:pt x="11" y="138"/>
                  </a:cubicBezTo>
                  <a:cubicBezTo>
                    <a:pt x="17" y="104"/>
                    <a:pt x="11" y="66"/>
                    <a:pt x="27" y="35"/>
                  </a:cubicBezTo>
                  <a:cubicBezTo>
                    <a:pt x="33" y="23"/>
                    <a:pt x="44" y="12"/>
                    <a:pt x="57" y="9"/>
                  </a:cubicBezTo>
                  <a:cubicBezTo>
                    <a:pt x="73" y="6"/>
                    <a:pt x="90" y="6"/>
                    <a:pt x="106" y="6"/>
                  </a:cubicBezTo>
                  <a:cubicBezTo>
                    <a:pt x="120" y="5"/>
                    <a:pt x="134" y="6"/>
                    <a:pt x="148" y="6"/>
                  </a:cubicBezTo>
                  <a:cubicBezTo>
                    <a:pt x="163" y="7"/>
                    <a:pt x="178" y="7"/>
                    <a:pt x="192" y="7"/>
                  </a:cubicBezTo>
                  <a:cubicBezTo>
                    <a:pt x="196" y="7"/>
                    <a:pt x="195" y="3"/>
                    <a:pt x="192"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2"/>
            <p:cNvSpPr>
              <a:spLocks/>
            </p:cNvSpPr>
            <p:nvPr/>
          </p:nvSpPr>
          <p:spPr bwMode="auto">
            <a:xfrm>
              <a:off x="6120180" y="2497238"/>
              <a:ext cx="4483945" cy="1710224"/>
            </a:xfrm>
            <a:custGeom>
              <a:avLst/>
              <a:gdLst>
                <a:gd name="T0" fmla="*/ 191 w 567"/>
                <a:gd name="T1" fmla="*/ 3 h 216"/>
                <a:gd name="T2" fmla="*/ 147 w 567"/>
                <a:gd name="T3" fmla="*/ 2 h 216"/>
                <a:gd name="T4" fmla="*/ 55 w 567"/>
                <a:gd name="T5" fmla="*/ 5 h 216"/>
                <a:gd name="T6" fmla="*/ 9 w 567"/>
                <a:gd name="T7" fmla="*/ 102 h 216"/>
                <a:gd name="T8" fmla="*/ 4 w 567"/>
                <a:gd name="T9" fmla="*/ 143 h 216"/>
                <a:gd name="T10" fmla="*/ 2 w 567"/>
                <a:gd name="T11" fmla="*/ 168 h 216"/>
                <a:gd name="T12" fmla="*/ 27 w 567"/>
                <a:gd name="T13" fmla="*/ 207 h 216"/>
                <a:gd name="T14" fmla="*/ 68 w 567"/>
                <a:gd name="T15" fmla="*/ 214 h 216"/>
                <a:gd name="T16" fmla="*/ 78 w 567"/>
                <a:gd name="T17" fmla="*/ 214 h 216"/>
                <a:gd name="T18" fmla="*/ 162 w 567"/>
                <a:gd name="T19" fmla="*/ 212 h 216"/>
                <a:gd name="T20" fmla="*/ 307 w 567"/>
                <a:gd name="T21" fmla="*/ 210 h 216"/>
                <a:gd name="T22" fmla="*/ 381 w 567"/>
                <a:gd name="T23" fmla="*/ 210 h 216"/>
                <a:gd name="T24" fmla="*/ 469 w 567"/>
                <a:gd name="T25" fmla="*/ 206 h 216"/>
                <a:gd name="T26" fmla="*/ 510 w 567"/>
                <a:gd name="T27" fmla="*/ 178 h 216"/>
                <a:gd name="T28" fmla="*/ 558 w 567"/>
                <a:gd name="T29" fmla="*/ 117 h 216"/>
                <a:gd name="T30" fmla="*/ 549 w 567"/>
                <a:gd name="T31" fmla="*/ 77 h 216"/>
                <a:gd name="T32" fmla="*/ 499 w 567"/>
                <a:gd name="T33" fmla="*/ 28 h 216"/>
                <a:gd name="T34" fmla="*/ 455 w 567"/>
                <a:gd name="T35" fmla="*/ 8 h 216"/>
                <a:gd name="T36" fmla="*/ 289 w 567"/>
                <a:gd name="T37" fmla="*/ 2 h 216"/>
                <a:gd name="T38" fmla="*/ 191 w 567"/>
                <a:gd name="T39" fmla="*/ 3 h 216"/>
                <a:gd name="T40" fmla="*/ 192 w 567"/>
                <a:gd name="T41" fmla="*/ 6 h 216"/>
                <a:gd name="T42" fmla="*/ 370 w 567"/>
                <a:gd name="T43" fmla="*/ 7 h 216"/>
                <a:gd name="T44" fmla="*/ 427 w 567"/>
                <a:gd name="T45" fmla="*/ 10 h 216"/>
                <a:gd name="T46" fmla="*/ 491 w 567"/>
                <a:gd name="T47" fmla="*/ 26 h 216"/>
                <a:gd name="T48" fmla="*/ 558 w 567"/>
                <a:gd name="T49" fmla="*/ 95 h 216"/>
                <a:gd name="T50" fmla="*/ 530 w 567"/>
                <a:gd name="T51" fmla="*/ 152 h 216"/>
                <a:gd name="T52" fmla="*/ 490 w 567"/>
                <a:gd name="T53" fmla="*/ 191 h 216"/>
                <a:gd name="T54" fmla="*/ 472 w 567"/>
                <a:gd name="T55" fmla="*/ 203 h 216"/>
                <a:gd name="T56" fmla="*/ 429 w 567"/>
                <a:gd name="T57" fmla="*/ 206 h 216"/>
                <a:gd name="T58" fmla="*/ 246 w 567"/>
                <a:gd name="T59" fmla="*/ 205 h 216"/>
                <a:gd name="T60" fmla="*/ 100 w 567"/>
                <a:gd name="T61" fmla="*/ 211 h 216"/>
                <a:gd name="T62" fmla="*/ 19 w 567"/>
                <a:gd name="T63" fmla="*/ 194 h 216"/>
                <a:gd name="T64" fmla="*/ 7 w 567"/>
                <a:gd name="T65" fmla="*/ 168 h 216"/>
                <a:gd name="T66" fmla="*/ 11 w 567"/>
                <a:gd name="T67" fmla="*/ 131 h 216"/>
                <a:gd name="T68" fmla="*/ 62 w 567"/>
                <a:gd name="T69" fmla="*/ 8 h 216"/>
                <a:gd name="T70" fmla="*/ 148 w 567"/>
                <a:gd name="T71" fmla="*/ 5 h 216"/>
                <a:gd name="T72" fmla="*/ 192 w 567"/>
                <a:gd name="T73" fmla="*/ 6 h 216"/>
                <a:gd name="T74" fmla="*/ 191 w 567"/>
                <a:gd name="T75"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216">
                  <a:moveTo>
                    <a:pt x="191" y="3"/>
                  </a:moveTo>
                  <a:cubicBezTo>
                    <a:pt x="176" y="3"/>
                    <a:pt x="161" y="3"/>
                    <a:pt x="147" y="2"/>
                  </a:cubicBezTo>
                  <a:cubicBezTo>
                    <a:pt x="116" y="1"/>
                    <a:pt x="85" y="0"/>
                    <a:pt x="55" y="5"/>
                  </a:cubicBezTo>
                  <a:cubicBezTo>
                    <a:pt x="13" y="12"/>
                    <a:pt x="11" y="68"/>
                    <a:pt x="9" y="102"/>
                  </a:cubicBezTo>
                  <a:cubicBezTo>
                    <a:pt x="8" y="116"/>
                    <a:pt x="7" y="129"/>
                    <a:pt x="4" y="143"/>
                  </a:cubicBezTo>
                  <a:cubicBezTo>
                    <a:pt x="3" y="153"/>
                    <a:pt x="0" y="159"/>
                    <a:pt x="2" y="168"/>
                  </a:cubicBezTo>
                  <a:cubicBezTo>
                    <a:pt x="5" y="182"/>
                    <a:pt x="14" y="199"/>
                    <a:pt x="27" y="207"/>
                  </a:cubicBezTo>
                  <a:cubicBezTo>
                    <a:pt x="38" y="214"/>
                    <a:pt x="54" y="214"/>
                    <a:pt x="68" y="214"/>
                  </a:cubicBezTo>
                  <a:cubicBezTo>
                    <a:pt x="71" y="214"/>
                    <a:pt x="75" y="213"/>
                    <a:pt x="78" y="214"/>
                  </a:cubicBezTo>
                  <a:cubicBezTo>
                    <a:pt x="106" y="214"/>
                    <a:pt x="134" y="214"/>
                    <a:pt x="162" y="212"/>
                  </a:cubicBezTo>
                  <a:cubicBezTo>
                    <a:pt x="210" y="209"/>
                    <a:pt x="259" y="210"/>
                    <a:pt x="307" y="210"/>
                  </a:cubicBezTo>
                  <a:cubicBezTo>
                    <a:pt x="332" y="210"/>
                    <a:pt x="356" y="211"/>
                    <a:pt x="381" y="210"/>
                  </a:cubicBezTo>
                  <a:cubicBezTo>
                    <a:pt x="410" y="210"/>
                    <a:pt x="440" y="210"/>
                    <a:pt x="469" y="206"/>
                  </a:cubicBezTo>
                  <a:cubicBezTo>
                    <a:pt x="489" y="204"/>
                    <a:pt x="496" y="191"/>
                    <a:pt x="510" y="178"/>
                  </a:cubicBezTo>
                  <a:cubicBezTo>
                    <a:pt x="529" y="161"/>
                    <a:pt x="548" y="141"/>
                    <a:pt x="558" y="117"/>
                  </a:cubicBezTo>
                  <a:cubicBezTo>
                    <a:pt x="567" y="97"/>
                    <a:pt x="563" y="92"/>
                    <a:pt x="549" y="77"/>
                  </a:cubicBezTo>
                  <a:cubicBezTo>
                    <a:pt x="534" y="60"/>
                    <a:pt x="516" y="44"/>
                    <a:pt x="499" y="28"/>
                  </a:cubicBezTo>
                  <a:cubicBezTo>
                    <a:pt x="485" y="15"/>
                    <a:pt x="475" y="10"/>
                    <a:pt x="455" y="8"/>
                  </a:cubicBezTo>
                  <a:cubicBezTo>
                    <a:pt x="400" y="2"/>
                    <a:pt x="344" y="3"/>
                    <a:pt x="289" y="2"/>
                  </a:cubicBezTo>
                  <a:cubicBezTo>
                    <a:pt x="256" y="1"/>
                    <a:pt x="224" y="2"/>
                    <a:pt x="191" y="3"/>
                  </a:cubicBezTo>
                  <a:cubicBezTo>
                    <a:pt x="188" y="3"/>
                    <a:pt x="189" y="6"/>
                    <a:pt x="192" y="6"/>
                  </a:cubicBezTo>
                  <a:cubicBezTo>
                    <a:pt x="251" y="5"/>
                    <a:pt x="311" y="5"/>
                    <a:pt x="370" y="7"/>
                  </a:cubicBezTo>
                  <a:cubicBezTo>
                    <a:pt x="389" y="8"/>
                    <a:pt x="408" y="9"/>
                    <a:pt x="427" y="10"/>
                  </a:cubicBezTo>
                  <a:cubicBezTo>
                    <a:pt x="449" y="10"/>
                    <a:pt x="474" y="9"/>
                    <a:pt x="491" y="26"/>
                  </a:cubicBezTo>
                  <a:cubicBezTo>
                    <a:pt x="513" y="48"/>
                    <a:pt x="542" y="68"/>
                    <a:pt x="558" y="95"/>
                  </a:cubicBezTo>
                  <a:cubicBezTo>
                    <a:pt x="567" y="109"/>
                    <a:pt x="538" y="141"/>
                    <a:pt x="530" y="152"/>
                  </a:cubicBezTo>
                  <a:cubicBezTo>
                    <a:pt x="518" y="166"/>
                    <a:pt x="503" y="178"/>
                    <a:pt x="490" y="191"/>
                  </a:cubicBezTo>
                  <a:cubicBezTo>
                    <a:pt x="483" y="197"/>
                    <a:pt x="481" y="201"/>
                    <a:pt x="472" y="203"/>
                  </a:cubicBezTo>
                  <a:cubicBezTo>
                    <a:pt x="458" y="205"/>
                    <a:pt x="443" y="205"/>
                    <a:pt x="429" y="206"/>
                  </a:cubicBezTo>
                  <a:cubicBezTo>
                    <a:pt x="368" y="209"/>
                    <a:pt x="307" y="206"/>
                    <a:pt x="246" y="205"/>
                  </a:cubicBezTo>
                  <a:cubicBezTo>
                    <a:pt x="197" y="205"/>
                    <a:pt x="149" y="211"/>
                    <a:pt x="100" y="211"/>
                  </a:cubicBezTo>
                  <a:cubicBezTo>
                    <a:pt x="77" y="211"/>
                    <a:pt x="34" y="216"/>
                    <a:pt x="19" y="194"/>
                  </a:cubicBezTo>
                  <a:cubicBezTo>
                    <a:pt x="14" y="186"/>
                    <a:pt x="10" y="177"/>
                    <a:pt x="7" y="168"/>
                  </a:cubicBezTo>
                  <a:cubicBezTo>
                    <a:pt x="3" y="157"/>
                    <a:pt x="10" y="142"/>
                    <a:pt x="11" y="131"/>
                  </a:cubicBezTo>
                  <a:cubicBezTo>
                    <a:pt x="17" y="90"/>
                    <a:pt x="8" y="17"/>
                    <a:pt x="62" y="8"/>
                  </a:cubicBezTo>
                  <a:cubicBezTo>
                    <a:pt x="90" y="3"/>
                    <a:pt x="119" y="4"/>
                    <a:pt x="148" y="5"/>
                  </a:cubicBezTo>
                  <a:cubicBezTo>
                    <a:pt x="162" y="6"/>
                    <a:pt x="177" y="6"/>
                    <a:pt x="192" y="6"/>
                  </a:cubicBezTo>
                  <a:cubicBezTo>
                    <a:pt x="195" y="6"/>
                    <a:pt x="194" y="3"/>
                    <a:pt x="191"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3"/>
            <p:cNvSpPr>
              <a:spLocks/>
            </p:cNvSpPr>
            <p:nvPr/>
          </p:nvSpPr>
          <p:spPr bwMode="auto">
            <a:xfrm>
              <a:off x="6168086" y="480420"/>
              <a:ext cx="3679134" cy="1758130"/>
            </a:xfrm>
            <a:custGeom>
              <a:avLst/>
              <a:gdLst>
                <a:gd name="T0" fmla="*/ 300 w 465"/>
                <a:gd name="T1" fmla="*/ 17 h 222"/>
                <a:gd name="T2" fmla="*/ 434 w 465"/>
                <a:gd name="T3" fmla="*/ 32 h 222"/>
                <a:gd name="T4" fmla="*/ 447 w 465"/>
                <a:gd name="T5" fmla="*/ 47 h 222"/>
                <a:gd name="T6" fmla="*/ 460 w 465"/>
                <a:gd name="T7" fmla="*/ 95 h 222"/>
                <a:gd name="T8" fmla="*/ 463 w 465"/>
                <a:gd name="T9" fmla="*/ 173 h 222"/>
                <a:gd name="T10" fmla="*/ 443 w 465"/>
                <a:gd name="T11" fmla="*/ 212 h 222"/>
                <a:gd name="T12" fmla="*/ 389 w 465"/>
                <a:gd name="T13" fmla="*/ 218 h 222"/>
                <a:gd name="T14" fmla="*/ 212 w 465"/>
                <a:gd name="T15" fmla="*/ 199 h 222"/>
                <a:gd name="T16" fmla="*/ 12 w 465"/>
                <a:gd name="T17" fmla="*/ 175 h 222"/>
                <a:gd name="T18" fmla="*/ 18 w 465"/>
                <a:gd name="T19" fmla="*/ 123 h 222"/>
                <a:gd name="T20" fmla="*/ 5 w 465"/>
                <a:gd name="T21" fmla="*/ 33 h 222"/>
                <a:gd name="T22" fmla="*/ 24 w 465"/>
                <a:gd name="T23" fmla="*/ 8 h 222"/>
                <a:gd name="T24" fmla="*/ 71 w 465"/>
                <a:gd name="T25" fmla="*/ 1 h 222"/>
                <a:gd name="T26" fmla="*/ 253 w 465"/>
                <a:gd name="T27" fmla="*/ 12 h 222"/>
                <a:gd name="T28" fmla="*/ 300 w 465"/>
                <a:gd name="T29"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222">
                  <a:moveTo>
                    <a:pt x="300" y="17"/>
                  </a:moveTo>
                  <a:cubicBezTo>
                    <a:pt x="338" y="21"/>
                    <a:pt x="401" y="20"/>
                    <a:pt x="434" y="32"/>
                  </a:cubicBezTo>
                  <a:cubicBezTo>
                    <a:pt x="445" y="36"/>
                    <a:pt x="442" y="41"/>
                    <a:pt x="447" y="47"/>
                  </a:cubicBezTo>
                  <a:cubicBezTo>
                    <a:pt x="459" y="61"/>
                    <a:pt x="459" y="78"/>
                    <a:pt x="460" y="95"/>
                  </a:cubicBezTo>
                  <a:cubicBezTo>
                    <a:pt x="461" y="122"/>
                    <a:pt x="457" y="147"/>
                    <a:pt x="463" y="173"/>
                  </a:cubicBezTo>
                  <a:cubicBezTo>
                    <a:pt x="465" y="183"/>
                    <a:pt x="450" y="204"/>
                    <a:pt x="443" y="212"/>
                  </a:cubicBezTo>
                  <a:cubicBezTo>
                    <a:pt x="433" y="222"/>
                    <a:pt x="410" y="219"/>
                    <a:pt x="389" y="218"/>
                  </a:cubicBezTo>
                  <a:cubicBezTo>
                    <a:pt x="322" y="215"/>
                    <a:pt x="280" y="202"/>
                    <a:pt x="212" y="199"/>
                  </a:cubicBezTo>
                  <a:cubicBezTo>
                    <a:pt x="192" y="198"/>
                    <a:pt x="17" y="187"/>
                    <a:pt x="12" y="175"/>
                  </a:cubicBezTo>
                  <a:cubicBezTo>
                    <a:pt x="7" y="163"/>
                    <a:pt x="16" y="135"/>
                    <a:pt x="18" y="123"/>
                  </a:cubicBezTo>
                  <a:cubicBezTo>
                    <a:pt x="21" y="95"/>
                    <a:pt x="0" y="60"/>
                    <a:pt x="5" y="33"/>
                  </a:cubicBezTo>
                  <a:cubicBezTo>
                    <a:pt x="7" y="22"/>
                    <a:pt x="14" y="17"/>
                    <a:pt x="24" y="8"/>
                  </a:cubicBezTo>
                  <a:cubicBezTo>
                    <a:pt x="31" y="0"/>
                    <a:pt x="54" y="0"/>
                    <a:pt x="71" y="1"/>
                  </a:cubicBezTo>
                  <a:cubicBezTo>
                    <a:pt x="121" y="3"/>
                    <a:pt x="233" y="8"/>
                    <a:pt x="253" y="12"/>
                  </a:cubicBezTo>
                  <a:cubicBezTo>
                    <a:pt x="300" y="17"/>
                    <a:pt x="300" y="17"/>
                    <a:pt x="30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p:cNvSpPr>
              <a:spLocks/>
            </p:cNvSpPr>
            <p:nvPr/>
          </p:nvSpPr>
          <p:spPr bwMode="auto">
            <a:xfrm>
              <a:off x="6005207" y="456468"/>
              <a:ext cx="3856386" cy="1829986"/>
            </a:xfrm>
            <a:custGeom>
              <a:avLst/>
              <a:gdLst>
                <a:gd name="T0" fmla="*/ 320 w 488"/>
                <a:gd name="T1" fmla="*/ 21 h 231"/>
                <a:gd name="T2" fmla="*/ 386 w 488"/>
                <a:gd name="T3" fmla="*/ 26 h 231"/>
                <a:gd name="T4" fmla="*/ 464 w 488"/>
                <a:gd name="T5" fmla="*/ 47 h 231"/>
                <a:gd name="T6" fmla="*/ 473 w 488"/>
                <a:gd name="T7" fmla="*/ 62 h 231"/>
                <a:gd name="T8" fmla="*/ 478 w 488"/>
                <a:gd name="T9" fmla="*/ 85 h 231"/>
                <a:gd name="T10" fmla="*/ 478 w 488"/>
                <a:gd name="T11" fmla="*/ 127 h 231"/>
                <a:gd name="T12" fmla="*/ 480 w 488"/>
                <a:gd name="T13" fmla="*/ 169 h 231"/>
                <a:gd name="T14" fmla="*/ 467 w 488"/>
                <a:gd name="T15" fmla="*/ 208 h 231"/>
                <a:gd name="T16" fmla="*/ 374 w 488"/>
                <a:gd name="T17" fmla="*/ 216 h 231"/>
                <a:gd name="T18" fmla="*/ 290 w 488"/>
                <a:gd name="T19" fmla="*/ 205 h 231"/>
                <a:gd name="T20" fmla="*/ 193 w 488"/>
                <a:gd name="T21" fmla="*/ 198 h 231"/>
                <a:gd name="T22" fmla="*/ 91 w 488"/>
                <a:gd name="T23" fmla="*/ 189 h 231"/>
                <a:gd name="T24" fmla="*/ 49 w 488"/>
                <a:gd name="T25" fmla="*/ 182 h 231"/>
                <a:gd name="T26" fmla="*/ 37 w 488"/>
                <a:gd name="T27" fmla="*/ 179 h 231"/>
                <a:gd name="T28" fmla="*/ 37 w 488"/>
                <a:gd name="T29" fmla="*/ 144 h 231"/>
                <a:gd name="T30" fmla="*/ 36 w 488"/>
                <a:gd name="T31" fmla="*/ 86 h 231"/>
                <a:gd name="T32" fmla="*/ 60 w 488"/>
                <a:gd name="T33" fmla="*/ 7 h 231"/>
                <a:gd name="T34" fmla="*/ 120 w 488"/>
                <a:gd name="T35" fmla="*/ 7 h 231"/>
                <a:gd name="T36" fmla="*/ 186 w 488"/>
                <a:gd name="T37" fmla="*/ 10 h 231"/>
                <a:gd name="T38" fmla="*/ 320 w 488"/>
                <a:gd name="T39" fmla="*/ 21 h 231"/>
                <a:gd name="T40" fmla="*/ 321 w 488"/>
                <a:gd name="T41" fmla="*/ 18 h 231"/>
                <a:gd name="T42" fmla="*/ 140 w 488"/>
                <a:gd name="T43" fmla="*/ 4 h 231"/>
                <a:gd name="T44" fmla="*/ 87 w 488"/>
                <a:gd name="T45" fmla="*/ 2 h 231"/>
                <a:gd name="T46" fmla="*/ 43 w 488"/>
                <a:gd name="T47" fmla="*/ 10 h 231"/>
                <a:gd name="T48" fmla="*/ 36 w 488"/>
                <a:gd name="T49" fmla="*/ 129 h 231"/>
                <a:gd name="T50" fmla="*/ 31 w 488"/>
                <a:gd name="T51" fmla="*/ 179 h 231"/>
                <a:gd name="T52" fmla="*/ 45 w 488"/>
                <a:gd name="T53" fmla="*/ 185 h 231"/>
                <a:gd name="T54" fmla="*/ 131 w 488"/>
                <a:gd name="T55" fmla="*/ 197 h 231"/>
                <a:gd name="T56" fmla="*/ 222 w 488"/>
                <a:gd name="T57" fmla="*/ 203 h 231"/>
                <a:gd name="T58" fmla="*/ 353 w 488"/>
                <a:gd name="T59" fmla="*/ 218 h 231"/>
                <a:gd name="T60" fmla="*/ 429 w 488"/>
                <a:gd name="T61" fmla="*/ 224 h 231"/>
                <a:gd name="T62" fmla="*/ 466 w 488"/>
                <a:gd name="T63" fmla="*/ 216 h 231"/>
                <a:gd name="T64" fmla="*/ 486 w 488"/>
                <a:gd name="T65" fmla="*/ 180 h 231"/>
                <a:gd name="T66" fmla="*/ 484 w 488"/>
                <a:gd name="T67" fmla="*/ 155 h 231"/>
                <a:gd name="T68" fmla="*/ 483 w 488"/>
                <a:gd name="T69" fmla="*/ 112 h 231"/>
                <a:gd name="T70" fmla="*/ 471 w 488"/>
                <a:gd name="T71" fmla="*/ 49 h 231"/>
                <a:gd name="T72" fmla="*/ 443 w 488"/>
                <a:gd name="T73" fmla="*/ 29 h 231"/>
                <a:gd name="T74" fmla="*/ 321 w 488"/>
                <a:gd name="T75" fmla="*/ 18 h 231"/>
                <a:gd name="T76" fmla="*/ 320 w 488"/>
                <a:gd name="T77" fmla="*/ 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320" y="21"/>
                  </a:moveTo>
                  <a:cubicBezTo>
                    <a:pt x="342" y="24"/>
                    <a:pt x="364" y="24"/>
                    <a:pt x="386" y="26"/>
                  </a:cubicBezTo>
                  <a:cubicBezTo>
                    <a:pt x="406" y="27"/>
                    <a:pt x="455" y="26"/>
                    <a:pt x="464" y="47"/>
                  </a:cubicBezTo>
                  <a:cubicBezTo>
                    <a:pt x="466" y="52"/>
                    <a:pt x="470" y="57"/>
                    <a:pt x="473" y="62"/>
                  </a:cubicBezTo>
                  <a:cubicBezTo>
                    <a:pt x="476" y="69"/>
                    <a:pt x="477" y="78"/>
                    <a:pt x="478" y="85"/>
                  </a:cubicBezTo>
                  <a:cubicBezTo>
                    <a:pt x="479" y="99"/>
                    <a:pt x="479" y="113"/>
                    <a:pt x="478" y="127"/>
                  </a:cubicBezTo>
                  <a:cubicBezTo>
                    <a:pt x="478" y="141"/>
                    <a:pt x="478" y="155"/>
                    <a:pt x="480" y="169"/>
                  </a:cubicBezTo>
                  <a:cubicBezTo>
                    <a:pt x="482" y="185"/>
                    <a:pt x="476" y="196"/>
                    <a:pt x="467" y="208"/>
                  </a:cubicBezTo>
                  <a:cubicBezTo>
                    <a:pt x="450" y="231"/>
                    <a:pt x="398" y="219"/>
                    <a:pt x="374" y="216"/>
                  </a:cubicBezTo>
                  <a:cubicBezTo>
                    <a:pt x="346" y="214"/>
                    <a:pt x="318" y="209"/>
                    <a:pt x="290" y="205"/>
                  </a:cubicBezTo>
                  <a:cubicBezTo>
                    <a:pt x="258" y="201"/>
                    <a:pt x="225" y="200"/>
                    <a:pt x="193" y="198"/>
                  </a:cubicBezTo>
                  <a:cubicBezTo>
                    <a:pt x="159" y="195"/>
                    <a:pt x="125" y="193"/>
                    <a:pt x="91" y="189"/>
                  </a:cubicBezTo>
                  <a:cubicBezTo>
                    <a:pt x="77" y="187"/>
                    <a:pt x="63" y="185"/>
                    <a:pt x="49" y="182"/>
                  </a:cubicBezTo>
                  <a:cubicBezTo>
                    <a:pt x="45" y="182"/>
                    <a:pt x="41" y="181"/>
                    <a:pt x="37" y="179"/>
                  </a:cubicBezTo>
                  <a:cubicBezTo>
                    <a:pt x="29" y="175"/>
                    <a:pt x="36" y="151"/>
                    <a:pt x="37" y="144"/>
                  </a:cubicBezTo>
                  <a:cubicBezTo>
                    <a:pt x="42" y="123"/>
                    <a:pt x="41" y="107"/>
                    <a:pt x="36" y="86"/>
                  </a:cubicBezTo>
                  <a:cubicBezTo>
                    <a:pt x="28" y="57"/>
                    <a:pt x="19" y="15"/>
                    <a:pt x="60" y="7"/>
                  </a:cubicBezTo>
                  <a:cubicBezTo>
                    <a:pt x="79" y="3"/>
                    <a:pt x="101" y="6"/>
                    <a:pt x="120" y="7"/>
                  </a:cubicBezTo>
                  <a:cubicBezTo>
                    <a:pt x="142" y="8"/>
                    <a:pt x="164" y="9"/>
                    <a:pt x="186" y="10"/>
                  </a:cubicBezTo>
                  <a:cubicBezTo>
                    <a:pt x="231" y="13"/>
                    <a:pt x="276" y="17"/>
                    <a:pt x="320" y="21"/>
                  </a:cubicBezTo>
                  <a:cubicBezTo>
                    <a:pt x="323" y="22"/>
                    <a:pt x="325" y="18"/>
                    <a:pt x="321" y="18"/>
                  </a:cubicBezTo>
                  <a:cubicBezTo>
                    <a:pt x="261" y="12"/>
                    <a:pt x="201" y="7"/>
                    <a:pt x="140" y="4"/>
                  </a:cubicBezTo>
                  <a:cubicBezTo>
                    <a:pt x="123" y="3"/>
                    <a:pt x="105" y="3"/>
                    <a:pt x="87" y="2"/>
                  </a:cubicBezTo>
                  <a:cubicBezTo>
                    <a:pt x="73" y="1"/>
                    <a:pt x="55" y="0"/>
                    <a:pt x="43" y="10"/>
                  </a:cubicBezTo>
                  <a:cubicBezTo>
                    <a:pt x="0" y="41"/>
                    <a:pt x="42" y="88"/>
                    <a:pt x="36" y="129"/>
                  </a:cubicBezTo>
                  <a:cubicBezTo>
                    <a:pt x="34" y="142"/>
                    <a:pt x="23" y="166"/>
                    <a:pt x="31" y="179"/>
                  </a:cubicBezTo>
                  <a:cubicBezTo>
                    <a:pt x="33" y="183"/>
                    <a:pt x="40" y="184"/>
                    <a:pt x="45" y="185"/>
                  </a:cubicBezTo>
                  <a:cubicBezTo>
                    <a:pt x="73" y="192"/>
                    <a:pt x="103" y="194"/>
                    <a:pt x="131" y="197"/>
                  </a:cubicBezTo>
                  <a:cubicBezTo>
                    <a:pt x="161" y="199"/>
                    <a:pt x="191" y="202"/>
                    <a:pt x="222" y="203"/>
                  </a:cubicBezTo>
                  <a:cubicBezTo>
                    <a:pt x="266" y="206"/>
                    <a:pt x="309" y="212"/>
                    <a:pt x="353" y="218"/>
                  </a:cubicBezTo>
                  <a:cubicBezTo>
                    <a:pt x="378" y="221"/>
                    <a:pt x="403" y="223"/>
                    <a:pt x="429" y="224"/>
                  </a:cubicBezTo>
                  <a:cubicBezTo>
                    <a:pt x="442" y="225"/>
                    <a:pt x="455" y="225"/>
                    <a:pt x="466" y="216"/>
                  </a:cubicBezTo>
                  <a:cubicBezTo>
                    <a:pt x="476" y="208"/>
                    <a:pt x="484" y="192"/>
                    <a:pt x="486" y="180"/>
                  </a:cubicBezTo>
                  <a:cubicBezTo>
                    <a:pt x="488" y="172"/>
                    <a:pt x="484" y="162"/>
                    <a:pt x="484" y="155"/>
                  </a:cubicBezTo>
                  <a:cubicBezTo>
                    <a:pt x="482" y="141"/>
                    <a:pt x="483" y="126"/>
                    <a:pt x="483" y="112"/>
                  </a:cubicBezTo>
                  <a:cubicBezTo>
                    <a:pt x="484" y="90"/>
                    <a:pt x="484" y="68"/>
                    <a:pt x="471" y="49"/>
                  </a:cubicBezTo>
                  <a:cubicBezTo>
                    <a:pt x="462" y="37"/>
                    <a:pt x="459" y="33"/>
                    <a:pt x="443" y="29"/>
                  </a:cubicBezTo>
                  <a:cubicBezTo>
                    <a:pt x="404" y="19"/>
                    <a:pt x="362" y="22"/>
                    <a:pt x="321" y="18"/>
                  </a:cubicBezTo>
                  <a:cubicBezTo>
                    <a:pt x="318" y="17"/>
                    <a:pt x="317" y="21"/>
                    <a:pt x="320" y="21"/>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5"/>
            <p:cNvSpPr>
              <a:spLocks/>
            </p:cNvSpPr>
            <p:nvPr/>
          </p:nvSpPr>
          <p:spPr bwMode="auto">
            <a:xfrm>
              <a:off x="5617175" y="585811"/>
              <a:ext cx="4100702" cy="1753337"/>
            </a:xfrm>
            <a:custGeom>
              <a:avLst/>
              <a:gdLst>
                <a:gd name="T0" fmla="*/ 354 w 519"/>
                <a:gd name="T1" fmla="*/ 17 h 222"/>
                <a:gd name="T2" fmla="*/ 488 w 519"/>
                <a:gd name="T3" fmla="*/ 32 h 222"/>
                <a:gd name="T4" fmla="*/ 502 w 519"/>
                <a:gd name="T5" fmla="*/ 47 h 222"/>
                <a:gd name="T6" fmla="*/ 514 w 519"/>
                <a:gd name="T7" fmla="*/ 95 h 222"/>
                <a:gd name="T8" fmla="*/ 517 w 519"/>
                <a:gd name="T9" fmla="*/ 174 h 222"/>
                <a:gd name="T10" fmla="*/ 497 w 519"/>
                <a:gd name="T11" fmla="*/ 212 h 222"/>
                <a:gd name="T12" fmla="*/ 444 w 519"/>
                <a:gd name="T13" fmla="*/ 218 h 222"/>
                <a:gd name="T14" fmla="*/ 267 w 519"/>
                <a:gd name="T15" fmla="*/ 199 h 222"/>
                <a:gd name="T16" fmla="*/ 66 w 519"/>
                <a:gd name="T17" fmla="*/ 175 h 222"/>
                <a:gd name="T18" fmla="*/ 3 w 519"/>
                <a:gd name="T19" fmla="*/ 77 h 222"/>
                <a:gd name="T20" fmla="*/ 78 w 519"/>
                <a:gd name="T21" fmla="*/ 8 h 222"/>
                <a:gd name="T22" fmla="*/ 125 w 519"/>
                <a:gd name="T23" fmla="*/ 1 h 222"/>
                <a:gd name="T24" fmla="*/ 307 w 519"/>
                <a:gd name="T25" fmla="*/ 12 h 222"/>
                <a:gd name="T26" fmla="*/ 354 w 519"/>
                <a:gd name="T27"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 h="222">
                  <a:moveTo>
                    <a:pt x="354" y="17"/>
                  </a:moveTo>
                  <a:cubicBezTo>
                    <a:pt x="392" y="21"/>
                    <a:pt x="455" y="20"/>
                    <a:pt x="488" y="32"/>
                  </a:cubicBezTo>
                  <a:cubicBezTo>
                    <a:pt x="500" y="36"/>
                    <a:pt x="497" y="41"/>
                    <a:pt x="502" y="47"/>
                  </a:cubicBezTo>
                  <a:cubicBezTo>
                    <a:pt x="513" y="61"/>
                    <a:pt x="513" y="78"/>
                    <a:pt x="514" y="95"/>
                  </a:cubicBezTo>
                  <a:cubicBezTo>
                    <a:pt x="515" y="122"/>
                    <a:pt x="512" y="147"/>
                    <a:pt x="517" y="174"/>
                  </a:cubicBezTo>
                  <a:cubicBezTo>
                    <a:pt x="519" y="183"/>
                    <a:pt x="505" y="205"/>
                    <a:pt x="497" y="212"/>
                  </a:cubicBezTo>
                  <a:cubicBezTo>
                    <a:pt x="487" y="222"/>
                    <a:pt x="464" y="219"/>
                    <a:pt x="444" y="218"/>
                  </a:cubicBezTo>
                  <a:cubicBezTo>
                    <a:pt x="376" y="215"/>
                    <a:pt x="334" y="202"/>
                    <a:pt x="267" y="199"/>
                  </a:cubicBezTo>
                  <a:cubicBezTo>
                    <a:pt x="246" y="198"/>
                    <a:pt x="72" y="188"/>
                    <a:pt x="66" y="175"/>
                  </a:cubicBezTo>
                  <a:cubicBezTo>
                    <a:pt x="62" y="164"/>
                    <a:pt x="14" y="128"/>
                    <a:pt x="3" y="77"/>
                  </a:cubicBezTo>
                  <a:cubicBezTo>
                    <a:pt x="0" y="66"/>
                    <a:pt x="69" y="17"/>
                    <a:pt x="78" y="8"/>
                  </a:cubicBezTo>
                  <a:cubicBezTo>
                    <a:pt x="86" y="0"/>
                    <a:pt x="109" y="1"/>
                    <a:pt x="125" y="1"/>
                  </a:cubicBezTo>
                  <a:cubicBezTo>
                    <a:pt x="175" y="3"/>
                    <a:pt x="288" y="8"/>
                    <a:pt x="307" y="12"/>
                  </a:cubicBezTo>
                  <a:cubicBezTo>
                    <a:pt x="354" y="17"/>
                    <a:pt x="354" y="17"/>
                    <a:pt x="354" y="17"/>
                  </a:cubicBezTo>
                </a:path>
              </a:pathLst>
            </a:custGeom>
            <a:solidFill>
              <a:srgbClr val="FFE3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6"/>
            <p:cNvSpPr>
              <a:spLocks/>
            </p:cNvSpPr>
            <p:nvPr/>
          </p:nvSpPr>
          <p:spPr bwMode="auto">
            <a:xfrm>
              <a:off x="5607594" y="528325"/>
              <a:ext cx="4143818" cy="1806035"/>
            </a:xfrm>
            <a:custGeom>
              <a:avLst/>
              <a:gdLst>
                <a:gd name="T0" fmla="*/ 356 w 524"/>
                <a:gd name="T1" fmla="*/ 24 h 228"/>
                <a:gd name="T2" fmla="*/ 416 w 524"/>
                <a:gd name="T3" fmla="*/ 28 h 228"/>
                <a:gd name="T4" fmla="*/ 474 w 524"/>
                <a:gd name="T5" fmla="*/ 35 h 228"/>
                <a:gd name="T6" fmla="*/ 507 w 524"/>
                <a:gd name="T7" fmla="*/ 65 h 228"/>
                <a:gd name="T8" fmla="*/ 513 w 524"/>
                <a:gd name="T9" fmla="*/ 145 h 228"/>
                <a:gd name="T10" fmla="*/ 516 w 524"/>
                <a:gd name="T11" fmla="*/ 183 h 228"/>
                <a:gd name="T12" fmla="*/ 501 w 524"/>
                <a:gd name="T13" fmla="*/ 213 h 228"/>
                <a:gd name="T14" fmla="*/ 456 w 524"/>
                <a:gd name="T15" fmla="*/ 226 h 228"/>
                <a:gd name="T16" fmla="*/ 401 w 524"/>
                <a:gd name="T17" fmla="*/ 221 h 228"/>
                <a:gd name="T18" fmla="*/ 318 w 524"/>
                <a:gd name="T19" fmla="*/ 210 h 228"/>
                <a:gd name="T20" fmla="*/ 229 w 524"/>
                <a:gd name="T21" fmla="*/ 204 h 228"/>
                <a:gd name="T22" fmla="*/ 121 w 524"/>
                <a:gd name="T23" fmla="*/ 194 h 228"/>
                <a:gd name="T24" fmla="*/ 77 w 524"/>
                <a:gd name="T25" fmla="*/ 186 h 228"/>
                <a:gd name="T26" fmla="*/ 59 w 524"/>
                <a:gd name="T27" fmla="*/ 169 h 228"/>
                <a:gd name="T28" fmla="*/ 21 w 524"/>
                <a:gd name="T29" fmla="*/ 121 h 228"/>
                <a:gd name="T30" fmla="*/ 11 w 524"/>
                <a:gd name="T31" fmla="*/ 74 h 228"/>
                <a:gd name="T32" fmla="*/ 81 w 524"/>
                <a:gd name="T33" fmla="*/ 16 h 228"/>
                <a:gd name="T34" fmla="*/ 166 w 524"/>
                <a:gd name="T35" fmla="*/ 10 h 228"/>
                <a:gd name="T36" fmla="*/ 252 w 524"/>
                <a:gd name="T37" fmla="*/ 15 h 228"/>
                <a:gd name="T38" fmla="*/ 356 w 524"/>
                <a:gd name="T39" fmla="*/ 24 h 228"/>
                <a:gd name="T40" fmla="*/ 355 w 524"/>
                <a:gd name="T41" fmla="*/ 23 h 228"/>
                <a:gd name="T42" fmla="*/ 188 w 524"/>
                <a:gd name="T43" fmla="*/ 11 h 228"/>
                <a:gd name="T44" fmla="*/ 83 w 524"/>
                <a:gd name="T45" fmla="*/ 11 h 228"/>
                <a:gd name="T46" fmla="*/ 58 w 524"/>
                <a:gd name="T47" fmla="*/ 30 h 228"/>
                <a:gd name="T48" fmla="*/ 16 w 524"/>
                <a:gd name="T49" fmla="*/ 64 h 228"/>
                <a:gd name="T50" fmla="*/ 4 w 524"/>
                <a:gd name="T51" fmla="*/ 95 h 228"/>
                <a:gd name="T52" fmla="*/ 40 w 524"/>
                <a:gd name="T53" fmla="*/ 153 h 228"/>
                <a:gd name="T54" fmla="*/ 79 w 524"/>
                <a:gd name="T55" fmla="*/ 188 h 228"/>
                <a:gd name="T56" fmla="*/ 247 w 524"/>
                <a:gd name="T57" fmla="*/ 206 h 228"/>
                <a:gd name="T58" fmla="*/ 401 w 524"/>
                <a:gd name="T59" fmla="*/ 222 h 228"/>
                <a:gd name="T60" fmla="*/ 477 w 524"/>
                <a:gd name="T61" fmla="*/ 227 h 228"/>
                <a:gd name="T62" fmla="*/ 519 w 524"/>
                <a:gd name="T63" fmla="*/ 192 h 228"/>
                <a:gd name="T64" fmla="*/ 518 w 524"/>
                <a:gd name="T65" fmla="*/ 152 h 228"/>
                <a:gd name="T66" fmla="*/ 518 w 524"/>
                <a:gd name="T67" fmla="*/ 102 h 228"/>
                <a:gd name="T68" fmla="*/ 509 w 524"/>
                <a:gd name="T69" fmla="*/ 60 h 228"/>
                <a:gd name="T70" fmla="*/ 491 w 524"/>
                <a:gd name="T71" fmla="*/ 39 h 228"/>
                <a:gd name="T72" fmla="*/ 355 w 524"/>
                <a:gd name="T73" fmla="*/ 23 h 228"/>
                <a:gd name="T74" fmla="*/ 356 w 524"/>
                <a:gd name="T75"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228">
                  <a:moveTo>
                    <a:pt x="356" y="24"/>
                  </a:moveTo>
                  <a:cubicBezTo>
                    <a:pt x="376" y="26"/>
                    <a:pt x="396" y="27"/>
                    <a:pt x="416" y="28"/>
                  </a:cubicBezTo>
                  <a:cubicBezTo>
                    <a:pt x="436" y="29"/>
                    <a:pt x="455" y="31"/>
                    <a:pt x="474" y="35"/>
                  </a:cubicBezTo>
                  <a:cubicBezTo>
                    <a:pt x="493" y="39"/>
                    <a:pt x="499" y="49"/>
                    <a:pt x="507" y="65"/>
                  </a:cubicBezTo>
                  <a:cubicBezTo>
                    <a:pt x="518" y="87"/>
                    <a:pt x="513" y="121"/>
                    <a:pt x="513" y="145"/>
                  </a:cubicBezTo>
                  <a:cubicBezTo>
                    <a:pt x="512" y="158"/>
                    <a:pt x="515" y="170"/>
                    <a:pt x="516" y="183"/>
                  </a:cubicBezTo>
                  <a:cubicBezTo>
                    <a:pt x="516" y="193"/>
                    <a:pt x="506" y="205"/>
                    <a:pt x="501" y="213"/>
                  </a:cubicBezTo>
                  <a:cubicBezTo>
                    <a:pt x="490" y="228"/>
                    <a:pt x="473" y="227"/>
                    <a:pt x="456" y="226"/>
                  </a:cubicBezTo>
                  <a:cubicBezTo>
                    <a:pt x="438" y="225"/>
                    <a:pt x="419" y="223"/>
                    <a:pt x="401" y="221"/>
                  </a:cubicBezTo>
                  <a:cubicBezTo>
                    <a:pt x="373" y="218"/>
                    <a:pt x="346" y="213"/>
                    <a:pt x="318" y="210"/>
                  </a:cubicBezTo>
                  <a:cubicBezTo>
                    <a:pt x="288" y="206"/>
                    <a:pt x="259" y="206"/>
                    <a:pt x="229" y="204"/>
                  </a:cubicBezTo>
                  <a:cubicBezTo>
                    <a:pt x="193" y="201"/>
                    <a:pt x="157" y="198"/>
                    <a:pt x="121" y="194"/>
                  </a:cubicBezTo>
                  <a:cubicBezTo>
                    <a:pt x="106" y="192"/>
                    <a:pt x="91" y="191"/>
                    <a:pt x="77" y="186"/>
                  </a:cubicBezTo>
                  <a:cubicBezTo>
                    <a:pt x="69" y="184"/>
                    <a:pt x="64" y="175"/>
                    <a:pt x="59" y="169"/>
                  </a:cubicBezTo>
                  <a:cubicBezTo>
                    <a:pt x="45" y="154"/>
                    <a:pt x="31" y="138"/>
                    <a:pt x="21" y="121"/>
                  </a:cubicBezTo>
                  <a:cubicBezTo>
                    <a:pt x="13" y="108"/>
                    <a:pt x="0" y="88"/>
                    <a:pt x="11" y="74"/>
                  </a:cubicBezTo>
                  <a:cubicBezTo>
                    <a:pt x="31" y="51"/>
                    <a:pt x="58" y="36"/>
                    <a:pt x="81" y="16"/>
                  </a:cubicBezTo>
                  <a:cubicBezTo>
                    <a:pt x="99" y="0"/>
                    <a:pt x="142" y="9"/>
                    <a:pt x="166" y="10"/>
                  </a:cubicBezTo>
                  <a:cubicBezTo>
                    <a:pt x="195" y="12"/>
                    <a:pt x="223" y="13"/>
                    <a:pt x="252" y="15"/>
                  </a:cubicBezTo>
                  <a:cubicBezTo>
                    <a:pt x="287" y="17"/>
                    <a:pt x="321" y="21"/>
                    <a:pt x="356" y="24"/>
                  </a:cubicBezTo>
                  <a:cubicBezTo>
                    <a:pt x="359" y="24"/>
                    <a:pt x="356" y="24"/>
                    <a:pt x="355" y="23"/>
                  </a:cubicBezTo>
                  <a:cubicBezTo>
                    <a:pt x="299" y="18"/>
                    <a:pt x="244" y="13"/>
                    <a:pt x="188" y="11"/>
                  </a:cubicBezTo>
                  <a:cubicBezTo>
                    <a:pt x="155" y="9"/>
                    <a:pt x="115" y="1"/>
                    <a:pt x="83" y="11"/>
                  </a:cubicBezTo>
                  <a:cubicBezTo>
                    <a:pt x="74" y="14"/>
                    <a:pt x="65" y="24"/>
                    <a:pt x="58" y="30"/>
                  </a:cubicBezTo>
                  <a:cubicBezTo>
                    <a:pt x="43" y="41"/>
                    <a:pt x="29" y="52"/>
                    <a:pt x="16" y="64"/>
                  </a:cubicBezTo>
                  <a:cubicBezTo>
                    <a:pt x="4" y="75"/>
                    <a:pt x="0" y="79"/>
                    <a:pt x="4" y="95"/>
                  </a:cubicBezTo>
                  <a:cubicBezTo>
                    <a:pt x="11" y="117"/>
                    <a:pt x="25" y="136"/>
                    <a:pt x="40" y="153"/>
                  </a:cubicBezTo>
                  <a:cubicBezTo>
                    <a:pt x="52" y="167"/>
                    <a:pt x="61" y="184"/>
                    <a:pt x="79" y="188"/>
                  </a:cubicBezTo>
                  <a:cubicBezTo>
                    <a:pt x="133" y="201"/>
                    <a:pt x="192" y="202"/>
                    <a:pt x="247" y="206"/>
                  </a:cubicBezTo>
                  <a:cubicBezTo>
                    <a:pt x="299" y="209"/>
                    <a:pt x="350" y="216"/>
                    <a:pt x="401" y="222"/>
                  </a:cubicBezTo>
                  <a:cubicBezTo>
                    <a:pt x="426" y="225"/>
                    <a:pt x="452" y="227"/>
                    <a:pt x="477" y="227"/>
                  </a:cubicBezTo>
                  <a:cubicBezTo>
                    <a:pt x="499" y="227"/>
                    <a:pt x="510" y="211"/>
                    <a:pt x="519" y="192"/>
                  </a:cubicBezTo>
                  <a:cubicBezTo>
                    <a:pt x="524" y="180"/>
                    <a:pt x="518" y="165"/>
                    <a:pt x="518" y="152"/>
                  </a:cubicBezTo>
                  <a:cubicBezTo>
                    <a:pt x="517" y="136"/>
                    <a:pt x="518" y="119"/>
                    <a:pt x="518" y="102"/>
                  </a:cubicBezTo>
                  <a:cubicBezTo>
                    <a:pt x="517" y="87"/>
                    <a:pt x="516" y="73"/>
                    <a:pt x="509" y="60"/>
                  </a:cubicBezTo>
                  <a:cubicBezTo>
                    <a:pt x="505" y="52"/>
                    <a:pt x="500" y="42"/>
                    <a:pt x="491" y="39"/>
                  </a:cubicBezTo>
                  <a:cubicBezTo>
                    <a:pt x="448" y="24"/>
                    <a:pt x="400" y="28"/>
                    <a:pt x="355" y="23"/>
                  </a:cubicBezTo>
                  <a:cubicBezTo>
                    <a:pt x="351" y="23"/>
                    <a:pt x="354" y="24"/>
                    <a:pt x="356" y="24"/>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8" name="PA_库_文本框 207"/>
          <p:cNvSpPr txBox="1"/>
          <p:nvPr>
            <p:custDataLst>
              <p:tags r:id="rId2"/>
            </p:custDataLst>
          </p:nvPr>
        </p:nvSpPr>
        <p:spPr>
          <a:xfrm>
            <a:off x="3783921" y="1477395"/>
            <a:ext cx="1444626" cy="461665"/>
          </a:xfrm>
          <a:prstGeom prst="rect">
            <a:avLst/>
          </a:prstGeom>
          <a:noFill/>
        </p:spPr>
        <p:txBody>
          <a:bodyPr wrap="none" rtlCol="0">
            <a:spAutoFit/>
          </a:bodyPr>
          <a:lstStyle/>
          <a:p>
            <a:pPr algn="ctr"/>
            <a:r>
              <a:rPr lang="en-US" altLang="zh-CN" sz="2400" dirty="0">
                <a:solidFill>
                  <a:srgbClr val="FF0000"/>
                </a:solidFill>
                <a:latin typeface="+mj-lt"/>
                <a:ea typeface="方正静蕾简体" panose="02000000000000000000" pitchFamily="2" charset="-122"/>
              </a:rPr>
              <a:t>MỤC TIÊU</a:t>
            </a:r>
            <a:endParaRPr lang="zh-CN" altLang="en-US" sz="2400" dirty="0">
              <a:solidFill>
                <a:srgbClr val="FF0000"/>
              </a:solidFill>
              <a:latin typeface="+mj-lt"/>
              <a:ea typeface="方正静蕾简体" panose="02000000000000000000" pitchFamily="2" charset="-122"/>
            </a:endParaRPr>
          </a:p>
        </p:txBody>
      </p:sp>
      <p:pic>
        <p:nvPicPr>
          <p:cNvPr id="1168" name="PA_库_图片 1167"/>
          <p:cNvPicPr>
            <a:picLocks noChangeAspect="1"/>
          </p:cNvPicPr>
          <p:nvPr>
            <p:custDataLst>
              <p:tags r:id="rId3"/>
            </p:custDataLst>
          </p:nvPr>
        </p:nvPicPr>
        <p:blipFill>
          <a:blip r:embed="rId11"/>
          <a:stretch>
            <a:fillRect/>
          </a:stretch>
        </p:blipFill>
        <p:spPr>
          <a:xfrm>
            <a:off x="5779009" y="1613690"/>
            <a:ext cx="6336792" cy="732073"/>
          </a:xfrm>
          <a:prstGeom prst="rect">
            <a:avLst/>
          </a:prstGeom>
          <a:effectLst>
            <a:outerShdw blurRad="50800" dist="38100" dir="2700000" algn="tl" rotWithShape="0">
              <a:prstClr val="black">
                <a:alpha val="40000"/>
              </a:prstClr>
            </a:outerShdw>
          </a:effectLst>
        </p:spPr>
      </p:pic>
      <p:sp>
        <p:nvSpPr>
          <p:cNvPr id="211" name="PA_库_文本框 210"/>
          <p:cNvSpPr txBox="1"/>
          <p:nvPr>
            <p:custDataLst>
              <p:tags r:id="rId4"/>
            </p:custDataLst>
          </p:nvPr>
        </p:nvSpPr>
        <p:spPr>
          <a:xfrm>
            <a:off x="6081028" y="1760087"/>
            <a:ext cx="4733427" cy="461665"/>
          </a:xfrm>
          <a:prstGeom prst="rect">
            <a:avLst/>
          </a:prstGeom>
          <a:noFill/>
        </p:spPr>
        <p:txBody>
          <a:bodyPr wrap="square" rtlCol="0">
            <a:spAutoFit/>
          </a:bodyPr>
          <a:lstStyle/>
          <a:p>
            <a:r>
              <a:rPr lang="en-US" altLang="zh-CN" sz="2400" b="1" dirty="0">
                <a:latin typeface="方正静蕾简体" panose="02000000000000000000" pitchFamily="2" charset="-122"/>
                <a:ea typeface="方正静蕾简体" panose="02000000000000000000" pitchFamily="2" charset="-122"/>
              </a:rPr>
              <a:t>1.Nêu </a:t>
            </a:r>
            <a:r>
              <a:rPr lang="en-US" altLang="zh-CN" sz="2400" b="1" dirty="0" err="1">
                <a:latin typeface="方正静蕾简体" panose="02000000000000000000" pitchFamily="2" charset="-122"/>
                <a:ea typeface="方正静蕾简体" panose="02000000000000000000" pitchFamily="2" charset="-122"/>
              </a:rPr>
              <a:t>được</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vai</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trò</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của</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nhà</a:t>
            </a:r>
            <a:r>
              <a:rPr lang="en-US" altLang="zh-CN" sz="2400" b="1" dirty="0">
                <a:latin typeface="方正静蕾简体" panose="02000000000000000000" pitchFamily="2" charset="-122"/>
                <a:ea typeface="方正静蕾简体" panose="02000000000000000000" pitchFamily="2" charset="-122"/>
              </a:rPr>
              <a:t> ở</a:t>
            </a:r>
            <a:endParaRPr lang="zh-CN" altLang="en-US" sz="120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pic>
        <p:nvPicPr>
          <p:cNvPr id="212" name="PA_库_图片 211"/>
          <p:cNvPicPr>
            <a:picLocks noChangeAspect="1"/>
          </p:cNvPicPr>
          <p:nvPr>
            <p:custDataLst>
              <p:tags r:id="rId5"/>
            </p:custDataLst>
          </p:nvPr>
        </p:nvPicPr>
        <p:blipFill>
          <a:blip r:embed="rId11"/>
          <a:stretch>
            <a:fillRect/>
          </a:stretch>
        </p:blipFill>
        <p:spPr>
          <a:xfrm>
            <a:off x="5779009" y="2689104"/>
            <a:ext cx="6336792" cy="732073"/>
          </a:xfrm>
          <a:prstGeom prst="rect">
            <a:avLst/>
          </a:prstGeom>
          <a:effectLst>
            <a:outerShdw blurRad="50800" dist="38100" dir="2700000" algn="tl" rotWithShape="0">
              <a:prstClr val="black">
                <a:alpha val="40000"/>
              </a:prstClr>
            </a:outerShdw>
          </a:effectLst>
        </p:spPr>
      </p:pic>
      <p:sp>
        <p:nvSpPr>
          <p:cNvPr id="213" name="PA_库_文本框 212"/>
          <p:cNvSpPr txBox="1"/>
          <p:nvPr>
            <p:custDataLst>
              <p:tags r:id="rId6"/>
            </p:custDataLst>
          </p:nvPr>
        </p:nvSpPr>
        <p:spPr>
          <a:xfrm>
            <a:off x="5961888" y="2855085"/>
            <a:ext cx="6071615" cy="461665"/>
          </a:xfrm>
          <a:prstGeom prst="rect">
            <a:avLst/>
          </a:prstGeom>
          <a:noFill/>
        </p:spPr>
        <p:txBody>
          <a:bodyPr wrap="square" rtlCol="0">
            <a:spAutoFit/>
          </a:bodyPr>
          <a:lstStyle/>
          <a:p>
            <a:r>
              <a:rPr lang="en-US" altLang="zh-CN" sz="2400" b="1" dirty="0">
                <a:latin typeface="方正静蕾简体" panose="02000000000000000000" pitchFamily="2" charset="-122"/>
                <a:ea typeface="方正静蕾简体" panose="02000000000000000000" pitchFamily="2" charset="-122"/>
              </a:rPr>
              <a:t>2. </a:t>
            </a:r>
            <a:r>
              <a:rPr lang="en-US" altLang="zh-CN" sz="2400" b="1" dirty="0" err="1">
                <a:latin typeface="方正静蕾简体" panose="02000000000000000000" pitchFamily="2" charset="-122"/>
                <a:ea typeface="方正静蕾简体" panose="02000000000000000000" pitchFamily="2" charset="-122"/>
              </a:rPr>
              <a:t>Nêu</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được</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đặc</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điểm</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chung</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của</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nhà</a:t>
            </a:r>
            <a:r>
              <a:rPr lang="en-US" altLang="zh-CN" sz="2400" b="1" dirty="0">
                <a:latin typeface="方正静蕾简体" panose="02000000000000000000" pitchFamily="2" charset="-122"/>
                <a:ea typeface="方正静蕾简体" panose="02000000000000000000" pitchFamily="2" charset="-122"/>
              </a:rPr>
              <a:t> ở</a:t>
            </a:r>
            <a:endParaRPr lang="zh-CN" altLang="en-US" sz="120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Tree>
    <p:extLst>
      <p:ext uri="{BB962C8B-B14F-4D97-AF65-F5344CB8AC3E}">
        <p14:creationId xmlns:p14="http://schemas.microsoft.com/office/powerpoint/2010/main" val="337789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wipe(down)">
                                      <p:cBhvr>
                                        <p:cTn id="7" dur="1000"/>
                                        <p:tgtEl>
                                          <p:spTgt spid="11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wipe(down)">
                                      <p:cBhvr>
                                        <p:cTn id="12" dur="1000"/>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decel="100000" fill="hold" nodeType="clickEffect">
                                  <p:stCondLst>
                                    <p:cond delay="0"/>
                                  </p:stCondLst>
                                  <p:childTnLst>
                                    <p:set>
                                      <p:cBhvr>
                                        <p:cTn id="16" dur="1" fill="hold">
                                          <p:stCondLst>
                                            <p:cond delay="0"/>
                                          </p:stCondLst>
                                        </p:cTn>
                                        <p:tgtEl>
                                          <p:spTgt spid="1168"/>
                                        </p:tgtEl>
                                        <p:attrNameLst>
                                          <p:attrName>style.visibility</p:attrName>
                                        </p:attrNameLst>
                                      </p:cBhvr>
                                      <p:to>
                                        <p:strVal val="visible"/>
                                      </p:to>
                                    </p:set>
                                    <p:anim calcmode="lin" valueType="num">
                                      <p:cBhvr additive="base">
                                        <p:cTn id="17" dur="1500" fill="hold"/>
                                        <p:tgtEl>
                                          <p:spTgt spid="1168"/>
                                        </p:tgtEl>
                                        <p:attrNameLst>
                                          <p:attrName>ppt_x</p:attrName>
                                        </p:attrNameLst>
                                      </p:cBhvr>
                                      <p:tavLst>
                                        <p:tav tm="0">
                                          <p:val>
                                            <p:strVal val="1+#ppt_w/2"/>
                                          </p:val>
                                        </p:tav>
                                        <p:tav tm="100000">
                                          <p:val>
                                            <p:strVal val="#ppt_x"/>
                                          </p:val>
                                        </p:tav>
                                      </p:tavLst>
                                    </p:anim>
                                    <p:anim calcmode="lin" valueType="num">
                                      <p:cBhvr additive="base">
                                        <p:cTn id="18" dur="1500" fill="hold"/>
                                        <p:tgtEl>
                                          <p:spTgt spid="116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grpId="0" nodeType="clickEffect">
                                  <p:stCondLst>
                                    <p:cond delay="0"/>
                                  </p:stCondLst>
                                  <p:childTnLst>
                                    <p:set>
                                      <p:cBhvr>
                                        <p:cTn id="22" dur="1" fill="hold">
                                          <p:stCondLst>
                                            <p:cond delay="0"/>
                                          </p:stCondLst>
                                        </p:cTn>
                                        <p:tgtEl>
                                          <p:spTgt spid="211"/>
                                        </p:tgtEl>
                                        <p:attrNameLst>
                                          <p:attrName>style.visibility</p:attrName>
                                        </p:attrNameLst>
                                      </p:cBhvr>
                                      <p:to>
                                        <p:strVal val="visible"/>
                                      </p:to>
                                    </p:set>
                                    <p:anim calcmode="lin" valueType="num">
                                      <p:cBhvr additive="base">
                                        <p:cTn id="23" dur="1500" fill="hold"/>
                                        <p:tgtEl>
                                          <p:spTgt spid="211"/>
                                        </p:tgtEl>
                                        <p:attrNameLst>
                                          <p:attrName>ppt_x</p:attrName>
                                        </p:attrNameLst>
                                      </p:cBhvr>
                                      <p:tavLst>
                                        <p:tav tm="0">
                                          <p:val>
                                            <p:strVal val="1+#ppt_w/2"/>
                                          </p:val>
                                        </p:tav>
                                        <p:tav tm="100000">
                                          <p:val>
                                            <p:strVal val="#ppt_x"/>
                                          </p:val>
                                        </p:tav>
                                      </p:tavLst>
                                    </p:anim>
                                    <p:anim calcmode="lin" valueType="num">
                                      <p:cBhvr additive="base">
                                        <p:cTn id="24" dur="15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decel="100000" fill="hold" nodeType="clickEffect">
                                  <p:stCondLst>
                                    <p:cond delay="0"/>
                                  </p:stCondLst>
                                  <p:childTnLst>
                                    <p:set>
                                      <p:cBhvr>
                                        <p:cTn id="28" dur="1" fill="hold">
                                          <p:stCondLst>
                                            <p:cond delay="0"/>
                                          </p:stCondLst>
                                        </p:cTn>
                                        <p:tgtEl>
                                          <p:spTgt spid="212"/>
                                        </p:tgtEl>
                                        <p:attrNameLst>
                                          <p:attrName>style.visibility</p:attrName>
                                        </p:attrNameLst>
                                      </p:cBhvr>
                                      <p:to>
                                        <p:strVal val="visible"/>
                                      </p:to>
                                    </p:set>
                                    <p:anim calcmode="lin" valueType="num">
                                      <p:cBhvr additive="base">
                                        <p:cTn id="29" dur="1500" fill="hold"/>
                                        <p:tgtEl>
                                          <p:spTgt spid="212"/>
                                        </p:tgtEl>
                                        <p:attrNameLst>
                                          <p:attrName>ppt_x</p:attrName>
                                        </p:attrNameLst>
                                      </p:cBhvr>
                                      <p:tavLst>
                                        <p:tav tm="0">
                                          <p:val>
                                            <p:strVal val="1+#ppt_w/2"/>
                                          </p:val>
                                        </p:tav>
                                        <p:tav tm="100000">
                                          <p:val>
                                            <p:strVal val="#ppt_x"/>
                                          </p:val>
                                        </p:tav>
                                      </p:tavLst>
                                    </p:anim>
                                    <p:anim calcmode="lin" valueType="num">
                                      <p:cBhvr additive="base">
                                        <p:cTn id="30" dur="1500" fill="hold"/>
                                        <p:tgtEl>
                                          <p:spTgt spid="2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decel="100000" fill="hold" grpId="0" nodeType="clickEffect">
                                  <p:stCondLst>
                                    <p:cond delay="0"/>
                                  </p:stCondLst>
                                  <p:childTnLst>
                                    <p:set>
                                      <p:cBhvr>
                                        <p:cTn id="34" dur="1" fill="hold">
                                          <p:stCondLst>
                                            <p:cond delay="0"/>
                                          </p:stCondLst>
                                        </p:cTn>
                                        <p:tgtEl>
                                          <p:spTgt spid="213"/>
                                        </p:tgtEl>
                                        <p:attrNameLst>
                                          <p:attrName>style.visibility</p:attrName>
                                        </p:attrNameLst>
                                      </p:cBhvr>
                                      <p:to>
                                        <p:strVal val="visible"/>
                                      </p:to>
                                    </p:set>
                                    <p:anim calcmode="lin" valueType="num">
                                      <p:cBhvr additive="base">
                                        <p:cTn id="35" dur="1500" fill="hold"/>
                                        <p:tgtEl>
                                          <p:spTgt spid="213"/>
                                        </p:tgtEl>
                                        <p:attrNameLst>
                                          <p:attrName>ppt_x</p:attrName>
                                        </p:attrNameLst>
                                      </p:cBhvr>
                                      <p:tavLst>
                                        <p:tav tm="0">
                                          <p:val>
                                            <p:strVal val="1+#ppt_w/2"/>
                                          </p:val>
                                        </p:tav>
                                        <p:tav tm="100000">
                                          <p:val>
                                            <p:strVal val="#ppt_x"/>
                                          </p:val>
                                        </p:tav>
                                      </p:tavLst>
                                    </p:anim>
                                    <p:anim calcmode="lin" valueType="num">
                                      <p:cBhvr additive="base">
                                        <p:cTn id="36" dur="1500" fill="hold"/>
                                        <p:tgtEl>
                                          <p:spTgt spid="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utoUpdateAnimBg="0"/>
      <p:bldP spid="211" grpId="0" autoUpdateAnimBg="0"/>
      <p:bldP spid="21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ác bệnh thường gặp trong mùa nắng nóng và cách phòng chống">
            <a:extLst>
              <a:ext uri="{FF2B5EF4-FFF2-40B4-BE49-F238E27FC236}">
                <a16:creationId xmlns="" xmlns:a16="http://schemas.microsoft.com/office/drawing/2014/main" id="{1E830214-0F8E-46F9-817B-B8801D9C2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167" y="3839096"/>
            <a:ext cx="5481674" cy="2693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ng tâm Dự báo KTTV quốc gia">
            <a:extLst>
              <a:ext uri="{FF2B5EF4-FFF2-40B4-BE49-F238E27FC236}">
                <a16:creationId xmlns="" xmlns:a16="http://schemas.microsoft.com/office/drawing/2014/main" id="{9EB1C92B-6746-4207-B226-646539914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84" y="3839096"/>
            <a:ext cx="5371408" cy="26933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áp Luật Plus - Trẻ bụi đời ở Hà Nội trên báo Anh">
            <a:extLst>
              <a:ext uri="{FF2B5EF4-FFF2-40B4-BE49-F238E27FC236}">
                <a16:creationId xmlns="" xmlns:a16="http://schemas.microsoft.com/office/drawing/2014/main" id="{2842B0C9-F510-4687-91D7-605943A91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7" y="185761"/>
            <a:ext cx="5393336" cy="3243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1 bài thơ mồ côi, xót thương những em bé lang thang, cơ nhỡ | IINI Blog">
            <a:extLst>
              <a:ext uri="{FF2B5EF4-FFF2-40B4-BE49-F238E27FC236}">
                <a16:creationId xmlns="" xmlns:a16="http://schemas.microsoft.com/office/drawing/2014/main" id="{F4EF55C7-B1FB-462C-A0E0-A13B91A47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880" y="194489"/>
            <a:ext cx="5605961" cy="323451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 xmlns:a16="http://schemas.microsoft.com/office/drawing/2014/main" id="{ECC45427-025C-4914-B73E-0E56B13295B3}"/>
              </a:ext>
            </a:extLst>
          </p:cNvPr>
          <p:cNvPicPr>
            <a:picLocks noChangeAspect="1"/>
          </p:cNvPicPr>
          <p:nvPr/>
        </p:nvPicPr>
        <p:blipFill rotWithShape="1">
          <a:blip r:embed="rId6">
            <a:extLst>
              <a:ext uri="{28A0092B-C50C-407E-A947-70E740481C1C}">
                <a14:useLocalDpi xmlns:a14="http://schemas.microsoft.com/office/drawing/2010/main" val="0"/>
              </a:ext>
            </a:extLst>
          </a:blip>
          <a:srcRect l="33847" t="11828" r="31458" b="66667"/>
          <a:stretch/>
        </p:blipFill>
        <p:spPr>
          <a:xfrm>
            <a:off x="1757236" y="325584"/>
            <a:ext cx="8401043" cy="6075737"/>
          </a:xfrm>
          <a:prstGeom prst="rect">
            <a:avLst/>
          </a:prstGeom>
        </p:spPr>
      </p:pic>
      <p:pic>
        <p:nvPicPr>
          <p:cNvPr id="5" name="图片 5">
            <a:extLst>
              <a:ext uri="{FF2B5EF4-FFF2-40B4-BE49-F238E27FC236}">
                <a16:creationId xmlns="" xmlns:a16="http://schemas.microsoft.com/office/drawing/2014/main" id="{24D1CBD3-EB6B-4E7B-8985-A825382B71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9472" y="4553837"/>
            <a:ext cx="3253457" cy="2636223"/>
          </a:xfrm>
          <a:prstGeom prst="rect">
            <a:avLst/>
          </a:prstGeom>
        </p:spPr>
      </p:pic>
      <p:sp>
        <p:nvSpPr>
          <p:cNvPr id="6" name="文本框 9">
            <a:extLst>
              <a:ext uri="{FF2B5EF4-FFF2-40B4-BE49-F238E27FC236}">
                <a16:creationId xmlns="" xmlns:a16="http://schemas.microsoft.com/office/drawing/2014/main" id="{8BCC3466-BF34-443A-9B39-9F459FA0F098}"/>
              </a:ext>
            </a:extLst>
          </p:cNvPr>
          <p:cNvSpPr txBox="1"/>
          <p:nvPr/>
        </p:nvSpPr>
        <p:spPr>
          <a:xfrm>
            <a:off x="3298448" y="2676383"/>
            <a:ext cx="5318621" cy="1569660"/>
          </a:xfrm>
          <a:prstGeom prst="rect">
            <a:avLst/>
          </a:prstGeom>
          <a:noFill/>
        </p:spPr>
        <p:txBody>
          <a:bodyPr wrap="square" rtlCol="0">
            <a:spAutoFit/>
          </a:bodyPr>
          <a:lstStyle/>
          <a:p>
            <a:pPr algn="ct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Cuộc</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sống</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con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sẽ</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khó</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khăn</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như</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thế</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nào</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nếu</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không</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có</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ở?</a:t>
            </a:r>
            <a:endParaRPr lang="zh-CN" altLang="en-US" sz="3200" b="1" dirty="0">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397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randombar(horizontal)">
                                      <p:cBhvr>
                                        <p:cTn id="10" dur="500"/>
                                        <p:tgtEl>
                                          <p:spTgt spid="1030"/>
                                        </p:tgtEl>
                                      </p:cBhvr>
                                    </p:animEffect>
                                  </p:childTnLst>
                                </p:cTn>
                              </p:par>
                              <p:par>
                                <p:cTn id="11" presetID="14" presetClass="entr" presetSubtype="1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randombar(horizontal)">
                                      <p:cBhvr>
                                        <p:cTn id="13" dur="500"/>
                                        <p:tgtEl>
                                          <p:spTgt spid="1034"/>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46CA9C6-3CC7-465A-AA7D-15A8951D87B3}"/>
              </a:ext>
            </a:extLst>
          </p:cNvPr>
          <p:cNvPicPr>
            <a:picLocks noChangeAspect="1"/>
          </p:cNvPicPr>
          <p:nvPr/>
        </p:nvPicPr>
        <p:blipFill>
          <a:blip r:embed="rId2"/>
          <a:stretch>
            <a:fillRect/>
          </a:stretch>
        </p:blipFill>
        <p:spPr>
          <a:xfrm>
            <a:off x="146154" y="81266"/>
            <a:ext cx="2716908" cy="4112653"/>
          </a:xfrm>
          <a:prstGeom prst="rect">
            <a:avLst/>
          </a:prstGeom>
        </p:spPr>
      </p:pic>
      <p:pic>
        <p:nvPicPr>
          <p:cNvPr id="5" name="Picture 4">
            <a:extLst>
              <a:ext uri="{FF2B5EF4-FFF2-40B4-BE49-F238E27FC236}">
                <a16:creationId xmlns="" xmlns:a16="http://schemas.microsoft.com/office/drawing/2014/main" id="{800B1B8C-78CB-41FF-84A1-CFA149B8CDD4}"/>
              </a:ext>
            </a:extLst>
          </p:cNvPr>
          <p:cNvPicPr>
            <a:picLocks noChangeAspect="1"/>
          </p:cNvPicPr>
          <p:nvPr/>
        </p:nvPicPr>
        <p:blipFill>
          <a:blip r:embed="rId3"/>
          <a:stretch>
            <a:fillRect/>
          </a:stretch>
        </p:blipFill>
        <p:spPr>
          <a:xfrm>
            <a:off x="2915921" y="4265473"/>
            <a:ext cx="4516188" cy="2196732"/>
          </a:xfrm>
          <a:prstGeom prst="rect">
            <a:avLst/>
          </a:prstGeom>
        </p:spPr>
      </p:pic>
      <p:pic>
        <p:nvPicPr>
          <p:cNvPr id="6" name="Picture 5">
            <a:extLst>
              <a:ext uri="{FF2B5EF4-FFF2-40B4-BE49-F238E27FC236}">
                <a16:creationId xmlns="" xmlns:a16="http://schemas.microsoft.com/office/drawing/2014/main" id="{42D2A6A1-D0F5-4A07-AE00-18C80FB217DF}"/>
              </a:ext>
            </a:extLst>
          </p:cNvPr>
          <p:cNvPicPr>
            <a:picLocks noChangeAspect="1"/>
          </p:cNvPicPr>
          <p:nvPr/>
        </p:nvPicPr>
        <p:blipFill>
          <a:blip r:embed="rId4"/>
          <a:stretch>
            <a:fillRect/>
          </a:stretch>
        </p:blipFill>
        <p:spPr>
          <a:xfrm>
            <a:off x="3032268" y="464640"/>
            <a:ext cx="4635740" cy="3149718"/>
          </a:xfrm>
          <a:prstGeom prst="rect">
            <a:avLst/>
          </a:prstGeom>
        </p:spPr>
      </p:pic>
      <p:pic>
        <p:nvPicPr>
          <p:cNvPr id="7" name="Picture 6">
            <a:extLst>
              <a:ext uri="{FF2B5EF4-FFF2-40B4-BE49-F238E27FC236}">
                <a16:creationId xmlns="" xmlns:a16="http://schemas.microsoft.com/office/drawing/2014/main" id="{C261D60A-7526-46B1-AE09-3362BD6D0B3F}"/>
              </a:ext>
            </a:extLst>
          </p:cNvPr>
          <p:cNvPicPr>
            <a:picLocks noChangeAspect="1"/>
          </p:cNvPicPr>
          <p:nvPr/>
        </p:nvPicPr>
        <p:blipFill>
          <a:blip r:embed="rId5"/>
          <a:stretch>
            <a:fillRect/>
          </a:stretch>
        </p:blipFill>
        <p:spPr>
          <a:xfrm>
            <a:off x="7668009" y="454480"/>
            <a:ext cx="4457798" cy="3149718"/>
          </a:xfrm>
          <a:prstGeom prst="rect">
            <a:avLst/>
          </a:prstGeom>
        </p:spPr>
      </p:pic>
      <p:pic>
        <p:nvPicPr>
          <p:cNvPr id="8" name="Picture 7">
            <a:extLst>
              <a:ext uri="{FF2B5EF4-FFF2-40B4-BE49-F238E27FC236}">
                <a16:creationId xmlns="" xmlns:a16="http://schemas.microsoft.com/office/drawing/2014/main" id="{0C8EBF82-871E-4D0C-B0CF-BFFE247BA087}"/>
              </a:ext>
            </a:extLst>
          </p:cNvPr>
          <p:cNvPicPr>
            <a:picLocks noChangeAspect="1"/>
          </p:cNvPicPr>
          <p:nvPr/>
        </p:nvPicPr>
        <p:blipFill>
          <a:blip r:embed="rId6"/>
          <a:stretch>
            <a:fillRect/>
          </a:stretch>
        </p:blipFill>
        <p:spPr>
          <a:xfrm>
            <a:off x="93295" y="4254775"/>
            <a:ext cx="2822626" cy="2186034"/>
          </a:xfrm>
          <a:prstGeom prst="rect">
            <a:avLst/>
          </a:prstGeom>
        </p:spPr>
      </p:pic>
      <p:pic>
        <p:nvPicPr>
          <p:cNvPr id="9" name="Picture 8">
            <a:extLst>
              <a:ext uri="{FF2B5EF4-FFF2-40B4-BE49-F238E27FC236}">
                <a16:creationId xmlns="" xmlns:a16="http://schemas.microsoft.com/office/drawing/2014/main" id="{1D46A876-8005-44DC-B37B-13C9532337FB}"/>
              </a:ext>
            </a:extLst>
          </p:cNvPr>
          <p:cNvPicPr>
            <a:picLocks noChangeAspect="1"/>
          </p:cNvPicPr>
          <p:nvPr/>
        </p:nvPicPr>
        <p:blipFill>
          <a:blip r:embed="rId7"/>
          <a:stretch>
            <a:fillRect/>
          </a:stretch>
        </p:blipFill>
        <p:spPr>
          <a:xfrm>
            <a:off x="7432109" y="4275633"/>
            <a:ext cx="4714018" cy="2186034"/>
          </a:xfrm>
          <a:prstGeom prst="rect">
            <a:avLst/>
          </a:prstGeom>
        </p:spPr>
      </p:pic>
      <p:pic>
        <p:nvPicPr>
          <p:cNvPr id="15" name="图片 2">
            <a:extLst>
              <a:ext uri="{FF2B5EF4-FFF2-40B4-BE49-F238E27FC236}">
                <a16:creationId xmlns="" xmlns:a16="http://schemas.microsoft.com/office/drawing/2014/main" id="{F4F50F2F-A0ED-4C36-8A72-539532FBD8D8}"/>
              </a:ext>
            </a:extLst>
          </p:cNvPr>
          <p:cNvPicPr>
            <a:picLocks noChangeAspect="1"/>
          </p:cNvPicPr>
          <p:nvPr/>
        </p:nvPicPr>
        <p:blipFill rotWithShape="1">
          <a:blip r:embed="rId8">
            <a:extLst>
              <a:ext uri="{28A0092B-C50C-407E-A947-70E740481C1C}">
                <a14:useLocalDpi xmlns:a14="http://schemas.microsoft.com/office/drawing/2010/main" val="0"/>
              </a:ext>
            </a:extLst>
          </a:blip>
          <a:srcRect t="14154" r="64040" b="64102"/>
          <a:stretch/>
        </p:blipFill>
        <p:spPr>
          <a:xfrm>
            <a:off x="4914314" y="92962"/>
            <a:ext cx="5671291" cy="3429000"/>
          </a:xfrm>
          <a:prstGeom prst="rect">
            <a:avLst/>
          </a:prstGeom>
        </p:spPr>
      </p:pic>
      <p:sp>
        <p:nvSpPr>
          <p:cNvPr id="16" name="文本框 4">
            <a:extLst>
              <a:ext uri="{FF2B5EF4-FFF2-40B4-BE49-F238E27FC236}">
                <a16:creationId xmlns="" xmlns:a16="http://schemas.microsoft.com/office/drawing/2014/main" id="{5BB2EB75-DB62-4B99-B6BF-456A853280EF}"/>
              </a:ext>
            </a:extLst>
          </p:cNvPr>
          <p:cNvSpPr txBox="1"/>
          <p:nvPr/>
        </p:nvSpPr>
        <p:spPr>
          <a:xfrm>
            <a:off x="6201980" y="1316650"/>
            <a:ext cx="3350288" cy="954107"/>
          </a:xfrm>
          <a:prstGeom prst="rect">
            <a:avLst/>
          </a:prstGeom>
          <a:noFill/>
        </p:spPr>
        <p:txBody>
          <a:bodyPr wrap="square" rtlCol="0">
            <a:spAutoFit/>
          </a:bodyPr>
          <a:lstStyle/>
          <a:p>
            <a:pPr algn="ct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Vì</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sao</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con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cần</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ở?</a:t>
            </a:r>
            <a:endParaRPr lang="zh-CN" altLang="en-US" sz="2800" b="1"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7" name="图片 2">
            <a:extLst>
              <a:ext uri="{FF2B5EF4-FFF2-40B4-BE49-F238E27FC236}">
                <a16:creationId xmlns="" xmlns:a16="http://schemas.microsoft.com/office/drawing/2014/main" id="{401B002B-3021-4FC5-A970-F185D6201B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822" t="9653" r="26330" b="8501"/>
          <a:stretch/>
        </p:blipFill>
        <p:spPr>
          <a:xfrm>
            <a:off x="3732628" y="1153251"/>
            <a:ext cx="2363372" cy="5680632"/>
          </a:xfrm>
          <a:prstGeom prst="rect">
            <a:avLst/>
          </a:prstGeom>
        </p:spPr>
      </p:pic>
    </p:spTree>
    <p:extLst>
      <p:ext uri="{BB962C8B-B14F-4D97-AF65-F5344CB8AC3E}">
        <p14:creationId xmlns:p14="http://schemas.microsoft.com/office/powerpoint/2010/main" val="31706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100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1000"/>
                                        <p:tgtEl>
                                          <p:spTgt spid="16"/>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6"/>
        <p:cNvGrpSpPr/>
        <p:nvPr/>
      </p:nvGrpSpPr>
      <p:grpSpPr>
        <a:xfrm>
          <a:off x="0" y="0"/>
          <a:ext cx="0" cy="0"/>
          <a:chOff x="0" y="0"/>
          <a:chExt cx="0" cy="0"/>
        </a:xfrm>
      </p:grpSpPr>
      <p:grpSp>
        <p:nvGrpSpPr>
          <p:cNvPr id="5397" name="Google Shape;5397;p42"/>
          <p:cNvGrpSpPr/>
          <p:nvPr/>
        </p:nvGrpSpPr>
        <p:grpSpPr>
          <a:xfrm>
            <a:off x="1850708" y="3224054"/>
            <a:ext cx="8464728" cy="1678375"/>
            <a:chOff x="1388031" y="2418040"/>
            <a:chExt cx="6348546" cy="1258781"/>
          </a:xfrm>
        </p:grpSpPr>
        <p:cxnSp>
          <p:nvCxnSpPr>
            <p:cNvPr id="5398" name="Google Shape;5398;p42"/>
            <p:cNvCxnSpPr/>
            <p:nvPr/>
          </p:nvCxnSpPr>
          <p:spPr>
            <a:xfrm>
              <a:off x="1890926" y="3049042"/>
              <a:ext cx="5303100" cy="0"/>
            </a:xfrm>
            <a:prstGeom prst="straightConnector1">
              <a:avLst/>
            </a:prstGeom>
            <a:noFill/>
            <a:ln w="9525" cap="flat" cmpd="sng">
              <a:solidFill>
                <a:schemeClr val="dk2"/>
              </a:solidFill>
              <a:prstDash val="solid"/>
              <a:round/>
              <a:headEnd type="none" w="med" len="med"/>
              <a:tailEnd type="none" w="med" len="med"/>
            </a:ln>
          </p:spPr>
        </p:cxnSp>
        <p:sp>
          <p:nvSpPr>
            <p:cNvPr id="5399" name="Google Shape;5399;p42"/>
            <p:cNvSpPr/>
            <p:nvPr/>
          </p:nvSpPr>
          <p:spPr>
            <a:xfrm>
              <a:off x="1388031" y="2505112"/>
              <a:ext cx="1083300" cy="1083300"/>
            </a:xfrm>
            <a:prstGeom prst="blockArc">
              <a:avLst>
                <a:gd name="adj1" fmla="val 16148305"/>
                <a:gd name="adj2" fmla="val 0"/>
                <a:gd name="adj3" fmla="val 25000"/>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5400" name="Google Shape;5400;p42"/>
            <p:cNvSpPr/>
            <p:nvPr/>
          </p:nvSpPr>
          <p:spPr>
            <a:xfrm>
              <a:off x="3116626" y="2505112"/>
              <a:ext cx="1083300" cy="1083300"/>
            </a:xfrm>
            <a:prstGeom prst="blockArc">
              <a:avLst>
                <a:gd name="adj1" fmla="val 10649380"/>
                <a:gd name="adj2" fmla="val 0"/>
                <a:gd name="adj3" fmla="val 25000"/>
              </a:avLst>
            </a:prstGeom>
            <a:solidFill>
              <a:schemeClr val="accent6"/>
            </a:solidFill>
            <a:ln>
              <a:noFill/>
            </a:ln>
          </p:spPr>
          <p:txBody>
            <a:bodyPr spcFirstLastPara="1" wrap="square" lIns="121900" tIns="121900" rIns="121900" bIns="121900" anchor="ctr" anchorCtr="0">
              <a:noAutofit/>
            </a:bodyPr>
            <a:lstStyle/>
            <a:p>
              <a:endParaRPr sz="2400"/>
            </a:p>
          </p:txBody>
        </p:sp>
        <p:sp>
          <p:nvSpPr>
            <p:cNvPr id="5401" name="Google Shape;5401;p42"/>
            <p:cNvSpPr/>
            <p:nvPr/>
          </p:nvSpPr>
          <p:spPr>
            <a:xfrm>
              <a:off x="4884963" y="2505112"/>
              <a:ext cx="1083300" cy="1083300"/>
            </a:xfrm>
            <a:prstGeom prst="blockArc">
              <a:avLst>
                <a:gd name="adj1" fmla="val 4890669"/>
                <a:gd name="adj2" fmla="val 0"/>
                <a:gd name="adj3" fmla="val 25000"/>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5402" name="Google Shape;5402;p42"/>
            <p:cNvSpPr/>
            <p:nvPr/>
          </p:nvSpPr>
          <p:spPr>
            <a:xfrm>
              <a:off x="6653277" y="2505112"/>
              <a:ext cx="1083300" cy="1083300"/>
            </a:xfrm>
            <a:prstGeom prst="blockArc">
              <a:avLst>
                <a:gd name="adj1" fmla="val 115394"/>
                <a:gd name="adj2" fmla="val 0"/>
                <a:gd name="adj3" fmla="val 25000"/>
              </a:avLst>
            </a:prstGeom>
            <a:solidFill>
              <a:schemeClr val="accent5"/>
            </a:solidFill>
            <a:ln>
              <a:noFill/>
            </a:ln>
          </p:spPr>
          <p:txBody>
            <a:bodyPr spcFirstLastPara="1" wrap="square" lIns="121900" tIns="121900" rIns="121900" bIns="121900" anchor="ctr" anchorCtr="0">
              <a:noAutofit/>
            </a:bodyPr>
            <a:lstStyle/>
            <a:p>
              <a:endParaRPr sz="2400"/>
            </a:p>
          </p:txBody>
        </p:sp>
        <p:sp>
          <p:nvSpPr>
            <p:cNvPr id="5403" name="Google Shape;5403;p42"/>
            <p:cNvSpPr/>
            <p:nvPr/>
          </p:nvSpPr>
          <p:spPr>
            <a:xfrm>
              <a:off x="3236448"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04" name="Google Shape;5404;p42"/>
            <p:cNvSpPr/>
            <p:nvPr/>
          </p:nvSpPr>
          <p:spPr>
            <a:xfrm>
              <a:off x="5012386"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05" name="Google Shape;5405;p42"/>
            <p:cNvSpPr/>
            <p:nvPr/>
          </p:nvSpPr>
          <p:spPr>
            <a:xfrm>
              <a:off x="6788336"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5406" name="Google Shape;5406;p42"/>
            <p:cNvCxnSpPr/>
            <p:nvPr/>
          </p:nvCxnSpPr>
          <p:spPr>
            <a:xfrm rot="10800000">
              <a:off x="1929684" y="2433765"/>
              <a:ext cx="0" cy="294600"/>
            </a:xfrm>
            <a:prstGeom prst="straightConnector1">
              <a:avLst/>
            </a:prstGeom>
            <a:noFill/>
            <a:ln w="9525" cap="flat" cmpd="sng">
              <a:solidFill>
                <a:schemeClr val="dk1"/>
              </a:solidFill>
              <a:prstDash val="solid"/>
              <a:round/>
              <a:headEnd type="none" w="med" len="med"/>
              <a:tailEnd type="none" w="med" len="med"/>
            </a:ln>
          </p:spPr>
        </p:cxnSp>
        <p:sp>
          <p:nvSpPr>
            <p:cNvPr id="5407" name="Google Shape;5407;p42"/>
            <p:cNvSpPr/>
            <p:nvPr/>
          </p:nvSpPr>
          <p:spPr>
            <a:xfrm>
              <a:off x="1515461"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5408" name="Google Shape;5408;p42"/>
            <p:cNvCxnSpPr/>
            <p:nvPr/>
          </p:nvCxnSpPr>
          <p:spPr>
            <a:xfrm rot="10800000">
              <a:off x="5426609" y="2418040"/>
              <a:ext cx="0" cy="294600"/>
            </a:xfrm>
            <a:prstGeom prst="straightConnector1">
              <a:avLst/>
            </a:prstGeom>
            <a:noFill/>
            <a:ln w="9525" cap="flat" cmpd="sng">
              <a:solidFill>
                <a:schemeClr val="dk1"/>
              </a:solidFill>
              <a:prstDash val="solid"/>
              <a:round/>
              <a:headEnd type="none" w="med" len="med"/>
              <a:tailEnd type="none" w="med" len="med"/>
            </a:ln>
          </p:spPr>
        </p:cxnSp>
        <p:cxnSp>
          <p:nvCxnSpPr>
            <p:cNvPr id="5409" name="Google Shape;5409;p42"/>
            <p:cNvCxnSpPr/>
            <p:nvPr/>
          </p:nvCxnSpPr>
          <p:spPr>
            <a:xfrm rot="10800000">
              <a:off x="3650671" y="3382221"/>
              <a:ext cx="0" cy="294600"/>
            </a:xfrm>
            <a:prstGeom prst="straightConnector1">
              <a:avLst/>
            </a:prstGeom>
            <a:noFill/>
            <a:ln w="9525" cap="flat" cmpd="sng">
              <a:solidFill>
                <a:schemeClr val="dk1"/>
              </a:solidFill>
              <a:prstDash val="solid"/>
              <a:round/>
              <a:headEnd type="none" w="med" len="med"/>
              <a:tailEnd type="none" w="med" len="med"/>
            </a:ln>
          </p:spPr>
        </p:cxnSp>
        <p:cxnSp>
          <p:nvCxnSpPr>
            <p:cNvPr id="5410" name="Google Shape;5410;p42"/>
            <p:cNvCxnSpPr/>
            <p:nvPr/>
          </p:nvCxnSpPr>
          <p:spPr>
            <a:xfrm rot="10800000">
              <a:off x="7202559" y="3382221"/>
              <a:ext cx="0" cy="294600"/>
            </a:xfrm>
            <a:prstGeom prst="straightConnector1">
              <a:avLst/>
            </a:prstGeom>
            <a:noFill/>
            <a:ln w="9525" cap="flat" cmpd="sng">
              <a:solidFill>
                <a:schemeClr val="dk1"/>
              </a:solidFill>
              <a:prstDash val="solid"/>
              <a:round/>
              <a:headEnd type="none" w="med" len="med"/>
              <a:tailEnd type="none" w="med" len="med"/>
            </a:ln>
          </p:spPr>
        </p:cxnSp>
      </p:grpSp>
      <p:sp>
        <p:nvSpPr>
          <p:cNvPr id="5411" name="Google Shape;5411;p42"/>
          <p:cNvSpPr txBox="1">
            <a:spLocks noGrp="1"/>
          </p:cNvSpPr>
          <p:nvPr>
            <p:ph type="title"/>
          </p:nvPr>
        </p:nvSpPr>
        <p:spPr>
          <a:xfrm>
            <a:off x="968133" y="486867"/>
            <a:ext cx="10255600" cy="763600"/>
          </a:xfrm>
          <a:prstGeom prst="rect">
            <a:avLst/>
          </a:prstGeom>
        </p:spPr>
        <p:txBody>
          <a:bodyPr spcFirstLastPara="1" vert="horz" wrap="square" lIns="121900" tIns="121900" rIns="121900" bIns="121900" rtlCol="0" anchor="t" anchorCtr="0">
            <a:noAutofit/>
          </a:bodyPr>
          <a:lstStyle/>
          <a:p>
            <a:r>
              <a:rPr lang="en-US" dirty="0"/>
              <a:t>I. </a:t>
            </a:r>
            <a:r>
              <a:rPr lang="en-US" dirty="0" err="1"/>
              <a:t>Vai</a:t>
            </a:r>
            <a:r>
              <a:rPr lang="en-US" dirty="0"/>
              <a:t> </a:t>
            </a:r>
            <a:r>
              <a:rPr lang="en-US" dirty="0" err="1"/>
              <a:t>trò</a:t>
            </a:r>
            <a:r>
              <a:rPr lang="en-US" dirty="0"/>
              <a:t> </a:t>
            </a:r>
            <a:r>
              <a:rPr lang="en-US" dirty="0" err="1"/>
              <a:t>của</a:t>
            </a:r>
            <a:r>
              <a:rPr lang="en-US" dirty="0"/>
              <a:t> </a:t>
            </a:r>
            <a:r>
              <a:rPr lang="en-US" dirty="0" err="1"/>
              <a:t>nhà</a:t>
            </a:r>
            <a:r>
              <a:rPr lang="en-US" dirty="0"/>
              <a:t> ở</a:t>
            </a:r>
            <a:endParaRPr dirty="0"/>
          </a:p>
        </p:txBody>
      </p:sp>
      <p:sp>
        <p:nvSpPr>
          <p:cNvPr id="5412" name="Google Shape;5412;p42"/>
          <p:cNvSpPr txBox="1"/>
          <p:nvPr/>
        </p:nvSpPr>
        <p:spPr>
          <a:xfrm>
            <a:off x="5419859" y="2166206"/>
            <a:ext cx="3213702" cy="360400"/>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chemeClr val="accent1"/>
                </a:solidFill>
                <a:latin typeface="Kalam"/>
                <a:ea typeface="Tajawal"/>
                <a:cs typeface="Tajawal"/>
                <a:sym typeface="Tajawal"/>
              </a:rPr>
              <a:t>Chúng</a:t>
            </a:r>
            <a:r>
              <a:rPr lang="en-US" sz="2400" b="1" dirty="0">
                <a:solidFill>
                  <a:schemeClr val="accent1"/>
                </a:solidFill>
                <a:latin typeface="Kalam"/>
                <a:ea typeface="Tajawal"/>
                <a:cs typeface="Tajawal"/>
                <a:sym typeface="Tajawal"/>
              </a:rPr>
              <a:t> ta </a:t>
            </a:r>
            <a:r>
              <a:rPr lang="en-US" sz="2400" b="1" dirty="0" err="1">
                <a:solidFill>
                  <a:schemeClr val="accent1"/>
                </a:solidFill>
                <a:latin typeface="Kalam"/>
                <a:ea typeface="Tajawal"/>
                <a:cs typeface="Tajawal"/>
                <a:sym typeface="Tajawal"/>
              </a:rPr>
              <a:t>vui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ch</a:t>
            </a:r>
            <a:r>
              <a:rPr lang="vi-VN" sz="2400" b="1" dirty="0">
                <a:solidFill>
                  <a:schemeClr val="accent1"/>
                </a:solidFill>
                <a:latin typeface="Kalam"/>
                <a:ea typeface="Tajawal"/>
                <a:cs typeface="Tajawal"/>
                <a:sym typeface="Tajawal"/>
              </a:rPr>
              <a:t>ơ</a:t>
            </a:r>
            <a:r>
              <a:rPr lang="en-US" sz="2400" b="1" dirty="0" err="1">
                <a:solidFill>
                  <a:schemeClr val="accent1"/>
                </a:solidFill>
                <a:latin typeface="Kalam"/>
                <a:ea typeface="Tajawal"/>
                <a:cs typeface="Tajawal"/>
                <a:sym typeface="Tajawal"/>
              </a:rPr>
              <a:t>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giải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trí</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a:t>
            </a:r>
            <a:r>
              <a:rPr lang="vi-VN" sz="2400" b="1" dirty="0">
                <a:solidFill>
                  <a:schemeClr val="accent1"/>
                </a:solidFill>
                <a:latin typeface="Kalam"/>
                <a:ea typeface="Tajawal"/>
                <a:cs typeface="Tajawal"/>
                <a:sym typeface="Tajawal"/>
              </a:rPr>
              <a:t>ư</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giãn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nghỉ</a:t>
            </a:r>
            <a:r>
              <a:rPr lang="en-US" sz="2400" b="1" dirty="0">
                <a:solidFill>
                  <a:schemeClr val="accent1"/>
                </a:solidFill>
                <a:latin typeface="Kalam"/>
                <a:ea typeface="Tajawal"/>
                <a:cs typeface="Tajawal"/>
                <a:sym typeface="Tajawal"/>
              </a:rPr>
              <a:t> ng</a:t>
            </a:r>
            <a:r>
              <a:rPr lang="vi-VN" sz="2400" b="1" dirty="0">
                <a:solidFill>
                  <a:schemeClr val="accent1"/>
                </a:solidFill>
                <a:latin typeface="Kalam"/>
                <a:ea typeface="Tajawal"/>
                <a:cs typeface="Tajawal"/>
                <a:sym typeface="Tajawal"/>
              </a:rPr>
              <a:t>ơ</a:t>
            </a:r>
            <a:r>
              <a:rPr lang="en-US" sz="2400" b="1" dirty="0" err="1">
                <a:solidFill>
                  <a:schemeClr val="accent1"/>
                </a:solidFill>
                <a:latin typeface="Kalam"/>
                <a:ea typeface="Tajawal"/>
                <a:cs typeface="Tajawal"/>
                <a:sym typeface="Tajawal"/>
              </a:rPr>
              <a:t>i</a:t>
            </a:r>
            <a:endParaRPr sz="2400" b="1" dirty="0">
              <a:solidFill>
                <a:schemeClr val="accent1"/>
              </a:solidFill>
              <a:latin typeface="Kalam"/>
              <a:ea typeface="Tajawal"/>
              <a:cs typeface="Tajawal"/>
              <a:sym typeface="Tajawal"/>
            </a:endParaRPr>
          </a:p>
        </p:txBody>
      </p:sp>
      <p:sp>
        <p:nvSpPr>
          <p:cNvPr id="5414" name="Google Shape;5414;p42"/>
          <p:cNvSpPr txBox="1"/>
          <p:nvPr/>
        </p:nvSpPr>
        <p:spPr>
          <a:xfrm>
            <a:off x="3125208" y="5141537"/>
            <a:ext cx="3557963" cy="3604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accent1"/>
                </a:solidFill>
                <a:latin typeface="Kalam"/>
                <a:ea typeface="Tajawal"/>
                <a:cs typeface="Tajawal"/>
                <a:sym typeface="Tajawal"/>
              </a:rPr>
              <a:t>Nh</a:t>
            </a:r>
            <a:r>
              <a:rPr lang="en-US" sz="2400" b="1" dirty="0" err="1">
                <a:solidFill>
                  <a:schemeClr val="accent1"/>
                </a:solidFill>
                <a:latin typeface="Kalam"/>
                <a:ea typeface="Tajawal"/>
                <a:cs typeface="Tajawal"/>
                <a:sym typeface="Tajawal"/>
              </a:rPr>
              <a:t>ững</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bữa</a:t>
            </a:r>
            <a:r>
              <a:rPr lang="en-US" sz="2400" b="1" dirty="0">
                <a:solidFill>
                  <a:schemeClr val="accent1"/>
                </a:solidFill>
                <a:latin typeface="Kalam"/>
                <a:ea typeface="Tajawal"/>
                <a:cs typeface="Tajawal"/>
                <a:sym typeface="Tajawal"/>
              </a:rPr>
              <a:t> c</a:t>
            </a:r>
            <a:r>
              <a:rPr lang="vi-VN" sz="2400" b="1" dirty="0">
                <a:solidFill>
                  <a:schemeClr val="accent1"/>
                </a:solidFill>
                <a:latin typeface="Kalam"/>
                <a:ea typeface="Tajawal"/>
                <a:cs typeface="Tajawal"/>
                <a:sym typeface="Tajawal"/>
              </a:rPr>
              <a:t>ơ</a:t>
            </a:r>
            <a:r>
              <a:rPr lang="en-US" sz="2400" b="1" dirty="0">
                <a:solidFill>
                  <a:schemeClr val="accent1"/>
                </a:solidFill>
                <a:latin typeface="Kalam"/>
                <a:ea typeface="Tajawal"/>
                <a:cs typeface="Tajawal"/>
                <a:sym typeface="Tajawal"/>
              </a:rPr>
              <a:t>m </a:t>
            </a:r>
            <a:r>
              <a:rPr lang="en-US" sz="2400" b="1" dirty="0" err="1">
                <a:solidFill>
                  <a:schemeClr val="accent1"/>
                </a:solidFill>
                <a:latin typeface="Kalam"/>
                <a:ea typeface="Tajawal"/>
                <a:cs typeface="Tajawal"/>
                <a:sym typeface="Tajawal"/>
              </a:rPr>
              <a:t>đầm</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ấm</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bên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các</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thành</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viên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trong</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gia</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đình</a:t>
            </a:r>
            <a:r>
              <a:rPr lang="en-US" sz="2400" b="1" dirty="0">
                <a:solidFill>
                  <a:schemeClr val="accent1"/>
                </a:solidFill>
                <a:latin typeface="Kalam"/>
                <a:ea typeface="Tajawal"/>
                <a:cs typeface="Tajawal"/>
                <a:sym typeface="Tajawal"/>
              </a:rPr>
              <a:t> </a:t>
            </a:r>
            <a:endParaRPr sz="2400" b="1" dirty="0">
              <a:solidFill>
                <a:schemeClr val="accent1"/>
              </a:solidFill>
              <a:latin typeface="Kalam"/>
              <a:ea typeface="Tajawal"/>
              <a:cs typeface="Tajawal"/>
              <a:sym typeface="Tajawal"/>
            </a:endParaRPr>
          </a:p>
        </p:txBody>
      </p:sp>
      <p:sp>
        <p:nvSpPr>
          <p:cNvPr id="5416" name="Google Shape;5416;p42"/>
          <p:cNvSpPr txBox="1"/>
          <p:nvPr/>
        </p:nvSpPr>
        <p:spPr>
          <a:xfrm>
            <a:off x="7957684" y="5074963"/>
            <a:ext cx="3734203" cy="3604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accent1"/>
                </a:solidFill>
                <a:latin typeface="Kalam"/>
                <a:ea typeface="Tajawal"/>
                <a:cs typeface="Tajawal"/>
                <a:sym typeface="Tajawal"/>
              </a:rPr>
              <a:t>Tr</a:t>
            </a:r>
            <a:r>
              <a:rPr lang="en-US" sz="2400" b="1" dirty="0" err="1">
                <a:solidFill>
                  <a:schemeClr val="accent1"/>
                </a:solidFill>
                <a:latin typeface="Kalam"/>
                <a:ea typeface="Tajawal"/>
                <a:cs typeface="Tajawal"/>
                <a:sym typeface="Tajawal"/>
              </a:rPr>
              <a:t>ánh</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gió</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bão</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thời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tiết</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khắc</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nhiệt</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của</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tự</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nhiên</a:t>
            </a:r>
            <a:endParaRPr sz="2400" b="1" dirty="0">
              <a:solidFill>
                <a:schemeClr val="accent1"/>
              </a:solidFill>
              <a:latin typeface="Kalam"/>
              <a:ea typeface="Tajawal"/>
              <a:cs typeface="Tajawal"/>
              <a:sym typeface="Tajawal"/>
            </a:endParaRPr>
          </a:p>
        </p:txBody>
      </p:sp>
      <p:sp>
        <p:nvSpPr>
          <p:cNvPr id="5418" name="Google Shape;5418;p42"/>
          <p:cNvSpPr txBox="1"/>
          <p:nvPr/>
        </p:nvSpPr>
        <p:spPr>
          <a:xfrm>
            <a:off x="683585" y="2345662"/>
            <a:ext cx="3312117" cy="3604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accent1"/>
                </a:solidFill>
                <a:latin typeface="Kalam"/>
                <a:ea typeface="Tajawal"/>
                <a:cs typeface="Tajawal"/>
                <a:sym typeface="Tajawal"/>
              </a:rPr>
              <a:t>N</a:t>
            </a:r>
            <a:r>
              <a:rPr lang="en-US" sz="2400" b="1" dirty="0" err="1">
                <a:solidFill>
                  <a:schemeClr val="accent1"/>
                </a:solidFill>
                <a:latin typeface="Kalam"/>
                <a:ea typeface="Tajawal"/>
                <a:cs typeface="Tajawal"/>
                <a:sym typeface="Tajawal"/>
              </a:rPr>
              <a:t>hà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là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nơi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để</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về</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luôn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có</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những</a:t>
            </a:r>
            <a:r>
              <a:rPr lang="en-US" sz="2400" b="1" dirty="0">
                <a:solidFill>
                  <a:schemeClr val="accent1"/>
                </a:solidFill>
                <a:latin typeface="Kalam"/>
                <a:ea typeface="Tajawal"/>
                <a:cs typeface="Tajawal"/>
                <a:sym typeface="Tajawal"/>
              </a:rPr>
              <a:t> ng</a:t>
            </a:r>
            <a:r>
              <a:rPr lang="vi-VN" sz="2400" b="1" dirty="0">
                <a:solidFill>
                  <a:schemeClr val="accent1"/>
                </a:solidFill>
                <a:latin typeface="Kalam"/>
                <a:ea typeface="Tajawal"/>
                <a:cs typeface="Tajawal"/>
                <a:sym typeface="Tajawal"/>
              </a:rPr>
              <a:t>ư</a:t>
            </a:r>
            <a:r>
              <a:rPr lang="en-US" sz="2400" b="1" dirty="0" err="1">
                <a:solidFill>
                  <a:schemeClr val="accent1"/>
                </a:solidFill>
                <a:latin typeface="Kalam"/>
                <a:ea typeface="Tajawal"/>
                <a:cs typeface="Tajawal"/>
                <a:sym typeface="Tajawal"/>
              </a:rPr>
              <a:t>ời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thân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yêu</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đợi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chúng</a:t>
            </a:r>
            <a:r>
              <a:rPr lang="en-US" sz="2400" b="1" dirty="0">
                <a:solidFill>
                  <a:schemeClr val="accent1"/>
                </a:solidFill>
                <a:latin typeface="Kalam"/>
                <a:ea typeface="Tajawal"/>
                <a:cs typeface="Tajawal"/>
                <a:sym typeface="Tajawal"/>
              </a:rPr>
              <a:t> ta</a:t>
            </a:r>
            <a:endParaRPr sz="2400" b="1" dirty="0">
              <a:solidFill>
                <a:schemeClr val="accent1"/>
              </a:solidFill>
              <a:latin typeface="Kalam"/>
              <a:ea typeface="Tajawal"/>
              <a:cs typeface="Tajawal"/>
              <a:sym typeface="Tajawal"/>
            </a:endParaRPr>
          </a:p>
        </p:txBody>
      </p:sp>
      <p:sp>
        <p:nvSpPr>
          <p:cNvPr id="5420" name="Google Shape;5420;p42"/>
          <p:cNvSpPr txBox="1"/>
          <p:nvPr/>
        </p:nvSpPr>
        <p:spPr>
          <a:xfrm>
            <a:off x="2086035" y="3892933"/>
            <a:ext cx="8704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01</a:t>
            </a:r>
            <a:endParaRPr sz="2933" dirty="0">
              <a:solidFill>
                <a:schemeClr val="accent1"/>
              </a:solidFill>
              <a:latin typeface="Architects Daughter"/>
              <a:ea typeface="Architects Daughter"/>
              <a:cs typeface="Architects Daughter"/>
              <a:sym typeface="Architects Daughter"/>
            </a:endParaRPr>
          </a:p>
        </p:txBody>
      </p:sp>
      <p:sp>
        <p:nvSpPr>
          <p:cNvPr id="5421" name="Google Shape;5421;p42"/>
          <p:cNvSpPr txBox="1"/>
          <p:nvPr/>
        </p:nvSpPr>
        <p:spPr>
          <a:xfrm>
            <a:off x="4442235" y="3892933"/>
            <a:ext cx="8716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02</a:t>
            </a:r>
            <a:endParaRPr sz="2933" dirty="0">
              <a:solidFill>
                <a:schemeClr val="accent1"/>
              </a:solidFill>
              <a:latin typeface="Architects Daughter"/>
              <a:ea typeface="Architects Daughter"/>
              <a:cs typeface="Architects Daughter"/>
              <a:sym typeface="Architects Daughter"/>
            </a:endParaRPr>
          </a:p>
        </p:txBody>
      </p:sp>
      <p:sp>
        <p:nvSpPr>
          <p:cNvPr id="5422" name="Google Shape;5422;p42"/>
          <p:cNvSpPr txBox="1"/>
          <p:nvPr/>
        </p:nvSpPr>
        <p:spPr>
          <a:xfrm>
            <a:off x="6798988" y="3892933"/>
            <a:ext cx="8704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03</a:t>
            </a:r>
            <a:endParaRPr sz="2933" dirty="0">
              <a:solidFill>
                <a:schemeClr val="accent1"/>
              </a:solidFill>
              <a:latin typeface="Architects Daughter"/>
              <a:ea typeface="Architects Daughter"/>
              <a:cs typeface="Architects Daughter"/>
              <a:sym typeface="Architects Daughter"/>
            </a:endParaRPr>
          </a:p>
        </p:txBody>
      </p:sp>
      <p:sp>
        <p:nvSpPr>
          <p:cNvPr id="5423" name="Google Shape;5423;p42"/>
          <p:cNvSpPr txBox="1"/>
          <p:nvPr/>
        </p:nvSpPr>
        <p:spPr>
          <a:xfrm>
            <a:off x="9156309" y="3892933"/>
            <a:ext cx="8716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04</a:t>
            </a:r>
            <a:endParaRPr sz="2933" dirty="0">
              <a:solidFill>
                <a:schemeClr val="accent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0"/>
                                        </p:tgtEl>
                                        <p:attrNameLst>
                                          <p:attrName>style.visibility</p:attrName>
                                        </p:attrNameLst>
                                      </p:cBhvr>
                                      <p:to>
                                        <p:strVal val="visible"/>
                                      </p:to>
                                    </p:set>
                                    <p:anim calcmode="lin" valueType="num">
                                      <p:cBhvr additive="base">
                                        <p:cTn id="7" dur="500" fill="hold"/>
                                        <p:tgtEl>
                                          <p:spTgt spid="5420"/>
                                        </p:tgtEl>
                                        <p:attrNameLst>
                                          <p:attrName>ppt_x</p:attrName>
                                        </p:attrNameLst>
                                      </p:cBhvr>
                                      <p:tavLst>
                                        <p:tav tm="0">
                                          <p:val>
                                            <p:strVal val="#ppt_x"/>
                                          </p:val>
                                        </p:tav>
                                        <p:tav tm="100000">
                                          <p:val>
                                            <p:strVal val="#ppt_x"/>
                                          </p:val>
                                        </p:tav>
                                      </p:tavLst>
                                    </p:anim>
                                    <p:anim calcmode="lin" valueType="num">
                                      <p:cBhvr additive="base">
                                        <p:cTn id="8" dur="500" fill="hold"/>
                                        <p:tgtEl>
                                          <p:spTgt spid="54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18"/>
                                        </p:tgtEl>
                                        <p:attrNameLst>
                                          <p:attrName>style.visibility</p:attrName>
                                        </p:attrNameLst>
                                      </p:cBhvr>
                                      <p:to>
                                        <p:strVal val="visible"/>
                                      </p:to>
                                    </p:set>
                                    <p:anim calcmode="lin" valueType="num">
                                      <p:cBhvr additive="base">
                                        <p:cTn id="13" dur="500" fill="hold"/>
                                        <p:tgtEl>
                                          <p:spTgt spid="5418"/>
                                        </p:tgtEl>
                                        <p:attrNameLst>
                                          <p:attrName>ppt_x</p:attrName>
                                        </p:attrNameLst>
                                      </p:cBhvr>
                                      <p:tavLst>
                                        <p:tav tm="0">
                                          <p:val>
                                            <p:strVal val="#ppt_x"/>
                                          </p:val>
                                        </p:tav>
                                        <p:tav tm="100000">
                                          <p:val>
                                            <p:strVal val="#ppt_x"/>
                                          </p:val>
                                        </p:tav>
                                      </p:tavLst>
                                    </p:anim>
                                    <p:anim calcmode="lin" valueType="num">
                                      <p:cBhvr additive="base">
                                        <p:cTn id="14" dur="500" fill="hold"/>
                                        <p:tgtEl>
                                          <p:spTgt spid="54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1"/>
                                        </p:tgtEl>
                                        <p:attrNameLst>
                                          <p:attrName>style.visibility</p:attrName>
                                        </p:attrNameLst>
                                      </p:cBhvr>
                                      <p:to>
                                        <p:strVal val="visible"/>
                                      </p:to>
                                    </p:set>
                                    <p:anim calcmode="lin" valueType="num">
                                      <p:cBhvr additive="base">
                                        <p:cTn id="19" dur="500" fill="hold"/>
                                        <p:tgtEl>
                                          <p:spTgt spid="5421"/>
                                        </p:tgtEl>
                                        <p:attrNameLst>
                                          <p:attrName>ppt_x</p:attrName>
                                        </p:attrNameLst>
                                      </p:cBhvr>
                                      <p:tavLst>
                                        <p:tav tm="0">
                                          <p:val>
                                            <p:strVal val="#ppt_x"/>
                                          </p:val>
                                        </p:tav>
                                        <p:tav tm="100000">
                                          <p:val>
                                            <p:strVal val="#ppt_x"/>
                                          </p:val>
                                        </p:tav>
                                      </p:tavLst>
                                    </p:anim>
                                    <p:anim calcmode="lin" valueType="num">
                                      <p:cBhvr additive="base">
                                        <p:cTn id="20" dur="500" fill="hold"/>
                                        <p:tgtEl>
                                          <p:spTgt spid="54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14"/>
                                        </p:tgtEl>
                                        <p:attrNameLst>
                                          <p:attrName>style.visibility</p:attrName>
                                        </p:attrNameLst>
                                      </p:cBhvr>
                                      <p:to>
                                        <p:strVal val="visible"/>
                                      </p:to>
                                    </p:set>
                                    <p:anim calcmode="lin" valueType="num">
                                      <p:cBhvr additive="base">
                                        <p:cTn id="25" dur="500" fill="hold"/>
                                        <p:tgtEl>
                                          <p:spTgt spid="5414"/>
                                        </p:tgtEl>
                                        <p:attrNameLst>
                                          <p:attrName>ppt_x</p:attrName>
                                        </p:attrNameLst>
                                      </p:cBhvr>
                                      <p:tavLst>
                                        <p:tav tm="0">
                                          <p:val>
                                            <p:strVal val="#ppt_x"/>
                                          </p:val>
                                        </p:tav>
                                        <p:tav tm="100000">
                                          <p:val>
                                            <p:strVal val="#ppt_x"/>
                                          </p:val>
                                        </p:tav>
                                      </p:tavLst>
                                    </p:anim>
                                    <p:anim calcmode="lin" valueType="num">
                                      <p:cBhvr additive="base">
                                        <p:cTn id="26" dur="500" fill="hold"/>
                                        <p:tgtEl>
                                          <p:spTgt spid="54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422"/>
                                        </p:tgtEl>
                                        <p:attrNameLst>
                                          <p:attrName>style.visibility</p:attrName>
                                        </p:attrNameLst>
                                      </p:cBhvr>
                                      <p:to>
                                        <p:strVal val="visible"/>
                                      </p:to>
                                    </p:set>
                                    <p:anim calcmode="lin" valueType="num">
                                      <p:cBhvr additive="base">
                                        <p:cTn id="31" dur="500" fill="hold"/>
                                        <p:tgtEl>
                                          <p:spTgt spid="5422"/>
                                        </p:tgtEl>
                                        <p:attrNameLst>
                                          <p:attrName>ppt_x</p:attrName>
                                        </p:attrNameLst>
                                      </p:cBhvr>
                                      <p:tavLst>
                                        <p:tav tm="0">
                                          <p:val>
                                            <p:strVal val="#ppt_x"/>
                                          </p:val>
                                        </p:tav>
                                        <p:tav tm="100000">
                                          <p:val>
                                            <p:strVal val="#ppt_x"/>
                                          </p:val>
                                        </p:tav>
                                      </p:tavLst>
                                    </p:anim>
                                    <p:anim calcmode="lin" valueType="num">
                                      <p:cBhvr additive="base">
                                        <p:cTn id="32" dur="500" fill="hold"/>
                                        <p:tgtEl>
                                          <p:spTgt spid="54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12"/>
                                        </p:tgtEl>
                                        <p:attrNameLst>
                                          <p:attrName>style.visibility</p:attrName>
                                        </p:attrNameLst>
                                      </p:cBhvr>
                                      <p:to>
                                        <p:strVal val="visible"/>
                                      </p:to>
                                    </p:set>
                                    <p:anim calcmode="lin" valueType="num">
                                      <p:cBhvr additive="base">
                                        <p:cTn id="37" dur="500" fill="hold"/>
                                        <p:tgtEl>
                                          <p:spTgt spid="5412"/>
                                        </p:tgtEl>
                                        <p:attrNameLst>
                                          <p:attrName>ppt_x</p:attrName>
                                        </p:attrNameLst>
                                      </p:cBhvr>
                                      <p:tavLst>
                                        <p:tav tm="0">
                                          <p:val>
                                            <p:strVal val="#ppt_x"/>
                                          </p:val>
                                        </p:tav>
                                        <p:tav tm="100000">
                                          <p:val>
                                            <p:strVal val="#ppt_x"/>
                                          </p:val>
                                        </p:tav>
                                      </p:tavLst>
                                    </p:anim>
                                    <p:anim calcmode="lin" valueType="num">
                                      <p:cBhvr additive="base">
                                        <p:cTn id="38" dur="500" fill="hold"/>
                                        <p:tgtEl>
                                          <p:spTgt spid="54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423"/>
                                        </p:tgtEl>
                                        <p:attrNameLst>
                                          <p:attrName>style.visibility</p:attrName>
                                        </p:attrNameLst>
                                      </p:cBhvr>
                                      <p:to>
                                        <p:strVal val="visible"/>
                                      </p:to>
                                    </p:set>
                                    <p:anim calcmode="lin" valueType="num">
                                      <p:cBhvr additive="base">
                                        <p:cTn id="43" dur="500" fill="hold"/>
                                        <p:tgtEl>
                                          <p:spTgt spid="5423"/>
                                        </p:tgtEl>
                                        <p:attrNameLst>
                                          <p:attrName>ppt_x</p:attrName>
                                        </p:attrNameLst>
                                      </p:cBhvr>
                                      <p:tavLst>
                                        <p:tav tm="0">
                                          <p:val>
                                            <p:strVal val="#ppt_x"/>
                                          </p:val>
                                        </p:tav>
                                        <p:tav tm="100000">
                                          <p:val>
                                            <p:strVal val="#ppt_x"/>
                                          </p:val>
                                        </p:tav>
                                      </p:tavLst>
                                    </p:anim>
                                    <p:anim calcmode="lin" valueType="num">
                                      <p:cBhvr additive="base">
                                        <p:cTn id="44" dur="500" fill="hold"/>
                                        <p:tgtEl>
                                          <p:spTgt spid="54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416"/>
                                        </p:tgtEl>
                                        <p:attrNameLst>
                                          <p:attrName>style.visibility</p:attrName>
                                        </p:attrNameLst>
                                      </p:cBhvr>
                                      <p:to>
                                        <p:strVal val="visible"/>
                                      </p:to>
                                    </p:set>
                                    <p:anim calcmode="lin" valueType="num">
                                      <p:cBhvr additive="base">
                                        <p:cTn id="49" dur="500" fill="hold"/>
                                        <p:tgtEl>
                                          <p:spTgt spid="5416"/>
                                        </p:tgtEl>
                                        <p:attrNameLst>
                                          <p:attrName>ppt_x</p:attrName>
                                        </p:attrNameLst>
                                      </p:cBhvr>
                                      <p:tavLst>
                                        <p:tav tm="0">
                                          <p:val>
                                            <p:strVal val="#ppt_x"/>
                                          </p:val>
                                        </p:tav>
                                        <p:tav tm="100000">
                                          <p:val>
                                            <p:strVal val="#ppt_x"/>
                                          </p:val>
                                        </p:tav>
                                      </p:tavLst>
                                    </p:anim>
                                    <p:anim calcmode="lin" valueType="num">
                                      <p:cBhvr additive="base">
                                        <p:cTn id="50" dur="500" fill="hold"/>
                                        <p:tgtEl>
                                          <p:spTgt spid="5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2" grpId="0"/>
      <p:bldP spid="5414" grpId="0"/>
      <p:bldP spid="5416" grpId="0"/>
      <p:bldP spid="5418" grpId="0"/>
      <p:bldP spid="5420" grpId="0"/>
      <p:bldP spid="5421" grpId="0"/>
      <p:bldP spid="5422" grpId="0"/>
      <p:bldP spid="542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1780</TotalTime>
  <Words>1292</Words>
  <Application>Microsoft Office PowerPoint</Application>
  <PresentationFormat>Widescreen</PresentationFormat>
  <Paragraphs>158</Paragraphs>
  <Slides>25</Slides>
  <Notes>10</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Architects Daughter</vt:lpstr>
      <vt:lpstr>Arial</vt:lpstr>
      <vt:lpstr>Barlow Condensed</vt:lpstr>
      <vt:lpstr>Calibri</vt:lpstr>
      <vt:lpstr>Calibri Light</vt:lpstr>
      <vt:lpstr>Kalam</vt:lpstr>
      <vt:lpstr>Montserrat</vt:lpstr>
      <vt:lpstr>华文新魏</vt:lpstr>
      <vt:lpstr>Tahoma</vt:lpstr>
      <vt:lpstr>Tajawal</vt:lpstr>
      <vt:lpstr>Times New Roman</vt:lpstr>
      <vt:lpstr>仓耳今楷05-6763 W05</vt:lpstr>
      <vt:lpstr>方正静蕾简体</vt:lpstr>
      <vt:lpstr>等线</vt:lpstr>
      <vt:lpstr>Office Theme</vt:lpstr>
      <vt:lpstr>PowerPoint Presentation</vt:lpstr>
      <vt:lpstr>PowerPoint Presentation</vt:lpstr>
      <vt:lpstr>PowerPoint Presentation</vt:lpstr>
      <vt:lpstr>CHƯƠNG I: NHÀ Ở TIẾT 1: KHÁI QUÁT VỀ NHÀ Ở</vt:lpstr>
      <vt:lpstr>Bài học được thực hiện trong 2 tiết:</vt:lpstr>
      <vt:lpstr>PowerPoint Presentation</vt:lpstr>
      <vt:lpstr>PowerPoint Presentation</vt:lpstr>
      <vt:lpstr>PowerPoint Presentation</vt:lpstr>
      <vt:lpstr>I. Vai trò của nhà ở</vt:lpstr>
      <vt:lpstr>I. Vai trò của nhà 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vuinguyen2021@outlook.com</dc:creator>
  <cp:lastModifiedBy>Microsoft account</cp:lastModifiedBy>
  <cp:revision>79</cp:revision>
  <dcterms:created xsi:type="dcterms:W3CDTF">2021-08-06T02:15:29Z</dcterms:created>
  <dcterms:modified xsi:type="dcterms:W3CDTF">2021-09-08T00:45:13Z</dcterms:modified>
</cp:coreProperties>
</file>