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8229600" cx="155448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592">
          <p15:clr>
            <a:srgbClr val="000000"/>
          </p15:clr>
        </p15:guide>
        <p15:guide id="2" pos="4896">
          <p15:clr>
            <a:srgbClr val="000000"/>
          </p15:clr>
        </p15:guide>
      </p15:sldGuideLst>
    </p:ext>
    <p:ext uri="http://customooxmlschemas.google.com/">
      <go:slidesCustomData xmlns:go="http://customooxmlschemas.google.com/" r:id="rId17" roundtripDataSignature="AMtx7mjhq55ZzXP2J1eccR9loL7eqgEEl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E05B18B-FAC2-4D86-953B-88E00018E667}">
  <a:tblStyle styleId="{3E05B18B-FAC2-4D86-953B-88E00018E667}"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592" orient="horz"/>
        <p:guide pos="4896"/>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customschemas.google.com/relationships/presentationmetadata" Target="metadata"/><Relationship Id="rId16" Type="http://schemas.openxmlformats.org/officeDocument/2006/relationships/slide" Target="slides/slide10.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84612"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SzPts val="1400"/>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190500" y="685800"/>
            <a:ext cx="6477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212"/>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p1:notes"/>
          <p:cNvSpPr/>
          <p:nvPr>
            <p:ph idx="2" type="sldImg"/>
          </p:nvPr>
        </p:nvSpPr>
        <p:spPr>
          <a:xfrm>
            <a:off x="190500" y="685800"/>
            <a:ext cx="6477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10:notes"/>
          <p:cNvSpPr/>
          <p:nvPr>
            <p:ph idx="2" type="sldImg"/>
          </p:nvPr>
        </p:nvSpPr>
        <p:spPr>
          <a:xfrm>
            <a:off x="190500" y="685800"/>
            <a:ext cx="6477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2:notes"/>
          <p:cNvSpPr/>
          <p:nvPr>
            <p:ph idx="2" type="sldImg"/>
          </p:nvPr>
        </p:nvSpPr>
        <p:spPr>
          <a:xfrm>
            <a:off x="190500" y="685800"/>
            <a:ext cx="6477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3:notes"/>
          <p:cNvSpPr/>
          <p:nvPr>
            <p:ph idx="2" type="sldImg"/>
          </p:nvPr>
        </p:nvSpPr>
        <p:spPr>
          <a:xfrm>
            <a:off x="190500" y="685800"/>
            <a:ext cx="6477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4:notes"/>
          <p:cNvSpPr/>
          <p:nvPr>
            <p:ph idx="2" type="sldImg"/>
          </p:nvPr>
        </p:nvSpPr>
        <p:spPr>
          <a:xfrm>
            <a:off x="190500" y="685800"/>
            <a:ext cx="6477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5:notes"/>
          <p:cNvSpPr/>
          <p:nvPr>
            <p:ph idx="2" type="sldImg"/>
          </p:nvPr>
        </p:nvSpPr>
        <p:spPr>
          <a:xfrm>
            <a:off x="190500" y="685800"/>
            <a:ext cx="6477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6:notes"/>
          <p:cNvSpPr/>
          <p:nvPr>
            <p:ph idx="2" type="sldImg"/>
          </p:nvPr>
        </p:nvSpPr>
        <p:spPr>
          <a:xfrm>
            <a:off x="190500" y="685800"/>
            <a:ext cx="6477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7:notes"/>
          <p:cNvSpPr/>
          <p:nvPr>
            <p:ph idx="2" type="sldImg"/>
          </p:nvPr>
        </p:nvSpPr>
        <p:spPr>
          <a:xfrm>
            <a:off x="190500" y="685800"/>
            <a:ext cx="6477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8:notes"/>
          <p:cNvSpPr/>
          <p:nvPr>
            <p:ph idx="2" type="sldImg"/>
          </p:nvPr>
        </p:nvSpPr>
        <p:spPr>
          <a:xfrm>
            <a:off x="190500" y="685800"/>
            <a:ext cx="6477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9:notes"/>
          <p:cNvSpPr/>
          <p:nvPr>
            <p:ph idx="2" type="sldImg"/>
          </p:nvPr>
        </p:nvSpPr>
        <p:spPr>
          <a:xfrm>
            <a:off x="190500" y="685800"/>
            <a:ext cx="6477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12"/>
          <p:cNvSpPr txBox="1"/>
          <p:nvPr>
            <p:ph type="title"/>
          </p:nvPr>
        </p:nvSpPr>
        <p:spPr>
          <a:xfrm>
            <a:off x="777875" y="330200"/>
            <a:ext cx="13989050" cy="1371600"/>
          </a:xfrm>
          <a:prstGeom prst="rect">
            <a:avLst/>
          </a:prstGeom>
          <a:noFill/>
          <a:ln>
            <a:noFill/>
          </a:ln>
        </p:spPr>
        <p:txBody>
          <a:bodyPr anchorCtr="0" anchor="ctr" bIns="67925" lIns="135850" spcFirstLastPara="1" rIns="135850" wrap="square" tIns="679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 name="Google Shape;17;p12"/>
          <p:cNvSpPr txBox="1"/>
          <p:nvPr>
            <p:ph idx="1" type="body"/>
          </p:nvPr>
        </p:nvSpPr>
        <p:spPr>
          <a:xfrm>
            <a:off x="777875" y="1920875"/>
            <a:ext cx="13989050" cy="5430837"/>
          </a:xfrm>
          <a:prstGeom prst="rect">
            <a:avLst/>
          </a:prstGeom>
          <a:noFill/>
          <a:ln>
            <a:noFill/>
          </a:ln>
        </p:spPr>
        <p:txBody>
          <a:bodyPr anchorCtr="0" anchor="t" bIns="67925" lIns="135850" spcFirstLastPara="1" rIns="135850" wrap="square" tIns="67925">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 name="Google Shape;18;p12"/>
          <p:cNvSpPr txBox="1"/>
          <p:nvPr>
            <p:ph idx="10" type="dt"/>
          </p:nvPr>
        </p:nvSpPr>
        <p:spPr>
          <a:xfrm>
            <a:off x="777875" y="7494587"/>
            <a:ext cx="3625850" cy="571500"/>
          </a:xfrm>
          <a:prstGeom prst="rect">
            <a:avLst/>
          </a:prstGeom>
          <a:noFill/>
          <a:ln>
            <a:noFill/>
          </a:ln>
        </p:spPr>
        <p:txBody>
          <a:bodyPr anchorCtr="0" anchor="t" bIns="67925" lIns="135850" spcFirstLastPara="1" rIns="135850" wrap="square" tIns="679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2"/>
          <p:cNvSpPr txBox="1"/>
          <p:nvPr>
            <p:ph idx="11" type="ftr"/>
          </p:nvPr>
        </p:nvSpPr>
        <p:spPr>
          <a:xfrm>
            <a:off x="5311775" y="7494587"/>
            <a:ext cx="4921250" cy="571500"/>
          </a:xfrm>
          <a:prstGeom prst="rect">
            <a:avLst/>
          </a:prstGeom>
          <a:noFill/>
          <a:ln>
            <a:noFill/>
          </a:ln>
        </p:spPr>
        <p:txBody>
          <a:bodyPr anchorCtr="0" anchor="t" bIns="67925" lIns="135850" spcFirstLastPara="1" rIns="135850" wrap="square" tIns="679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2"/>
          <p:cNvSpPr txBox="1"/>
          <p:nvPr>
            <p:ph idx="12" type="sldNum"/>
          </p:nvPr>
        </p:nvSpPr>
        <p:spPr>
          <a:xfrm>
            <a:off x="11141075" y="7494587"/>
            <a:ext cx="3625850" cy="571500"/>
          </a:xfrm>
          <a:prstGeom prst="rect">
            <a:avLst/>
          </a:prstGeom>
          <a:noFill/>
          <a:ln>
            <a:noFill/>
          </a:ln>
        </p:spPr>
        <p:txBody>
          <a:bodyPr anchorCtr="0" anchor="t" bIns="67925" lIns="135850" spcFirstLastPara="1" rIns="135850" wrap="square" tIns="67925">
            <a:noAutofit/>
          </a:bodyPr>
          <a:lstStyle>
            <a:lvl1pPr indent="0" lvl="0" marL="0" marR="0" algn="r">
              <a:lnSpc>
                <a:spcPct val="100000"/>
              </a:lnSpc>
              <a:spcBef>
                <a:spcPts val="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0" name="Shape 70"/>
        <p:cNvGrpSpPr/>
        <p:nvPr/>
      </p:nvGrpSpPr>
      <p:grpSpPr>
        <a:xfrm>
          <a:off x="0" y="0"/>
          <a:ext cx="0" cy="0"/>
          <a:chOff x="0" y="0"/>
          <a:chExt cx="0" cy="0"/>
        </a:xfrm>
      </p:grpSpPr>
      <p:sp>
        <p:nvSpPr>
          <p:cNvPr id="71" name="Google Shape;71;p21"/>
          <p:cNvSpPr txBox="1"/>
          <p:nvPr>
            <p:ph type="title"/>
          </p:nvPr>
        </p:nvSpPr>
        <p:spPr>
          <a:xfrm>
            <a:off x="777875" y="330200"/>
            <a:ext cx="13989050" cy="1371600"/>
          </a:xfrm>
          <a:prstGeom prst="rect">
            <a:avLst/>
          </a:prstGeom>
          <a:noFill/>
          <a:ln>
            <a:noFill/>
          </a:ln>
        </p:spPr>
        <p:txBody>
          <a:bodyPr anchorCtr="0" anchor="ctr" bIns="67925" lIns="135850" spcFirstLastPara="1" rIns="135850" wrap="square" tIns="679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2" name="Google Shape;72;p21"/>
          <p:cNvSpPr txBox="1"/>
          <p:nvPr>
            <p:ph idx="1" type="body"/>
          </p:nvPr>
        </p:nvSpPr>
        <p:spPr>
          <a:xfrm>
            <a:off x="777240" y="1920240"/>
            <a:ext cx="6865620" cy="5431156"/>
          </a:xfrm>
          <a:prstGeom prst="rect">
            <a:avLst/>
          </a:prstGeom>
          <a:noFill/>
          <a:ln>
            <a:noFill/>
          </a:ln>
        </p:spPr>
        <p:txBody>
          <a:bodyPr anchorCtr="0" anchor="t" bIns="67925" lIns="135850" spcFirstLastPara="1" rIns="135850" wrap="square" tIns="67925">
            <a:noAutofit/>
          </a:bodyPr>
          <a:lstStyle>
            <a:lvl1pPr indent="-495300" lvl="0" marL="457200" algn="l">
              <a:spcBef>
                <a:spcPts val="840"/>
              </a:spcBef>
              <a:spcAft>
                <a:spcPts val="0"/>
              </a:spcAft>
              <a:buClr>
                <a:schemeClr val="dk1"/>
              </a:buClr>
              <a:buSzPts val="4200"/>
              <a:buFont typeface="Arial"/>
              <a:buChar char="•"/>
              <a:defRPr sz="4200"/>
            </a:lvl1pPr>
            <a:lvl2pPr indent="-457200" lvl="1" marL="914400" algn="l">
              <a:spcBef>
                <a:spcPts val="720"/>
              </a:spcBef>
              <a:spcAft>
                <a:spcPts val="0"/>
              </a:spcAft>
              <a:buClr>
                <a:schemeClr val="dk1"/>
              </a:buClr>
              <a:buSzPts val="3600"/>
              <a:buFont typeface="Arial"/>
              <a:buChar char="–"/>
              <a:defRPr sz="3600"/>
            </a:lvl2pPr>
            <a:lvl3pPr indent="-419100" lvl="2" marL="1371600" algn="l">
              <a:spcBef>
                <a:spcPts val="600"/>
              </a:spcBef>
              <a:spcAft>
                <a:spcPts val="0"/>
              </a:spcAft>
              <a:buClr>
                <a:schemeClr val="dk1"/>
              </a:buClr>
              <a:buSzPts val="3000"/>
              <a:buFont typeface="Arial"/>
              <a:buChar char="•"/>
              <a:defRPr sz="3000"/>
            </a:lvl3pPr>
            <a:lvl4pPr indent="-400050" lvl="3" marL="1828800" algn="l">
              <a:spcBef>
                <a:spcPts val="540"/>
              </a:spcBef>
              <a:spcAft>
                <a:spcPts val="0"/>
              </a:spcAft>
              <a:buClr>
                <a:schemeClr val="dk1"/>
              </a:buClr>
              <a:buSzPts val="2700"/>
              <a:buFont typeface="Arial"/>
              <a:buChar char="–"/>
              <a:defRPr sz="2700"/>
            </a:lvl4pPr>
            <a:lvl5pPr indent="-400050" lvl="4" marL="2286000" algn="l">
              <a:spcBef>
                <a:spcPts val="540"/>
              </a:spcBef>
              <a:spcAft>
                <a:spcPts val="0"/>
              </a:spcAft>
              <a:buClr>
                <a:schemeClr val="dk1"/>
              </a:buClr>
              <a:buSzPts val="2700"/>
              <a:buFont typeface="Arial"/>
              <a:buChar char="»"/>
              <a:defRPr sz="2700"/>
            </a:lvl5pPr>
            <a:lvl6pPr indent="-400050" lvl="5" marL="2743200" algn="l">
              <a:spcBef>
                <a:spcPts val="540"/>
              </a:spcBef>
              <a:spcAft>
                <a:spcPts val="0"/>
              </a:spcAft>
              <a:buClr>
                <a:schemeClr val="dk1"/>
              </a:buClr>
              <a:buSzPts val="2700"/>
              <a:buFont typeface="Arial"/>
              <a:buChar char="»"/>
              <a:defRPr sz="2700"/>
            </a:lvl6pPr>
            <a:lvl7pPr indent="-400050" lvl="6" marL="3200400" algn="l">
              <a:spcBef>
                <a:spcPts val="540"/>
              </a:spcBef>
              <a:spcAft>
                <a:spcPts val="0"/>
              </a:spcAft>
              <a:buClr>
                <a:schemeClr val="dk1"/>
              </a:buClr>
              <a:buSzPts val="2700"/>
              <a:buFont typeface="Arial"/>
              <a:buChar char="»"/>
              <a:defRPr sz="2700"/>
            </a:lvl7pPr>
            <a:lvl8pPr indent="-400050" lvl="7" marL="3657600" algn="l">
              <a:spcBef>
                <a:spcPts val="540"/>
              </a:spcBef>
              <a:spcAft>
                <a:spcPts val="0"/>
              </a:spcAft>
              <a:buClr>
                <a:schemeClr val="dk1"/>
              </a:buClr>
              <a:buSzPts val="2700"/>
              <a:buFont typeface="Arial"/>
              <a:buChar char="»"/>
              <a:defRPr sz="2700"/>
            </a:lvl8pPr>
            <a:lvl9pPr indent="-400050" lvl="8" marL="4114800" algn="l">
              <a:spcBef>
                <a:spcPts val="540"/>
              </a:spcBef>
              <a:spcAft>
                <a:spcPts val="0"/>
              </a:spcAft>
              <a:buClr>
                <a:schemeClr val="dk1"/>
              </a:buClr>
              <a:buSzPts val="2700"/>
              <a:buFont typeface="Arial"/>
              <a:buChar char="»"/>
              <a:defRPr sz="2700"/>
            </a:lvl9pPr>
          </a:lstStyle>
          <a:p/>
        </p:txBody>
      </p:sp>
      <p:sp>
        <p:nvSpPr>
          <p:cNvPr id="73" name="Google Shape;73;p21"/>
          <p:cNvSpPr txBox="1"/>
          <p:nvPr>
            <p:ph idx="2" type="body"/>
          </p:nvPr>
        </p:nvSpPr>
        <p:spPr>
          <a:xfrm>
            <a:off x="7901940" y="1920240"/>
            <a:ext cx="6865620" cy="5431156"/>
          </a:xfrm>
          <a:prstGeom prst="rect">
            <a:avLst/>
          </a:prstGeom>
          <a:noFill/>
          <a:ln>
            <a:noFill/>
          </a:ln>
        </p:spPr>
        <p:txBody>
          <a:bodyPr anchorCtr="0" anchor="t" bIns="67925" lIns="135850" spcFirstLastPara="1" rIns="135850" wrap="square" tIns="67925">
            <a:noAutofit/>
          </a:bodyPr>
          <a:lstStyle>
            <a:lvl1pPr indent="-495300" lvl="0" marL="457200" algn="l">
              <a:spcBef>
                <a:spcPts val="840"/>
              </a:spcBef>
              <a:spcAft>
                <a:spcPts val="0"/>
              </a:spcAft>
              <a:buClr>
                <a:schemeClr val="dk1"/>
              </a:buClr>
              <a:buSzPts val="4200"/>
              <a:buFont typeface="Arial"/>
              <a:buChar char="•"/>
              <a:defRPr sz="4200"/>
            </a:lvl1pPr>
            <a:lvl2pPr indent="-457200" lvl="1" marL="914400" algn="l">
              <a:spcBef>
                <a:spcPts val="720"/>
              </a:spcBef>
              <a:spcAft>
                <a:spcPts val="0"/>
              </a:spcAft>
              <a:buClr>
                <a:schemeClr val="dk1"/>
              </a:buClr>
              <a:buSzPts val="3600"/>
              <a:buFont typeface="Arial"/>
              <a:buChar char="–"/>
              <a:defRPr sz="3600"/>
            </a:lvl2pPr>
            <a:lvl3pPr indent="-419100" lvl="2" marL="1371600" algn="l">
              <a:spcBef>
                <a:spcPts val="600"/>
              </a:spcBef>
              <a:spcAft>
                <a:spcPts val="0"/>
              </a:spcAft>
              <a:buClr>
                <a:schemeClr val="dk1"/>
              </a:buClr>
              <a:buSzPts val="3000"/>
              <a:buFont typeface="Arial"/>
              <a:buChar char="•"/>
              <a:defRPr sz="3000"/>
            </a:lvl3pPr>
            <a:lvl4pPr indent="-400050" lvl="3" marL="1828800" algn="l">
              <a:spcBef>
                <a:spcPts val="540"/>
              </a:spcBef>
              <a:spcAft>
                <a:spcPts val="0"/>
              </a:spcAft>
              <a:buClr>
                <a:schemeClr val="dk1"/>
              </a:buClr>
              <a:buSzPts val="2700"/>
              <a:buFont typeface="Arial"/>
              <a:buChar char="–"/>
              <a:defRPr sz="2700"/>
            </a:lvl4pPr>
            <a:lvl5pPr indent="-400050" lvl="4" marL="2286000" algn="l">
              <a:spcBef>
                <a:spcPts val="540"/>
              </a:spcBef>
              <a:spcAft>
                <a:spcPts val="0"/>
              </a:spcAft>
              <a:buClr>
                <a:schemeClr val="dk1"/>
              </a:buClr>
              <a:buSzPts val="2700"/>
              <a:buFont typeface="Arial"/>
              <a:buChar char="»"/>
              <a:defRPr sz="2700"/>
            </a:lvl5pPr>
            <a:lvl6pPr indent="-400050" lvl="5" marL="2743200" algn="l">
              <a:spcBef>
                <a:spcPts val="540"/>
              </a:spcBef>
              <a:spcAft>
                <a:spcPts val="0"/>
              </a:spcAft>
              <a:buClr>
                <a:schemeClr val="dk1"/>
              </a:buClr>
              <a:buSzPts val="2700"/>
              <a:buFont typeface="Arial"/>
              <a:buChar char="»"/>
              <a:defRPr sz="2700"/>
            </a:lvl6pPr>
            <a:lvl7pPr indent="-400050" lvl="6" marL="3200400" algn="l">
              <a:spcBef>
                <a:spcPts val="540"/>
              </a:spcBef>
              <a:spcAft>
                <a:spcPts val="0"/>
              </a:spcAft>
              <a:buClr>
                <a:schemeClr val="dk1"/>
              </a:buClr>
              <a:buSzPts val="2700"/>
              <a:buFont typeface="Arial"/>
              <a:buChar char="»"/>
              <a:defRPr sz="2700"/>
            </a:lvl7pPr>
            <a:lvl8pPr indent="-400050" lvl="7" marL="3657600" algn="l">
              <a:spcBef>
                <a:spcPts val="540"/>
              </a:spcBef>
              <a:spcAft>
                <a:spcPts val="0"/>
              </a:spcAft>
              <a:buClr>
                <a:schemeClr val="dk1"/>
              </a:buClr>
              <a:buSzPts val="2700"/>
              <a:buFont typeface="Arial"/>
              <a:buChar char="»"/>
              <a:defRPr sz="2700"/>
            </a:lvl8pPr>
            <a:lvl9pPr indent="-400050" lvl="8" marL="4114800" algn="l">
              <a:spcBef>
                <a:spcPts val="540"/>
              </a:spcBef>
              <a:spcAft>
                <a:spcPts val="0"/>
              </a:spcAft>
              <a:buClr>
                <a:schemeClr val="dk1"/>
              </a:buClr>
              <a:buSzPts val="2700"/>
              <a:buFont typeface="Arial"/>
              <a:buChar char="»"/>
              <a:defRPr sz="2700"/>
            </a:lvl9pPr>
          </a:lstStyle>
          <a:p/>
        </p:txBody>
      </p:sp>
      <p:sp>
        <p:nvSpPr>
          <p:cNvPr id="74" name="Google Shape;74;p21"/>
          <p:cNvSpPr txBox="1"/>
          <p:nvPr>
            <p:ph idx="10" type="dt"/>
          </p:nvPr>
        </p:nvSpPr>
        <p:spPr>
          <a:xfrm>
            <a:off x="777875" y="7494587"/>
            <a:ext cx="3625850" cy="571500"/>
          </a:xfrm>
          <a:prstGeom prst="rect">
            <a:avLst/>
          </a:prstGeom>
          <a:noFill/>
          <a:ln>
            <a:noFill/>
          </a:ln>
        </p:spPr>
        <p:txBody>
          <a:bodyPr anchorCtr="0" anchor="t" bIns="67925" lIns="135850" spcFirstLastPara="1" rIns="135850" wrap="square" tIns="679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21"/>
          <p:cNvSpPr txBox="1"/>
          <p:nvPr>
            <p:ph idx="11" type="ftr"/>
          </p:nvPr>
        </p:nvSpPr>
        <p:spPr>
          <a:xfrm>
            <a:off x="5311775" y="7494587"/>
            <a:ext cx="4921250" cy="571500"/>
          </a:xfrm>
          <a:prstGeom prst="rect">
            <a:avLst/>
          </a:prstGeom>
          <a:noFill/>
          <a:ln>
            <a:noFill/>
          </a:ln>
        </p:spPr>
        <p:txBody>
          <a:bodyPr anchorCtr="0" anchor="t" bIns="67925" lIns="135850" spcFirstLastPara="1" rIns="135850" wrap="square" tIns="679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1"/>
          <p:cNvSpPr txBox="1"/>
          <p:nvPr>
            <p:ph idx="12" type="sldNum"/>
          </p:nvPr>
        </p:nvSpPr>
        <p:spPr>
          <a:xfrm>
            <a:off x="11141075" y="7494587"/>
            <a:ext cx="3625850" cy="571500"/>
          </a:xfrm>
          <a:prstGeom prst="rect">
            <a:avLst/>
          </a:prstGeom>
          <a:noFill/>
          <a:ln>
            <a:noFill/>
          </a:ln>
        </p:spPr>
        <p:txBody>
          <a:bodyPr anchorCtr="0" anchor="t" bIns="67925" lIns="135850" spcFirstLastPara="1" rIns="135850" wrap="square" tIns="67925">
            <a:noAutofit/>
          </a:bodyPr>
          <a:lstStyle>
            <a:lvl1pPr indent="0" lvl="0"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7" name="Shape 77"/>
        <p:cNvGrpSpPr/>
        <p:nvPr/>
      </p:nvGrpSpPr>
      <p:grpSpPr>
        <a:xfrm>
          <a:off x="0" y="0"/>
          <a:ext cx="0" cy="0"/>
          <a:chOff x="0" y="0"/>
          <a:chExt cx="0" cy="0"/>
        </a:xfrm>
      </p:grpSpPr>
      <p:sp>
        <p:nvSpPr>
          <p:cNvPr id="78" name="Google Shape;78;p22"/>
          <p:cNvSpPr txBox="1"/>
          <p:nvPr>
            <p:ph type="title"/>
          </p:nvPr>
        </p:nvSpPr>
        <p:spPr>
          <a:xfrm>
            <a:off x="1227932" y="5288281"/>
            <a:ext cx="13213080" cy="1634490"/>
          </a:xfrm>
          <a:prstGeom prst="rect">
            <a:avLst/>
          </a:prstGeom>
          <a:noFill/>
          <a:ln>
            <a:noFill/>
          </a:ln>
        </p:spPr>
        <p:txBody>
          <a:bodyPr anchorCtr="0" anchor="t" bIns="67925" lIns="135850" spcFirstLastPara="1" rIns="135850" wrap="square" tIns="67925">
            <a:noAutofit/>
          </a:bodyPr>
          <a:lstStyle>
            <a:lvl1pPr lvl="0" algn="l">
              <a:spcBef>
                <a:spcPts val="0"/>
              </a:spcBef>
              <a:spcAft>
                <a:spcPts val="0"/>
              </a:spcAft>
              <a:buSzPts val="1400"/>
              <a:buNone/>
              <a:defRPr b="1" sz="59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9" name="Google Shape;79;p22"/>
          <p:cNvSpPr txBox="1"/>
          <p:nvPr>
            <p:ph idx="1" type="body"/>
          </p:nvPr>
        </p:nvSpPr>
        <p:spPr>
          <a:xfrm>
            <a:off x="1227932" y="3488056"/>
            <a:ext cx="13213080" cy="1800224"/>
          </a:xfrm>
          <a:prstGeom prst="rect">
            <a:avLst/>
          </a:prstGeom>
          <a:noFill/>
          <a:ln>
            <a:noFill/>
          </a:ln>
        </p:spPr>
        <p:txBody>
          <a:bodyPr anchorCtr="0" anchor="b" bIns="67925" lIns="135850" spcFirstLastPara="1" rIns="135850" wrap="square" tIns="67925">
            <a:noAutofit/>
          </a:bodyPr>
          <a:lstStyle>
            <a:lvl1pPr indent="-228600" lvl="0" marL="457200" algn="l">
              <a:spcBef>
                <a:spcPts val="600"/>
              </a:spcBef>
              <a:spcAft>
                <a:spcPts val="0"/>
              </a:spcAft>
              <a:buClr>
                <a:schemeClr val="dk1"/>
              </a:buClr>
              <a:buSzPts val="3000"/>
              <a:buFont typeface="Arial"/>
              <a:buNone/>
              <a:defRPr sz="3000"/>
            </a:lvl1pPr>
            <a:lvl2pPr indent="-228600" lvl="1" marL="914400" algn="l">
              <a:spcBef>
                <a:spcPts val="540"/>
              </a:spcBef>
              <a:spcAft>
                <a:spcPts val="0"/>
              </a:spcAft>
              <a:buClr>
                <a:schemeClr val="dk1"/>
              </a:buClr>
              <a:buSzPts val="2700"/>
              <a:buFont typeface="Arial"/>
              <a:buNone/>
              <a:defRPr sz="2700"/>
            </a:lvl2pPr>
            <a:lvl3pPr indent="-228600" lvl="2" marL="1371600" algn="l">
              <a:spcBef>
                <a:spcPts val="480"/>
              </a:spcBef>
              <a:spcAft>
                <a:spcPts val="0"/>
              </a:spcAft>
              <a:buClr>
                <a:schemeClr val="dk1"/>
              </a:buClr>
              <a:buSzPts val="2400"/>
              <a:buFont typeface="Arial"/>
              <a:buNone/>
              <a:defRPr sz="2400"/>
            </a:lvl3pPr>
            <a:lvl4pPr indent="-228600" lvl="3" marL="1828800" algn="l">
              <a:spcBef>
                <a:spcPts val="420"/>
              </a:spcBef>
              <a:spcAft>
                <a:spcPts val="0"/>
              </a:spcAft>
              <a:buClr>
                <a:schemeClr val="dk1"/>
              </a:buClr>
              <a:buSzPts val="2100"/>
              <a:buFont typeface="Arial"/>
              <a:buNone/>
              <a:defRPr sz="2100"/>
            </a:lvl4pPr>
            <a:lvl5pPr indent="-228600" lvl="4" marL="2286000" algn="l">
              <a:spcBef>
                <a:spcPts val="420"/>
              </a:spcBef>
              <a:spcAft>
                <a:spcPts val="0"/>
              </a:spcAft>
              <a:buClr>
                <a:schemeClr val="dk1"/>
              </a:buClr>
              <a:buSzPts val="2100"/>
              <a:buFont typeface="Arial"/>
              <a:buNone/>
              <a:defRPr sz="2100"/>
            </a:lvl5pPr>
            <a:lvl6pPr indent="-228600" lvl="5" marL="2743200" algn="l">
              <a:spcBef>
                <a:spcPts val="420"/>
              </a:spcBef>
              <a:spcAft>
                <a:spcPts val="0"/>
              </a:spcAft>
              <a:buClr>
                <a:schemeClr val="dk1"/>
              </a:buClr>
              <a:buSzPts val="2100"/>
              <a:buFont typeface="Arial"/>
              <a:buNone/>
              <a:defRPr sz="2100"/>
            </a:lvl6pPr>
            <a:lvl7pPr indent="-228600" lvl="6" marL="3200400" algn="l">
              <a:spcBef>
                <a:spcPts val="420"/>
              </a:spcBef>
              <a:spcAft>
                <a:spcPts val="0"/>
              </a:spcAft>
              <a:buClr>
                <a:schemeClr val="dk1"/>
              </a:buClr>
              <a:buSzPts val="2100"/>
              <a:buFont typeface="Arial"/>
              <a:buNone/>
              <a:defRPr sz="2100"/>
            </a:lvl7pPr>
            <a:lvl8pPr indent="-228600" lvl="7" marL="3657600" algn="l">
              <a:spcBef>
                <a:spcPts val="420"/>
              </a:spcBef>
              <a:spcAft>
                <a:spcPts val="0"/>
              </a:spcAft>
              <a:buClr>
                <a:schemeClr val="dk1"/>
              </a:buClr>
              <a:buSzPts val="2100"/>
              <a:buFont typeface="Arial"/>
              <a:buNone/>
              <a:defRPr sz="2100"/>
            </a:lvl8pPr>
            <a:lvl9pPr indent="-228600" lvl="8" marL="4114800" algn="l">
              <a:spcBef>
                <a:spcPts val="420"/>
              </a:spcBef>
              <a:spcAft>
                <a:spcPts val="0"/>
              </a:spcAft>
              <a:buClr>
                <a:schemeClr val="dk1"/>
              </a:buClr>
              <a:buSzPts val="2100"/>
              <a:buFont typeface="Arial"/>
              <a:buNone/>
              <a:defRPr sz="2100"/>
            </a:lvl9pPr>
          </a:lstStyle>
          <a:p/>
        </p:txBody>
      </p:sp>
      <p:sp>
        <p:nvSpPr>
          <p:cNvPr id="80" name="Google Shape;80;p22"/>
          <p:cNvSpPr txBox="1"/>
          <p:nvPr>
            <p:ph idx="10" type="dt"/>
          </p:nvPr>
        </p:nvSpPr>
        <p:spPr>
          <a:xfrm>
            <a:off x="777875" y="7494587"/>
            <a:ext cx="3625850" cy="571500"/>
          </a:xfrm>
          <a:prstGeom prst="rect">
            <a:avLst/>
          </a:prstGeom>
          <a:noFill/>
          <a:ln>
            <a:noFill/>
          </a:ln>
        </p:spPr>
        <p:txBody>
          <a:bodyPr anchorCtr="0" anchor="t" bIns="67925" lIns="135850" spcFirstLastPara="1" rIns="135850" wrap="square" tIns="679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22"/>
          <p:cNvSpPr txBox="1"/>
          <p:nvPr>
            <p:ph idx="11" type="ftr"/>
          </p:nvPr>
        </p:nvSpPr>
        <p:spPr>
          <a:xfrm>
            <a:off x="5311775" y="7494587"/>
            <a:ext cx="4921250" cy="571500"/>
          </a:xfrm>
          <a:prstGeom prst="rect">
            <a:avLst/>
          </a:prstGeom>
          <a:noFill/>
          <a:ln>
            <a:noFill/>
          </a:ln>
        </p:spPr>
        <p:txBody>
          <a:bodyPr anchorCtr="0" anchor="t" bIns="67925" lIns="135850" spcFirstLastPara="1" rIns="135850" wrap="square" tIns="679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2"/>
          <p:cNvSpPr txBox="1"/>
          <p:nvPr>
            <p:ph idx="12" type="sldNum"/>
          </p:nvPr>
        </p:nvSpPr>
        <p:spPr>
          <a:xfrm>
            <a:off x="11141075" y="7494587"/>
            <a:ext cx="3625850" cy="571500"/>
          </a:xfrm>
          <a:prstGeom prst="rect">
            <a:avLst/>
          </a:prstGeom>
          <a:noFill/>
          <a:ln>
            <a:noFill/>
          </a:ln>
        </p:spPr>
        <p:txBody>
          <a:bodyPr anchorCtr="0" anchor="t" bIns="67925" lIns="135850" spcFirstLastPara="1" rIns="135850" wrap="square" tIns="67925">
            <a:noAutofit/>
          </a:bodyPr>
          <a:lstStyle>
            <a:lvl1pPr indent="0" lvl="0"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3" name="Shape 83"/>
        <p:cNvGrpSpPr/>
        <p:nvPr/>
      </p:nvGrpSpPr>
      <p:grpSpPr>
        <a:xfrm>
          <a:off x="0" y="0"/>
          <a:ext cx="0" cy="0"/>
          <a:chOff x="0" y="0"/>
          <a:chExt cx="0" cy="0"/>
        </a:xfrm>
      </p:grpSpPr>
      <p:sp>
        <p:nvSpPr>
          <p:cNvPr id="84" name="Google Shape;84;p23"/>
          <p:cNvSpPr txBox="1"/>
          <p:nvPr>
            <p:ph type="ctrTitle"/>
          </p:nvPr>
        </p:nvSpPr>
        <p:spPr>
          <a:xfrm>
            <a:off x="1165860" y="2556511"/>
            <a:ext cx="13213080" cy="1764030"/>
          </a:xfrm>
          <a:prstGeom prst="rect">
            <a:avLst/>
          </a:prstGeom>
          <a:noFill/>
          <a:ln>
            <a:noFill/>
          </a:ln>
        </p:spPr>
        <p:txBody>
          <a:bodyPr anchorCtr="0" anchor="ctr" bIns="67925" lIns="135850" spcFirstLastPara="1" rIns="135850" wrap="square" tIns="679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5" name="Google Shape;85;p23"/>
          <p:cNvSpPr txBox="1"/>
          <p:nvPr>
            <p:ph idx="1" type="subTitle"/>
          </p:nvPr>
        </p:nvSpPr>
        <p:spPr>
          <a:xfrm>
            <a:off x="2331720" y="4663440"/>
            <a:ext cx="10881360" cy="2103120"/>
          </a:xfrm>
          <a:prstGeom prst="rect">
            <a:avLst/>
          </a:prstGeom>
          <a:noFill/>
          <a:ln>
            <a:noFill/>
          </a:ln>
        </p:spPr>
        <p:txBody>
          <a:bodyPr anchorCtr="0" anchor="t" bIns="67925" lIns="135850" spcFirstLastPara="1" rIns="135850" wrap="square" tIns="67925">
            <a:noAutofit/>
          </a:bodyPr>
          <a:lstStyle>
            <a:lvl1pPr lvl="0" algn="ctr">
              <a:spcBef>
                <a:spcPts val="960"/>
              </a:spcBef>
              <a:spcAft>
                <a:spcPts val="0"/>
              </a:spcAft>
              <a:buClr>
                <a:schemeClr val="dk1"/>
              </a:buClr>
              <a:buSzPts val="4800"/>
              <a:buFont typeface="Arial"/>
              <a:buNone/>
              <a:defRPr/>
            </a:lvl1pPr>
            <a:lvl2pPr lvl="1" algn="ctr">
              <a:spcBef>
                <a:spcPts val="840"/>
              </a:spcBef>
              <a:spcAft>
                <a:spcPts val="0"/>
              </a:spcAft>
              <a:buClr>
                <a:schemeClr val="dk1"/>
              </a:buClr>
              <a:buSzPts val="4200"/>
              <a:buFont typeface="Arial"/>
              <a:buNone/>
              <a:defRPr/>
            </a:lvl2pPr>
            <a:lvl3pPr lvl="2" algn="ctr">
              <a:spcBef>
                <a:spcPts val="720"/>
              </a:spcBef>
              <a:spcAft>
                <a:spcPts val="0"/>
              </a:spcAft>
              <a:buClr>
                <a:schemeClr val="dk1"/>
              </a:buClr>
              <a:buSzPts val="3600"/>
              <a:buFont typeface="Arial"/>
              <a:buNone/>
              <a:defRPr/>
            </a:lvl3pPr>
            <a:lvl4pPr lvl="3" algn="ctr">
              <a:spcBef>
                <a:spcPts val="600"/>
              </a:spcBef>
              <a:spcAft>
                <a:spcPts val="0"/>
              </a:spcAft>
              <a:buClr>
                <a:schemeClr val="dk1"/>
              </a:buClr>
              <a:buSzPts val="3000"/>
              <a:buFont typeface="Arial"/>
              <a:buNone/>
              <a:defRPr/>
            </a:lvl4pPr>
            <a:lvl5pPr lvl="4" algn="ctr">
              <a:spcBef>
                <a:spcPts val="600"/>
              </a:spcBef>
              <a:spcAft>
                <a:spcPts val="0"/>
              </a:spcAft>
              <a:buClr>
                <a:schemeClr val="dk1"/>
              </a:buClr>
              <a:buSzPts val="3000"/>
              <a:buFont typeface="Arial"/>
              <a:buNone/>
              <a:defRPr/>
            </a:lvl5pPr>
            <a:lvl6pPr lvl="5" algn="ctr">
              <a:spcBef>
                <a:spcPts val="600"/>
              </a:spcBef>
              <a:spcAft>
                <a:spcPts val="0"/>
              </a:spcAft>
              <a:buClr>
                <a:schemeClr val="dk1"/>
              </a:buClr>
              <a:buSzPts val="3000"/>
              <a:buFont typeface="Arial"/>
              <a:buNone/>
              <a:defRPr/>
            </a:lvl6pPr>
            <a:lvl7pPr lvl="6" algn="ctr">
              <a:spcBef>
                <a:spcPts val="600"/>
              </a:spcBef>
              <a:spcAft>
                <a:spcPts val="0"/>
              </a:spcAft>
              <a:buClr>
                <a:schemeClr val="dk1"/>
              </a:buClr>
              <a:buSzPts val="3000"/>
              <a:buFont typeface="Arial"/>
              <a:buNone/>
              <a:defRPr/>
            </a:lvl7pPr>
            <a:lvl8pPr lvl="7" algn="ctr">
              <a:spcBef>
                <a:spcPts val="600"/>
              </a:spcBef>
              <a:spcAft>
                <a:spcPts val="0"/>
              </a:spcAft>
              <a:buClr>
                <a:schemeClr val="dk1"/>
              </a:buClr>
              <a:buSzPts val="3000"/>
              <a:buFont typeface="Arial"/>
              <a:buNone/>
              <a:defRPr/>
            </a:lvl8pPr>
            <a:lvl9pPr lvl="8" algn="ctr">
              <a:spcBef>
                <a:spcPts val="600"/>
              </a:spcBef>
              <a:spcAft>
                <a:spcPts val="0"/>
              </a:spcAft>
              <a:buClr>
                <a:schemeClr val="dk1"/>
              </a:buClr>
              <a:buSzPts val="3000"/>
              <a:buFont typeface="Arial"/>
              <a:buNone/>
              <a:defRPr/>
            </a:lvl9pPr>
          </a:lstStyle>
          <a:p/>
        </p:txBody>
      </p:sp>
      <p:sp>
        <p:nvSpPr>
          <p:cNvPr id="86" name="Google Shape;86;p23"/>
          <p:cNvSpPr txBox="1"/>
          <p:nvPr>
            <p:ph idx="10" type="dt"/>
          </p:nvPr>
        </p:nvSpPr>
        <p:spPr>
          <a:xfrm>
            <a:off x="777875" y="7494587"/>
            <a:ext cx="3625850" cy="571500"/>
          </a:xfrm>
          <a:prstGeom prst="rect">
            <a:avLst/>
          </a:prstGeom>
          <a:noFill/>
          <a:ln>
            <a:noFill/>
          </a:ln>
        </p:spPr>
        <p:txBody>
          <a:bodyPr anchorCtr="0" anchor="t" bIns="67925" lIns="135850" spcFirstLastPara="1" rIns="135850" wrap="square" tIns="679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23"/>
          <p:cNvSpPr txBox="1"/>
          <p:nvPr>
            <p:ph idx="11" type="ftr"/>
          </p:nvPr>
        </p:nvSpPr>
        <p:spPr>
          <a:xfrm>
            <a:off x="5311775" y="7494587"/>
            <a:ext cx="4921250" cy="571500"/>
          </a:xfrm>
          <a:prstGeom prst="rect">
            <a:avLst/>
          </a:prstGeom>
          <a:noFill/>
          <a:ln>
            <a:noFill/>
          </a:ln>
        </p:spPr>
        <p:txBody>
          <a:bodyPr anchorCtr="0" anchor="t" bIns="67925" lIns="135850" spcFirstLastPara="1" rIns="135850" wrap="square" tIns="679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23"/>
          <p:cNvSpPr txBox="1"/>
          <p:nvPr>
            <p:ph idx="12" type="sldNum"/>
          </p:nvPr>
        </p:nvSpPr>
        <p:spPr>
          <a:xfrm>
            <a:off x="11141075" y="7494587"/>
            <a:ext cx="3625850" cy="571500"/>
          </a:xfrm>
          <a:prstGeom prst="rect">
            <a:avLst/>
          </a:prstGeom>
          <a:noFill/>
          <a:ln>
            <a:noFill/>
          </a:ln>
        </p:spPr>
        <p:txBody>
          <a:bodyPr anchorCtr="0" anchor="t" bIns="67925" lIns="135850" spcFirstLastPara="1" rIns="135850" wrap="square" tIns="67925">
            <a:noAutofit/>
          </a:bodyPr>
          <a:lstStyle>
            <a:lvl1pPr indent="0" lvl="0"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13"/>
          <p:cNvSpPr txBox="1"/>
          <p:nvPr>
            <p:ph idx="10" type="dt"/>
          </p:nvPr>
        </p:nvSpPr>
        <p:spPr>
          <a:xfrm>
            <a:off x="777875" y="7494587"/>
            <a:ext cx="3625850" cy="571500"/>
          </a:xfrm>
          <a:prstGeom prst="rect">
            <a:avLst/>
          </a:prstGeom>
          <a:noFill/>
          <a:ln>
            <a:noFill/>
          </a:ln>
        </p:spPr>
        <p:txBody>
          <a:bodyPr anchorCtr="0" anchor="t" bIns="67925" lIns="135850" spcFirstLastPara="1" rIns="135850" wrap="square" tIns="679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3"/>
          <p:cNvSpPr txBox="1"/>
          <p:nvPr>
            <p:ph idx="11" type="ftr"/>
          </p:nvPr>
        </p:nvSpPr>
        <p:spPr>
          <a:xfrm>
            <a:off x="5311775" y="7494587"/>
            <a:ext cx="4921250" cy="571500"/>
          </a:xfrm>
          <a:prstGeom prst="rect">
            <a:avLst/>
          </a:prstGeom>
          <a:noFill/>
          <a:ln>
            <a:noFill/>
          </a:ln>
        </p:spPr>
        <p:txBody>
          <a:bodyPr anchorCtr="0" anchor="t" bIns="67925" lIns="135850" spcFirstLastPara="1" rIns="135850" wrap="square" tIns="679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3"/>
          <p:cNvSpPr txBox="1"/>
          <p:nvPr>
            <p:ph idx="12" type="sldNum"/>
          </p:nvPr>
        </p:nvSpPr>
        <p:spPr>
          <a:xfrm>
            <a:off x="11141075" y="7494587"/>
            <a:ext cx="3625850" cy="571500"/>
          </a:xfrm>
          <a:prstGeom prst="rect">
            <a:avLst/>
          </a:prstGeom>
          <a:noFill/>
          <a:ln>
            <a:noFill/>
          </a:ln>
        </p:spPr>
        <p:txBody>
          <a:bodyPr anchorCtr="0" anchor="t" bIns="67925" lIns="135850" spcFirstLastPara="1" rIns="135850" wrap="square" tIns="67925">
            <a:noAutofit/>
          </a:bodyPr>
          <a:lstStyle>
            <a:lvl1pPr indent="0" lvl="0"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ype="objOnly">
  <p:cSld name="OBJECT_ONLY">
    <p:spTree>
      <p:nvGrpSpPr>
        <p:cNvPr id="25" name="Shape 25"/>
        <p:cNvGrpSpPr/>
        <p:nvPr/>
      </p:nvGrpSpPr>
      <p:grpSpPr>
        <a:xfrm>
          <a:off x="0" y="0"/>
          <a:ext cx="0" cy="0"/>
          <a:chOff x="0" y="0"/>
          <a:chExt cx="0" cy="0"/>
        </a:xfrm>
      </p:grpSpPr>
      <p:sp>
        <p:nvSpPr>
          <p:cNvPr id="26" name="Google Shape;26;p14"/>
          <p:cNvSpPr txBox="1"/>
          <p:nvPr>
            <p:ph idx="1" type="body"/>
          </p:nvPr>
        </p:nvSpPr>
        <p:spPr>
          <a:xfrm>
            <a:off x="777240" y="329566"/>
            <a:ext cx="13990320" cy="7021830"/>
          </a:xfrm>
          <a:prstGeom prst="rect">
            <a:avLst/>
          </a:prstGeom>
          <a:noFill/>
          <a:ln>
            <a:noFill/>
          </a:ln>
        </p:spPr>
        <p:txBody>
          <a:bodyPr anchorCtr="0" anchor="t" bIns="67925" lIns="135850" spcFirstLastPara="1" rIns="135850" wrap="square" tIns="67925">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7" name="Google Shape;27;p14"/>
          <p:cNvSpPr txBox="1"/>
          <p:nvPr>
            <p:ph idx="10" type="dt"/>
          </p:nvPr>
        </p:nvSpPr>
        <p:spPr>
          <a:xfrm>
            <a:off x="777875" y="7494587"/>
            <a:ext cx="3625850" cy="571500"/>
          </a:xfrm>
          <a:prstGeom prst="rect">
            <a:avLst/>
          </a:prstGeom>
          <a:noFill/>
          <a:ln>
            <a:noFill/>
          </a:ln>
        </p:spPr>
        <p:txBody>
          <a:bodyPr anchorCtr="0" anchor="t" bIns="67925" lIns="135850" spcFirstLastPara="1" rIns="135850" wrap="square" tIns="679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4"/>
          <p:cNvSpPr txBox="1"/>
          <p:nvPr>
            <p:ph idx="11" type="ftr"/>
          </p:nvPr>
        </p:nvSpPr>
        <p:spPr>
          <a:xfrm>
            <a:off x="5311775" y="7494587"/>
            <a:ext cx="4921250" cy="571500"/>
          </a:xfrm>
          <a:prstGeom prst="rect">
            <a:avLst/>
          </a:prstGeom>
          <a:noFill/>
          <a:ln>
            <a:noFill/>
          </a:ln>
        </p:spPr>
        <p:txBody>
          <a:bodyPr anchorCtr="0" anchor="t" bIns="67925" lIns="135850" spcFirstLastPara="1" rIns="135850" wrap="square" tIns="679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4"/>
          <p:cNvSpPr txBox="1"/>
          <p:nvPr>
            <p:ph idx="12" type="sldNum"/>
          </p:nvPr>
        </p:nvSpPr>
        <p:spPr>
          <a:xfrm>
            <a:off x="11141075" y="7494587"/>
            <a:ext cx="3625850" cy="571500"/>
          </a:xfrm>
          <a:prstGeom prst="rect">
            <a:avLst/>
          </a:prstGeom>
          <a:noFill/>
          <a:ln>
            <a:noFill/>
          </a:ln>
        </p:spPr>
        <p:txBody>
          <a:bodyPr anchorCtr="0" anchor="t" bIns="67925" lIns="135850" spcFirstLastPara="1" rIns="135850" wrap="square" tIns="67925">
            <a:noAutofit/>
          </a:bodyPr>
          <a:lstStyle>
            <a:lvl1pPr indent="0" lvl="0"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0" name="Shape 30"/>
        <p:cNvGrpSpPr/>
        <p:nvPr/>
      </p:nvGrpSpPr>
      <p:grpSpPr>
        <a:xfrm>
          <a:off x="0" y="0"/>
          <a:ext cx="0" cy="0"/>
          <a:chOff x="0" y="0"/>
          <a:chExt cx="0" cy="0"/>
        </a:xfrm>
      </p:grpSpPr>
      <p:sp>
        <p:nvSpPr>
          <p:cNvPr id="31" name="Google Shape;31;p15"/>
          <p:cNvSpPr txBox="1"/>
          <p:nvPr>
            <p:ph type="title"/>
          </p:nvPr>
        </p:nvSpPr>
        <p:spPr>
          <a:xfrm rot="5400000">
            <a:off x="9507855" y="2091691"/>
            <a:ext cx="7021830" cy="3497580"/>
          </a:xfrm>
          <a:prstGeom prst="rect">
            <a:avLst/>
          </a:prstGeom>
          <a:noFill/>
          <a:ln>
            <a:noFill/>
          </a:ln>
        </p:spPr>
        <p:txBody>
          <a:bodyPr anchorCtr="0" anchor="ctr" bIns="67925" lIns="135850" spcFirstLastPara="1" rIns="135850" wrap="square" tIns="679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2" name="Google Shape;32;p15"/>
          <p:cNvSpPr txBox="1"/>
          <p:nvPr>
            <p:ph idx="1" type="body"/>
          </p:nvPr>
        </p:nvSpPr>
        <p:spPr>
          <a:xfrm rot="5400000">
            <a:off x="2383155" y="-1276349"/>
            <a:ext cx="7021830" cy="10233660"/>
          </a:xfrm>
          <a:prstGeom prst="rect">
            <a:avLst/>
          </a:prstGeom>
          <a:noFill/>
          <a:ln>
            <a:noFill/>
          </a:ln>
        </p:spPr>
        <p:txBody>
          <a:bodyPr anchorCtr="0" anchor="t" bIns="67925" lIns="135850" spcFirstLastPara="1" rIns="135850" wrap="square" tIns="67925">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3" name="Google Shape;33;p15"/>
          <p:cNvSpPr txBox="1"/>
          <p:nvPr>
            <p:ph idx="10" type="dt"/>
          </p:nvPr>
        </p:nvSpPr>
        <p:spPr>
          <a:xfrm>
            <a:off x="777875" y="7494587"/>
            <a:ext cx="3625850" cy="571500"/>
          </a:xfrm>
          <a:prstGeom prst="rect">
            <a:avLst/>
          </a:prstGeom>
          <a:noFill/>
          <a:ln>
            <a:noFill/>
          </a:ln>
        </p:spPr>
        <p:txBody>
          <a:bodyPr anchorCtr="0" anchor="t" bIns="67925" lIns="135850" spcFirstLastPara="1" rIns="135850" wrap="square" tIns="679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5"/>
          <p:cNvSpPr txBox="1"/>
          <p:nvPr>
            <p:ph idx="11" type="ftr"/>
          </p:nvPr>
        </p:nvSpPr>
        <p:spPr>
          <a:xfrm>
            <a:off x="5311775" y="7494587"/>
            <a:ext cx="4921250" cy="571500"/>
          </a:xfrm>
          <a:prstGeom prst="rect">
            <a:avLst/>
          </a:prstGeom>
          <a:noFill/>
          <a:ln>
            <a:noFill/>
          </a:ln>
        </p:spPr>
        <p:txBody>
          <a:bodyPr anchorCtr="0" anchor="t" bIns="67925" lIns="135850" spcFirstLastPara="1" rIns="135850" wrap="square" tIns="679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5"/>
          <p:cNvSpPr txBox="1"/>
          <p:nvPr>
            <p:ph idx="12" type="sldNum"/>
          </p:nvPr>
        </p:nvSpPr>
        <p:spPr>
          <a:xfrm>
            <a:off x="11141075" y="7494587"/>
            <a:ext cx="3625850" cy="571500"/>
          </a:xfrm>
          <a:prstGeom prst="rect">
            <a:avLst/>
          </a:prstGeom>
          <a:noFill/>
          <a:ln>
            <a:noFill/>
          </a:ln>
        </p:spPr>
        <p:txBody>
          <a:bodyPr anchorCtr="0" anchor="t" bIns="67925" lIns="135850" spcFirstLastPara="1" rIns="135850" wrap="square" tIns="67925">
            <a:noAutofit/>
          </a:bodyPr>
          <a:lstStyle>
            <a:lvl1pPr indent="0" lvl="0"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6" name="Shape 36"/>
        <p:cNvGrpSpPr/>
        <p:nvPr/>
      </p:nvGrpSpPr>
      <p:grpSpPr>
        <a:xfrm>
          <a:off x="0" y="0"/>
          <a:ext cx="0" cy="0"/>
          <a:chOff x="0" y="0"/>
          <a:chExt cx="0" cy="0"/>
        </a:xfrm>
      </p:grpSpPr>
      <p:sp>
        <p:nvSpPr>
          <p:cNvPr id="37" name="Google Shape;37;p16"/>
          <p:cNvSpPr txBox="1"/>
          <p:nvPr>
            <p:ph type="title"/>
          </p:nvPr>
        </p:nvSpPr>
        <p:spPr>
          <a:xfrm>
            <a:off x="777875" y="330200"/>
            <a:ext cx="13989050" cy="1371600"/>
          </a:xfrm>
          <a:prstGeom prst="rect">
            <a:avLst/>
          </a:prstGeom>
          <a:noFill/>
          <a:ln>
            <a:noFill/>
          </a:ln>
        </p:spPr>
        <p:txBody>
          <a:bodyPr anchorCtr="0" anchor="ctr" bIns="67925" lIns="135850" spcFirstLastPara="1" rIns="135850" wrap="square" tIns="679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8" name="Google Shape;38;p16"/>
          <p:cNvSpPr txBox="1"/>
          <p:nvPr>
            <p:ph idx="1" type="body"/>
          </p:nvPr>
        </p:nvSpPr>
        <p:spPr>
          <a:xfrm rot="5400000">
            <a:off x="5056982" y="-2358232"/>
            <a:ext cx="5430837" cy="13989050"/>
          </a:xfrm>
          <a:prstGeom prst="rect">
            <a:avLst/>
          </a:prstGeom>
          <a:noFill/>
          <a:ln>
            <a:noFill/>
          </a:ln>
        </p:spPr>
        <p:txBody>
          <a:bodyPr anchorCtr="0" anchor="t" bIns="67925" lIns="135850" spcFirstLastPara="1" rIns="135850" wrap="square" tIns="67925">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9" name="Google Shape;39;p16"/>
          <p:cNvSpPr txBox="1"/>
          <p:nvPr>
            <p:ph idx="10" type="dt"/>
          </p:nvPr>
        </p:nvSpPr>
        <p:spPr>
          <a:xfrm>
            <a:off x="777875" y="7494587"/>
            <a:ext cx="3625850" cy="571500"/>
          </a:xfrm>
          <a:prstGeom prst="rect">
            <a:avLst/>
          </a:prstGeom>
          <a:noFill/>
          <a:ln>
            <a:noFill/>
          </a:ln>
        </p:spPr>
        <p:txBody>
          <a:bodyPr anchorCtr="0" anchor="t" bIns="67925" lIns="135850" spcFirstLastPara="1" rIns="135850" wrap="square" tIns="679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6"/>
          <p:cNvSpPr txBox="1"/>
          <p:nvPr>
            <p:ph idx="11" type="ftr"/>
          </p:nvPr>
        </p:nvSpPr>
        <p:spPr>
          <a:xfrm>
            <a:off x="5311775" y="7494587"/>
            <a:ext cx="4921250" cy="571500"/>
          </a:xfrm>
          <a:prstGeom prst="rect">
            <a:avLst/>
          </a:prstGeom>
          <a:noFill/>
          <a:ln>
            <a:noFill/>
          </a:ln>
        </p:spPr>
        <p:txBody>
          <a:bodyPr anchorCtr="0" anchor="t" bIns="67925" lIns="135850" spcFirstLastPara="1" rIns="135850" wrap="square" tIns="679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6"/>
          <p:cNvSpPr txBox="1"/>
          <p:nvPr>
            <p:ph idx="12" type="sldNum"/>
          </p:nvPr>
        </p:nvSpPr>
        <p:spPr>
          <a:xfrm>
            <a:off x="11141075" y="7494587"/>
            <a:ext cx="3625850" cy="571500"/>
          </a:xfrm>
          <a:prstGeom prst="rect">
            <a:avLst/>
          </a:prstGeom>
          <a:noFill/>
          <a:ln>
            <a:noFill/>
          </a:ln>
        </p:spPr>
        <p:txBody>
          <a:bodyPr anchorCtr="0" anchor="t" bIns="67925" lIns="135850" spcFirstLastPara="1" rIns="135850" wrap="square" tIns="67925">
            <a:noAutofit/>
          </a:bodyPr>
          <a:lstStyle>
            <a:lvl1pPr indent="0" lvl="0"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2" name="Shape 42"/>
        <p:cNvGrpSpPr/>
        <p:nvPr/>
      </p:nvGrpSpPr>
      <p:grpSpPr>
        <a:xfrm>
          <a:off x="0" y="0"/>
          <a:ext cx="0" cy="0"/>
          <a:chOff x="0" y="0"/>
          <a:chExt cx="0" cy="0"/>
        </a:xfrm>
      </p:grpSpPr>
      <p:sp>
        <p:nvSpPr>
          <p:cNvPr id="43" name="Google Shape;43;p17"/>
          <p:cNvSpPr txBox="1"/>
          <p:nvPr>
            <p:ph type="title"/>
          </p:nvPr>
        </p:nvSpPr>
        <p:spPr>
          <a:xfrm>
            <a:off x="3046890" y="5760720"/>
            <a:ext cx="9326880" cy="680086"/>
          </a:xfrm>
          <a:prstGeom prst="rect">
            <a:avLst/>
          </a:prstGeom>
          <a:noFill/>
          <a:ln>
            <a:noFill/>
          </a:ln>
        </p:spPr>
        <p:txBody>
          <a:bodyPr anchorCtr="0" anchor="b" bIns="67925" lIns="135850" spcFirstLastPara="1" rIns="135850" wrap="square" tIns="67925">
            <a:noAutofit/>
          </a:bodyPr>
          <a:lstStyle>
            <a:lvl1pPr lvl="0" algn="l">
              <a:spcBef>
                <a:spcPts val="0"/>
              </a:spcBef>
              <a:spcAft>
                <a:spcPts val="0"/>
              </a:spcAft>
              <a:buSzPts val="1400"/>
              <a:buNone/>
              <a:defRPr b="1" sz="3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4" name="Google Shape;44;p17"/>
          <p:cNvSpPr/>
          <p:nvPr>
            <p:ph idx="2" type="pic"/>
          </p:nvPr>
        </p:nvSpPr>
        <p:spPr>
          <a:xfrm>
            <a:off x="3046890" y="735330"/>
            <a:ext cx="9326880" cy="4937760"/>
          </a:xfrm>
          <a:prstGeom prst="rect">
            <a:avLst/>
          </a:prstGeom>
          <a:noFill/>
          <a:ln>
            <a:noFill/>
          </a:ln>
        </p:spPr>
      </p:sp>
      <p:sp>
        <p:nvSpPr>
          <p:cNvPr id="45" name="Google Shape;45;p17"/>
          <p:cNvSpPr txBox="1"/>
          <p:nvPr>
            <p:ph idx="1" type="body"/>
          </p:nvPr>
        </p:nvSpPr>
        <p:spPr>
          <a:xfrm>
            <a:off x="3046890" y="6440806"/>
            <a:ext cx="9326880" cy="965834"/>
          </a:xfrm>
          <a:prstGeom prst="rect">
            <a:avLst/>
          </a:prstGeom>
          <a:noFill/>
          <a:ln>
            <a:noFill/>
          </a:ln>
        </p:spPr>
        <p:txBody>
          <a:bodyPr anchorCtr="0" anchor="t" bIns="67925" lIns="135850" spcFirstLastPara="1" rIns="135850" wrap="square" tIns="67925">
            <a:noAutofit/>
          </a:bodyPr>
          <a:lstStyle>
            <a:lvl1pPr indent="-228600" lvl="0" marL="457200" algn="l">
              <a:spcBef>
                <a:spcPts val="420"/>
              </a:spcBef>
              <a:spcAft>
                <a:spcPts val="0"/>
              </a:spcAft>
              <a:buClr>
                <a:schemeClr val="dk1"/>
              </a:buClr>
              <a:buSzPts val="2100"/>
              <a:buFont typeface="Arial"/>
              <a:buNone/>
              <a:defRPr sz="21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00"/>
              </a:spcBef>
              <a:spcAft>
                <a:spcPts val="0"/>
              </a:spcAft>
              <a:buClr>
                <a:schemeClr val="dk1"/>
              </a:buClr>
              <a:buSzPts val="1500"/>
              <a:buFont typeface="Arial"/>
              <a:buNone/>
              <a:defRPr sz="1500"/>
            </a:lvl3pPr>
            <a:lvl4pPr indent="-228600" lvl="3" marL="1828800" algn="l">
              <a:spcBef>
                <a:spcPts val="260"/>
              </a:spcBef>
              <a:spcAft>
                <a:spcPts val="0"/>
              </a:spcAft>
              <a:buClr>
                <a:schemeClr val="dk1"/>
              </a:buClr>
              <a:buSzPts val="1300"/>
              <a:buFont typeface="Arial"/>
              <a:buNone/>
              <a:defRPr sz="1300"/>
            </a:lvl4pPr>
            <a:lvl5pPr indent="-228600" lvl="4" marL="2286000" algn="l">
              <a:spcBef>
                <a:spcPts val="260"/>
              </a:spcBef>
              <a:spcAft>
                <a:spcPts val="0"/>
              </a:spcAft>
              <a:buClr>
                <a:schemeClr val="dk1"/>
              </a:buClr>
              <a:buSzPts val="1300"/>
              <a:buFont typeface="Arial"/>
              <a:buNone/>
              <a:defRPr sz="1300"/>
            </a:lvl5pPr>
            <a:lvl6pPr indent="-228600" lvl="5" marL="2743200" algn="l">
              <a:spcBef>
                <a:spcPts val="260"/>
              </a:spcBef>
              <a:spcAft>
                <a:spcPts val="0"/>
              </a:spcAft>
              <a:buClr>
                <a:schemeClr val="dk1"/>
              </a:buClr>
              <a:buSzPts val="1300"/>
              <a:buFont typeface="Arial"/>
              <a:buNone/>
              <a:defRPr sz="1300"/>
            </a:lvl6pPr>
            <a:lvl7pPr indent="-228600" lvl="6" marL="3200400" algn="l">
              <a:spcBef>
                <a:spcPts val="260"/>
              </a:spcBef>
              <a:spcAft>
                <a:spcPts val="0"/>
              </a:spcAft>
              <a:buClr>
                <a:schemeClr val="dk1"/>
              </a:buClr>
              <a:buSzPts val="1300"/>
              <a:buFont typeface="Arial"/>
              <a:buNone/>
              <a:defRPr sz="1300"/>
            </a:lvl7pPr>
            <a:lvl8pPr indent="-228600" lvl="7" marL="3657600" algn="l">
              <a:spcBef>
                <a:spcPts val="260"/>
              </a:spcBef>
              <a:spcAft>
                <a:spcPts val="0"/>
              </a:spcAft>
              <a:buClr>
                <a:schemeClr val="dk1"/>
              </a:buClr>
              <a:buSzPts val="1300"/>
              <a:buFont typeface="Arial"/>
              <a:buNone/>
              <a:defRPr sz="1300"/>
            </a:lvl8pPr>
            <a:lvl9pPr indent="-228600" lvl="8" marL="4114800" algn="l">
              <a:spcBef>
                <a:spcPts val="260"/>
              </a:spcBef>
              <a:spcAft>
                <a:spcPts val="0"/>
              </a:spcAft>
              <a:buClr>
                <a:schemeClr val="dk1"/>
              </a:buClr>
              <a:buSzPts val="1300"/>
              <a:buFont typeface="Arial"/>
              <a:buNone/>
              <a:defRPr sz="1300"/>
            </a:lvl9pPr>
          </a:lstStyle>
          <a:p/>
        </p:txBody>
      </p:sp>
      <p:sp>
        <p:nvSpPr>
          <p:cNvPr id="46" name="Google Shape;46;p17"/>
          <p:cNvSpPr txBox="1"/>
          <p:nvPr>
            <p:ph idx="10" type="dt"/>
          </p:nvPr>
        </p:nvSpPr>
        <p:spPr>
          <a:xfrm>
            <a:off x="777875" y="7494587"/>
            <a:ext cx="3625850" cy="571500"/>
          </a:xfrm>
          <a:prstGeom prst="rect">
            <a:avLst/>
          </a:prstGeom>
          <a:noFill/>
          <a:ln>
            <a:noFill/>
          </a:ln>
        </p:spPr>
        <p:txBody>
          <a:bodyPr anchorCtr="0" anchor="t" bIns="67925" lIns="135850" spcFirstLastPara="1" rIns="135850" wrap="square" tIns="679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7"/>
          <p:cNvSpPr txBox="1"/>
          <p:nvPr>
            <p:ph idx="11" type="ftr"/>
          </p:nvPr>
        </p:nvSpPr>
        <p:spPr>
          <a:xfrm>
            <a:off x="5311775" y="7494587"/>
            <a:ext cx="4921250" cy="571500"/>
          </a:xfrm>
          <a:prstGeom prst="rect">
            <a:avLst/>
          </a:prstGeom>
          <a:noFill/>
          <a:ln>
            <a:noFill/>
          </a:ln>
        </p:spPr>
        <p:txBody>
          <a:bodyPr anchorCtr="0" anchor="t" bIns="67925" lIns="135850" spcFirstLastPara="1" rIns="135850" wrap="square" tIns="679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7"/>
          <p:cNvSpPr txBox="1"/>
          <p:nvPr>
            <p:ph idx="12" type="sldNum"/>
          </p:nvPr>
        </p:nvSpPr>
        <p:spPr>
          <a:xfrm>
            <a:off x="11141075" y="7494587"/>
            <a:ext cx="3625850" cy="571500"/>
          </a:xfrm>
          <a:prstGeom prst="rect">
            <a:avLst/>
          </a:prstGeom>
          <a:noFill/>
          <a:ln>
            <a:noFill/>
          </a:ln>
        </p:spPr>
        <p:txBody>
          <a:bodyPr anchorCtr="0" anchor="t" bIns="67925" lIns="135850" spcFirstLastPara="1" rIns="135850" wrap="square" tIns="67925">
            <a:noAutofit/>
          </a:bodyPr>
          <a:lstStyle>
            <a:lvl1pPr indent="0" lvl="0"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9" name="Shape 49"/>
        <p:cNvGrpSpPr/>
        <p:nvPr/>
      </p:nvGrpSpPr>
      <p:grpSpPr>
        <a:xfrm>
          <a:off x="0" y="0"/>
          <a:ext cx="0" cy="0"/>
          <a:chOff x="0" y="0"/>
          <a:chExt cx="0" cy="0"/>
        </a:xfrm>
      </p:grpSpPr>
      <p:sp>
        <p:nvSpPr>
          <p:cNvPr id="50" name="Google Shape;50;p18"/>
          <p:cNvSpPr txBox="1"/>
          <p:nvPr>
            <p:ph type="title"/>
          </p:nvPr>
        </p:nvSpPr>
        <p:spPr>
          <a:xfrm>
            <a:off x="777241" y="327660"/>
            <a:ext cx="5114132" cy="1394460"/>
          </a:xfrm>
          <a:prstGeom prst="rect">
            <a:avLst/>
          </a:prstGeom>
          <a:noFill/>
          <a:ln>
            <a:noFill/>
          </a:ln>
        </p:spPr>
        <p:txBody>
          <a:bodyPr anchorCtr="0" anchor="b" bIns="67925" lIns="135850" spcFirstLastPara="1" rIns="135850" wrap="square" tIns="67925">
            <a:noAutofit/>
          </a:bodyPr>
          <a:lstStyle>
            <a:lvl1pPr lvl="0" algn="l">
              <a:spcBef>
                <a:spcPts val="0"/>
              </a:spcBef>
              <a:spcAft>
                <a:spcPts val="0"/>
              </a:spcAft>
              <a:buSzPts val="1400"/>
              <a:buNone/>
              <a:defRPr b="1" sz="3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1" name="Google Shape;51;p18"/>
          <p:cNvSpPr txBox="1"/>
          <p:nvPr>
            <p:ph idx="1" type="body"/>
          </p:nvPr>
        </p:nvSpPr>
        <p:spPr>
          <a:xfrm>
            <a:off x="6077585" y="327660"/>
            <a:ext cx="8689975" cy="7023736"/>
          </a:xfrm>
          <a:prstGeom prst="rect">
            <a:avLst/>
          </a:prstGeom>
          <a:noFill/>
          <a:ln>
            <a:noFill/>
          </a:ln>
        </p:spPr>
        <p:txBody>
          <a:bodyPr anchorCtr="0" anchor="t" bIns="67925" lIns="135850" spcFirstLastPara="1" rIns="135850" wrap="square" tIns="67925">
            <a:noAutofit/>
          </a:bodyPr>
          <a:lstStyle>
            <a:lvl1pPr indent="-533400" lvl="0" marL="457200" algn="l">
              <a:spcBef>
                <a:spcPts val="960"/>
              </a:spcBef>
              <a:spcAft>
                <a:spcPts val="0"/>
              </a:spcAft>
              <a:buClr>
                <a:schemeClr val="dk1"/>
              </a:buClr>
              <a:buSzPts val="4800"/>
              <a:buFont typeface="Arial"/>
              <a:buChar char="•"/>
              <a:defRPr sz="4800"/>
            </a:lvl1pPr>
            <a:lvl2pPr indent="-495300" lvl="1" marL="914400" algn="l">
              <a:spcBef>
                <a:spcPts val="840"/>
              </a:spcBef>
              <a:spcAft>
                <a:spcPts val="0"/>
              </a:spcAft>
              <a:buClr>
                <a:schemeClr val="dk1"/>
              </a:buClr>
              <a:buSzPts val="4200"/>
              <a:buFont typeface="Arial"/>
              <a:buChar char="–"/>
              <a:defRPr sz="4200"/>
            </a:lvl2pPr>
            <a:lvl3pPr indent="-457200" lvl="2" marL="1371600" algn="l">
              <a:spcBef>
                <a:spcPts val="720"/>
              </a:spcBef>
              <a:spcAft>
                <a:spcPts val="0"/>
              </a:spcAft>
              <a:buClr>
                <a:schemeClr val="dk1"/>
              </a:buClr>
              <a:buSzPts val="3600"/>
              <a:buFont typeface="Arial"/>
              <a:buChar char="•"/>
              <a:defRPr sz="3600"/>
            </a:lvl3pPr>
            <a:lvl4pPr indent="-419100" lvl="3" marL="1828800" algn="l">
              <a:spcBef>
                <a:spcPts val="600"/>
              </a:spcBef>
              <a:spcAft>
                <a:spcPts val="0"/>
              </a:spcAft>
              <a:buClr>
                <a:schemeClr val="dk1"/>
              </a:buClr>
              <a:buSzPts val="3000"/>
              <a:buFont typeface="Arial"/>
              <a:buChar char="–"/>
              <a:defRPr sz="3000"/>
            </a:lvl4pPr>
            <a:lvl5pPr indent="-419100" lvl="4" marL="2286000" algn="l">
              <a:spcBef>
                <a:spcPts val="600"/>
              </a:spcBef>
              <a:spcAft>
                <a:spcPts val="0"/>
              </a:spcAft>
              <a:buClr>
                <a:schemeClr val="dk1"/>
              </a:buClr>
              <a:buSzPts val="3000"/>
              <a:buFont typeface="Arial"/>
              <a:buChar char="»"/>
              <a:defRPr sz="3000"/>
            </a:lvl5pPr>
            <a:lvl6pPr indent="-419100" lvl="5" marL="2743200" algn="l">
              <a:spcBef>
                <a:spcPts val="600"/>
              </a:spcBef>
              <a:spcAft>
                <a:spcPts val="0"/>
              </a:spcAft>
              <a:buClr>
                <a:schemeClr val="dk1"/>
              </a:buClr>
              <a:buSzPts val="3000"/>
              <a:buFont typeface="Arial"/>
              <a:buChar char="»"/>
              <a:defRPr sz="3000"/>
            </a:lvl6pPr>
            <a:lvl7pPr indent="-419100" lvl="6" marL="3200400" algn="l">
              <a:spcBef>
                <a:spcPts val="600"/>
              </a:spcBef>
              <a:spcAft>
                <a:spcPts val="0"/>
              </a:spcAft>
              <a:buClr>
                <a:schemeClr val="dk1"/>
              </a:buClr>
              <a:buSzPts val="3000"/>
              <a:buFont typeface="Arial"/>
              <a:buChar char="»"/>
              <a:defRPr sz="3000"/>
            </a:lvl7pPr>
            <a:lvl8pPr indent="-419100" lvl="7" marL="3657600" algn="l">
              <a:spcBef>
                <a:spcPts val="600"/>
              </a:spcBef>
              <a:spcAft>
                <a:spcPts val="0"/>
              </a:spcAft>
              <a:buClr>
                <a:schemeClr val="dk1"/>
              </a:buClr>
              <a:buSzPts val="3000"/>
              <a:buFont typeface="Arial"/>
              <a:buChar char="»"/>
              <a:defRPr sz="3000"/>
            </a:lvl8pPr>
            <a:lvl9pPr indent="-419100" lvl="8" marL="4114800" algn="l">
              <a:spcBef>
                <a:spcPts val="600"/>
              </a:spcBef>
              <a:spcAft>
                <a:spcPts val="0"/>
              </a:spcAft>
              <a:buClr>
                <a:schemeClr val="dk1"/>
              </a:buClr>
              <a:buSzPts val="3000"/>
              <a:buFont typeface="Arial"/>
              <a:buChar char="»"/>
              <a:defRPr sz="3000"/>
            </a:lvl9pPr>
          </a:lstStyle>
          <a:p/>
        </p:txBody>
      </p:sp>
      <p:sp>
        <p:nvSpPr>
          <p:cNvPr id="52" name="Google Shape;52;p18"/>
          <p:cNvSpPr txBox="1"/>
          <p:nvPr>
            <p:ph idx="2" type="body"/>
          </p:nvPr>
        </p:nvSpPr>
        <p:spPr>
          <a:xfrm>
            <a:off x="777241" y="1722120"/>
            <a:ext cx="5114132" cy="5629276"/>
          </a:xfrm>
          <a:prstGeom prst="rect">
            <a:avLst/>
          </a:prstGeom>
          <a:noFill/>
          <a:ln>
            <a:noFill/>
          </a:ln>
        </p:spPr>
        <p:txBody>
          <a:bodyPr anchorCtr="0" anchor="t" bIns="67925" lIns="135850" spcFirstLastPara="1" rIns="135850" wrap="square" tIns="67925">
            <a:noAutofit/>
          </a:bodyPr>
          <a:lstStyle>
            <a:lvl1pPr indent="-228600" lvl="0" marL="457200" algn="l">
              <a:spcBef>
                <a:spcPts val="420"/>
              </a:spcBef>
              <a:spcAft>
                <a:spcPts val="0"/>
              </a:spcAft>
              <a:buClr>
                <a:schemeClr val="dk1"/>
              </a:buClr>
              <a:buSzPts val="2100"/>
              <a:buFont typeface="Arial"/>
              <a:buNone/>
              <a:defRPr sz="21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00"/>
              </a:spcBef>
              <a:spcAft>
                <a:spcPts val="0"/>
              </a:spcAft>
              <a:buClr>
                <a:schemeClr val="dk1"/>
              </a:buClr>
              <a:buSzPts val="1500"/>
              <a:buFont typeface="Arial"/>
              <a:buNone/>
              <a:defRPr sz="1500"/>
            </a:lvl3pPr>
            <a:lvl4pPr indent="-228600" lvl="3" marL="1828800" algn="l">
              <a:spcBef>
                <a:spcPts val="260"/>
              </a:spcBef>
              <a:spcAft>
                <a:spcPts val="0"/>
              </a:spcAft>
              <a:buClr>
                <a:schemeClr val="dk1"/>
              </a:buClr>
              <a:buSzPts val="1300"/>
              <a:buFont typeface="Arial"/>
              <a:buNone/>
              <a:defRPr sz="1300"/>
            </a:lvl4pPr>
            <a:lvl5pPr indent="-228600" lvl="4" marL="2286000" algn="l">
              <a:spcBef>
                <a:spcPts val="260"/>
              </a:spcBef>
              <a:spcAft>
                <a:spcPts val="0"/>
              </a:spcAft>
              <a:buClr>
                <a:schemeClr val="dk1"/>
              </a:buClr>
              <a:buSzPts val="1300"/>
              <a:buFont typeface="Arial"/>
              <a:buNone/>
              <a:defRPr sz="1300"/>
            </a:lvl5pPr>
            <a:lvl6pPr indent="-228600" lvl="5" marL="2743200" algn="l">
              <a:spcBef>
                <a:spcPts val="260"/>
              </a:spcBef>
              <a:spcAft>
                <a:spcPts val="0"/>
              </a:spcAft>
              <a:buClr>
                <a:schemeClr val="dk1"/>
              </a:buClr>
              <a:buSzPts val="1300"/>
              <a:buFont typeface="Arial"/>
              <a:buNone/>
              <a:defRPr sz="1300"/>
            </a:lvl6pPr>
            <a:lvl7pPr indent="-228600" lvl="6" marL="3200400" algn="l">
              <a:spcBef>
                <a:spcPts val="260"/>
              </a:spcBef>
              <a:spcAft>
                <a:spcPts val="0"/>
              </a:spcAft>
              <a:buClr>
                <a:schemeClr val="dk1"/>
              </a:buClr>
              <a:buSzPts val="1300"/>
              <a:buFont typeface="Arial"/>
              <a:buNone/>
              <a:defRPr sz="1300"/>
            </a:lvl7pPr>
            <a:lvl8pPr indent="-228600" lvl="7" marL="3657600" algn="l">
              <a:spcBef>
                <a:spcPts val="260"/>
              </a:spcBef>
              <a:spcAft>
                <a:spcPts val="0"/>
              </a:spcAft>
              <a:buClr>
                <a:schemeClr val="dk1"/>
              </a:buClr>
              <a:buSzPts val="1300"/>
              <a:buFont typeface="Arial"/>
              <a:buNone/>
              <a:defRPr sz="1300"/>
            </a:lvl8pPr>
            <a:lvl9pPr indent="-228600" lvl="8" marL="4114800" algn="l">
              <a:spcBef>
                <a:spcPts val="260"/>
              </a:spcBef>
              <a:spcAft>
                <a:spcPts val="0"/>
              </a:spcAft>
              <a:buClr>
                <a:schemeClr val="dk1"/>
              </a:buClr>
              <a:buSzPts val="1300"/>
              <a:buFont typeface="Arial"/>
              <a:buNone/>
              <a:defRPr sz="1300"/>
            </a:lvl9pPr>
          </a:lstStyle>
          <a:p/>
        </p:txBody>
      </p:sp>
      <p:sp>
        <p:nvSpPr>
          <p:cNvPr id="53" name="Google Shape;53;p18"/>
          <p:cNvSpPr txBox="1"/>
          <p:nvPr>
            <p:ph idx="10" type="dt"/>
          </p:nvPr>
        </p:nvSpPr>
        <p:spPr>
          <a:xfrm>
            <a:off x="777875" y="7494587"/>
            <a:ext cx="3625850" cy="571500"/>
          </a:xfrm>
          <a:prstGeom prst="rect">
            <a:avLst/>
          </a:prstGeom>
          <a:noFill/>
          <a:ln>
            <a:noFill/>
          </a:ln>
        </p:spPr>
        <p:txBody>
          <a:bodyPr anchorCtr="0" anchor="t" bIns="67925" lIns="135850" spcFirstLastPara="1" rIns="135850" wrap="square" tIns="679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18"/>
          <p:cNvSpPr txBox="1"/>
          <p:nvPr>
            <p:ph idx="11" type="ftr"/>
          </p:nvPr>
        </p:nvSpPr>
        <p:spPr>
          <a:xfrm>
            <a:off x="5311775" y="7494587"/>
            <a:ext cx="4921250" cy="571500"/>
          </a:xfrm>
          <a:prstGeom prst="rect">
            <a:avLst/>
          </a:prstGeom>
          <a:noFill/>
          <a:ln>
            <a:noFill/>
          </a:ln>
        </p:spPr>
        <p:txBody>
          <a:bodyPr anchorCtr="0" anchor="t" bIns="67925" lIns="135850" spcFirstLastPara="1" rIns="135850" wrap="square" tIns="679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18"/>
          <p:cNvSpPr txBox="1"/>
          <p:nvPr>
            <p:ph idx="12" type="sldNum"/>
          </p:nvPr>
        </p:nvSpPr>
        <p:spPr>
          <a:xfrm>
            <a:off x="11141075" y="7494587"/>
            <a:ext cx="3625850" cy="571500"/>
          </a:xfrm>
          <a:prstGeom prst="rect">
            <a:avLst/>
          </a:prstGeom>
          <a:noFill/>
          <a:ln>
            <a:noFill/>
          </a:ln>
        </p:spPr>
        <p:txBody>
          <a:bodyPr anchorCtr="0" anchor="t" bIns="67925" lIns="135850" spcFirstLastPara="1" rIns="135850" wrap="square" tIns="67925">
            <a:noAutofit/>
          </a:bodyPr>
          <a:lstStyle>
            <a:lvl1pPr indent="0" lvl="0"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19"/>
          <p:cNvSpPr txBox="1"/>
          <p:nvPr>
            <p:ph type="title"/>
          </p:nvPr>
        </p:nvSpPr>
        <p:spPr>
          <a:xfrm>
            <a:off x="777875" y="330200"/>
            <a:ext cx="13989050" cy="1371600"/>
          </a:xfrm>
          <a:prstGeom prst="rect">
            <a:avLst/>
          </a:prstGeom>
          <a:noFill/>
          <a:ln>
            <a:noFill/>
          </a:ln>
        </p:spPr>
        <p:txBody>
          <a:bodyPr anchorCtr="0" anchor="ctr" bIns="67925" lIns="135850" spcFirstLastPara="1" rIns="135850" wrap="square" tIns="679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8" name="Google Shape;58;p19"/>
          <p:cNvSpPr txBox="1"/>
          <p:nvPr>
            <p:ph idx="10" type="dt"/>
          </p:nvPr>
        </p:nvSpPr>
        <p:spPr>
          <a:xfrm>
            <a:off x="777875" y="7494587"/>
            <a:ext cx="3625850" cy="571500"/>
          </a:xfrm>
          <a:prstGeom prst="rect">
            <a:avLst/>
          </a:prstGeom>
          <a:noFill/>
          <a:ln>
            <a:noFill/>
          </a:ln>
        </p:spPr>
        <p:txBody>
          <a:bodyPr anchorCtr="0" anchor="t" bIns="67925" lIns="135850" spcFirstLastPara="1" rIns="135850" wrap="square" tIns="679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9"/>
          <p:cNvSpPr txBox="1"/>
          <p:nvPr>
            <p:ph idx="11" type="ftr"/>
          </p:nvPr>
        </p:nvSpPr>
        <p:spPr>
          <a:xfrm>
            <a:off x="5311775" y="7494587"/>
            <a:ext cx="4921250" cy="571500"/>
          </a:xfrm>
          <a:prstGeom prst="rect">
            <a:avLst/>
          </a:prstGeom>
          <a:noFill/>
          <a:ln>
            <a:noFill/>
          </a:ln>
        </p:spPr>
        <p:txBody>
          <a:bodyPr anchorCtr="0" anchor="t" bIns="67925" lIns="135850" spcFirstLastPara="1" rIns="135850" wrap="square" tIns="679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9"/>
          <p:cNvSpPr txBox="1"/>
          <p:nvPr>
            <p:ph idx="12" type="sldNum"/>
          </p:nvPr>
        </p:nvSpPr>
        <p:spPr>
          <a:xfrm>
            <a:off x="11141075" y="7494587"/>
            <a:ext cx="3625850" cy="571500"/>
          </a:xfrm>
          <a:prstGeom prst="rect">
            <a:avLst/>
          </a:prstGeom>
          <a:noFill/>
          <a:ln>
            <a:noFill/>
          </a:ln>
        </p:spPr>
        <p:txBody>
          <a:bodyPr anchorCtr="0" anchor="t" bIns="67925" lIns="135850" spcFirstLastPara="1" rIns="135850" wrap="square" tIns="67925">
            <a:noAutofit/>
          </a:bodyPr>
          <a:lstStyle>
            <a:lvl1pPr indent="0" lvl="0"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1" name="Shape 61"/>
        <p:cNvGrpSpPr/>
        <p:nvPr/>
      </p:nvGrpSpPr>
      <p:grpSpPr>
        <a:xfrm>
          <a:off x="0" y="0"/>
          <a:ext cx="0" cy="0"/>
          <a:chOff x="0" y="0"/>
          <a:chExt cx="0" cy="0"/>
        </a:xfrm>
      </p:grpSpPr>
      <p:sp>
        <p:nvSpPr>
          <p:cNvPr id="62" name="Google Shape;62;p20"/>
          <p:cNvSpPr txBox="1"/>
          <p:nvPr>
            <p:ph type="title"/>
          </p:nvPr>
        </p:nvSpPr>
        <p:spPr>
          <a:xfrm>
            <a:off x="777875" y="330200"/>
            <a:ext cx="13989050" cy="1371600"/>
          </a:xfrm>
          <a:prstGeom prst="rect">
            <a:avLst/>
          </a:prstGeom>
          <a:noFill/>
          <a:ln>
            <a:noFill/>
          </a:ln>
        </p:spPr>
        <p:txBody>
          <a:bodyPr anchorCtr="0" anchor="ctr" bIns="67925" lIns="135850" spcFirstLastPara="1" rIns="135850" wrap="square" tIns="679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3" name="Google Shape;63;p20"/>
          <p:cNvSpPr txBox="1"/>
          <p:nvPr>
            <p:ph idx="1" type="body"/>
          </p:nvPr>
        </p:nvSpPr>
        <p:spPr>
          <a:xfrm>
            <a:off x="777240" y="1842136"/>
            <a:ext cx="6868320" cy="767714"/>
          </a:xfrm>
          <a:prstGeom prst="rect">
            <a:avLst/>
          </a:prstGeom>
          <a:noFill/>
          <a:ln>
            <a:noFill/>
          </a:ln>
        </p:spPr>
        <p:txBody>
          <a:bodyPr anchorCtr="0" anchor="b" bIns="67925" lIns="135850" spcFirstLastPara="1" rIns="135850" wrap="square" tIns="67925">
            <a:noAutofit/>
          </a:bodyPr>
          <a:lstStyle>
            <a:lvl1pPr indent="-228600" lvl="0" marL="457200" algn="l">
              <a:spcBef>
                <a:spcPts val="720"/>
              </a:spcBef>
              <a:spcAft>
                <a:spcPts val="0"/>
              </a:spcAft>
              <a:buClr>
                <a:schemeClr val="dk1"/>
              </a:buClr>
              <a:buSzPts val="3600"/>
              <a:buFont typeface="Arial"/>
              <a:buNone/>
              <a:defRPr b="1" sz="3600"/>
            </a:lvl1pPr>
            <a:lvl2pPr indent="-228600" lvl="1" marL="914400" algn="l">
              <a:spcBef>
                <a:spcPts val="600"/>
              </a:spcBef>
              <a:spcAft>
                <a:spcPts val="0"/>
              </a:spcAft>
              <a:buClr>
                <a:schemeClr val="dk1"/>
              </a:buClr>
              <a:buSzPts val="3000"/>
              <a:buFont typeface="Arial"/>
              <a:buNone/>
              <a:defRPr b="1" sz="3000"/>
            </a:lvl2pPr>
            <a:lvl3pPr indent="-228600" lvl="2" marL="1371600" algn="l">
              <a:spcBef>
                <a:spcPts val="540"/>
              </a:spcBef>
              <a:spcAft>
                <a:spcPts val="0"/>
              </a:spcAft>
              <a:buClr>
                <a:schemeClr val="dk1"/>
              </a:buClr>
              <a:buSzPts val="2700"/>
              <a:buFont typeface="Arial"/>
              <a:buNone/>
              <a:defRPr b="1" sz="2700"/>
            </a:lvl3pPr>
            <a:lvl4pPr indent="-228600" lvl="3" marL="1828800" algn="l">
              <a:spcBef>
                <a:spcPts val="480"/>
              </a:spcBef>
              <a:spcAft>
                <a:spcPts val="0"/>
              </a:spcAft>
              <a:buClr>
                <a:schemeClr val="dk1"/>
              </a:buClr>
              <a:buSzPts val="2400"/>
              <a:buFont typeface="Arial"/>
              <a:buNone/>
              <a:defRPr b="1" sz="2400"/>
            </a:lvl4pPr>
            <a:lvl5pPr indent="-228600" lvl="4" marL="2286000" algn="l">
              <a:spcBef>
                <a:spcPts val="480"/>
              </a:spcBef>
              <a:spcAft>
                <a:spcPts val="0"/>
              </a:spcAft>
              <a:buClr>
                <a:schemeClr val="dk1"/>
              </a:buClr>
              <a:buSzPts val="2400"/>
              <a:buFont typeface="Arial"/>
              <a:buNone/>
              <a:defRPr b="1" sz="2400"/>
            </a:lvl5pPr>
            <a:lvl6pPr indent="-228600" lvl="5" marL="2743200" algn="l">
              <a:spcBef>
                <a:spcPts val="480"/>
              </a:spcBef>
              <a:spcAft>
                <a:spcPts val="0"/>
              </a:spcAft>
              <a:buClr>
                <a:schemeClr val="dk1"/>
              </a:buClr>
              <a:buSzPts val="2400"/>
              <a:buFont typeface="Arial"/>
              <a:buNone/>
              <a:defRPr b="1" sz="2400"/>
            </a:lvl6pPr>
            <a:lvl7pPr indent="-228600" lvl="6" marL="3200400" algn="l">
              <a:spcBef>
                <a:spcPts val="480"/>
              </a:spcBef>
              <a:spcAft>
                <a:spcPts val="0"/>
              </a:spcAft>
              <a:buClr>
                <a:schemeClr val="dk1"/>
              </a:buClr>
              <a:buSzPts val="2400"/>
              <a:buFont typeface="Arial"/>
              <a:buNone/>
              <a:defRPr b="1" sz="2400"/>
            </a:lvl7pPr>
            <a:lvl8pPr indent="-228600" lvl="7" marL="3657600" algn="l">
              <a:spcBef>
                <a:spcPts val="480"/>
              </a:spcBef>
              <a:spcAft>
                <a:spcPts val="0"/>
              </a:spcAft>
              <a:buClr>
                <a:schemeClr val="dk1"/>
              </a:buClr>
              <a:buSzPts val="2400"/>
              <a:buFont typeface="Arial"/>
              <a:buNone/>
              <a:defRPr b="1" sz="2400"/>
            </a:lvl8pPr>
            <a:lvl9pPr indent="-228600" lvl="8" marL="4114800" algn="l">
              <a:spcBef>
                <a:spcPts val="480"/>
              </a:spcBef>
              <a:spcAft>
                <a:spcPts val="0"/>
              </a:spcAft>
              <a:buClr>
                <a:schemeClr val="dk1"/>
              </a:buClr>
              <a:buSzPts val="2400"/>
              <a:buFont typeface="Arial"/>
              <a:buNone/>
              <a:defRPr b="1" sz="2400"/>
            </a:lvl9pPr>
          </a:lstStyle>
          <a:p/>
        </p:txBody>
      </p:sp>
      <p:sp>
        <p:nvSpPr>
          <p:cNvPr id="64" name="Google Shape;64;p20"/>
          <p:cNvSpPr txBox="1"/>
          <p:nvPr>
            <p:ph idx="2" type="body"/>
          </p:nvPr>
        </p:nvSpPr>
        <p:spPr>
          <a:xfrm>
            <a:off x="777240" y="2609850"/>
            <a:ext cx="6868320" cy="4741546"/>
          </a:xfrm>
          <a:prstGeom prst="rect">
            <a:avLst/>
          </a:prstGeom>
          <a:noFill/>
          <a:ln>
            <a:noFill/>
          </a:ln>
        </p:spPr>
        <p:txBody>
          <a:bodyPr anchorCtr="0" anchor="t" bIns="67925" lIns="135850" spcFirstLastPara="1" rIns="135850" wrap="square" tIns="67925">
            <a:noAutofit/>
          </a:bodyPr>
          <a:lstStyle>
            <a:lvl1pPr indent="-457200" lvl="0" marL="457200" algn="l">
              <a:spcBef>
                <a:spcPts val="720"/>
              </a:spcBef>
              <a:spcAft>
                <a:spcPts val="0"/>
              </a:spcAft>
              <a:buClr>
                <a:schemeClr val="dk1"/>
              </a:buClr>
              <a:buSzPts val="3600"/>
              <a:buFont typeface="Arial"/>
              <a:buChar char="•"/>
              <a:defRPr sz="3600"/>
            </a:lvl1pPr>
            <a:lvl2pPr indent="-419100" lvl="1" marL="914400" algn="l">
              <a:spcBef>
                <a:spcPts val="600"/>
              </a:spcBef>
              <a:spcAft>
                <a:spcPts val="0"/>
              </a:spcAft>
              <a:buClr>
                <a:schemeClr val="dk1"/>
              </a:buClr>
              <a:buSzPts val="3000"/>
              <a:buFont typeface="Arial"/>
              <a:buChar char="–"/>
              <a:defRPr sz="3000"/>
            </a:lvl2pPr>
            <a:lvl3pPr indent="-400050" lvl="2" marL="1371600" algn="l">
              <a:spcBef>
                <a:spcPts val="540"/>
              </a:spcBef>
              <a:spcAft>
                <a:spcPts val="0"/>
              </a:spcAft>
              <a:buClr>
                <a:schemeClr val="dk1"/>
              </a:buClr>
              <a:buSzPts val="2700"/>
              <a:buFont typeface="Arial"/>
              <a:buChar char="•"/>
              <a:defRPr sz="2700"/>
            </a:lvl3pPr>
            <a:lvl4pPr indent="-381000" lvl="3" marL="1828800" algn="l">
              <a:spcBef>
                <a:spcPts val="480"/>
              </a:spcBef>
              <a:spcAft>
                <a:spcPts val="0"/>
              </a:spcAft>
              <a:buClr>
                <a:schemeClr val="dk1"/>
              </a:buClr>
              <a:buSzPts val="2400"/>
              <a:buFont typeface="Arial"/>
              <a:buChar char="–"/>
              <a:defRPr sz="2400"/>
            </a:lvl4pPr>
            <a:lvl5pPr indent="-381000" lvl="4" marL="2286000" algn="l">
              <a:spcBef>
                <a:spcPts val="480"/>
              </a:spcBef>
              <a:spcAft>
                <a:spcPts val="0"/>
              </a:spcAft>
              <a:buClr>
                <a:schemeClr val="dk1"/>
              </a:buClr>
              <a:buSzPts val="2400"/>
              <a:buFont typeface="Arial"/>
              <a:buChar char="»"/>
              <a:defRPr sz="2400"/>
            </a:lvl5pPr>
            <a:lvl6pPr indent="-381000" lvl="5" marL="2743200" algn="l">
              <a:spcBef>
                <a:spcPts val="480"/>
              </a:spcBef>
              <a:spcAft>
                <a:spcPts val="0"/>
              </a:spcAft>
              <a:buClr>
                <a:schemeClr val="dk1"/>
              </a:buClr>
              <a:buSzPts val="2400"/>
              <a:buFont typeface="Arial"/>
              <a:buChar char="»"/>
              <a:defRPr sz="2400"/>
            </a:lvl6pPr>
            <a:lvl7pPr indent="-381000" lvl="6" marL="3200400" algn="l">
              <a:spcBef>
                <a:spcPts val="480"/>
              </a:spcBef>
              <a:spcAft>
                <a:spcPts val="0"/>
              </a:spcAft>
              <a:buClr>
                <a:schemeClr val="dk1"/>
              </a:buClr>
              <a:buSzPts val="2400"/>
              <a:buFont typeface="Arial"/>
              <a:buChar char="»"/>
              <a:defRPr sz="2400"/>
            </a:lvl7pPr>
            <a:lvl8pPr indent="-381000" lvl="7" marL="3657600" algn="l">
              <a:spcBef>
                <a:spcPts val="480"/>
              </a:spcBef>
              <a:spcAft>
                <a:spcPts val="0"/>
              </a:spcAft>
              <a:buClr>
                <a:schemeClr val="dk1"/>
              </a:buClr>
              <a:buSzPts val="2400"/>
              <a:buFont typeface="Arial"/>
              <a:buChar char="»"/>
              <a:defRPr sz="2400"/>
            </a:lvl8pPr>
            <a:lvl9pPr indent="-381000" lvl="8" marL="4114800" algn="l">
              <a:spcBef>
                <a:spcPts val="480"/>
              </a:spcBef>
              <a:spcAft>
                <a:spcPts val="0"/>
              </a:spcAft>
              <a:buClr>
                <a:schemeClr val="dk1"/>
              </a:buClr>
              <a:buSzPts val="2400"/>
              <a:buFont typeface="Arial"/>
              <a:buChar char="»"/>
              <a:defRPr sz="2400"/>
            </a:lvl9pPr>
          </a:lstStyle>
          <a:p/>
        </p:txBody>
      </p:sp>
      <p:sp>
        <p:nvSpPr>
          <p:cNvPr id="65" name="Google Shape;65;p20"/>
          <p:cNvSpPr txBox="1"/>
          <p:nvPr>
            <p:ph idx="3" type="body"/>
          </p:nvPr>
        </p:nvSpPr>
        <p:spPr>
          <a:xfrm>
            <a:off x="7896543" y="1842136"/>
            <a:ext cx="6871018" cy="767714"/>
          </a:xfrm>
          <a:prstGeom prst="rect">
            <a:avLst/>
          </a:prstGeom>
          <a:noFill/>
          <a:ln>
            <a:noFill/>
          </a:ln>
        </p:spPr>
        <p:txBody>
          <a:bodyPr anchorCtr="0" anchor="b" bIns="67925" lIns="135850" spcFirstLastPara="1" rIns="135850" wrap="square" tIns="67925">
            <a:noAutofit/>
          </a:bodyPr>
          <a:lstStyle>
            <a:lvl1pPr indent="-228600" lvl="0" marL="457200" algn="l">
              <a:spcBef>
                <a:spcPts val="720"/>
              </a:spcBef>
              <a:spcAft>
                <a:spcPts val="0"/>
              </a:spcAft>
              <a:buClr>
                <a:schemeClr val="dk1"/>
              </a:buClr>
              <a:buSzPts val="3600"/>
              <a:buFont typeface="Arial"/>
              <a:buNone/>
              <a:defRPr b="1" sz="3600"/>
            </a:lvl1pPr>
            <a:lvl2pPr indent="-228600" lvl="1" marL="914400" algn="l">
              <a:spcBef>
                <a:spcPts val="600"/>
              </a:spcBef>
              <a:spcAft>
                <a:spcPts val="0"/>
              </a:spcAft>
              <a:buClr>
                <a:schemeClr val="dk1"/>
              </a:buClr>
              <a:buSzPts val="3000"/>
              <a:buFont typeface="Arial"/>
              <a:buNone/>
              <a:defRPr b="1" sz="3000"/>
            </a:lvl2pPr>
            <a:lvl3pPr indent="-228600" lvl="2" marL="1371600" algn="l">
              <a:spcBef>
                <a:spcPts val="540"/>
              </a:spcBef>
              <a:spcAft>
                <a:spcPts val="0"/>
              </a:spcAft>
              <a:buClr>
                <a:schemeClr val="dk1"/>
              </a:buClr>
              <a:buSzPts val="2700"/>
              <a:buFont typeface="Arial"/>
              <a:buNone/>
              <a:defRPr b="1" sz="2700"/>
            </a:lvl3pPr>
            <a:lvl4pPr indent="-228600" lvl="3" marL="1828800" algn="l">
              <a:spcBef>
                <a:spcPts val="480"/>
              </a:spcBef>
              <a:spcAft>
                <a:spcPts val="0"/>
              </a:spcAft>
              <a:buClr>
                <a:schemeClr val="dk1"/>
              </a:buClr>
              <a:buSzPts val="2400"/>
              <a:buFont typeface="Arial"/>
              <a:buNone/>
              <a:defRPr b="1" sz="2400"/>
            </a:lvl4pPr>
            <a:lvl5pPr indent="-228600" lvl="4" marL="2286000" algn="l">
              <a:spcBef>
                <a:spcPts val="480"/>
              </a:spcBef>
              <a:spcAft>
                <a:spcPts val="0"/>
              </a:spcAft>
              <a:buClr>
                <a:schemeClr val="dk1"/>
              </a:buClr>
              <a:buSzPts val="2400"/>
              <a:buFont typeface="Arial"/>
              <a:buNone/>
              <a:defRPr b="1" sz="2400"/>
            </a:lvl5pPr>
            <a:lvl6pPr indent="-228600" lvl="5" marL="2743200" algn="l">
              <a:spcBef>
                <a:spcPts val="480"/>
              </a:spcBef>
              <a:spcAft>
                <a:spcPts val="0"/>
              </a:spcAft>
              <a:buClr>
                <a:schemeClr val="dk1"/>
              </a:buClr>
              <a:buSzPts val="2400"/>
              <a:buFont typeface="Arial"/>
              <a:buNone/>
              <a:defRPr b="1" sz="2400"/>
            </a:lvl6pPr>
            <a:lvl7pPr indent="-228600" lvl="6" marL="3200400" algn="l">
              <a:spcBef>
                <a:spcPts val="480"/>
              </a:spcBef>
              <a:spcAft>
                <a:spcPts val="0"/>
              </a:spcAft>
              <a:buClr>
                <a:schemeClr val="dk1"/>
              </a:buClr>
              <a:buSzPts val="2400"/>
              <a:buFont typeface="Arial"/>
              <a:buNone/>
              <a:defRPr b="1" sz="2400"/>
            </a:lvl7pPr>
            <a:lvl8pPr indent="-228600" lvl="7" marL="3657600" algn="l">
              <a:spcBef>
                <a:spcPts val="480"/>
              </a:spcBef>
              <a:spcAft>
                <a:spcPts val="0"/>
              </a:spcAft>
              <a:buClr>
                <a:schemeClr val="dk1"/>
              </a:buClr>
              <a:buSzPts val="2400"/>
              <a:buFont typeface="Arial"/>
              <a:buNone/>
              <a:defRPr b="1" sz="2400"/>
            </a:lvl8pPr>
            <a:lvl9pPr indent="-228600" lvl="8" marL="4114800" algn="l">
              <a:spcBef>
                <a:spcPts val="480"/>
              </a:spcBef>
              <a:spcAft>
                <a:spcPts val="0"/>
              </a:spcAft>
              <a:buClr>
                <a:schemeClr val="dk1"/>
              </a:buClr>
              <a:buSzPts val="2400"/>
              <a:buFont typeface="Arial"/>
              <a:buNone/>
              <a:defRPr b="1" sz="2400"/>
            </a:lvl9pPr>
          </a:lstStyle>
          <a:p/>
        </p:txBody>
      </p:sp>
      <p:sp>
        <p:nvSpPr>
          <p:cNvPr id="66" name="Google Shape;66;p20"/>
          <p:cNvSpPr txBox="1"/>
          <p:nvPr>
            <p:ph idx="4" type="body"/>
          </p:nvPr>
        </p:nvSpPr>
        <p:spPr>
          <a:xfrm>
            <a:off x="7896543" y="2609850"/>
            <a:ext cx="6871018" cy="4741546"/>
          </a:xfrm>
          <a:prstGeom prst="rect">
            <a:avLst/>
          </a:prstGeom>
          <a:noFill/>
          <a:ln>
            <a:noFill/>
          </a:ln>
        </p:spPr>
        <p:txBody>
          <a:bodyPr anchorCtr="0" anchor="t" bIns="67925" lIns="135850" spcFirstLastPara="1" rIns="135850" wrap="square" tIns="67925">
            <a:noAutofit/>
          </a:bodyPr>
          <a:lstStyle>
            <a:lvl1pPr indent="-457200" lvl="0" marL="457200" algn="l">
              <a:spcBef>
                <a:spcPts val="720"/>
              </a:spcBef>
              <a:spcAft>
                <a:spcPts val="0"/>
              </a:spcAft>
              <a:buClr>
                <a:schemeClr val="dk1"/>
              </a:buClr>
              <a:buSzPts val="3600"/>
              <a:buFont typeface="Arial"/>
              <a:buChar char="•"/>
              <a:defRPr sz="3600"/>
            </a:lvl1pPr>
            <a:lvl2pPr indent="-419100" lvl="1" marL="914400" algn="l">
              <a:spcBef>
                <a:spcPts val="600"/>
              </a:spcBef>
              <a:spcAft>
                <a:spcPts val="0"/>
              </a:spcAft>
              <a:buClr>
                <a:schemeClr val="dk1"/>
              </a:buClr>
              <a:buSzPts val="3000"/>
              <a:buFont typeface="Arial"/>
              <a:buChar char="–"/>
              <a:defRPr sz="3000"/>
            </a:lvl2pPr>
            <a:lvl3pPr indent="-400050" lvl="2" marL="1371600" algn="l">
              <a:spcBef>
                <a:spcPts val="540"/>
              </a:spcBef>
              <a:spcAft>
                <a:spcPts val="0"/>
              </a:spcAft>
              <a:buClr>
                <a:schemeClr val="dk1"/>
              </a:buClr>
              <a:buSzPts val="2700"/>
              <a:buFont typeface="Arial"/>
              <a:buChar char="•"/>
              <a:defRPr sz="2700"/>
            </a:lvl3pPr>
            <a:lvl4pPr indent="-381000" lvl="3" marL="1828800" algn="l">
              <a:spcBef>
                <a:spcPts val="480"/>
              </a:spcBef>
              <a:spcAft>
                <a:spcPts val="0"/>
              </a:spcAft>
              <a:buClr>
                <a:schemeClr val="dk1"/>
              </a:buClr>
              <a:buSzPts val="2400"/>
              <a:buFont typeface="Arial"/>
              <a:buChar char="–"/>
              <a:defRPr sz="2400"/>
            </a:lvl4pPr>
            <a:lvl5pPr indent="-381000" lvl="4" marL="2286000" algn="l">
              <a:spcBef>
                <a:spcPts val="480"/>
              </a:spcBef>
              <a:spcAft>
                <a:spcPts val="0"/>
              </a:spcAft>
              <a:buClr>
                <a:schemeClr val="dk1"/>
              </a:buClr>
              <a:buSzPts val="2400"/>
              <a:buFont typeface="Arial"/>
              <a:buChar char="»"/>
              <a:defRPr sz="2400"/>
            </a:lvl5pPr>
            <a:lvl6pPr indent="-381000" lvl="5" marL="2743200" algn="l">
              <a:spcBef>
                <a:spcPts val="480"/>
              </a:spcBef>
              <a:spcAft>
                <a:spcPts val="0"/>
              </a:spcAft>
              <a:buClr>
                <a:schemeClr val="dk1"/>
              </a:buClr>
              <a:buSzPts val="2400"/>
              <a:buFont typeface="Arial"/>
              <a:buChar char="»"/>
              <a:defRPr sz="2400"/>
            </a:lvl6pPr>
            <a:lvl7pPr indent="-381000" lvl="6" marL="3200400" algn="l">
              <a:spcBef>
                <a:spcPts val="480"/>
              </a:spcBef>
              <a:spcAft>
                <a:spcPts val="0"/>
              </a:spcAft>
              <a:buClr>
                <a:schemeClr val="dk1"/>
              </a:buClr>
              <a:buSzPts val="2400"/>
              <a:buFont typeface="Arial"/>
              <a:buChar char="»"/>
              <a:defRPr sz="2400"/>
            </a:lvl7pPr>
            <a:lvl8pPr indent="-381000" lvl="7" marL="3657600" algn="l">
              <a:spcBef>
                <a:spcPts val="480"/>
              </a:spcBef>
              <a:spcAft>
                <a:spcPts val="0"/>
              </a:spcAft>
              <a:buClr>
                <a:schemeClr val="dk1"/>
              </a:buClr>
              <a:buSzPts val="2400"/>
              <a:buFont typeface="Arial"/>
              <a:buChar char="»"/>
              <a:defRPr sz="2400"/>
            </a:lvl8pPr>
            <a:lvl9pPr indent="-381000" lvl="8" marL="4114800" algn="l">
              <a:spcBef>
                <a:spcPts val="480"/>
              </a:spcBef>
              <a:spcAft>
                <a:spcPts val="0"/>
              </a:spcAft>
              <a:buClr>
                <a:schemeClr val="dk1"/>
              </a:buClr>
              <a:buSzPts val="2400"/>
              <a:buFont typeface="Arial"/>
              <a:buChar char="»"/>
              <a:defRPr sz="2400"/>
            </a:lvl9pPr>
          </a:lstStyle>
          <a:p/>
        </p:txBody>
      </p:sp>
      <p:sp>
        <p:nvSpPr>
          <p:cNvPr id="67" name="Google Shape;67;p20"/>
          <p:cNvSpPr txBox="1"/>
          <p:nvPr>
            <p:ph idx="10" type="dt"/>
          </p:nvPr>
        </p:nvSpPr>
        <p:spPr>
          <a:xfrm>
            <a:off x="777875" y="7494587"/>
            <a:ext cx="3625850" cy="571500"/>
          </a:xfrm>
          <a:prstGeom prst="rect">
            <a:avLst/>
          </a:prstGeom>
          <a:noFill/>
          <a:ln>
            <a:noFill/>
          </a:ln>
        </p:spPr>
        <p:txBody>
          <a:bodyPr anchorCtr="0" anchor="t" bIns="67925" lIns="135850" spcFirstLastPara="1" rIns="135850" wrap="square" tIns="679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20"/>
          <p:cNvSpPr txBox="1"/>
          <p:nvPr>
            <p:ph idx="11" type="ftr"/>
          </p:nvPr>
        </p:nvSpPr>
        <p:spPr>
          <a:xfrm>
            <a:off x="5311775" y="7494587"/>
            <a:ext cx="4921250" cy="571500"/>
          </a:xfrm>
          <a:prstGeom prst="rect">
            <a:avLst/>
          </a:prstGeom>
          <a:noFill/>
          <a:ln>
            <a:noFill/>
          </a:ln>
        </p:spPr>
        <p:txBody>
          <a:bodyPr anchorCtr="0" anchor="t" bIns="67925" lIns="135850" spcFirstLastPara="1" rIns="135850" wrap="square" tIns="679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20"/>
          <p:cNvSpPr txBox="1"/>
          <p:nvPr>
            <p:ph idx="12" type="sldNum"/>
          </p:nvPr>
        </p:nvSpPr>
        <p:spPr>
          <a:xfrm>
            <a:off x="11141075" y="7494587"/>
            <a:ext cx="3625850" cy="571500"/>
          </a:xfrm>
          <a:prstGeom prst="rect">
            <a:avLst/>
          </a:prstGeom>
          <a:noFill/>
          <a:ln>
            <a:noFill/>
          </a:ln>
        </p:spPr>
        <p:txBody>
          <a:bodyPr anchorCtr="0" anchor="t" bIns="67925" lIns="135850" spcFirstLastPara="1" rIns="135850" wrap="square" tIns="67925">
            <a:noAutofit/>
          </a:bodyPr>
          <a:lstStyle>
            <a:lvl1pPr indent="0" lvl="0"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2100"/>
              <a:buFont typeface="Arial"/>
              <a:buNone/>
              <a:defRPr b="0" i="0" sz="21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
          <p:cNvSpPr txBox="1"/>
          <p:nvPr>
            <p:ph type="title"/>
          </p:nvPr>
        </p:nvSpPr>
        <p:spPr>
          <a:xfrm>
            <a:off x="777875" y="330200"/>
            <a:ext cx="13989050" cy="1371600"/>
          </a:xfrm>
          <a:prstGeom prst="rect">
            <a:avLst/>
          </a:prstGeom>
          <a:noFill/>
          <a:ln>
            <a:noFill/>
          </a:ln>
        </p:spPr>
        <p:txBody>
          <a:bodyPr anchorCtr="0" anchor="ctr" bIns="67925" lIns="135850" spcFirstLastPara="1" rIns="135850" wrap="square" tIns="67925">
            <a:noAutofit/>
          </a:bodyPr>
          <a:lstStyle>
            <a:lvl1pPr lvl="0" marR="0" rtl="0" algn="ctr">
              <a:spcBef>
                <a:spcPts val="0"/>
              </a:spcBef>
              <a:spcAft>
                <a:spcPts val="0"/>
              </a:spcAft>
              <a:buSzPts val="1400"/>
              <a:buNone/>
              <a:defRPr b="0" i="0" sz="65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65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65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65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65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65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65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65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6500" u="none" cap="none" strike="noStrike">
                <a:solidFill>
                  <a:schemeClr val="dk2"/>
                </a:solidFill>
                <a:latin typeface="Arial"/>
                <a:ea typeface="Arial"/>
                <a:cs typeface="Arial"/>
                <a:sym typeface="Arial"/>
              </a:defRPr>
            </a:lvl9pPr>
          </a:lstStyle>
          <a:p/>
        </p:txBody>
      </p:sp>
      <p:sp>
        <p:nvSpPr>
          <p:cNvPr id="11" name="Google Shape;11;p11"/>
          <p:cNvSpPr txBox="1"/>
          <p:nvPr>
            <p:ph idx="1" type="body"/>
          </p:nvPr>
        </p:nvSpPr>
        <p:spPr>
          <a:xfrm>
            <a:off x="777875" y="1920875"/>
            <a:ext cx="13989050" cy="5430837"/>
          </a:xfrm>
          <a:prstGeom prst="rect">
            <a:avLst/>
          </a:prstGeom>
          <a:noFill/>
          <a:ln>
            <a:noFill/>
          </a:ln>
        </p:spPr>
        <p:txBody>
          <a:bodyPr anchorCtr="0" anchor="t" bIns="67925" lIns="135850" spcFirstLastPara="1" rIns="135850" wrap="square" tIns="67925">
            <a:noAutofit/>
          </a:bodyPr>
          <a:lstStyle>
            <a:lvl1pPr indent="-533400" lvl="0" marL="457200" marR="0" rtl="0" algn="l">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1pPr>
            <a:lvl2pPr indent="-495300" lvl="1" marL="914400" marR="0" rtl="0" algn="l">
              <a:spcBef>
                <a:spcPts val="840"/>
              </a:spcBef>
              <a:spcAft>
                <a:spcPts val="0"/>
              </a:spcAft>
              <a:buClr>
                <a:schemeClr val="dk1"/>
              </a:buClr>
              <a:buSzPts val="4200"/>
              <a:buFont typeface="Arial"/>
              <a:buChar char="–"/>
              <a:defRPr b="0" i="0" sz="4200" u="none" cap="none" strike="noStrike">
                <a:solidFill>
                  <a:schemeClr val="dk1"/>
                </a:solidFill>
                <a:latin typeface="Arial"/>
                <a:ea typeface="Arial"/>
                <a:cs typeface="Arial"/>
                <a:sym typeface="Arial"/>
              </a:defRPr>
            </a:lvl2pPr>
            <a:lvl3pPr indent="-457200" lvl="2" marL="13716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3pPr>
            <a:lvl4pPr indent="-419100" lvl="3" marL="1828800" marR="0" rtl="0" algn="l">
              <a:spcBef>
                <a:spcPts val="600"/>
              </a:spcBef>
              <a:spcAft>
                <a:spcPts val="0"/>
              </a:spcAft>
              <a:buClr>
                <a:schemeClr val="dk1"/>
              </a:buClr>
              <a:buSzPts val="3000"/>
              <a:buFont typeface="Arial"/>
              <a:buChar char="–"/>
              <a:defRPr b="0" i="0" sz="3000" u="none" cap="none" strike="noStrike">
                <a:solidFill>
                  <a:schemeClr val="dk1"/>
                </a:solidFill>
                <a:latin typeface="Arial"/>
                <a:ea typeface="Arial"/>
                <a:cs typeface="Arial"/>
                <a:sym typeface="Arial"/>
              </a:defRPr>
            </a:lvl4pPr>
            <a:lvl5pPr indent="-419100" lvl="4" marL="2286000" marR="0" rtl="0" algn="l">
              <a:spcBef>
                <a:spcPts val="600"/>
              </a:spcBef>
              <a:spcAft>
                <a:spcPts val="0"/>
              </a:spcAft>
              <a:buClr>
                <a:schemeClr val="dk1"/>
              </a:buClr>
              <a:buSzPts val="3000"/>
              <a:buFont typeface="Arial"/>
              <a:buChar char="»"/>
              <a:defRPr b="0" i="0" sz="3000" u="none" cap="none" strike="noStrike">
                <a:solidFill>
                  <a:schemeClr val="dk1"/>
                </a:solidFill>
                <a:latin typeface="Arial"/>
                <a:ea typeface="Arial"/>
                <a:cs typeface="Arial"/>
                <a:sym typeface="Arial"/>
              </a:defRPr>
            </a:lvl5pPr>
            <a:lvl6pPr indent="-419100" lvl="5" marL="2743200" marR="0" rtl="0" algn="l">
              <a:spcBef>
                <a:spcPts val="600"/>
              </a:spcBef>
              <a:spcAft>
                <a:spcPts val="0"/>
              </a:spcAft>
              <a:buClr>
                <a:schemeClr val="dk1"/>
              </a:buClr>
              <a:buSzPts val="3000"/>
              <a:buFont typeface="Arial"/>
              <a:buChar char="»"/>
              <a:defRPr b="0" i="0" sz="3000" u="none" cap="none" strike="noStrike">
                <a:solidFill>
                  <a:schemeClr val="dk1"/>
                </a:solidFill>
                <a:latin typeface="Arial"/>
                <a:ea typeface="Arial"/>
                <a:cs typeface="Arial"/>
                <a:sym typeface="Arial"/>
              </a:defRPr>
            </a:lvl6pPr>
            <a:lvl7pPr indent="-419100" lvl="6" marL="3200400" marR="0" rtl="0" algn="l">
              <a:spcBef>
                <a:spcPts val="600"/>
              </a:spcBef>
              <a:spcAft>
                <a:spcPts val="0"/>
              </a:spcAft>
              <a:buClr>
                <a:schemeClr val="dk1"/>
              </a:buClr>
              <a:buSzPts val="3000"/>
              <a:buFont typeface="Arial"/>
              <a:buChar char="»"/>
              <a:defRPr b="0" i="0" sz="3000" u="none" cap="none" strike="noStrike">
                <a:solidFill>
                  <a:schemeClr val="dk1"/>
                </a:solidFill>
                <a:latin typeface="Arial"/>
                <a:ea typeface="Arial"/>
                <a:cs typeface="Arial"/>
                <a:sym typeface="Arial"/>
              </a:defRPr>
            </a:lvl7pPr>
            <a:lvl8pPr indent="-419100" lvl="7" marL="3657600" marR="0" rtl="0" algn="l">
              <a:spcBef>
                <a:spcPts val="600"/>
              </a:spcBef>
              <a:spcAft>
                <a:spcPts val="0"/>
              </a:spcAft>
              <a:buClr>
                <a:schemeClr val="dk1"/>
              </a:buClr>
              <a:buSzPts val="3000"/>
              <a:buFont typeface="Arial"/>
              <a:buChar char="»"/>
              <a:defRPr b="0" i="0" sz="3000" u="none" cap="none" strike="noStrike">
                <a:solidFill>
                  <a:schemeClr val="dk1"/>
                </a:solidFill>
                <a:latin typeface="Arial"/>
                <a:ea typeface="Arial"/>
                <a:cs typeface="Arial"/>
                <a:sym typeface="Arial"/>
              </a:defRPr>
            </a:lvl8pPr>
            <a:lvl9pPr indent="-419100" lvl="8" marL="4114800" marR="0" rtl="0" algn="l">
              <a:spcBef>
                <a:spcPts val="600"/>
              </a:spcBef>
              <a:spcAft>
                <a:spcPts val="0"/>
              </a:spcAft>
              <a:buClr>
                <a:schemeClr val="dk1"/>
              </a:buClr>
              <a:buSzPts val="3000"/>
              <a:buFont typeface="Arial"/>
              <a:buChar char="»"/>
              <a:defRPr b="0" i="0" sz="3000" u="none" cap="none" strike="noStrike">
                <a:solidFill>
                  <a:schemeClr val="dk1"/>
                </a:solidFill>
                <a:latin typeface="Arial"/>
                <a:ea typeface="Arial"/>
                <a:cs typeface="Arial"/>
                <a:sym typeface="Arial"/>
              </a:defRPr>
            </a:lvl9pPr>
          </a:lstStyle>
          <a:p/>
        </p:txBody>
      </p:sp>
      <p:sp>
        <p:nvSpPr>
          <p:cNvPr id="12" name="Google Shape;12;p11"/>
          <p:cNvSpPr txBox="1"/>
          <p:nvPr>
            <p:ph idx="10" type="dt"/>
          </p:nvPr>
        </p:nvSpPr>
        <p:spPr>
          <a:xfrm>
            <a:off x="777875" y="7494587"/>
            <a:ext cx="3625850" cy="571500"/>
          </a:xfrm>
          <a:prstGeom prst="rect">
            <a:avLst/>
          </a:prstGeom>
          <a:noFill/>
          <a:ln>
            <a:noFill/>
          </a:ln>
        </p:spPr>
        <p:txBody>
          <a:bodyPr anchorCtr="0" anchor="t" bIns="67925" lIns="135850" spcFirstLastPara="1" rIns="135850" wrap="square" tIns="67925">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1"/>
          <p:cNvSpPr txBox="1"/>
          <p:nvPr>
            <p:ph idx="11" type="ftr"/>
          </p:nvPr>
        </p:nvSpPr>
        <p:spPr>
          <a:xfrm>
            <a:off x="5311775" y="7494587"/>
            <a:ext cx="4921250" cy="571500"/>
          </a:xfrm>
          <a:prstGeom prst="rect">
            <a:avLst/>
          </a:prstGeom>
          <a:noFill/>
          <a:ln>
            <a:noFill/>
          </a:ln>
        </p:spPr>
        <p:txBody>
          <a:bodyPr anchorCtr="0" anchor="t" bIns="67925" lIns="135850" spcFirstLastPara="1" rIns="135850" wrap="square" tIns="67925">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1"/>
          <p:cNvSpPr txBox="1"/>
          <p:nvPr>
            <p:ph idx="12" type="sldNum"/>
          </p:nvPr>
        </p:nvSpPr>
        <p:spPr>
          <a:xfrm>
            <a:off x="11141075" y="7494587"/>
            <a:ext cx="3625850" cy="571500"/>
          </a:xfrm>
          <a:prstGeom prst="rect">
            <a:avLst/>
          </a:prstGeom>
          <a:noFill/>
          <a:ln>
            <a:noFill/>
          </a:ln>
        </p:spPr>
        <p:txBody>
          <a:bodyPr anchorCtr="0" anchor="t" bIns="67925" lIns="135850" spcFirstLastPara="1" rIns="135850" wrap="square" tIns="67925">
            <a:noAutofit/>
          </a:bodyPr>
          <a:lstStyle>
            <a:lvl1pPr indent="0" lvl="0" marL="0" marR="0" rtl="0" algn="r">
              <a:lnSpc>
                <a:spcPct val="100000"/>
              </a:lnSpc>
              <a:spcBef>
                <a:spcPts val="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1.png"/><Relationship Id="rId5" Type="http://schemas.openxmlformats.org/officeDocument/2006/relationships/image" Target="../media/image6.png"/><Relationship Id="rId6"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5.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jp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3.png"/><Relationship Id="rId4" Type="http://schemas.openxmlformats.org/officeDocument/2006/relationships/image" Target="../media/image12.png"/><Relationship Id="rId5" Type="http://schemas.openxmlformats.org/officeDocument/2006/relationships/image" Target="../media/image8.png"/><Relationship Id="rId6"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10.png"/><Relationship Id="rId5" Type="http://schemas.openxmlformats.org/officeDocument/2006/relationships/image" Target="../media/image3.png"/><Relationship Id="rId6" Type="http://schemas.openxmlformats.org/officeDocument/2006/relationships/image" Target="../media/image15.png"/><Relationship Id="rId7"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27.jpg"/><Relationship Id="rId5" Type="http://schemas.openxmlformats.org/officeDocument/2006/relationships/image" Target="../media/image24.jpg"/><Relationship Id="rId6" Type="http://schemas.openxmlformats.org/officeDocument/2006/relationships/image" Target="../media/image16.jpg"/><Relationship Id="rId7"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id="93" name="Google Shape;93;p1"/>
          <p:cNvPicPr preferRelativeResize="0"/>
          <p:nvPr/>
        </p:nvPicPr>
        <p:blipFill rotWithShape="1">
          <a:blip r:embed="rId3">
            <a:alphaModFix/>
          </a:blip>
          <a:srcRect b="0" l="0" r="0" t="0"/>
          <a:stretch/>
        </p:blipFill>
        <p:spPr>
          <a:xfrm>
            <a:off x="388937" y="0"/>
            <a:ext cx="15155862" cy="8229600"/>
          </a:xfrm>
          <a:prstGeom prst="rect">
            <a:avLst/>
          </a:prstGeom>
          <a:noFill/>
          <a:ln>
            <a:noFill/>
          </a:ln>
        </p:spPr>
      </p:pic>
      <p:sp>
        <p:nvSpPr>
          <p:cNvPr id="94" name="Google Shape;94;p1"/>
          <p:cNvSpPr txBox="1"/>
          <p:nvPr/>
        </p:nvSpPr>
        <p:spPr>
          <a:xfrm>
            <a:off x="-3175" y="0"/>
            <a:ext cx="15544800" cy="8594725"/>
          </a:xfrm>
          <a:prstGeom prst="rect">
            <a:avLst/>
          </a:prstGeom>
          <a:solidFill>
            <a:schemeClr val="dk1">
              <a:alpha val="22745"/>
            </a:schemeClr>
          </a:solidFill>
          <a:ln cap="flat" cmpd="sng" w="25400">
            <a:solidFill>
              <a:srgbClr val="89A4A7"/>
            </a:solidFill>
            <a:prstDash val="solid"/>
            <a:miter lim="800000"/>
            <a:headEnd len="sm" w="sm" type="none"/>
            <a:tailEnd len="sm" w="sm" type="none"/>
          </a:ln>
        </p:spPr>
        <p:txBody>
          <a:bodyPr anchorCtr="0" anchor="ctr" bIns="67925" lIns="135850" spcFirstLastPara="1" rIns="135850" wrap="square" tIns="67925">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chimbay2" id="95" name="Google Shape;95;p1"/>
          <p:cNvPicPr preferRelativeResize="0"/>
          <p:nvPr/>
        </p:nvPicPr>
        <p:blipFill rotWithShape="1">
          <a:blip r:embed="rId4">
            <a:alphaModFix/>
          </a:blip>
          <a:srcRect b="0" l="0" r="0" t="0"/>
          <a:stretch/>
        </p:blipFill>
        <p:spPr>
          <a:xfrm>
            <a:off x="12496800" y="1463675"/>
            <a:ext cx="3119437" cy="1828800"/>
          </a:xfrm>
          <a:prstGeom prst="rect">
            <a:avLst/>
          </a:prstGeom>
          <a:noFill/>
          <a:ln>
            <a:noFill/>
          </a:ln>
        </p:spPr>
      </p:pic>
      <p:pic>
        <p:nvPicPr>
          <p:cNvPr descr="chimbay2" id="96" name="Google Shape;96;p1"/>
          <p:cNvPicPr preferRelativeResize="0"/>
          <p:nvPr/>
        </p:nvPicPr>
        <p:blipFill rotWithShape="1">
          <a:blip r:embed="rId4">
            <a:alphaModFix/>
          </a:blip>
          <a:srcRect b="0" l="0" r="0" t="0"/>
          <a:stretch/>
        </p:blipFill>
        <p:spPr>
          <a:xfrm flipH="1">
            <a:off x="1614487" y="1279525"/>
            <a:ext cx="2752725" cy="1781175"/>
          </a:xfrm>
          <a:prstGeom prst="rect">
            <a:avLst/>
          </a:prstGeom>
          <a:noFill/>
          <a:ln>
            <a:noFill/>
          </a:ln>
        </p:spPr>
      </p:pic>
      <p:pic>
        <p:nvPicPr>
          <p:cNvPr descr="143" id="97" name="Google Shape;97;p1"/>
          <p:cNvPicPr preferRelativeResize="0"/>
          <p:nvPr/>
        </p:nvPicPr>
        <p:blipFill rotWithShape="1">
          <a:blip r:embed="rId5">
            <a:alphaModFix/>
          </a:blip>
          <a:srcRect b="0" l="0" r="0" t="0"/>
          <a:stretch/>
        </p:blipFill>
        <p:spPr>
          <a:xfrm>
            <a:off x="3627437" y="5389562"/>
            <a:ext cx="3627437" cy="2011362"/>
          </a:xfrm>
          <a:prstGeom prst="rect">
            <a:avLst/>
          </a:prstGeom>
          <a:noFill/>
          <a:ln>
            <a:noFill/>
          </a:ln>
        </p:spPr>
      </p:pic>
      <p:grpSp>
        <p:nvGrpSpPr>
          <p:cNvPr id="98" name="Google Shape;98;p1"/>
          <p:cNvGrpSpPr/>
          <p:nvPr/>
        </p:nvGrpSpPr>
        <p:grpSpPr>
          <a:xfrm>
            <a:off x="6992937" y="274637"/>
            <a:ext cx="1662112" cy="1182687"/>
            <a:chOff x="7240587" y="495300"/>
            <a:chExt cx="978013" cy="985838"/>
          </a:xfrm>
        </p:grpSpPr>
        <p:sp>
          <p:nvSpPr>
            <p:cNvPr id="99" name="Google Shape;99;p1"/>
            <p:cNvSpPr/>
            <p:nvPr/>
          </p:nvSpPr>
          <p:spPr>
            <a:xfrm>
              <a:off x="7240587" y="495300"/>
              <a:ext cx="914494" cy="914381"/>
            </a:xfrm>
            <a:custGeom>
              <a:rect b="b" l="l" r="r" t="t"/>
              <a:pathLst>
                <a:path extrusionOk="0" h="914381" w="914494">
                  <a:moveTo>
                    <a:pt x="0" y="457191"/>
                  </a:moveTo>
                  <a:cubicBezTo>
                    <a:pt x="0" y="204691"/>
                    <a:pt x="204716" y="0"/>
                    <a:pt x="457247" y="0"/>
                  </a:cubicBezTo>
                  <a:cubicBezTo>
                    <a:pt x="709778" y="0"/>
                    <a:pt x="914494" y="204691"/>
                    <a:pt x="914494" y="457191"/>
                  </a:cubicBezTo>
                  <a:cubicBezTo>
                    <a:pt x="914494" y="709691"/>
                    <a:pt x="709778" y="914382"/>
                    <a:pt x="457247" y="914382"/>
                  </a:cubicBezTo>
                  <a:cubicBezTo>
                    <a:pt x="204716" y="914382"/>
                    <a:pt x="0" y="709691"/>
                    <a:pt x="0" y="457191"/>
                  </a:cubicBezTo>
                  <a:close/>
                  <a:moveTo>
                    <a:pt x="88567" y="457191"/>
                  </a:moveTo>
                  <a:cubicBezTo>
                    <a:pt x="88567" y="660776"/>
                    <a:pt x="253631" y="825815"/>
                    <a:pt x="457247" y="825815"/>
                  </a:cubicBezTo>
                  <a:cubicBezTo>
                    <a:pt x="660863" y="825815"/>
                    <a:pt x="825927" y="660776"/>
                    <a:pt x="825927" y="457191"/>
                  </a:cubicBezTo>
                  <a:cubicBezTo>
                    <a:pt x="825927" y="253606"/>
                    <a:pt x="660863" y="88567"/>
                    <a:pt x="457247" y="88567"/>
                  </a:cubicBezTo>
                  <a:cubicBezTo>
                    <a:pt x="253631" y="88567"/>
                    <a:pt x="88567" y="253606"/>
                    <a:pt x="88567" y="457191"/>
                  </a:cubicBezTo>
                  <a:close/>
                </a:path>
              </a:pathLst>
            </a:custGeom>
            <a:solidFill>
              <a:schemeClr val="lt1"/>
            </a:solidFill>
            <a:ln cap="flat" cmpd="sng" w="25400">
              <a:solidFill>
                <a:srgbClr val="89A4A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0" name="Google Shape;100;p1"/>
            <p:cNvSpPr/>
            <p:nvPr/>
          </p:nvSpPr>
          <p:spPr>
            <a:xfrm>
              <a:off x="7240587" y="495300"/>
              <a:ext cx="978013" cy="985838"/>
            </a:xfrm>
            <a:custGeom>
              <a:rect b="b" l="l" r="r" t="t"/>
              <a:pathLst>
                <a:path extrusionOk="0" h="985838" w="978013">
                  <a:moveTo>
                    <a:pt x="1604" y="532808"/>
                  </a:moveTo>
                  <a:cubicBezTo>
                    <a:pt x="-14884" y="328107"/>
                    <a:pt x="96269" y="134552"/>
                    <a:pt x="280579" y="47016"/>
                  </a:cubicBezTo>
                  <a:cubicBezTo>
                    <a:pt x="466632" y="-41348"/>
                    <a:pt x="687652" y="-2920"/>
                    <a:pt x="833586" y="143166"/>
                  </a:cubicBezTo>
                  <a:lnTo>
                    <a:pt x="748697" y="229329"/>
                  </a:lnTo>
                  <a:cubicBezTo>
                    <a:pt x="638780" y="118723"/>
                    <a:pt x="472046" y="89632"/>
                    <a:pt x="331796" y="156590"/>
                  </a:cubicBezTo>
                  <a:cubicBezTo>
                    <a:pt x="193287" y="222717"/>
                    <a:pt x="109786" y="368633"/>
                    <a:pt x="122151" y="522942"/>
                  </a:cubicBezTo>
                  <a:lnTo>
                    <a:pt x="1604" y="532808"/>
                  </a:lnTo>
                  <a:close/>
                </a:path>
              </a:pathLst>
            </a:custGeom>
            <a:solidFill>
              <a:srgbClr val="FFFF00"/>
            </a:solidFill>
            <a:ln cap="flat" cmpd="sng" w="25400">
              <a:solidFill>
                <a:srgbClr val="89A4A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101" name="Google Shape;101;p1"/>
          <p:cNvSpPr txBox="1"/>
          <p:nvPr/>
        </p:nvSpPr>
        <p:spPr>
          <a:xfrm>
            <a:off x="3971925" y="1914525"/>
            <a:ext cx="10666412" cy="1968500"/>
          </a:xfrm>
          <a:prstGeom prst="rect">
            <a:avLst/>
          </a:prstGeom>
          <a:noFill/>
          <a:ln>
            <a:noFill/>
          </a:ln>
        </p:spPr>
        <p:txBody>
          <a:bodyPr anchorCtr="0" anchor="t" bIns="67925" lIns="135850" spcFirstLastPara="1" rIns="135850" wrap="square" tIns="67925">
            <a:spAutoFit/>
          </a:bodyPr>
          <a:lstStyle/>
          <a:p>
            <a:pPr indent="0" lvl="0" marL="0" marR="0" rtl="0" algn="ctr">
              <a:lnSpc>
                <a:spcPct val="100000"/>
              </a:lnSpc>
              <a:spcBef>
                <a:spcPts val="0"/>
              </a:spcBef>
              <a:spcAft>
                <a:spcPts val="0"/>
              </a:spcAft>
              <a:buClr>
                <a:schemeClr val="lt1"/>
              </a:buClr>
              <a:buSzPts val="5900"/>
              <a:buFont typeface="Times New Roman"/>
              <a:buNone/>
            </a:pPr>
            <a:r>
              <a:rPr b="0" i="0" lang="en-US" sz="5900" u="none">
                <a:solidFill>
                  <a:schemeClr val="lt1"/>
                </a:solidFill>
                <a:latin typeface="Times New Roman"/>
                <a:ea typeface="Times New Roman"/>
                <a:cs typeface="Times New Roman"/>
                <a:sym typeface="Times New Roman"/>
              </a:rPr>
              <a:t>BÀI 6 DỰ ÁN </a:t>
            </a:r>
            <a:endParaRPr/>
          </a:p>
          <a:p>
            <a:pPr indent="0" lvl="0" marL="0" marR="0" rtl="0" algn="ctr">
              <a:lnSpc>
                <a:spcPct val="100000"/>
              </a:lnSpc>
              <a:spcBef>
                <a:spcPts val="0"/>
              </a:spcBef>
              <a:spcAft>
                <a:spcPts val="0"/>
              </a:spcAft>
              <a:buClr>
                <a:srgbClr val="FFFFCC"/>
              </a:buClr>
              <a:buSzPts val="6000"/>
              <a:buFont typeface="Times New Roman"/>
              <a:buNone/>
            </a:pPr>
            <a:r>
              <a:rPr b="1" i="0" lang="en-US" sz="6000" u="none">
                <a:solidFill>
                  <a:srgbClr val="FFFFCC"/>
                </a:solidFill>
                <a:latin typeface="Times New Roman"/>
                <a:ea typeface="Times New Roman"/>
                <a:cs typeface="Times New Roman"/>
                <a:sym typeface="Times New Roman"/>
              </a:rPr>
              <a:t>TRỒNG RAU AN TOÀN</a:t>
            </a:r>
            <a:endParaRPr/>
          </a:p>
        </p:txBody>
      </p:sp>
      <p:pic>
        <p:nvPicPr>
          <p:cNvPr descr="1" id="102" name="Google Shape;102;p1"/>
          <p:cNvPicPr preferRelativeResize="0"/>
          <p:nvPr/>
        </p:nvPicPr>
        <p:blipFill rotWithShape="1">
          <a:blip r:embed="rId6">
            <a:alphaModFix/>
          </a:blip>
          <a:srcRect b="0" l="0" r="0" t="0"/>
          <a:stretch/>
        </p:blipFill>
        <p:spPr>
          <a:xfrm>
            <a:off x="9501187" y="5551487"/>
            <a:ext cx="3527425" cy="2019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3000"/>
                                        <p:tgtEl>
                                          <p:spTgt spid="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pic>
        <p:nvPicPr>
          <p:cNvPr descr="CA-wp6" id="200" name="Google Shape;200;p10"/>
          <p:cNvPicPr preferRelativeResize="0"/>
          <p:nvPr/>
        </p:nvPicPr>
        <p:blipFill rotWithShape="1">
          <a:blip r:embed="rId3">
            <a:alphaModFix/>
          </a:blip>
          <a:srcRect b="0" l="0" r="0" t="0"/>
          <a:stretch/>
        </p:blipFill>
        <p:spPr>
          <a:xfrm>
            <a:off x="-7772400" y="-2749550"/>
            <a:ext cx="31089600" cy="13728700"/>
          </a:xfrm>
          <a:prstGeom prst="rect">
            <a:avLst/>
          </a:prstGeom>
          <a:noFill/>
          <a:ln>
            <a:noFill/>
          </a:ln>
        </p:spPr>
      </p:pic>
      <p:pic>
        <p:nvPicPr>
          <p:cNvPr descr="CA-wp6" id="201" name="Google Shape;201;p10"/>
          <p:cNvPicPr preferRelativeResize="0"/>
          <p:nvPr/>
        </p:nvPicPr>
        <p:blipFill rotWithShape="1">
          <a:blip r:embed="rId3">
            <a:alphaModFix/>
          </a:blip>
          <a:srcRect b="0" l="0" r="0" t="0"/>
          <a:stretch/>
        </p:blipFill>
        <p:spPr>
          <a:xfrm>
            <a:off x="-7772400" y="-2749550"/>
            <a:ext cx="31089600" cy="13728700"/>
          </a:xfrm>
          <a:prstGeom prst="rect">
            <a:avLst/>
          </a:prstGeom>
          <a:noFill/>
          <a:ln>
            <a:noFill/>
          </a:ln>
        </p:spPr>
      </p:pic>
      <p:pic>
        <p:nvPicPr>
          <p:cNvPr descr="CA-wp6" id="202" name="Google Shape;202;p10"/>
          <p:cNvPicPr preferRelativeResize="0"/>
          <p:nvPr/>
        </p:nvPicPr>
        <p:blipFill rotWithShape="1">
          <a:blip r:embed="rId3">
            <a:alphaModFix/>
          </a:blip>
          <a:srcRect b="0" l="0" r="0" t="0"/>
          <a:stretch/>
        </p:blipFill>
        <p:spPr>
          <a:xfrm>
            <a:off x="-8031162" y="-5297487"/>
            <a:ext cx="31089600" cy="13727112"/>
          </a:xfrm>
          <a:prstGeom prst="rect">
            <a:avLst/>
          </a:prstGeom>
          <a:noFill/>
          <a:ln>
            <a:noFill/>
          </a:ln>
        </p:spPr>
      </p:pic>
      <p:sp>
        <p:nvSpPr>
          <p:cNvPr id="203" name="Google Shape;203;p10"/>
          <p:cNvSpPr/>
          <p:nvPr/>
        </p:nvSpPr>
        <p:spPr>
          <a:xfrm>
            <a:off x="1425575" y="2193925"/>
            <a:ext cx="12306300" cy="2103437"/>
          </a:xfrm>
          <a:prstGeom prst="rect">
            <a:avLst/>
          </a:prstGeom>
        </p:spPr>
        <p:txBody>
          <a:bodyPr>
            <a:prstTxWarp prst="textPlain"/>
          </a:bodyPr>
          <a:lstStyle/>
          <a:p>
            <a:pPr lvl="0" algn="l"/>
            <a:r>
              <a:rPr b="0" i="1">
                <a:ln cap="flat" cmpd="sng" w="9525">
                  <a:solidFill>
                    <a:srgbClr val="000000"/>
                  </a:solidFill>
                  <a:prstDash val="solid"/>
                  <a:miter lim="800000"/>
                  <a:headEnd len="sm" w="sm" type="none"/>
                  <a:tailEnd len="sm" w="sm" type="none"/>
                </a:ln>
                <a:gradFill>
                  <a:gsLst>
                    <a:gs pos="0">
                      <a:srgbClr val="FFFFCC">
                        <a:alpha val="98823"/>
                      </a:srgbClr>
                    </a:gs>
                    <a:gs pos="100000">
                      <a:srgbClr val="FF9999"/>
                    </a:gs>
                  </a:gsLst>
                  <a:lin ang="5400000" scaled="0"/>
                </a:gradFill>
                <a:latin typeface="Arial"/>
              </a:rPr>
              <a:t>Bài học kết thúc  </a:t>
            </a:r>
          </a:p>
        </p:txBody>
      </p:sp>
      <p:pic>
        <p:nvPicPr>
          <p:cNvPr id="204" name="Google Shape;204;p10"/>
          <p:cNvPicPr preferRelativeResize="0"/>
          <p:nvPr/>
        </p:nvPicPr>
        <p:blipFill rotWithShape="1">
          <a:blip r:embed="rId4">
            <a:alphaModFix/>
          </a:blip>
          <a:srcRect b="0" l="0" r="0" t="0"/>
          <a:stretch/>
        </p:blipFill>
        <p:spPr>
          <a:xfrm>
            <a:off x="2590800" y="1463675"/>
            <a:ext cx="1036637" cy="730250"/>
          </a:xfrm>
          <a:prstGeom prst="rect">
            <a:avLst/>
          </a:prstGeom>
          <a:noFill/>
          <a:ln>
            <a:noFill/>
          </a:ln>
        </p:spPr>
      </p:pic>
      <p:pic>
        <p:nvPicPr>
          <p:cNvPr id="205" name="Google Shape;205;p10"/>
          <p:cNvPicPr preferRelativeResize="0"/>
          <p:nvPr/>
        </p:nvPicPr>
        <p:blipFill rotWithShape="1">
          <a:blip r:embed="rId4">
            <a:alphaModFix/>
          </a:blip>
          <a:srcRect b="0" l="0" r="0" t="0"/>
          <a:stretch/>
        </p:blipFill>
        <p:spPr>
          <a:xfrm>
            <a:off x="8937625" y="1463675"/>
            <a:ext cx="1036637" cy="730250"/>
          </a:xfrm>
          <a:prstGeom prst="rect">
            <a:avLst/>
          </a:prstGeom>
          <a:noFill/>
          <a:ln>
            <a:noFill/>
          </a:ln>
        </p:spPr>
      </p:pic>
      <p:pic>
        <p:nvPicPr>
          <p:cNvPr id="206" name="Google Shape;206;p10"/>
          <p:cNvPicPr preferRelativeResize="0"/>
          <p:nvPr/>
        </p:nvPicPr>
        <p:blipFill rotWithShape="1">
          <a:blip r:embed="rId4">
            <a:alphaModFix/>
          </a:blip>
          <a:srcRect b="0" l="0" r="0" t="0"/>
          <a:stretch/>
        </p:blipFill>
        <p:spPr>
          <a:xfrm>
            <a:off x="14160500" y="1422400"/>
            <a:ext cx="1036637" cy="731837"/>
          </a:xfrm>
          <a:prstGeom prst="rect">
            <a:avLst/>
          </a:prstGeom>
          <a:noFill/>
          <a:ln>
            <a:noFill/>
          </a:ln>
        </p:spPr>
      </p:pic>
      <p:pic>
        <p:nvPicPr>
          <p:cNvPr id="207" name="Google Shape;207;p10"/>
          <p:cNvPicPr preferRelativeResize="0"/>
          <p:nvPr/>
        </p:nvPicPr>
        <p:blipFill rotWithShape="1">
          <a:blip r:embed="rId4">
            <a:alphaModFix/>
          </a:blip>
          <a:srcRect b="0" l="0" r="0" t="0"/>
          <a:stretch/>
        </p:blipFill>
        <p:spPr>
          <a:xfrm>
            <a:off x="14468475" y="3394075"/>
            <a:ext cx="1035050" cy="731837"/>
          </a:xfrm>
          <a:prstGeom prst="rect">
            <a:avLst/>
          </a:prstGeom>
          <a:noFill/>
          <a:ln>
            <a:noFill/>
          </a:ln>
        </p:spPr>
      </p:pic>
      <p:pic>
        <p:nvPicPr>
          <p:cNvPr id="208" name="Google Shape;208;p10"/>
          <p:cNvPicPr preferRelativeResize="0"/>
          <p:nvPr/>
        </p:nvPicPr>
        <p:blipFill rotWithShape="1">
          <a:blip r:embed="rId4">
            <a:alphaModFix/>
          </a:blip>
          <a:srcRect b="0" l="0" r="0" t="0"/>
          <a:stretch/>
        </p:blipFill>
        <p:spPr>
          <a:xfrm>
            <a:off x="14160500" y="5000625"/>
            <a:ext cx="1036637" cy="731837"/>
          </a:xfrm>
          <a:prstGeom prst="rect">
            <a:avLst/>
          </a:prstGeom>
          <a:noFill/>
          <a:ln>
            <a:noFill/>
          </a:ln>
        </p:spPr>
      </p:pic>
      <p:pic>
        <p:nvPicPr>
          <p:cNvPr id="209" name="Google Shape;209;p10"/>
          <p:cNvPicPr preferRelativeResize="0"/>
          <p:nvPr/>
        </p:nvPicPr>
        <p:blipFill rotWithShape="1">
          <a:blip r:embed="rId4">
            <a:alphaModFix/>
          </a:blip>
          <a:srcRect b="0" l="0" r="0" t="0"/>
          <a:stretch/>
        </p:blipFill>
        <p:spPr>
          <a:xfrm>
            <a:off x="8937625" y="5486400"/>
            <a:ext cx="1036637" cy="731837"/>
          </a:xfrm>
          <a:prstGeom prst="rect">
            <a:avLst/>
          </a:prstGeom>
          <a:noFill/>
          <a:ln>
            <a:noFill/>
          </a:ln>
        </p:spPr>
      </p:pic>
      <p:pic>
        <p:nvPicPr>
          <p:cNvPr id="210" name="Google Shape;210;p10"/>
          <p:cNvPicPr preferRelativeResize="0"/>
          <p:nvPr/>
        </p:nvPicPr>
        <p:blipFill rotWithShape="1">
          <a:blip r:embed="rId4">
            <a:alphaModFix/>
          </a:blip>
          <a:srcRect b="0" l="0" r="0" t="0"/>
          <a:stretch/>
        </p:blipFill>
        <p:spPr>
          <a:xfrm>
            <a:off x="4233862" y="5811837"/>
            <a:ext cx="1036637" cy="731837"/>
          </a:xfrm>
          <a:prstGeom prst="rect">
            <a:avLst/>
          </a:prstGeom>
          <a:noFill/>
          <a:ln>
            <a:noFill/>
          </a:ln>
        </p:spPr>
      </p:pic>
      <p:pic>
        <p:nvPicPr>
          <p:cNvPr id="211" name="Google Shape;211;p10"/>
          <p:cNvPicPr preferRelativeResize="0"/>
          <p:nvPr/>
        </p:nvPicPr>
        <p:blipFill rotWithShape="1">
          <a:blip r:embed="rId4">
            <a:alphaModFix/>
          </a:blip>
          <a:srcRect b="0" l="0" r="0" t="0"/>
          <a:stretch/>
        </p:blipFill>
        <p:spPr>
          <a:xfrm>
            <a:off x="1363662" y="5486400"/>
            <a:ext cx="1036637" cy="731837"/>
          </a:xfrm>
          <a:prstGeom prst="rect">
            <a:avLst/>
          </a:prstGeom>
          <a:noFill/>
          <a:ln>
            <a:noFill/>
          </a:ln>
        </p:spPr>
      </p:pic>
      <p:pic>
        <p:nvPicPr>
          <p:cNvPr id="212" name="Google Shape;212;p10"/>
          <p:cNvPicPr preferRelativeResize="0"/>
          <p:nvPr/>
        </p:nvPicPr>
        <p:blipFill rotWithShape="1">
          <a:blip r:embed="rId4">
            <a:alphaModFix/>
          </a:blip>
          <a:srcRect b="0" l="0" r="0" t="0"/>
          <a:stretch/>
        </p:blipFill>
        <p:spPr>
          <a:xfrm>
            <a:off x="4752975" y="4554537"/>
            <a:ext cx="1036637" cy="731837"/>
          </a:xfrm>
          <a:prstGeom prst="rect">
            <a:avLst/>
          </a:prstGeom>
          <a:noFill/>
          <a:ln>
            <a:noFill/>
          </a:ln>
        </p:spPr>
      </p:pic>
      <p:pic>
        <p:nvPicPr>
          <p:cNvPr id="213" name="Google Shape;213;p10"/>
          <p:cNvPicPr preferRelativeResize="0"/>
          <p:nvPr/>
        </p:nvPicPr>
        <p:blipFill rotWithShape="1">
          <a:blip r:embed="rId4">
            <a:alphaModFix/>
          </a:blip>
          <a:srcRect b="0" l="0" r="0" t="0"/>
          <a:stretch/>
        </p:blipFill>
        <p:spPr>
          <a:xfrm>
            <a:off x="12565062" y="7272337"/>
            <a:ext cx="1036637" cy="731837"/>
          </a:xfrm>
          <a:prstGeom prst="rect">
            <a:avLst/>
          </a:prstGeom>
          <a:noFill/>
          <a:ln>
            <a:noFill/>
          </a:ln>
        </p:spPr>
      </p:pic>
      <p:pic>
        <p:nvPicPr>
          <p:cNvPr id="214" name="Google Shape;214;p10"/>
          <p:cNvPicPr preferRelativeResize="0"/>
          <p:nvPr/>
        </p:nvPicPr>
        <p:blipFill rotWithShape="1">
          <a:blip r:embed="rId4">
            <a:alphaModFix/>
          </a:blip>
          <a:srcRect b="0" l="0" r="0" t="0"/>
          <a:stretch/>
        </p:blipFill>
        <p:spPr>
          <a:xfrm>
            <a:off x="12565062" y="6400800"/>
            <a:ext cx="1036637" cy="731837"/>
          </a:xfrm>
          <a:prstGeom prst="rect">
            <a:avLst/>
          </a:prstGeom>
          <a:noFill/>
          <a:ln>
            <a:noFill/>
          </a:ln>
        </p:spPr>
      </p:pic>
      <p:pic>
        <p:nvPicPr>
          <p:cNvPr id="215" name="Google Shape;215;p10"/>
          <p:cNvPicPr preferRelativeResize="0"/>
          <p:nvPr/>
        </p:nvPicPr>
        <p:blipFill rotWithShape="1">
          <a:blip r:embed="rId4">
            <a:alphaModFix/>
          </a:blip>
          <a:srcRect b="0" l="0" r="0" t="0"/>
          <a:stretch/>
        </p:blipFill>
        <p:spPr>
          <a:xfrm>
            <a:off x="11269662" y="2663825"/>
            <a:ext cx="1036637" cy="730250"/>
          </a:xfrm>
          <a:prstGeom prst="rect">
            <a:avLst/>
          </a:prstGeom>
          <a:noFill/>
          <a:ln>
            <a:noFill/>
          </a:ln>
        </p:spPr>
      </p:pic>
      <p:pic>
        <p:nvPicPr>
          <p:cNvPr id="216" name="Google Shape;216;p10"/>
          <p:cNvPicPr preferRelativeResize="0"/>
          <p:nvPr/>
        </p:nvPicPr>
        <p:blipFill rotWithShape="1">
          <a:blip r:embed="rId4">
            <a:alphaModFix/>
          </a:blip>
          <a:srcRect b="0" l="0" r="0" t="0"/>
          <a:stretch/>
        </p:blipFill>
        <p:spPr>
          <a:xfrm>
            <a:off x="10710862" y="314325"/>
            <a:ext cx="1036637" cy="731837"/>
          </a:xfrm>
          <a:prstGeom prst="rect">
            <a:avLst/>
          </a:prstGeom>
          <a:noFill/>
          <a:ln>
            <a:noFill/>
          </a:ln>
        </p:spPr>
      </p:pic>
      <p:pic>
        <p:nvPicPr>
          <p:cNvPr id="217" name="Google Shape;217;p10"/>
          <p:cNvPicPr preferRelativeResize="0"/>
          <p:nvPr/>
        </p:nvPicPr>
        <p:blipFill rotWithShape="1">
          <a:blip r:embed="rId4">
            <a:alphaModFix/>
          </a:blip>
          <a:srcRect b="0" l="0" r="0" t="0"/>
          <a:stretch/>
        </p:blipFill>
        <p:spPr>
          <a:xfrm>
            <a:off x="6477000" y="314325"/>
            <a:ext cx="1036637" cy="731837"/>
          </a:xfrm>
          <a:prstGeom prst="rect">
            <a:avLst/>
          </a:prstGeom>
          <a:noFill/>
          <a:ln>
            <a:noFill/>
          </a:ln>
        </p:spPr>
      </p:pic>
      <p:pic>
        <p:nvPicPr>
          <p:cNvPr id="218" name="Google Shape;218;p10"/>
          <p:cNvPicPr preferRelativeResize="0"/>
          <p:nvPr/>
        </p:nvPicPr>
        <p:blipFill rotWithShape="1">
          <a:blip r:embed="rId4">
            <a:alphaModFix/>
          </a:blip>
          <a:srcRect b="0" l="0" r="0" t="0"/>
          <a:stretch/>
        </p:blipFill>
        <p:spPr>
          <a:xfrm>
            <a:off x="3108325" y="188912"/>
            <a:ext cx="1036637" cy="731837"/>
          </a:xfrm>
          <a:prstGeom prst="rect">
            <a:avLst/>
          </a:prstGeom>
          <a:noFill/>
          <a:ln>
            <a:noFill/>
          </a:ln>
        </p:spPr>
      </p:pic>
      <p:pic>
        <p:nvPicPr>
          <p:cNvPr id="219" name="Google Shape;219;p10"/>
          <p:cNvPicPr preferRelativeResize="0"/>
          <p:nvPr/>
        </p:nvPicPr>
        <p:blipFill rotWithShape="1">
          <a:blip r:embed="rId4">
            <a:alphaModFix/>
          </a:blip>
          <a:srcRect b="0" l="0" r="0" t="0"/>
          <a:stretch/>
        </p:blipFill>
        <p:spPr>
          <a:xfrm>
            <a:off x="15503525" y="314325"/>
            <a:ext cx="1036637" cy="7318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04"/>
                                        </p:tgtEl>
                                        <p:attrNameLst>
                                          <p:attrName>style.visibility</p:attrName>
                                        </p:attrNameLst>
                                      </p:cBhvr>
                                      <p:to>
                                        <p:strVal val="visible"/>
                                      </p:to>
                                    </p:set>
                                    <p:anim calcmode="lin" valueType="num">
                                      <p:cBhvr additive="base">
                                        <p:cTn dur="500"/>
                                        <p:tgtEl>
                                          <p:spTgt spid="204"/>
                                        </p:tgtEl>
                                        <p:attrNameLst>
                                          <p:attrName>ppt_w</p:attrName>
                                        </p:attrNameLst>
                                      </p:cBhvr>
                                      <p:tavLst>
                                        <p:tav fmla="" tm="0">
                                          <p:val>
                                            <p:strVal val="0"/>
                                          </p:val>
                                        </p:tav>
                                        <p:tav fmla="" tm="100000">
                                          <p:val>
                                            <p:strVal val="#ppt_w"/>
                                          </p:val>
                                        </p:tav>
                                      </p:tavLst>
                                    </p:anim>
                                    <p:anim calcmode="lin" valueType="num">
                                      <p:cBhvr additive="base">
                                        <p:cTn dur="500"/>
                                        <p:tgtEl>
                                          <p:spTgt spid="20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05"/>
                                        </p:tgtEl>
                                        <p:attrNameLst>
                                          <p:attrName>style.visibility</p:attrName>
                                        </p:attrNameLst>
                                      </p:cBhvr>
                                      <p:to>
                                        <p:strVal val="visible"/>
                                      </p:to>
                                    </p:set>
                                    <p:anim calcmode="lin" valueType="num">
                                      <p:cBhvr additive="base">
                                        <p:cTn dur="500"/>
                                        <p:tgtEl>
                                          <p:spTgt spid="205"/>
                                        </p:tgtEl>
                                        <p:attrNameLst>
                                          <p:attrName>ppt_w</p:attrName>
                                        </p:attrNameLst>
                                      </p:cBhvr>
                                      <p:tavLst>
                                        <p:tav fmla="" tm="0">
                                          <p:val>
                                            <p:strVal val="0"/>
                                          </p:val>
                                        </p:tav>
                                        <p:tav fmla="" tm="100000">
                                          <p:val>
                                            <p:strVal val="#ppt_w"/>
                                          </p:val>
                                        </p:tav>
                                      </p:tavLst>
                                    </p:anim>
                                    <p:anim calcmode="lin" valueType="num">
                                      <p:cBhvr additive="base">
                                        <p:cTn dur="500"/>
                                        <p:tgtEl>
                                          <p:spTgt spid="20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06"/>
                                        </p:tgtEl>
                                        <p:attrNameLst>
                                          <p:attrName>style.visibility</p:attrName>
                                        </p:attrNameLst>
                                      </p:cBhvr>
                                      <p:to>
                                        <p:strVal val="visible"/>
                                      </p:to>
                                    </p:set>
                                    <p:anim calcmode="lin" valueType="num">
                                      <p:cBhvr additive="base">
                                        <p:cTn dur="500"/>
                                        <p:tgtEl>
                                          <p:spTgt spid="206"/>
                                        </p:tgtEl>
                                        <p:attrNameLst>
                                          <p:attrName>ppt_w</p:attrName>
                                        </p:attrNameLst>
                                      </p:cBhvr>
                                      <p:tavLst>
                                        <p:tav fmla="" tm="0">
                                          <p:val>
                                            <p:strVal val="0"/>
                                          </p:val>
                                        </p:tav>
                                        <p:tav fmla="" tm="100000">
                                          <p:val>
                                            <p:strVal val="#ppt_w"/>
                                          </p:val>
                                        </p:tav>
                                      </p:tavLst>
                                    </p:anim>
                                    <p:anim calcmode="lin" valueType="num">
                                      <p:cBhvr additive="base">
                                        <p:cTn dur="500"/>
                                        <p:tgtEl>
                                          <p:spTgt spid="20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07"/>
                                        </p:tgtEl>
                                        <p:attrNameLst>
                                          <p:attrName>style.visibility</p:attrName>
                                        </p:attrNameLst>
                                      </p:cBhvr>
                                      <p:to>
                                        <p:strVal val="visible"/>
                                      </p:to>
                                    </p:set>
                                    <p:anim calcmode="lin" valueType="num">
                                      <p:cBhvr additive="base">
                                        <p:cTn dur="500"/>
                                        <p:tgtEl>
                                          <p:spTgt spid="207"/>
                                        </p:tgtEl>
                                        <p:attrNameLst>
                                          <p:attrName>ppt_w</p:attrName>
                                        </p:attrNameLst>
                                      </p:cBhvr>
                                      <p:tavLst>
                                        <p:tav fmla="" tm="0">
                                          <p:val>
                                            <p:strVal val="0"/>
                                          </p:val>
                                        </p:tav>
                                        <p:tav fmla="" tm="100000">
                                          <p:val>
                                            <p:strVal val="#ppt_w"/>
                                          </p:val>
                                        </p:tav>
                                      </p:tavLst>
                                    </p:anim>
                                    <p:anim calcmode="lin" valueType="num">
                                      <p:cBhvr additive="base">
                                        <p:cTn dur="500"/>
                                        <p:tgtEl>
                                          <p:spTgt spid="20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08"/>
                                        </p:tgtEl>
                                        <p:attrNameLst>
                                          <p:attrName>style.visibility</p:attrName>
                                        </p:attrNameLst>
                                      </p:cBhvr>
                                      <p:to>
                                        <p:strVal val="visible"/>
                                      </p:to>
                                    </p:set>
                                    <p:anim calcmode="lin" valueType="num">
                                      <p:cBhvr additive="base">
                                        <p:cTn dur="500"/>
                                        <p:tgtEl>
                                          <p:spTgt spid="208"/>
                                        </p:tgtEl>
                                        <p:attrNameLst>
                                          <p:attrName>ppt_w</p:attrName>
                                        </p:attrNameLst>
                                      </p:cBhvr>
                                      <p:tavLst>
                                        <p:tav fmla="" tm="0">
                                          <p:val>
                                            <p:strVal val="0"/>
                                          </p:val>
                                        </p:tav>
                                        <p:tav fmla="" tm="100000">
                                          <p:val>
                                            <p:strVal val="#ppt_w"/>
                                          </p:val>
                                        </p:tav>
                                      </p:tavLst>
                                    </p:anim>
                                    <p:anim calcmode="lin" valueType="num">
                                      <p:cBhvr additive="base">
                                        <p:cTn dur="500"/>
                                        <p:tgtEl>
                                          <p:spTgt spid="20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09"/>
                                        </p:tgtEl>
                                        <p:attrNameLst>
                                          <p:attrName>style.visibility</p:attrName>
                                        </p:attrNameLst>
                                      </p:cBhvr>
                                      <p:to>
                                        <p:strVal val="visible"/>
                                      </p:to>
                                    </p:set>
                                    <p:anim calcmode="lin" valueType="num">
                                      <p:cBhvr additive="base">
                                        <p:cTn dur="500"/>
                                        <p:tgtEl>
                                          <p:spTgt spid="209"/>
                                        </p:tgtEl>
                                        <p:attrNameLst>
                                          <p:attrName>ppt_w</p:attrName>
                                        </p:attrNameLst>
                                      </p:cBhvr>
                                      <p:tavLst>
                                        <p:tav fmla="" tm="0">
                                          <p:val>
                                            <p:strVal val="0"/>
                                          </p:val>
                                        </p:tav>
                                        <p:tav fmla="" tm="100000">
                                          <p:val>
                                            <p:strVal val="#ppt_w"/>
                                          </p:val>
                                        </p:tav>
                                      </p:tavLst>
                                    </p:anim>
                                    <p:anim calcmode="lin" valueType="num">
                                      <p:cBhvr additive="base">
                                        <p:cTn dur="500"/>
                                        <p:tgtEl>
                                          <p:spTgt spid="20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10"/>
                                        </p:tgtEl>
                                        <p:attrNameLst>
                                          <p:attrName>style.visibility</p:attrName>
                                        </p:attrNameLst>
                                      </p:cBhvr>
                                      <p:to>
                                        <p:strVal val="visible"/>
                                      </p:to>
                                    </p:set>
                                    <p:anim calcmode="lin" valueType="num">
                                      <p:cBhvr additive="base">
                                        <p:cTn dur="500"/>
                                        <p:tgtEl>
                                          <p:spTgt spid="210"/>
                                        </p:tgtEl>
                                        <p:attrNameLst>
                                          <p:attrName>ppt_w</p:attrName>
                                        </p:attrNameLst>
                                      </p:cBhvr>
                                      <p:tavLst>
                                        <p:tav fmla="" tm="0">
                                          <p:val>
                                            <p:strVal val="0"/>
                                          </p:val>
                                        </p:tav>
                                        <p:tav fmla="" tm="100000">
                                          <p:val>
                                            <p:strVal val="#ppt_w"/>
                                          </p:val>
                                        </p:tav>
                                      </p:tavLst>
                                    </p:anim>
                                    <p:anim calcmode="lin" valueType="num">
                                      <p:cBhvr additive="base">
                                        <p:cTn dur="500"/>
                                        <p:tgtEl>
                                          <p:spTgt spid="21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11"/>
                                        </p:tgtEl>
                                        <p:attrNameLst>
                                          <p:attrName>style.visibility</p:attrName>
                                        </p:attrNameLst>
                                      </p:cBhvr>
                                      <p:to>
                                        <p:strVal val="visible"/>
                                      </p:to>
                                    </p:set>
                                    <p:anim calcmode="lin" valueType="num">
                                      <p:cBhvr additive="base">
                                        <p:cTn dur="500"/>
                                        <p:tgtEl>
                                          <p:spTgt spid="211"/>
                                        </p:tgtEl>
                                        <p:attrNameLst>
                                          <p:attrName>ppt_w</p:attrName>
                                        </p:attrNameLst>
                                      </p:cBhvr>
                                      <p:tavLst>
                                        <p:tav fmla="" tm="0">
                                          <p:val>
                                            <p:strVal val="0"/>
                                          </p:val>
                                        </p:tav>
                                        <p:tav fmla="" tm="100000">
                                          <p:val>
                                            <p:strVal val="#ppt_w"/>
                                          </p:val>
                                        </p:tav>
                                      </p:tavLst>
                                    </p:anim>
                                    <p:anim calcmode="lin" valueType="num">
                                      <p:cBhvr additive="base">
                                        <p:cTn dur="500"/>
                                        <p:tgtEl>
                                          <p:spTgt spid="21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12"/>
                                        </p:tgtEl>
                                        <p:attrNameLst>
                                          <p:attrName>style.visibility</p:attrName>
                                        </p:attrNameLst>
                                      </p:cBhvr>
                                      <p:to>
                                        <p:strVal val="visible"/>
                                      </p:to>
                                    </p:set>
                                    <p:anim calcmode="lin" valueType="num">
                                      <p:cBhvr additive="base">
                                        <p:cTn dur="500"/>
                                        <p:tgtEl>
                                          <p:spTgt spid="212"/>
                                        </p:tgtEl>
                                        <p:attrNameLst>
                                          <p:attrName>ppt_w</p:attrName>
                                        </p:attrNameLst>
                                      </p:cBhvr>
                                      <p:tavLst>
                                        <p:tav fmla="" tm="0">
                                          <p:val>
                                            <p:strVal val="0"/>
                                          </p:val>
                                        </p:tav>
                                        <p:tav fmla="" tm="100000">
                                          <p:val>
                                            <p:strVal val="#ppt_w"/>
                                          </p:val>
                                        </p:tav>
                                      </p:tavLst>
                                    </p:anim>
                                    <p:anim calcmode="lin" valueType="num">
                                      <p:cBhvr additive="base">
                                        <p:cTn dur="500"/>
                                        <p:tgtEl>
                                          <p:spTgt spid="21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13"/>
                                        </p:tgtEl>
                                        <p:attrNameLst>
                                          <p:attrName>style.visibility</p:attrName>
                                        </p:attrNameLst>
                                      </p:cBhvr>
                                      <p:to>
                                        <p:strVal val="visible"/>
                                      </p:to>
                                    </p:set>
                                    <p:anim calcmode="lin" valueType="num">
                                      <p:cBhvr additive="base">
                                        <p:cTn dur="500"/>
                                        <p:tgtEl>
                                          <p:spTgt spid="213"/>
                                        </p:tgtEl>
                                        <p:attrNameLst>
                                          <p:attrName>ppt_w</p:attrName>
                                        </p:attrNameLst>
                                      </p:cBhvr>
                                      <p:tavLst>
                                        <p:tav fmla="" tm="0">
                                          <p:val>
                                            <p:strVal val="0"/>
                                          </p:val>
                                        </p:tav>
                                        <p:tav fmla="" tm="100000">
                                          <p:val>
                                            <p:strVal val="#ppt_w"/>
                                          </p:val>
                                        </p:tav>
                                      </p:tavLst>
                                    </p:anim>
                                    <p:anim calcmode="lin" valueType="num">
                                      <p:cBhvr additive="base">
                                        <p:cTn dur="500"/>
                                        <p:tgtEl>
                                          <p:spTgt spid="21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14"/>
                                        </p:tgtEl>
                                        <p:attrNameLst>
                                          <p:attrName>style.visibility</p:attrName>
                                        </p:attrNameLst>
                                      </p:cBhvr>
                                      <p:to>
                                        <p:strVal val="visible"/>
                                      </p:to>
                                    </p:set>
                                    <p:anim calcmode="lin" valueType="num">
                                      <p:cBhvr additive="base">
                                        <p:cTn dur="500"/>
                                        <p:tgtEl>
                                          <p:spTgt spid="214"/>
                                        </p:tgtEl>
                                        <p:attrNameLst>
                                          <p:attrName>ppt_w</p:attrName>
                                        </p:attrNameLst>
                                      </p:cBhvr>
                                      <p:tavLst>
                                        <p:tav fmla="" tm="0">
                                          <p:val>
                                            <p:strVal val="0"/>
                                          </p:val>
                                        </p:tav>
                                        <p:tav fmla="" tm="100000">
                                          <p:val>
                                            <p:strVal val="#ppt_w"/>
                                          </p:val>
                                        </p:tav>
                                      </p:tavLst>
                                    </p:anim>
                                    <p:anim calcmode="lin" valueType="num">
                                      <p:cBhvr additive="base">
                                        <p:cTn dur="500"/>
                                        <p:tgtEl>
                                          <p:spTgt spid="21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15"/>
                                        </p:tgtEl>
                                        <p:attrNameLst>
                                          <p:attrName>style.visibility</p:attrName>
                                        </p:attrNameLst>
                                      </p:cBhvr>
                                      <p:to>
                                        <p:strVal val="visible"/>
                                      </p:to>
                                    </p:set>
                                    <p:anim calcmode="lin" valueType="num">
                                      <p:cBhvr additive="base">
                                        <p:cTn dur="500"/>
                                        <p:tgtEl>
                                          <p:spTgt spid="215"/>
                                        </p:tgtEl>
                                        <p:attrNameLst>
                                          <p:attrName>ppt_w</p:attrName>
                                        </p:attrNameLst>
                                      </p:cBhvr>
                                      <p:tavLst>
                                        <p:tav fmla="" tm="0">
                                          <p:val>
                                            <p:strVal val="0"/>
                                          </p:val>
                                        </p:tav>
                                        <p:tav fmla="" tm="100000">
                                          <p:val>
                                            <p:strVal val="#ppt_w"/>
                                          </p:val>
                                        </p:tav>
                                      </p:tavLst>
                                    </p:anim>
                                    <p:anim calcmode="lin" valueType="num">
                                      <p:cBhvr additive="base">
                                        <p:cTn dur="500"/>
                                        <p:tgtEl>
                                          <p:spTgt spid="21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16"/>
                                        </p:tgtEl>
                                        <p:attrNameLst>
                                          <p:attrName>style.visibility</p:attrName>
                                        </p:attrNameLst>
                                      </p:cBhvr>
                                      <p:to>
                                        <p:strVal val="visible"/>
                                      </p:to>
                                    </p:set>
                                    <p:anim calcmode="lin" valueType="num">
                                      <p:cBhvr additive="base">
                                        <p:cTn dur="500"/>
                                        <p:tgtEl>
                                          <p:spTgt spid="216"/>
                                        </p:tgtEl>
                                        <p:attrNameLst>
                                          <p:attrName>ppt_w</p:attrName>
                                        </p:attrNameLst>
                                      </p:cBhvr>
                                      <p:tavLst>
                                        <p:tav fmla="" tm="0">
                                          <p:val>
                                            <p:strVal val="0"/>
                                          </p:val>
                                        </p:tav>
                                        <p:tav fmla="" tm="100000">
                                          <p:val>
                                            <p:strVal val="#ppt_w"/>
                                          </p:val>
                                        </p:tav>
                                      </p:tavLst>
                                    </p:anim>
                                    <p:anim calcmode="lin" valueType="num">
                                      <p:cBhvr additive="base">
                                        <p:cTn dur="500"/>
                                        <p:tgtEl>
                                          <p:spTgt spid="21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17"/>
                                        </p:tgtEl>
                                        <p:attrNameLst>
                                          <p:attrName>style.visibility</p:attrName>
                                        </p:attrNameLst>
                                      </p:cBhvr>
                                      <p:to>
                                        <p:strVal val="visible"/>
                                      </p:to>
                                    </p:set>
                                    <p:anim calcmode="lin" valueType="num">
                                      <p:cBhvr additive="base">
                                        <p:cTn dur="500"/>
                                        <p:tgtEl>
                                          <p:spTgt spid="217"/>
                                        </p:tgtEl>
                                        <p:attrNameLst>
                                          <p:attrName>ppt_w</p:attrName>
                                        </p:attrNameLst>
                                      </p:cBhvr>
                                      <p:tavLst>
                                        <p:tav fmla="" tm="0">
                                          <p:val>
                                            <p:strVal val="0"/>
                                          </p:val>
                                        </p:tav>
                                        <p:tav fmla="" tm="100000">
                                          <p:val>
                                            <p:strVal val="#ppt_w"/>
                                          </p:val>
                                        </p:tav>
                                      </p:tavLst>
                                    </p:anim>
                                    <p:anim calcmode="lin" valueType="num">
                                      <p:cBhvr additive="base">
                                        <p:cTn dur="500"/>
                                        <p:tgtEl>
                                          <p:spTgt spid="21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18"/>
                                        </p:tgtEl>
                                        <p:attrNameLst>
                                          <p:attrName>style.visibility</p:attrName>
                                        </p:attrNameLst>
                                      </p:cBhvr>
                                      <p:to>
                                        <p:strVal val="visible"/>
                                      </p:to>
                                    </p:set>
                                    <p:anim calcmode="lin" valueType="num">
                                      <p:cBhvr additive="base">
                                        <p:cTn dur="500"/>
                                        <p:tgtEl>
                                          <p:spTgt spid="218"/>
                                        </p:tgtEl>
                                        <p:attrNameLst>
                                          <p:attrName>ppt_w</p:attrName>
                                        </p:attrNameLst>
                                      </p:cBhvr>
                                      <p:tavLst>
                                        <p:tav fmla="" tm="0">
                                          <p:val>
                                            <p:strVal val="0"/>
                                          </p:val>
                                        </p:tav>
                                        <p:tav fmla="" tm="100000">
                                          <p:val>
                                            <p:strVal val="#ppt_w"/>
                                          </p:val>
                                        </p:tav>
                                      </p:tavLst>
                                    </p:anim>
                                    <p:anim calcmode="lin" valueType="num">
                                      <p:cBhvr additive="base">
                                        <p:cTn dur="500"/>
                                        <p:tgtEl>
                                          <p:spTgt spid="21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19"/>
                                        </p:tgtEl>
                                        <p:attrNameLst>
                                          <p:attrName>style.visibility</p:attrName>
                                        </p:attrNameLst>
                                      </p:cBhvr>
                                      <p:to>
                                        <p:strVal val="visible"/>
                                      </p:to>
                                    </p:set>
                                    <p:anim calcmode="lin" valueType="num">
                                      <p:cBhvr additive="base">
                                        <p:cTn dur="500"/>
                                        <p:tgtEl>
                                          <p:spTgt spid="219"/>
                                        </p:tgtEl>
                                        <p:attrNameLst>
                                          <p:attrName>ppt_w</p:attrName>
                                        </p:attrNameLst>
                                      </p:cBhvr>
                                      <p:tavLst>
                                        <p:tav fmla="" tm="0">
                                          <p:val>
                                            <p:strVal val="0"/>
                                          </p:val>
                                        </p:tav>
                                        <p:tav fmla="" tm="100000">
                                          <p:val>
                                            <p:strVal val="#ppt_w"/>
                                          </p:val>
                                        </p:tav>
                                      </p:tavLst>
                                    </p:anim>
                                    <p:anim calcmode="lin" valueType="num">
                                      <p:cBhvr additive="base">
                                        <p:cTn dur="500"/>
                                        <p:tgtEl>
                                          <p:spTgt spid="21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
          <p:cNvSpPr txBox="1"/>
          <p:nvPr/>
        </p:nvSpPr>
        <p:spPr>
          <a:xfrm>
            <a:off x="0" y="-388937"/>
            <a:ext cx="274637" cy="952500"/>
          </a:xfrm>
          <a:prstGeom prst="rect">
            <a:avLst/>
          </a:prstGeom>
          <a:noFill/>
          <a:ln>
            <a:noFill/>
          </a:ln>
        </p:spPr>
        <p:txBody>
          <a:bodyPr anchorCtr="0" anchor="ctr" bIns="67925" lIns="135850" spcFirstLastPara="1" rIns="135850" wrap="square" tIns="67925">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8" name="Google Shape;108;p2"/>
          <p:cNvSpPr txBox="1"/>
          <p:nvPr/>
        </p:nvSpPr>
        <p:spPr>
          <a:xfrm>
            <a:off x="157162" y="1417637"/>
            <a:ext cx="10750550" cy="874712"/>
          </a:xfrm>
          <a:prstGeom prst="rect">
            <a:avLst/>
          </a:prstGeom>
          <a:noFill/>
          <a:ln>
            <a:noFill/>
          </a:ln>
        </p:spPr>
        <p:txBody>
          <a:bodyPr anchorCtr="0" anchor="t" bIns="67925" lIns="135850" spcFirstLastPara="1" rIns="135850" wrap="square" tIns="67925">
            <a:spAutoFit/>
          </a:bodyPr>
          <a:lstStyle/>
          <a:p>
            <a:pPr indent="0" lvl="0" marL="0" marR="0" rtl="0" algn="l">
              <a:lnSpc>
                <a:spcPct val="100000"/>
              </a:lnSpc>
              <a:spcBef>
                <a:spcPts val="0"/>
              </a:spcBef>
              <a:spcAft>
                <a:spcPts val="0"/>
              </a:spcAft>
              <a:buClr>
                <a:schemeClr val="accent2"/>
              </a:buClr>
              <a:buSzPts val="2400"/>
              <a:buFont typeface="Times New Roman"/>
              <a:buNone/>
            </a:pPr>
            <a:r>
              <a:rPr b="0" i="0" lang="en-US" sz="2400" u="none">
                <a:solidFill>
                  <a:schemeClr val="accent2"/>
                </a:solidFill>
                <a:latin typeface="Times New Roman"/>
                <a:ea typeface="Times New Roman"/>
                <a:cs typeface="Times New Roman"/>
                <a:sym typeface="Times New Roman"/>
              </a:rPr>
              <a:t>           </a:t>
            </a:r>
            <a:r>
              <a:rPr b="1" i="0" lang="en-US" sz="4800" u="none">
                <a:solidFill>
                  <a:srgbClr val="FF912B"/>
                </a:solidFill>
                <a:latin typeface="Times New Roman"/>
                <a:ea typeface="Times New Roman"/>
                <a:cs typeface="Times New Roman"/>
                <a:sym typeface="Times New Roman"/>
              </a:rPr>
              <a:t>MỤC TIÊU BÀI HỌC</a:t>
            </a:r>
            <a:endParaRPr/>
          </a:p>
        </p:txBody>
      </p:sp>
      <p:sp>
        <p:nvSpPr>
          <p:cNvPr id="109" name="Google Shape;109;p2"/>
          <p:cNvSpPr txBox="1"/>
          <p:nvPr/>
        </p:nvSpPr>
        <p:spPr>
          <a:xfrm>
            <a:off x="1363662" y="2501900"/>
            <a:ext cx="13674725" cy="1690687"/>
          </a:xfrm>
          <a:prstGeom prst="rect">
            <a:avLst/>
          </a:prstGeom>
          <a:noFill/>
          <a:ln>
            <a:noFill/>
          </a:ln>
        </p:spPr>
        <p:txBody>
          <a:bodyPr anchorCtr="0" anchor="t" bIns="67925" lIns="135850" spcFirstLastPara="1" rIns="135850" wrap="square" tIns="67925">
            <a:spAutoFit/>
          </a:bodyPr>
          <a:lstStyle/>
          <a:p>
            <a:pPr indent="0" lvl="0" marL="0" marR="0" rtl="0" algn="l">
              <a:lnSpc>
                <a:spcPct val="120000"/>
              </a:lnSpc>
              <a:spcBef>
                <a:spcPts val="0"/>
              </a:spcBef>
              <a:spcAft>
                <a:spcPts val="0"/>
              </a:spcAft>
              <a:buClr>
                <a:srgbClr val="0000FF"/>
              </a:buClr>
              <a:buSzPts val="4200"/>
              <a:buFont typeface="Times New Roman"/>
              <a:buNone/>
            </a:pPr>
            <a:r>
              <a:rPr b="0" i="0" lang="en-US" sz="4200" u="none">
                <a:solidFill>
                  <a:srgbClr val="0000FF"/>
                </a:solidFill>
                <a:latin typeface="Times New Roman"/>
                <a:ea typeface="Times New Roman"/>
                <a:cs typeface="Times New Roman"/>
                <a:sym typeface="Times New Roman"/>
              </a:rPr>
              <a:t>-</a:t>
            </a:r>
            <a:r>
              <a:rPr b="0" i="0" lang="en-US" sz="4400" u="none">
                <a:solidFill>
                  <a:schemeClr val="dk1"/>
                </a:solidFill>
                <a:latin typeface="Times New Roman"/>
                <a:ea typeface="Times New Roman"/>
                <a:cs typeface="Times New Roman"/>
                <a:sym typeface="Times New Roman"/>
              </a:rPr>
              <a:t> </a:t>
            </a:r>
            <a:r>
              <a:rPr b="0" i="0" lang="en-US" sz="4400" u="none">
                <a:solidFill>
                  <a:srgbClr val="0000FF"/>
                </a:solidFill>
                <a:latin typeface="Times New Roman"/>
                <a:ea typeface="Times New Roman"/>
                <a:cs typeface="Times New Roman"/>
                <a:sym typeface="Times New Roman"/>
              </a:rPr>
              <a:t>Có nhận thức về việc lập kế hoạch, tính toán chi phí, quy trình thực hiện trồng rau an toàn.</a:t>
            </a:r>
            <a:endParaRPr/>
          </a:p>
        </p:txBody>
      </p:sp>
      <p:sp>
        <p:nvSpPr>
          <p:cNvPr id="110" name="Google Shape;110;p2"/>
          <p:cNvSpPr txBox="1"/>
          <p:nvPr/>
        </p:nvSpPr>
        <p:spPr>
          <a:xfrm>
            <a:off x="1177925" y="4406900"/>
            <a:ext cx="13860462" cy="3387725"/>
          </a:xfrm>
          <a:prstGeom prst="rect">
            <a:avLst/>
          </a:prstGeom>
          <a:noFill/>
          <a:ln>
            <a:noFill/>
          </a:ln>
        </p:spPr>
        <p:txBody>
          <a:bodyPr anchorCtr="0" anchor="t" bIns="67925" lIns="135850" spcFirstLastPara="1" rIns="135850" wrap="square" tIns="67925">
            <a:spAutoFit/>
          </a:bodyPr>
          <a:lstStyle/>
          <a:p>
            <a:pPr indent="0" lvl="0" marL="0" marR="0" rtl="0" algn="just">
              <a:lnSpc>
                <a:spcPct val="120000"/>
              </a:lnSpc>
              <a:spcBef>
                <a:spcPts val="0"/>
              </a:spcBef>
              <a:spcAft>
                <a:spcPts val="0"/>
              </a:spcAft>
              <a:buClr>
                <a:srgbClr val="0000FF"/>
              </a:buClr>
              <a:buSzPts val="4400"/>
              <a:buFont typeface="Times New Roman"/>
              <a:buNone/>
            </a:pPr>
            <a:r>
              <a:rPr b="0" i="0" lang="en-US" sz="4400" u="none">
                <a:solidFill>
                  <a:srgbClr val="0000FF"/>
                </a:solidFill>
                <a:latin typeface="Times New Roman"/>
                <a:ea typeface="Times New Roman"/>
                <a:cs typeface="Times New Roman"/>
                <a:sym typeface="Times New Roman"/>
              </a:rPr>
              <a:t>-Thực hiện được một số công việc trog quy trình trồng và chăm sóc rau an toàn.</a:t>
            </a:r>
            <a:endParaRPr b="0" i="0" sz="4400" u="none">
              <a:solidFill>
                <a:srgbClr val="0000FF"/>
              </a:solidFill>
              <a:latin typeface="Times New Roman"/>
              <a:ea typeface="Times New Roman"/>
              <a:cs typeface="Times New Roman"/>
              <a:sym typeface="Times New Roman"/>
            </a:endParaRPr>
          </a:p>
          <a:p>
            <a:pPr indent="0" lvl="0" marL="0" marR="0" rtl="0" algn="just">
              <a:lnSpc>
                <a:spcPct val="120000"/>
              </a:lnSpc>
              <a:spcBef>
                <a:spcPts val="0"/>
              </a:spcBef>
              <a:spcAft>
                <a:spcPts val="0"/>
              </a:spcAft>
              <a:buClr>
                <a:srgbClr val="0000FF"/>
              </a:buClr>
              <a:buSzPts val="4400"/>
              <a:buFont typeface="Times New Roman"/>
              <a:buNone/>
            </a:pPr>
            <a:r>
              <a:rPr b="0" i="0" lang="en-US" sz="4400" u="none">
                <a:solidFill>
                  <a:srgbClr val="0000FF"/>
                </a:solidFill>
                <a:latin typeface="Times New Roman"/>
                <a:ea typeface="Times New Roman"/>
                <a:cs typeface="Times New Roman"/>
                <a:sym typeface="Times New Roman"/>
              </a:rPr>
              <a:t>- Đảm bảo an toàn lao động, vệ sinh môi trường trong và sau quá trình thực hành.</a:t>
            </a:r>
            <a:endParaRPr/>
          </a:p>
        </p:txBody>
      </p:sp>
      <p:pic>
        <p:nvPicPr>
          <p:cNvPr descr="1" id="111" name="Google Shape;111;p2"/>
          <p:cNvPicPr preferRelativeResize="0"/>
          <p:nvPr/>
        </p:nvPicPr>
        <p:blipFill rotWithShape="1">
          <a:blip r:embed="rId3">
            <a:alphaModFix/>
          </a:blip>
          <a:srcRect b="0" l="0" r="0" t="0"/>
          <a:stretch/>
        </p:blipFill>
        <p:spPr>
          <a:xfrm>
            <a:off x="12596812" y="-9525"/>
            <a:ext cx="2705100" cy="16859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108"/>
                                        </p:tgtEl>
                                        <p:attrNameLst>
                                          <p:attrName>style.visibility</p:attrName>
                                        </p:attrNameLst>
                                      </p:cBhvr>
                                      <p:to>
                                        <p:strVal val="visible"/>
                                      </p:to>
                                    </p:set>
                                    <p:anim calcmode="lin" valueType="num">
                                      <p:cBhvr additive="base">
                                        <p:cTn dur="1750"/>
                                        <p:tgtEl>
                                          <p:spTgt spid="108"/>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2000"/>
                                        <p:tgtEl>
                                          <p:spTgt spid="1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2000"/>
                                        <p:tgtEl>
                                          <p:spTgt spid="1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3"/>
          <p:cNvSpPr txBox="1"/>
          <p:nvPr/>
        </p:nvSpPr>
        <p:spPr>
          <a:xfrm>
            <a:off x="0" y="-388937"/>
            <a:ext cx="274637" cy="952500"/>
          </a:xfrm>
          <a:prstGeom prst="rect">
            <a:avLst/>
          </a:prstGeom>
          <a:noFill/>
          <a:ln>
            <a:noFill/>
          </a:ln>
        </p:spPr>
        <p:txBody>
          <a:bodyPr anchorCtr="0" anchor="ctr" bIns="67925" lIns="135850" spcFirstLastPara="1" rIns="135850" wrap="square" tIns="67925">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7" name="Google Shape;117;p3"/>
          <p:cNvSpPr txBox="1"/>
          <p:nvPr/>
        </p:nvSpPr>
        <p:spPr>
          <a:xfrm>
            <a:off x="5570537" y="1471612"/>
            <a:ext cx="10752137" cy="876300"/>
          </a:xfrm>
          <a:prstGeom prst="rect">
            <a:avLst/>
          </a:prstGeom>
          <a:noFill/>
          <a:ln>
            <a:noFill/>
          </a:ln>
        </p:spPr>
        <p:txBody>
          <a:bodyPr anchorCtr="0" anchor="t" bIns="67925" lIns="135850" spcFirstLastPara="1" rIns="135850" wrap="square" tIns="67925">
            <a:spAutoFit/>
          </a:bodyPr>
          <a:lstStyle/>
          <a:p>
            <a:pPr indent="0" lvl="0" marL="0" marR="0" rtl="0" algn="l">
              <a:lnSpc>
                <a:spcPct val="100000"/>
              </a:lnSpc>
              <a:spcBef>
                <a:spcPts val="0"/>
              </a:spcBef>
              <a:spcAft>
                <a:spcPts val="0"/>
              </a:spcAft>
              <a:buClr>
                <a:schemeClr val="accent2"/>
              </a:buClr>
              <a:buSzPts val="2400"/>
              <a:buFont typeface="Times New Roman"/>
              <a:buNone/>
            </a:pPr>
            <a:r>
              <a:rPr b="0" i="0" lang="en-US" sz="2400" u="none">
                <a:solidFill>
                  <a:schemeClr val="accent2"/>
                </a:solidFill>
                <a:latin typeface="Times New Roman"/>
                <a:ea typeface="Times New Roman"/>
                <a:cs typeface="Times New Roman"/>
                <a:sym typeface="Times New Roman"/>
              </a:rPr>
              <a:t>           </a:t>
            </a:r>
            <a:r>
              <a:rPr b="1" i="0" lang="en-US" sz="4800" u="none">
                <a:solidFill>
                  <a:srgbClr val="FF912B"/>
                </a:solidFill>
                <a:latin typeface="Times New Roman"/>
                <a:ea typeface="Times New Roman"/>
                <a:cs typeface="Times New Roman"/>
                <a:sym typeface="Times New Roman"/>
              </a:rPr>
              <a:t>Giới thiệu</a:t>
            </a:r>
            <a:endParaRPr/>
          </a:p>
        </p:txBody>
      </p:sp>
      <p:sp>
        <p:nvSpPr>
          <p:cNvPr id="118" name="Google Shape;118;p3"/>
          <p:cNvSpPr txBox="1"/>
          <p:nvPr/>
        </p:nvSpPr>
        <p:spPr>
          <a:xfrm>
            <a:off x="138112" y="2795587"/>
            <a:ext cx="14763750" cy="4876800"/>
          </a:xfrm>
          <a:prstGeom prst="rect">
            <a:avLst/>
          </a:prstGeom>
          <a:noFill/>
          <a:ln>
            <a:noFill/>
          </a:ln>
        </p:spPr>
        <p:txBody>
          <a:bodyPr anchorCtr="0" anchor="t" bIns="67925" lIns="135850" spcFirstLastPara="1" rIns="135850" wrap="square" tIns="67925">
            <a:spAutoFit/>
          </a:bodyPr>
          <a:lstStyle/>
          <a:p>
            <a:pPr indent="0" lvl="0" marL="0" marR="0" rtl="0" algn="l">
              <a:lnSpc>
                <a:spcPct val="100000"/>
              </a:lnSpc>
              <a:spcBef>
                <a:spcPts val="0"/>
              </a:spcBef>
              <a:spcAft>
                <a:spcPts val="0"/>
              </a:spcAft>
              <a:buClr>
                <a:srgbClr val="0000FF"/>
              </a:buClr>
              <a:buSzPts val="4400"/>
              <a:buFont typeface="Times New Roman"/>
              <a:buNone/>
            </a:pPr>
            <a:r>
              <a:rPr b="0" i="0" lang="en-US" sz="4400" u="none">
                <a:solidFill>
                  <a:srgbClr val="0000FF"/>
                </a:solidFill>
                <a:latin typeface="Times New Roman"/>
                <a:ea typeface="Times New Roman"/>
                <a:cs typeface="Times New Roman"/>
                <a:sym typeface="Times New Roman"/>
              </a:rPr>
              <a:t>Rau xanh là một loại thực phẩm thiết yếu, không thể thiếu đối với mỗi bữa ăn của mỗi gia đình. Dự án trồng rau an toàn sẽ cung cấp cho chúng ta nguồn rau chất lượng, đảm bảo an toàn vệ sinh thực phẩm, tiết kiệm chi phí mua rau. Việc tham gia trồng rau giúp con người nâng cao sức khỏe, tinh thần vui vẻ. Mặt khác, trồng rau an toàn tạo nên một không gian xanh mát, giúp cải thiện bầu không khí trong lành, mát mẻ hơn.</a:t>
            </a:r>
            <a:endParaRPr/>
          </a:p>
        </p:txBody>
      </p:sp>
      <p:pic>
        <p:nvPicPr>
          <p:cNvPr descr="1" id="119" name="Google Shape;119;p3"/>
          <p:cNvPicPr preferRelativeResize="0"/>
          <p:nvPr/>
        </p:nvPicPr>
        <p:blipFill rotWithShape="1">
          <a:blip r:embed="rId3">
            <a:alphaModFix/>
          </a:blip>
          <a:srcRect b="0" l="0" r="0" t="0"/>
          <a:stretch/>
        </p:blipFill>
        <p:spPr>
          <a:xfrm>
            <a:off x="10580687" y="215900"/>
            <a:ext cx="4576762" cy="2132012"/>
          </a:xfrm>
          <a:prstGeom prst="rect">
            <a:avLst/>
          </a:prstGeom>
          <a:noFill/>
          <a:ln>
            <a:noFill/>
          </a:ln>
        </p:spPr>
      </p:pic>
      <p:pic>
        <p:nvPicPr>
          <p:cNvPr descr="2" id="120" name="Google Shape;120;p3"/>
          <p:cNvPicPr preferRelativeResize="0"/>
          <p:nvPr/>
        </p:nvPicPr>
        <p:blipFill rotWithShape="1">
          <a:blip r:embed="rId4">
            <a:alphaModFix/>
          </a:blip>
          <a:srcRect b="0" l="0" r="0" t="0"/>
          <a:stretch/>
        </p:blipFill>
        <p:spPr>
          <a:xfrm>
            <a:off x="0" y="0"/>
            <a:ext cx="5684837" cy="234791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117"/>
                                        </p:tgtEl>
                                        <p:attrNameLst>
                                          <p:attrName>style.visibility</p:attrName>
                                        </p:attrNameLst>
                                      </p:cBhvr>
                                      <p:to>
                                        <p:strVal val="visible"/>
                                      </p:to>
                                    </p:set>
                                    <p:anim calcmode="lin" valueType="num">
                                      <p:cBhvr additive="base">
                                        <p:cTn dur="1750"/>
                                        <p:tgtEl>
                                          <p:spTgt spid="11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2000"/>
                                        <p:tgtEl>
                                          <p:spTgt spid="1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4"/>
          <p:cNvSpPr txBox="1"/>
          <p:nvPr/>
        </p:nvSpPr>
        <p:spPr>
          <a:xfrm>
            <a:off x="320675" y="-68262"/>
            <a:ext cx="14981237" cy="8229600"/>
          </a:xfrm>
          <a:prstGeom prst="rect">
            <a:avLst/>
          </a:prstGeom>
          <a:solidFill>
            <a:srgbClr val="0070C0"/>
          </a:solidFill>
          <a:ln cap="flat" cmpd="sng" w="9525">
            <a:solidFill>
              <a:schemeClr val="dk1"/>
            </a:solidFill>
            <a:prstDash val="solid"/>
            <a:round/>
            <a:headEnd len="sm" w="sm" type="none"/>
            <a:tailEnd len="sm" w="sm" type="none"/>
          </a:ln>
        </p:spPr>
        <p:txBody>
          <a:bodyPr anchorCtr="0" anchor="t" bIns="67925" lIns="135850" spcFirstLastPara="1" rIns="135850" wrap="square" tIns="67925">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6" name="Google Shape;126;p4"/>
          <p:cNvSpPr txBox="1"/>
          <p:nvPr/>
        </p:nvSpPr>
        <p:spPr>
          <a:xfrm>
            <a:off x="254000" y="-115887"/>
            <a:ext cx="14119225" cy="782637"/>
          </a:xfrm>
          <a:prstGeom prst="rect">
            <a:avLst/>
          </a:prstGeom>
          <a:noFill/>
          <a:ln>
            <a:noFill/>
          </a:ln>
        </p:spPr>
        <p:txBody>
          <a:bodyPr anchorCtr="0" anchor="t" bIns="67925" lIns="135850" spcFirstLastPara="1" rIns="135850" wrap="square" tIns="67925">
            <a:spAutoFit/>
          </a:bodyPr>
          <a:lstStyle/>
          <a:p>
            <a:pPr indent="0" lvl="0" marL="0" marR="0" rtl="0" algn="l">
              <a:lnSpc>
                <a:spcPct val="100000"/>
              </a:lnSpc>
              <a:spcBef>
                <a:spcPts val="0"/>
              </a:spcBef>
              <a:spcAft>
                <a:spcPts val="0"/>
              </a:spcAft>
              <a:buClr>
                <a:schemeClr val="lt1"/>
              </a:buClr>
              <a:buSzPts val="4200"/>
              <a:buFont typeface="Times New Roman"/>
              <a:buNone/>
            </a:pPr>
            <a:r>
              <a:rPr b="1" i="0" lang="en-US" sz="4200" u="none">
                <a:solidFill>
                  <a:schemeClr val="lt1"/>
                </a:solidFill>
                <a:latin typeface="Times New Roman"/>
                <a:ea typeface="Times New Roman"/>
                <a:cs typeface="Times New Roman"/>
                <a:sym typeface="Times New Roman"/>
              </a:rPr>
              <a:t>I. MỞ ĐẦU</a:t>
            </a:r>
            <a:endParaRPr/>
          </a:p>
        </p:txBody>
      </p:sp>
      <p:sp>
        <p:nvSpPr>
          <p:cNvPr id="127" name="Google Shape;127;p4"/>
          <p:cNvSpPr txBox="1"/>
          <p:nvPr/>
        </p:nvSpPr>
        <p:spPr>
          <a:xfrm>
            <a:off x="631825" y="4864100"/>
            <a:ext cx="14573250" cy="3336925"/>
          </a:xfrm>
          <a:prstGeom prst="rect">
            <a:avLst/>
          </a:prstGeom>
          <a:noFill/>
          <a:ln>
            <a:noFill/>
          </a:ln>
        </p:spPr>
        <p:txBody>
          <a:bodyPr anchorCtr="0" anchor="t" bIns="67925" lIns="135850" spcFirstLastPara="1" rIns="135850" wrap="square" tIns="67925">
            <a:spAutoFit/>
          </a:bodyPr>
          <a:lstStyle/>
          <a:p>
            <a:pPr indent="0" lvl="0" marL="0" marR="0" rtl="0" algn="l">
              <a:lnSpc>
                <a:spcPct val="100000"/>
              </a:lnSpc>
              <a:spcBef>
                <a:spcPts val="0"/>
              </a:spcBef>
              <a:spcAft>
                <a:spcPts val="0"/>
              </a:spcAft>
              <a:buClr>
                <a:schemeClr val="lt1"/>
              </a:buClr>
              <a:buSzPts val="3200"/>
              <a:buFont typeface="Times New Roman"/>
              <a:buNone/>
            </a:pPr>
            <a:r>
              <a:rPr b="0" i="0" lang="en-US" sz="3200" u="none">
                <a:solidFill>
                  <a:schemeClr val="lt1"/>
                </a:solidFill>
                <a:latin typeface="Times New Roman"/>
                <a:ea typeface="Times New Roman"/>
                <a:cs typeface="Times New Roman"/>
                <a:sym typeface="Times New Roman"/>
              </a:rPr>
              <a:t>Rau xanh là một loại thực phẩm thiết yếu, không thể thiếu đối với mỗi bữa ăn của mỗi gia đình. Dự án trồng rau an toàn sẽ cung cấp cho chúng ta nguồn rau chất lượng, đảm bảo an toàn vệ sinh thực phẩm, tiết kiệm chi phí mua rau. Việc tham gia trồng rau giúp con người nâng cao sức khỏe, tinh thần vui vẻ. Mặt khác, trồng rau an toàn tạo nên một không gian xanh mát, giúp cải thiện bầu không khí trong lành, mát mẻ hơn.</a:t>
            </a:r>
            <a:endParaRPr/>
          </a:p>
          <a:p>
            <a:pPr indent="0" lvl="0" marL="0" marR="0" rtl="0" algn="l">
              <a:lnSpc>
                <a:spcPct val="100000"/>
              </a:lnSpc>
              <a:spcBef>
                <a:spcPts val="1600"/>
              </a:spcBef>
              <a:spcAft>
                <a:spcPts val="0"/>
              </a:spcAft>
              <a:buClr>
                <a:schemeClr val="lt1"/>
              </a:buClr>
              <a:buSzPts val="3200"/>
              <a:buFont typeface="Times New Roman"/>
              <a:buNone/>
            </a:pPr>
            <a:r>
              <a:rPr b="0" i="0" lang="en-US" sz="3200" u="none">
                <a:solidFill>
                  <a:schemeClr val="lt1"/>
                </a:solidFill>
                <a:latin typeface="Times New Roman"/>
                <a:ea typeface="Times New Roman"/>
                <a:cs typeface="Times New Roman"/>
                <a:sym typeface="Times New Roman"/>
              </a:rPr>
              <a:t> </a:t>
            </a:r>
            <a:endParaRPr/>
          </a:p>
        </p:txBody>
      </p:sp>
      <p:sp>
        <p:nvSpPr>
          <p:cNvPr id="128" name="Google Shape;128;p4"/>
          <p:cNvSpPr/>
          <p:nvPr/>
        </p:nvSpPr>
        <p:spPr>
          <a:xfrm rot="5400000">
            <a:off x="-4924425" y="4149725"/>
            <a:ext cx="8462962" cy="16581437"/>
          </a:xfrm>
          <a:custGeom>
            <a:rect b="b" l="l" r="r" t="t"/>
            <a:pathLst>
              <a:path extrusionOk="0" h="1943049" w="1943049">
                <a:moveTo>
                  <a:pt x="0" y="0"/>
                </a:moveTo>
                <a:cubicBezTo>
                  <a:pt x="1073116" y="0"/>
                  <a:pt x="1943049" y="869933"/>
                  <a:pt x="1943049" y="1943049"/>
                </a:cubicBezTo>
                <a:lnTo>
                  <a:pt x="0" y="1943049"/>
                </a:lnTo>
                <a:lnTo>
                  <a:pt x="0" y="0"/>
                </a:lnTo>
                <a:close/>
              </a:path>
            </a:pathLst>
          </a:custGeom>
          <a:solidFill>
            <a:srgbClr val="00B0F0">
              <a:alpha val="5490"/>
            </a:srgbClr>
          </a:solidFill>
          <a:ln>
            <a:noFill/>
          </a:ln>
        </p:spPr>
        <p:txBody>
          <a:bodyPr anchorCtr="0" anchor="t" bIns="67925" lIns="135850" spcFirstLastPara="1" rIns="135850" wrap="square" tIns="67925">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9" name="Google Shape;129;p4"/>
          <p:cNvSpPr/>
          <p:nvPr/>
        </p:nvSpPr>
        <p:spPr>
          <a:xfrm rot="5400000">
            <a:off x="-2013743" y="3515518"/>
            <a:ext cx="4445000" cy="315912"/>
          </a:xfrm>
          <a:custGeom>
            <a:rect b="b" l="l" r="r" t="t"/>
            <a:pathLst>
              <a:path extrusionOk="0" h="315913" w="4445000">
                <a:moveTo>
                  <a:pt x="157957" y="0"/>
                </a:moveTo>
                <a:lnTo>
                  <a:pt x="4287044" y="0"/>
                </a:lnTo>
                <a:cubicBezTo>
                  <a:pt x="4374281" y="0"/>
                  <a:pt x="4445001" y="70720"/>
                  <a:pt x="4445001" y="157957"/>
                </a:cubicBezTo>
                <a:cubicBezTo>
                  <a:pt x="4445001" y="210609"/>
                  <a:pt x="4445000" y="263261"/>
                  <a:pt x="4445000" y="315913"/>
                </a:cubicBezTo>
                <a:lnTo>
                  <a:pt x="4445000" y="315913"/>
                </a:lnTo>
                <a:lnTo>
                  <a:pt x="0" y="315913"/>
                </a:lnTo>
                <a:lnTo>
                  <a:pt x="0" y="315913"/>
                </a:lnTo>
                <a:lnTo>
                  <a:pt x="0" y="157957"/>
                </a:lnTo>
                <a:cubicBezTo>
                  <a:pt x="0" y="70720"/>
                  <a:pt x="70720" y="0"/>
                  <a:pt x="157957" y="0"/>
                </a:cubicBezTo>
                <a:close/>
              </a:path>
            </a:pathLst>
          </a:custGeom>
          <a:solidFill>
            <a:schemeClr val="lt1"/>
          </a:solidFill>
          <a:ln>
            <a:noFill/>
          </a:ln>
        </p:spPr>
        <p:txBody>
          <a:bodyPr anchorCtr="0" anchor="ctr" bIns="67925" lIns="135850" spcFirstLastPara="1" rIns="135850" wrap="square" tIns="67925">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0" name="Google Shape;130;p4"/>
          <p:cNvSpPr txBox="1"/>
          <p:nvPr/>
        </p:nvSpPr>
        <p:spPr>
          <a:xfrm>
            <a:off x="684212" y="3394075"/>
            <a:ext cx="7135812" cy="630237"/>
          </a:xfrm>
          <a:prstGeom prst="rect">
            <a:avLst/>
          </a:prstGeom>
          <a:noFill/>
          <a:ln>
            <a:noFill/>
          </a:ln>
        </p:spPr>
        <p:txBody>
          <a:bodyPr anchorCtr="0" anchor="t" bIns="67925" lIns="135850" spcFirstLastPara="1" rIns="135850" wrap="square" tIns="67925">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id="131" name="Google Shape;131;p4"/>
          <p:cNvPicPr preferRelativeResize="0"/>
          <p:nvPr/>
        </p:nvPicPr>
        <p:blipFill rotWithShape="1">
          <a:blip r:embed="rId3">
            <a:alphaModFix/>
          </a:blip>
          <a:srcRect b="0" l="0" r="0" t="0"/>
          <a:stretch/>
        </p:blipFill>
        <p:spPr>
          <a:xfrm>
            <a:off x="8348662" y="544512"/>
            <a:ext cx="2714625" cy="1695450"/>
          </a:xfrm>
          <a:prstGeom prst="rect">
            <a:avLst/>
          </a:prstGeom>
          <a:noFill/>
          <a:ln>
            <a:noFill/>
          </a:ln>
        </p:spPr>
      </p:pic>
      <p:pic>
        <p:nvPicPr>
          <p:cNvPr id="132" name="Google Shape;132;p4"/>
          <p:cNvPicPr preferRelativeResize="0"/>
          <p:nvPr/>
        </p:nvPicPr>
        <p:blipFill rotWithShape="1">
          <a:blip r:embed="rId4">
            <a:alphaModFix/>
          </a:blip>
          <a:srcRect b="0" l="0" r="0" t="0"/>
          <a:stretch/>
        </p:blipFill>
        <p:spPr>
          <a:xfrm>
            <a:off x="11322050" y="482600"/>
            <a:ext cx="2533650" cy="1819275"/>
          </a:xfrm>
          <a:prstGeom prst="rect">
            <a:avLst/>
          </a:prstGeom>
          <a:noFill/>
          <a:ln>
            <a:noFill/>
          </a:ln>
        </p:spPr>
      </p:pic>
      <p:pic>
        <p:nvPicPr>
          <p:cNvPr id="133" name="Google Shape;133;p4"/>
          <p:cNvPicPr preferRelativeResize="0"/>
          <p:nvPr/>
        </p:nvPicPr>
        <p:blipFill rotWithShape="1">
          <a:blip r:embed="rId5">
            <a:alphaModFix/>
          </a:blip>
          <a:srcRect b="0" l="0" r="0" t="0"/>
          <a:stretch/>
        </p:blipFill>
        <p:spPr>
          <a:xfrm>
            <a:off x="8434387" y="2517775"/>
            <a:ext cx="2628900" cy="1752600"/>
          </a:xfrm>
          <a:prstGeom prst="rect">
            <a:avLst/>
          </a:prstGeom>
          <a:noFill/>
          <a:ln>
            <a:noFill/>
          </a:ln>
        </p:spPr>
      </p:pic>
      <p:pic>
        <p:nvPicPr>
          <p:cNvPr id="134" name="Google Shape;134;p4"/>
          <p:cNvPicPr preferRelativeResize="0"/>
          <p:nvPr/>
        </p:nvPicPr>
        <p:blipFill rotWithShape="1">
          <a:blip r:embed="rId6">
            <a:alphaModFix/>
          </a:blip>
          <a:srcRect b="0" l="0" r="0" t="0"/>
          <a:stretch/>
        </p:blipFill>
        <p:spPr>
          <a:xfrm>
            <a:off x="11372850" y="2517775"/>
            <a:ext cx="2476500" cy="1857375"/>
          </a:xfrm>
          <a:prstGeom prst="rect">
            <a:avLst/>
          </a:prstGeom>
          <a:noFill/>
          <a:ln>
            <a:noFill/>
          </a:ln>
        </p:spPr>
      </p:pic>
      <p:sp>
        <p:nvSpPr>
          <p:cNvPr id="135" name="Google Shape;135;p4"/>
          <p:cNvSpPr txBox="1"/>
          <p:nvPr/>
        </p:nvSpPr>
        <p:spPr>
          <a:xfrm>
            <a:off x="531812" y="776287"/>
            <a:ext cx="7672387" cy="15700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3200"/>
              <a:buFont typeface="Times New Roman"/>
              <a:buNone/>
            </a:pPr>
            <a:r>
              <a:rPr b="0" i="0" lang="en-US" sz="3200" u="none">
                <a:solidFill>
                  <a:schemeClr val="lt1"/>
                </a:solidFill>
                <a:latin typeface="Times New Roman"/>
                <a:ea typeface="Times New Roman"/>
                <a:cs typeface="Times New Roman"/>
                <a:sym typeface="Times New Roman"/>
              </a:rPr>
              <a:t>Quan sát tranh và trả lời câu hỏi: Rau xanh có cần thiết trong các bữa ăn hàng ngày của chúng ta không ? Tại sao?</a:t>
            </a:r>
            <a:endParaRPr/>
          </a:p>
        </p:txBody>
      </p:sp>
    </p:spTree>
  </p:cSld>
  <p:clrMapOvr>
    <a:masterClrMapping/>
  </p:clrMapOvr>
  <p:transition spd="slow">
    <p:checke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6"/>
                                        </p:tgtEl>
                                        <p:attrNameLst>
                                          <p:attrName>style.visibility</p:attrName>
                                        </p:attrNameLst>
                                      </p:cBhvr>
                                      <p:to>
                                        <p:strVal val="visible"/>
                                      </p:to>
                                    </p:set>
                                    <p:anim calcmode="lin" valueType="num">
                                      <p:cBhvr additive="base">
                                        <p:cTn dur="500"/>
                                        <p:tgtEl>
                                          <p:spTgt spid="126"/>
                                        </p:tgtEl>
                                        <p:attrNameLst>
                                          <p:attrName>ppt_w</p:attrName>
                                        </p:attrNameLst>
                                      </p:cBhvr>
                                      <p:tavLst>
                                        <p:tav fmla="" tm="0">
                                          <p:val>
                                            <p:strVal val="0"/>
                                          </p:val>
                                        </p:tav>
                                        <p:tav fmla="" tm="100000">
                                          <p:val>
                                            <p:strVal val="#ppt_w"/>
                                          </p:val>
                                        </p:tav>
                                      </p:tavLst>
                                    </p:anim>
                                    <p:anim calcmode="lin" valueType="num">
                                      <p:cBhvr additive="base">
                                        <p:cTn dur="500"/>
                                        <p:tgtEl>
                                          <p:spTgt spid="12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500"/>
                                        <p:tgtEl>
                                          <p:spTgt spid="1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500"/>
                                        <p:tgtEl>
                                          <p:spTgt spid="1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xEl>
                                              <p:pRg end="0" st="0"/>
                                            </p:txEl>
                                          </p:spTgt>
                                        </p:tgtEl>
                                        <p:attrNameLst>
                                          <p:attrName>style.visibility</p:attrName>
                                        </p:attrNameLst>
                                      </p:cBhvr>
                                      <p:to>
                                        <p:strVal val="visible"/>
                                      </p:to>
                                    </p:set>
                                    <p:animEffect filter="fade" transition="in">
                                      <p:cBhvr>
                                        <p:cTn dur="500"/>
                                        <p:tgtEl>
                                          <p:spTgt spid="130">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5"/>
          <p:cNvSpPr/>
          <p:nvPr/>
        </p:nvSpPr>
        <p:spPr>
          <a:xfrm rot="5400000">
            <a:off x="-1868487" y="3824287"/>
            <a:ext cx="4318000" cy="581025"/>
          </a:xfrm>
          <a:custGeom>
            <a:rect b="b" l="l" r="r" t="t"/>
            <a:pathLst>
              <a:path extrusionOk="0" h="581025" w="4318000">
                <a:moveTo>
                  <a:pt x="290513" y="0"/>
                </a:moveTo>
                <a:lnTo>
                  <a:pt x="4027488" y="0"/>
                </a:lnTo>
                <a:cubicBezTo>
                  <a:pt x="4187934" y="0"/>
                  <a:pt x="4318001" y="130067"/>
                  <a:pt x="4318001" y="290513"/>
                </a:cubicBezTo>
                <a:cubicBezTo>
                  <a:pt x="4318001" y="387350"/>
                  <a:pt x="4318000" y="484188"/>
                  <a:pt x="4318000" y="581025"/>
                </a:cubicBezTo>
                <a:lnTo>
                  <a:pt x="4318000" y="581025"/>
                </a:lnTo>
                <a:lnTo>
                  <a:pt x="0" y="581025"/>
                </a:lnTo>
                <a:lnTo>
                  <a:pt x="0" y="581025"/>
                </a:lnTo>
                <a:lnTo>
                  <a:pt x="0" y="290513"/>
                </a:lnTo>
                <a:cubicBezTo>
                  <a:pt x="0" y="130067"/>
                  <a:pt x="130067" y="0"/>
                  <a:pt x="290513" y="0"/>
                </a:cubicBezTo>
                <a:close/>
              </a:path>
            </a:pathLst>
          </a:custGeom>
          <a:solidFill>
            <a:schemeClr val="accent1"/>
          </a:solidFill>
          <a:ln>
            <a:noFill/>
          </a:ln>
        </p:spPr>
        <p:txBody>
          <a:bodyPr anchorCtr="0" anchor="ctr" bIns="67925" lIns="135850" spcFirstLastPara="1" rIns="135850" wrap="square" tIns="67925">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1" name="Google Shape;141;p5"/>
          <p:cNvSpPr/>
          <p:nvPr/>
        </p:nvSpPr>
        <p:spPr>
          <a:xfrm rot="5400000">
            <a:off x="3999706" y="-4117181"/>
            <a:ext cx="8464550" cy="16581437"/>
          </a:xfrm>
          <a:custGeom>
            <a:rect b="b" l="l" r="r" t="t"/>
            <a:pathLst>
              <a:path extrusionOk="0" h="1943049" w="1943049">
                <a:moveTo>
                  <a:pt x="0" y="0"/>
                </a:moveTo>
                <a:cubicBezTo>
                  <a:pt x="1073116" y="0"/>
                  <a:pt x="1943049" y="869933"/>
                  <a:pt x="1943049" y="1943049"/>
                </a:cubicBezTo>
                <a:lnTo>
                  <a:pt x="0" y="1943049"/>
                </a:lnTo>
                <a:lnTo>
                  <a:pt x="0" y="0"/>
                </a:lnTo>
                <a:close/>
              </a:path>
            </a:pathLst>
          </a:custGeom>
          <a:solidFill>
            <a:srgbClr val="00B0F0">
              <a:alpha val="5490"/>
            </a:srgbClr>
          </a:solidFill>
          <a:ln>
            <a:noFill/>
          </a:ln>
        </p:spPr>
        <p:txBody>
          <a:bodyPr anchorCtr="0" anchor="t" bIns="67925" lIns="135850" spcFirstLastPara="1" rIns="135850" wrap="square" tIns="67925">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2" name="Google Shape;142;p5"/>
          <p:cNvSpPr txBox="1"/>
          <p:nvPr/>
        </p:nvSpPr>
        <p:spPr>
          <a:xfrm>
            <a:off x="1073150" y="1971675"/>
            <a:ext cx="13823950" cy="1397000"/>
          </a:xfrm>
          <a:prstGeom prst="rect">
            <a:avLst/>
          </a:prstGeom>
          <a:noFill/>
          <a:ln>
            <a:noFill/>
          </a:ln>
        </p:spPr>
        <p:txBody>
          <a:bodyPr anchorCtr="0" anchor="t" bIns="67925" lIns="135850" spcFirstLastPara="1" rIns="135850" wrap="square" tIns="67925">
            <a:spAutoFit/>
          </a:bodyPr>
          <a:lstStyle/>
          <a:p>
            <a:pPr indent="0" lvl="0" marL="0" marR="0" rtl="0" algn="ctr">
              <a:lnSpc>
                <a:spcPct val="107000"/>
              </a:lnSpc>
              <a:spcBef>
                <a:spcPts val="0"/>
              </a:spcBef>
              <a:spcAft>
                <a:spcPts val="0"/>
              </a:spcAft>
              <a:buClr>
                <a:srgbClr val="0070C0"/>
              </a:buClr>
              <a:buSzPts val="3200"/>
              <a:buFont typeface="Times New Roman"/>
              <a:buNone/>
            </a:pPr>
            <a:r>
              <a:rPr b="1" i="0" lang="en-US" sz="3200" u="none">
                <a:solidFill>
                  <a:srgbClr val="0070C0"/>
                </a:solidFill>
                <a:latin typeface="Times New Roman"/>
                <a:ea typeface="Times New Roman"/>
                <a:cs typeface="Times New Roman"/>
                <a:sym typeface="Times New Roman"/>
              </a:rPr>
              <a:t>II.Lập kế hoạch và tính toán chi phí</a:t>
            </a:r>
            <a:endParaRPr b="0" i="0" sz="3200" u="none">
              <a:solidFill>
                <a:srgbClr val="0070C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0" i="0" sz="3200" u="none">
              <a:solidFill>
                <a:srgbClr val="0070C0"/>
              </a:solidFill>
              <a:latin typeface="Times New Roman"/>
              <a:ea typeface="Times New Roman"/>
              <a:cs typeface="Times New Roman"/>
              <a:sym typeface="Times New Roman"/>
            </a:endParaRPr>
          </a:p>
        </p:txBody>
      </p:sp>
      <p:pic>
        <p:nvPicPr>
          <p:cNvPr descr="Screen Clipping" id="143" name="Google Shape;143;p5"/>
          <p:cNvPicPr preferRelativeResize="0"/>
          <p:nvPr/>
        </p:nvPicPr>
        <p:blipFill rotWithShape="1">
          <a:blip r:embed="rId3">
            <a:alphaModFix/>
          </a:blip>
          <a:srcRect b="0" l="0" r="0" t="0"/>
          <a:stretch/>
        </p:blipFill>
        <p:spPr>
          <a:xfrm>
            <a:off x="1116012" y="365125"/>
            <a:ext cx="2770187" cy="1109662"/>
          </a:xfrm>
          <a:prstGeom prst="rect">
            <a:avLst/>
          </a:prstGeom>
          <a:noFill/>
          <a:ln>
            <a:noFill/>
          </a:ln>
        </p:spPr>
      </p:pic>
      <p:sp>
        <p:nvSpPr>
          <p:cNvPr id="144" name="Google Shape;144;p5"/>
          <p:cNvSpPr/>
          <p:nvPr/>
        </p:nvSpPr>
        <p:spPr>
          <a:xfrm>
            <a:off x="-1276350" y="5964237"/>
            <a:ext cx="18078450" cy="2482850"/>
          </a:xfrm>
          <a:custGeom>
            <a:rect b="b" l="l" r="r" t="t"/>
            <a:pathLst>
              <a:path extrusionOk="0" h="2069007" w="10634421">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5490"/>
            </a:srgbClr>
          </a:solidFill>
          <a:ln>
            <a:noFill/>
          </a:ln>
        </p:spPr>
        <p:txBody>
          <a:bodyPr anchorCtr="0" anchor="ctr" bIns="67925" lIns="135850" spcFirstLastPara="1" rIns="135850" wrap="square" tIns="67925">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id="145" name="Google Shape;145;p5"/>
          <p:cNvPicPr preferRelativeResize="0"/>
          <p:nvPr/>
        </p:nvPicPr>
        <p:blipFill rotWithShape="1">
          <a:blip r:embed="rId4">
            <a:alphaModFix/>
          </a:blip>
          <a:srcRect b="0" l="0" r="0" t="0"/>
          <a:stretch/>
        </p:blipFill>
        <p:spPr>
          <a:xfrm>
            <a:off x="13084175" y="206375"/>
            <a:ext cx="1423987" cy="1073150"/>
          </a:xfrm>
          <a:prstGeom prst="rect">
            <a:avLst/>
          </a:prstGeom>
          <a:noFill/>
          <a:ln>
            <a:noFill/>
          </a:ln>
        </p:spPr>
      </p:pic>
    </p:spTree>
  </p:cSld>
  <p:clrMapOvr>
    <a:masterClrMapping/>
  </p:clrMapOvr>
  <p:transition spd="slow">
    <p:checke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43"/>
                                        </p:tgtEl>
                                        <p:attrNameLst>
                                          <p:attrName>style.visibility</p:attrName>
                                        </p:attrNameLst>
                                      </p:cBhvr>
                                      <p:to>
                                        <p:strVal val="visible"/>
                                      </p:to>
                                    </p:set>
                                    <p:anim calcmode="lin" valueType="num">
                                      <p:cBhvr additive="base">
                                        <p:cTn dur="500"/>
                                        <p:tgtEl>
                                          <p:spTgt spid="143"/>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500"/>
                                        <p:tgtEl>
                                          <p:spTgt spid="1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descr="bball" id="150" name="Google Shape;150;p6"/>
          <p:cNvPicPr preferRelativeResize="0"/>
          <p:nvPr/>
        </p:nvPicPr>
        <p:blipFill rotWithShape="1">
          <a:blip r:embed="rId3">
            <a:alphaModFix/>
          </a:blip>
          <a:srcRect b="0" l="0" r="0" t="0"/>
          <a:stretch/>
        </p:blipFill>
        <p:spPr>
          <a:xfrm>
            <a:off x="13342937" y="0"/>
            <a:ext cx="2201862" cy="1554162"/>
          </a:xfrm>
          <a:prstGeom prst="rect">
            <a:avLst/>
          </a:prstGeom>
          <a:noFill/>
          <a:ln>
            <a:noFill/>
          </a:ln>
        </p:spPr>
      </p:pic>
      <p:sp>
        <p:nvSpPr>
          <p:cNvPr id="151" name="Google Shape;151;p6"/>
          <p:cNvSpPr/>
          <p:nvPr/>
        </p:nvSpPr>
        <p:spPr>
          <a:xfrm rot="5400000">
            <a:off x="-1868487" y="3824287"/>
            <a:ext cx="4318000" cy="581025"/>
          </a:xfrm>
          <a:custGeom>
            <a:rect b="b" l="l" r="r" t="t"/>
            <a:pathLst>
              <a:path extrusionOk="0" h="581025" w="4318000">
                <a:moveTo>
                  <a:pt x="290513" y="0"/>
                </a:moveTo>
                <a:lnTo>
                  <a:pt x="4027488" y="0"/>
                </a:lnTo>
                <a:cubicBezTo>
                  <a:pt x="4187934" y="0"/>
                  <a:pt x="4318001" y="130067"/>
                  <a:pt x="4318001" y="290513"/>
                </a:cubicBezTo>
                <a:cubicBezTo>
                  <a:pt x="4318001" y="387350"/>
                  <a:pt x="4318000" y="484188"/>
                  <a:pt x="4318000" y="581025"/>
                </a:cubicBezTo>
                <a:lnTo>
                  <a:pt x="4318000" y="581025"/>
                </a:lnTo>
                <a:lnTo>
                  <a:pt x="0" y="581025"/>
                </a:lnTo>
                <a:lnTo>
                  <a:pt x="0" y="581025"/>
                </a:lnTo>
                <a:lnTo>
                  <a:pt x="0" y="290513"/>
                </a:lnTo>
                <a:cubicBezTo>
                  <a:pt x="0" y="130067"/>
                  <a:pt x="130067" y="0"/>
                  <a:pt x="290513" y="0"/>
                </a:cubicBezTo>
                <a:close/>
              </a:path>
            </a:pathLst>
          </a:custGeom>
          <a:solidFill>
            <a:schemeClr val="accent1"/>
          </a:solidFill>
          <a:ln>
            <a:noFill/>
          </a:ln>
        </p:spPr>
        <p:txBody>
          <a:bodyPr anchorCtr="0" anchor="ctr" bIns="67925" lIns="135850" spcFirstLastPara="1" rIns="135850" wrap="square" tIns="67925">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52" name="Google Shape;152;p6"/>
          <p:cNvSpPr/>
          <p:nvPr/>
        </p:nvSpPr>
        <p:spPr>
          <a:xfrm rot="5400000">
            <a:off x="3799681" y="-4175918"/>
            <a:ext cx="8464550" cy="16581437"/>
          </a:xfrm>
          <a:custGeom>
            <a:rect b="b" l="l" r="r" t="t"/>
            <a:pathLst>
              <a:path extrusionOk="0" h="1943049" w="1943049">
                <a:moveTo>
                  <a:pt x="0" y="0"/>
                </a:moveTo>
                <a:cubicBezTo>
                  <a:pt x="1073116" y="0"/>
                  <a:pt x="1943049" y="869933"/>
                  <a:pt x="1943049" y="1943049"/>
                </a:cubicBezTo>
                <a:lnTo>
                  <a:pt x="0" y="1943049"/>
                </a:lnTo>
                <a:lnTo>
                  <a:pt x="0" y="0"/>
                </a:lnTo>
                <a:close/>
              </a:path>
            </a:pathLst>
          </a:custGeom>
          <a:solidFill>
            <a:srgbClr val="00B0F0">
              <a:alpha val="5490"/>
            </a:srgbClr>
          </a:solidFill>
          <a:ln>
            <a:noFill/>
          </a:ln>
        </p:spPr>
        <p:txBody>
          <a:bodyPr anchorCtr="0" anchor="t" bIns="67925" lIns="135850" spcFirstLastPara="1" rIns="135850" wrap="square" tIns="67925">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53" name="Google Shape;153;p6"/>
          <p:cNvSpPr txBox="1"/>
          <p:nvPr/>
        </p:nvSpPr>
        <p:spPr>
          <a:xfrm>
            <a:off x="288925" y="244475"/>
            <a:ext cx="7770812" cy="1368425"/>
          </a:xfrm>
          <a:prstGeom prst="rect">
            <a:avLst/>
          </a:prstGeom>
          <a:noFill/>
          <a:ln>
            <a:noFill/>
          </a:ln>
        </p:spPr>
        <p:txBody>
          <a:bodyPr anchorCtr="0" anchor="t" bIns="67925" lIns="135850" spcFirstLastPara="1" rIns="135850" wrap="square" tIns="67925">
            <a:spAutoFit/>
          </a:bodyPr>
          <a:lstStyle/>
          <a:p>
            <a:pPr indent="0" lvl="0" marL="0" marR="0" rtl="0" algn="l">
              <a:lnSpc>
                <a:spcPct val="100000"/>
              </a:lnSpc>
              <a:spcBef>
                <a:spcPts val="0"/>
              </a:spcBef>
              <a:spcAft>
                <a:spcPts val="0"/>
              </a:spcAft>
              <a:buClr>
                <a:srgbClr val="0070C0"/>
              </a:buClr>
              <a:buSzPts val="3200"/>
              <a:buFont typeface="Times New Roman"/>
              <a:buNone/>
            </a:pPr>
            <a:r>
              <a:rPr b="1" i="0" lang="en-US" sz="3200" u="none">
                <a:solidFill>
                  <a:srgbClr val="0070C0"/>
                </a:solidFill>
                <a:latin typeface="Times New Roman"/>
                <a:ea typeface="Times New Roman"/>
                <a:cs typeface="Times New Roman"/>
                <a:sym typeface="Times New Roman"/>
              </a:rPr>
              <a:t>1.Lập kế hoạch và tính toán chi phí</a:t>
            </a:r>
            <a:endParaRPr b="0" i="0" sz="3200" u="none">
              <a:solidFill>
                <a:srgbClr val="0070C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0" i="0" sz="3200" u="none">
              <a:solidFill>
                <a:srgbClr val="0070C0"/>
              </a:solidFill>
              <a:latin typeface="Times New Roman"/>
              <a:ea typeface="Times New Roman"/>
              <a:cs typeface="Times New Roman"/>
              <a:sym typeface="Times New Roman"/>
            </a:endParaRPr>
          </a:p>
        </p:txBody>
      </p:sp>
      <p:sp>
        <p:nvSpPr>
          <p:cNvPr id="154" name="Google Shape;154;p6"/>
          <p:cNvSpPr txBox="1"/>
          <p:nvPr/>
        </p:nvSpPr>
        <p:spPr>
          <a:xfrm>
            <a:off x="1128712" y="993775"/>
            <a:ext cx="7772400" cy="1120775"/>
          </a:xfrm>
          <a:prstGeom prst="rect">
            <a:avLst/>
          </a:prstGeom>
          <a:noFill/>
          <a:ln>
            <a:noFill/>
          </a:ln>
        </p:spPr>
        <p:txBody>
          <a:bodyPr anchorCtr="0" anchor="t" bIns="67925" lIns="135850" spcFirstLastPara="1" rIns="135850" wrap="square" tIns="67925">
            <a:spAutoFit/>
          </a:bodyPr>
          <a:lstStyle/>
          <a:p>
            <a:pPr indent="0" lvl="0" marL="0" marR="0" rtl="0" algn="l">
              <a:lnSpc>
                <a:spcPct val="100000"/>
              </a:lnSpc>
              <a:spcBef>
                <a:spcPts val="0"/>
              </a:spcBef>
              <a:spcAft>
                <a:spcPts val="0"/>
              </a:spcAft>
              <a:buClr>
                <a:srgbClr val="0070C0"/>
              </a:buClr>
              <a:buSzPts val="3200"/>
              <a:buFont typeface="Times New Roman"/>
              <a:buNone/>
            </a:pPr>
            <a:r>
              <a:rPr b="0" i="0" lang="en-US" sz="3200" u="none">
                <a:solidFill>
                  <a:srgbClr val="0070C0"/>
                </a:solidFill>
                <a:latin typeface="Times New Roman"/>
                <a:ea typeface="Times New Roman"/>
                <a:cs typeface="Times New Roman"/>
                <a:sym typeface="Times New Roman"/>
              </a:rPr>
              <a:t>a.Thu thập thông tin</a:t>
            </a:r>
            <a:endParaRPr/>
          </a:p>
          <a:p>
            <a:pPr indent="0" lvl="0" marL="0" marR="0" rtl="0" algn="l">
              <a:lnSpc>
                <a:spcPct val="100000"/>
              </a:lnSpc>
              <a:spcBef>
                <a:spcPts val="0"/>
              </a:spcBef>
              <a:spcAft>
                <a:spcPts val="0"/>
              </a:spcAft>
              <a:buNone/>
            </a:pPr>
            <a:r>
              <a:t/>
            </a:r>
            <a:endParaRPr b="0" i="0" sz="3200" u="none">
              <a:solidFill>
                <a:srgbClr val="0070C0"/>
              </a:solidFill>
              <a:latin typeface="Times New Roman"/>
              <a:ea typeface="Times New Roman"/>
              <a:cs typeface="Times New Roman"/>
              <a:sym typeface="Times New Roman"/>
            </a:endParaRPr>
          </a:p>
        </p:txBody>
      </p:sp>
      <p:sp>
        <p:nvSpPr>
          <p:cNvPr id="155" name="Google Shape;155;p6"/>
          <p:cNvSpPr txBox="1"/>
          <p:nvPr/>
        </p:nvSpPr>
        <p:spPr>
          <a:xfrm>
            <a:off x="1143000" y="1773237"/>
            <a:ext cx="7105650" cy="684212"/>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70C0"/>
              </a:buClr>
              <a:buSzPts val="3200"/>
              <a:buFont typeface="Times New Roman"/>
              <a:buNone/>
            </a:pPr>
            <a:r>
              <a:rPr b="0" i="0" lang="en-US" sz="3200" u="none">
                <a:solidFill>
                  <a:srgbClr val="0070C0"/>
                </a:solidFill>
                <a:latin typeface="Times New Roman"/>
                <a:ea typeface="Times New Roman"/>
                <a:cs typeface="Times New Roman"/>
                <a:sym typeface="Times New Roman"/>
              </a:rPr>
              <a:t>b.Lựa chọn đối tượng, dụng cụ và thiết bị.</a:t>
            </a:r>
            <a:endParaRPr/>
          </a:p>
        </p:txBody>
      </p:sp>
      <p:sp>
        <p:nvSpPr>
          <p:cNvPr id="156" name="Google Shape;156;p6"/>
          <p:cNvSpPr txBox="1"/>
          <p:nvPr/>
        </p:nvSpPr>
        <p:spPr>
          <a:xfrm>
            <a:off x="1143000" y="2424112"/>
            <a:ext cx="3387725" cy="682625"/>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70C0"/>
              </a:buClr>
              <a:buSzPts val="3200"/>
              <a:buFont typeface="Times New Roman"/>
              <a:buNone/>
            </a:pPr>
            <a:r>
              <a:rPr b="0" i="0" lang="en-US" sz="3200" u="none">
                <a:solidFill>
                  <a:srgbClr val="0070C0"/>
                </a:solidFill>
                <a:latin typeface="Times New Roman"/>
                <a:ea typeface="Times New Roman"/>
                <a:cs typeface="Times New Roman"/>
                <a:sym typeface="Times New Roman"/>
              </a:rPr>
              <a:t>c.Tính toán chi phí.</a:t>
            </a:r>
            <a:endParaRPr/>
          </a:p>
        </p:txBody>
      </p:sp>
      <p:sp>
        <p:nvSpPr>
          <p:cNvPr id="157" name="Google Shape;157;p6"/>
          <p:cNvSpPr txBox="1"/>
          <p:nvPr/>
        </p:nvSpPr>
        <p:spPr>
          <a:xfrm>
            <a:off x="0" y="0"/>
            <a:ext cx="15544800" cy="0"/>
          </a:xfrm>
          <a:prstGeom prst="rect">
            <a:avLst/>
          </a:prstGeom>
          <a:noFill/>
          <a:ln>
            <a:noFill/>
          </a:ln>
          <a:effectLst>
            <a:outerShdw blurRad="63500" dir="2700000" dist="17960">
              <a:srgbClr val="708688"/>
            </a:outerShdw>
          </a:effectLst>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id="158" name="Google Shape;158;p6"/>
          <p:cNvPicPr preferRelativeResize="0"/>
          <p:nvPr/>
        </p:nvPicPr>
        <p:blipFill rotWithShape="1">
          <a:blip r:embed="rId4">
            <a:alphaModFix/>
          </a:blip>
          <a:srcRect b="0" l="0" r="0" t="0"/>
          <a:stretch/>
        </p:blipFill>
        <p:spPr>
          <a:xfrm>
            <a:off x="9140825" y="2547937"/>
            <a:ext cx="6192837" cy="5238750"/>
          </a:xfrm>
          <a:prstGeom prst="rect">
            <a:avLst/>
          </a:prstGeom>
          <a:noFill/>
          <a:ln>
            <a:noFill/>
          </a:ln>
        </p:spPr>
      </p:pic>
      <p:sp>
        <p:nvSpPr>
          <p:cNvPr id="159" name="Google Shape;159;p6"/>
          <p:cNvSpPr txBox="1"/>
          <p:nvPr/>
        </p:nvSpPr>
        <p:spPr>
          <a:xfrm>
            <a:off x="7648575" y="3930650"/>
            <a:ext cx="247650" cy="368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a:t>
            </a:r>
            <a:endParaRPr/>
          </a:p>
        </p:txBody>
      </p:sp>
      <p:graphicFrame>
        <p:nvGraphicFramePr>
          <p:cNvPr id="160" name="Google Shape;160;p6"/>
          <p:cNvGraphicFramePr/>
          <p:nvPr/>
        </p:nvGraphicFramePr>
        <p:xfrm>
          <a:off x="1143000" y="3236912"/>
          <a:ext cx="3000000" cy="3000000"/>
        </p:xfrm>
        <a:graphic>
          <a:graphicData uri="http://schemas.openxmlformats.org/drawingml/2006/table">
            <a:tbl>
              <a:tblPr>
                <a:noFill/>
                <a:tableStyleId>{3E05B18B-FAC2-4D86-953B-88E00018E667}</a:tableStyleId>
              </a:tblPr>
              <a:tblGrid>
                <a:gridCol w="876300"/>
                <a:gridCol w="1736725"/>
                <a:gridCol w="1306500"/>
                <a:gridCol w="1304925"/>
                <a:gridCol w="1465250"/>
                <a:gridCol w="1308100"/>
              </a:tblGrid>
              <a:tr h="1423975">
                <a:tc>
                  <a:txBody>
                    <a:bodyPr/>
                    <a:lstStyle/>
                    <a:p>
                      <a:pPr indent="0" lvl="0" marL="0" marR="0" rtl="0" algn="l">
                        <a:lnSpc>
                          <a:spcPct val="120000"/>
                        </a:lnSpc>
                        <a:spcBef>
                          <a:spcPts val="0"/>
                        </a:spcBef>
                        <a:spcAft>
                          <a:spcPts val="0"/>
                        </a:spcAft>
                        <a:buClr>
                          <a:srgbClr val="0070C0"/>
                        </a:buClr>
                        <a:buSzPts val="3200"/>
                        <a:buFont typeface="Times New Roman"/>
                        <a:buNone/>
                      </a:pPr>
                      <a:r>
                        <a:rPr b="0" i="0" lang="en-US" sz="3200" u="none" cap="none" strike="noStrike">
                          <a:solidFill>
                            <a:srgbClr val="0070C0"/>
                          </a:solidFill>
                          <a:latin typeface="Times New Roman"/>
                          <a:ea typeface="Times New Roman"/>
                          <a:cs typeface="Times New Roman"/>
                          <a:sym typeface="Times New Roman"/>
                        </a:rPr>
                        <a:t>STT</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20000"/>
                        </a:lnSpc>
                        <a:spcBef>
                          <a:spcPts val="0"/>
                        </a:spcBef>
                        <a:spcAft>
                          <a:spcPts val="0"/>
                        </a:spcAft>
                        <a:buClr>
                          <a:srgbClr val="0070C0"/>
                        </a:buClr>
                        <a:buSzPts val="3200"/>
                        <a:buFont typeface="Times New Roman"/>
                        <a:buNone/>
                      </a:pPr>
                      <a:r>
                        <a:rPr b="0" i="0" lang="en-US" sz="3200" u="none" cap="none" strike="noStrike">
                          <a:solidFill>
                            <a:srgbClr val="0070C0"/>
                          </a:solidFill>
                          <a:latin typeface="Times New Roman"/>
                          <a:ea typeface="Times New Roman"/>
                          <a:cs typeface="Times New Roman"/>
                          <a:sym typeface="Times New Roman"/>
                        </a:rPr>
                        <a:t>Nội dung</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20000"/>
                        </a:lnSpc>
                        <a:spcBef>
                          <a:spcPts val="0"/>
                        </a:spcBef>
                        <a:spcAft>
                          <a:spcPts val="0"/>
                        </a:spcAft>
                        <a:buClr>
                          <a:srgbClr val="0070C0"/>
                        </a:buClr>
                        <a:buSzPts val="3200"/>
                        <a:buFont typeface="Times New Roman"/>
                        <a:buNone/>
                      </a:pPr>
                      <a:r>
                        <a:rPr b="0" i="0" lang="en-US" sz="3200" u="none" cap="none" strike="noStrike">
                          <a:solidFill>
                            <a:srgbClr val="0070C0"/>
                          </a:solidFill>
                          <a:latin typeface="Times New Roman"/>
                          <a:ea typeface="Times New Roman"/>
                          <a:cs typeface="Times New Roman"/>
                          <a:sym typeface="Times New Roman"/>
                        </a:rPr>
                        <a:t>Đơn vị tính</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20000"/>
                        </a:lnSpc>
                        <a:spcBef>
                          <a:spcPts val="0"/>
                        </a:spcBef>
                        <a:spcAft>
                          <a:spcPts val="0"/>
                        </a:spcAft>
                        <a:buClr>
                          <a:srgbClr val="0070C0"/>
                        </a:buClr>
                        <a:buSzPts val="3200"/>
                        <a:buFont typeface="Times New Roman"/>
                        <a:buNone/>
                      </a:pPr>
                      <a:r>
                        <a:rPr b="0" i="0" lang="en-US" sz="3200" u="none" cap="none" strike="noStrike">
                          <a:solidFill>
                            <a:srgbClr val="0070C0"/>
                          </a:solidFill>
                          <a:latin typeface="Times New Roman"/>
                          <a:ea typeface="Times New Roman"/>
                          <a:cs typeface="Times New Roman"/>
                          <a:sym typeface="Times New Roman"/>
                        </a:rPr>
                        <a:t>Số lượng</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20000"/>
                        </a:lnSpc>
                        <a:spcBef>
                          <a:spcPts val="0"/>
                        </a:spcBef>
                        <a:spcAft>
                          <a:spcPts val="0"/>
                        </a:spcAft>
                        <a:buClr>
                          <a:srgbClr val="0070C0"/>
                        </a:buClr>
                        <a:buSzPts val="3200"/>
                        <a:buFont typeface="Times New Roman"/>
                        <a:buNone/>
                      </a:pPr>
                      <a:r>
                        <a:rPr b="0" i="0" lang="en-US" sz="3200" u="none" cap="none" strike="noStrike">
                          <a:solidFill>
                            <a:srgbClr val="0070C0"/>
                          </a:solidFill>
                          <a:latin typeface="Times New Roman"/>
                          <a:ea typeface="Times New Roman"/>
                          <a:cs typeface="Times New Roman"/>
                          <a:sym typeface="Times New Roman"/>
                        </a:rPr>
                        <a:t>Đơn giá</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20000"/>
                        </a:lnSpc>
                        <a:spcBef>
                          <a:spcPts val="0"/>
                        </a:spcBef>
                        <a:spcAft>
                          <a:spcPts val="0"/>
                        </a:spcAft>
                        <a:buClr>
                          <a:srgbClr val="0070C0"/>
                        </a:buClr>
                        <a:buSzPts val="3200"/>
                        <a:buFont typeface="Times New Roman"/>
                        <a:buNone/>
                      </a:pPr>
                      <a:r>
                        <a:rPr b="0" i="0" lang="en-US" sz="3200" u="none" cap="none" strike="noStrike">
                          <a:solidFill>
                            <a:srgbClr val="0070C0"/>
                          </a:solidFill>
                          <a:latin typeface="Times New Roman"/>
                          <a:ea typeface="Times New Roman"/>
                          <a:cs typeface="Times New Roman"/>
                          <a:sym typeface="Times New Roman"/>
                        </a:rPr>
                        <a:t>Thành tiền</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423975">
                <a:tc>
                  <a:txBody>
                    <a:bodyPr/>
                    <a:lstStyle/>
                    <a:p>
                      <a:pPr indent="0" lvl="0" marL="0" marR="0" rtl="0" algn="l">
                        <a:lnSpc>
                          <a:spcPct val="120000"/>
                        </a:lnSpc>
                        <a:spcBef>
                          <a:spcPts val="0"/>
                        </a:spcBef>
                        <a:spcAft>
                          <a:spcPts val="0"/>
                        </a:spcAft>
                        <a:buClr>
                          <a:srgbClr val="0070C0"/>
                        </a:buClr>
                        <a:buSzPts val="3200"/>
                        <a:buFont typeface="Times New Roman"/>
                        <a:buNone/>
                      </a:pPr>
                      <a:r>
                        <a:rPr b="0" i="0" lang="en-US" sz="3200" u="none" cap="none" strike="noStrike">
                          <a:solidFill>
                            <a:srgbClr val="0070C0"/>
                          </a:solidFill>
                          <a:latin typeface="Times New Roman"/>
                          <a:ea typeface="Times New Roman"/>
                          <a:cs typeface="Times New Roman"/>
                          <a:sym typeface="Times New Roman"/>
                        </a:rPr>
                        <a:t>1</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20000"/>
                        </a:lnSpc>
                        <a:spcBef>
                          <a:spcPts val="0"/>
                        </a:spcBef>
                        <a:spcAft>
                          <a:spcPts val="0"/>
                        </a:spcAft>
                        <a:buClr>
                          <a:srgbClr val="0070C0"/>
                        </a:buClr>
                        <a:buSzPts val="3200"/>
                        <a:buFont typeface="Times New Roman"/>
                        <a:buNone/>
                      </a:pPr>
                      <a:r>
                        <a:rPr b="0" i="0" lang="en-US" sz="3200" u="none" cap="none" strike="noStrike">
                          <a:solidFill>
                            <a:srgbClr val="0070C0"/>
                          </a:solidFill>
                          <a:latin typeface="Times New Roman"/>
                          <a:ea typeface="Times New Roman"/>
                          <a:cs typeface="Times New Roman"/>
                          <a:sym typeface="Times New Roman"/>
                        </a:rPr>
                        <a:t>Cây giống</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20000"/>
                        </a:lnSpc>
                        <a:spcBef>
                          <a:spcPts val="0"/>
                        </a:spcBef>
                        <a:spcAft>
                          <a:spcPts val="0"/>
                        </a:spcAft>
                        <a:buClr>
                          <a:srgbClr val="0070C0"/>
                        </a:buClr>
                        <a:buSzPts val="3200"/>
                        <a:buFont typeface="Times New Roman"/>
                        <a:buNone/>
                      </a:pPr>
                      <a:r>
                        <a:rPr b="0" i="0" lang="en-US" sz="3200" u="none" cap="none" strike="noStrike">
                          <a:solidFill>
                            <a:srgbClr val="0070C0"/>
                          </a:solidFill>
                          <a:latin typeface="Times New Roman"/>
                          <a:ea typeface="Times New Roman"/>
                          <a:cs typeface="Times New Roman"/>
                          <a:sym typeface="Times New Roman"/>
                        </a:rPr>
                        <a:t>Cây</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20000"/>
                        </a:lnSpc>
                        <a:spcBef>
                          <a:spcPts val="0"/>
                        </a:spcBef>
                        <a:spcAft>
                          <a:spcPts val="0"/>
                        </a:spcAft>
                        <a:buClr>
                          <a:srgbClr val="0070C0"/>
                        </a:buClr>
                        <a:buSzPts val="3200"/>
                        <a:buFont typeface="Times New Roman"/>
                        <a:buNone/>
                      </a:pPr>
                      <a:r>
                        <a:rPr b="0" i="0" lang="en-US" sz="3200" u="none" cap="none" strike="noStrike">
                          <a:solidFill>
                            <a:srgbClr val="0070C0"/>
                          </a:solidFill>
                          <a:latin typeface="Times New Roman"/>
                          <a:ea typeface="Times New Roman"/>
                          <a:cs typeface="Times New Roman"/>
                          <a:sym typeface="Times New Roman"/>
                        </a:rPr>
                        <a:t>?</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20000"/>
                        </a:lnSpc>
                        <a:spcBef>
                          <a:spcPts val="0"/>
                        </a:spcBef>
                        <a:spcAft>
                          <a:spcPts val="0"/>
                        </a:spcAft>
                        <a:buClr>
                          <a:srgbClr val="0070C0"/>
                        </a:buClr>
                        <a:buSzPts val="3200"/>
                        <a:buFont typeface="Times New Roman"/>
                        <a:buNone/>
                      </a:pPr>
                      <a:r>
                        <a:rPr b="0" i="0" lang="en-US" sz="3200" u="none" cap="none" strike="noStrike">
                          <a:solidFill>
                            <a:srgbClr val="0070C0"/>
                          </a:solidFill>
                          <a:latin typeface="Times New Roman"/>
                          <a:ea typeface="Times New Roman"/>
                          <a:cs typeface="Times New Roman"/>
                          <a:sym typeface="Times New Roman"/>
                        </a:rPr>
                        <a:t>?</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20000"/>
                        </a:lnSpc>
                        <a:spcBef>
                          <a:spcPts val="0"/>
                        </a:spcBef>
                        <a:spcAft>
                          <a:spcPts val="0"/>
                        </a:spcAft>
                        <a:buClr>
                          <a:srgbClr val="0070C0"/>
                        </a:buClr>
                        <a:buSzPts val="3200"/>
                        <a:buFont typeface="Times New Roman"/>
                        <a:buNone/>
                      </a:pPr>
                      <a:r>
                        <a:rPr b="0" i="0" lang="en-US" sz="3200" u="none" cap="none" strike="noStrike">
                          <a:solidFill>
                            <a:srgbClr val="0070C0"/>
                          </a:solidFill>
                          <a:latin typeface="Times New Roman"/>
                          <a:ea typeface="Times New Roman"/>
                          <a:cs typeface="Times New Roman"/>
                          <a:sym typeface="Times New Roman"/>
                        </a:rPr>
                        <a:t>?</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423975">
                <a:tc>
                  <a:txBody>
                    <a:bodyPr/>
                    <a:lstStyle/>
                    <a:p>
                      <a:pPr indent="0" lvl="0" marL="0" marR="0" rtl="0" algn="l">
                        <a:lnSpc>
                          <a:spcPct val="120000"/>
                        </a:lnSpc>
                        <a:spcBef>
                          <a:spcPts val="0"/>
                        </a:spcBef>
                        <a:spcAft>
                          <a:spcPts val="0"/>
                        </a:spcAft>
                        <a:buClr>
                          <a:srgbClr val="0070C0"/>
                        </a:buClr>
                        <a:buSzPts val="3200"/>
                        <a:buFont typeface="Times New Roman"/>
                        <a:buNone/>
                      </a:pPr>
                      <a:r>
                        <a:rPr b="0" i="0" lang="en-US" sz="3200" u="none" cap="none" strike="noStrike">
                          <a:solidFill>
                            <a:srgbClr val="0070C0"/>
                          </a:solidFill>
                          <a:latin typeface="Times New Roman"/>
                          <a:ea typeface="Times New Roman"/>
                          <a:cs typeface="Times New Roman"/>
                          <a:sym typeface="Times New Roman"/>
                        </a:rPr>
                        <a:t>2</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20000"/>
                        </a:lnSpc>
                        <a:spcBef>
                          <a:spcPts val="0"/>
                        </a:spcBef>
                        <a:spcAft>
                          <a:spcPts val="0"/>
                        </a:spcAft>
                        <a:buClr>
                          <a:srgbClr val="0070C0"/>
                        </a:buClr>
                        <a:buSzPts val="3200"/>
                        <a:buFont typeface="Times New Roman"/>
                        <a:buNone/>
                      </a:pPr>
                      <a:r>
                        <a:rPr b="0" i="0" lang="en-US" sz="3200" u="none" cap="none" strike="noStrike">
                          <a:solidFill>
                            <a:srgbClr val="0070C0"/>
                          </a:solidFill>
                          <a:latin typeface="Times New Roman"/>
                          <a:ea typeface="Times New Roman"/>
                          <a:cs typeface="Times New Roman"/>
                          <a:sym typeface="Times New Roman"/>
                        </a:rPr>
                        <a:t>...</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20000"/>
                        </a:lnSpc>
                        <a:spcBef>
                          <a:spcPts val="0"/>
                        </a:spcBef>
                        <a:spcAft>
                          <a:spcPts val="0"/>
                        </a:spcAft>
                        <a:buClr>
                          <a:srgbClr val="0070C0"/>
                        </a:buClr>
                        <a:buSzPts val="3200"/>
                        <a:buFont typeface="Times New Roman"/>
                        <a:buNone/>
                      </a:pPr>
                      <a:r>
                        <a:rPr b="0" i="0" lang="en-US" sz="3200" u="none" cap="none" strike="noStrike">
                          <a:solidFill>
                            <a:srgbClr val="0070C0"/>
                          </a:solidFill>
                          <a:latin typeface="Times New Roman"/>
                          <a:ea typeface="Times New Roman"/>
                          <a:cs typeface="Times New Roman"/>
                          <a:sym typeface="Times New Roman"/>
                        </a:rPr>
                        <a:t>?</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20000"/>
                        </a:lnSpc>
                        <a:spcBef>
                          <a:spcPts val="0"/>
                        </a:spcBef>
                        <a:spcAft>
                          <a:spcPts val="0"/>
                        </a:spcAft>
                        <a:buClr>
                          <a:srgbClr val="0070C0"/>
                        </a:buClr>
                        <a:buSzPts val="3200"/>
                        <a:buFont typeface="Times New Roman"/>
                        <a:buNone/>
                      </a:pPr>
                      <a:r>
                        <a:rPr b="0" i="0" lang="en-US" sz="3200" u="none" cap="none" strike="noStrike">
                          <a:solidFill>
                            <a:srgbClr val="0070C0"/>
                          </a:solidFill>
                          <a:latin typeface="Times New Roman"/>
                          <a:ea typeface="Times New Roman"/>
                          <a:cs typeface="Times New Roman"/>
                          <a:sym typeface="Times New Roman"/>
                        </a:rPr>
                        <a:t>?</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20000"/>
                        </a:lnSpc>
                        <a:spcBef>
                          <a:spcPts val="0"/>
                        </a:spcBef>
                        <a:spcAft>
                          <a:spcPts val="0"/>
                        </a:spcAft>
                        <a:buClr>
                          <a:srgbClr val="0070C0"/>
                        </a:buClr>
                        <a:buSzPts val="3200"/>
                        <a:buFont typeface="Times New Roman"/>
                        <a:buNone/>
                      </a:pPr>
                      <a:r>
                        <a:rPr b="0" i="0" lang="en-US" sz="3200" u="none" cap="none" strike="noStrike">
                          <a:solidFill>
                            <a:srgbClr val="0070C0"/>
                          </a:solidFill>
                          <a:latin typeface="Times New Roman"/>
                          <a:ea typeface="Times New Roman"/>
                          <a:cs typeface="Times New Roman"/>
                          <a:sym typeface="Times New Roman"/>
                        </a:rPr>
                        <a:t>?</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20000"/>
                        </a:lnSpc>
                        <a:spcBef>
                          <a:spcPts val="0"/>
                        </a:spcBef>
                        <a:spcAft>
                          <a:spcPts val="0"/>
                        </a:spcAft>
                        <a:buClr>
                          <a:srgbClr val="0070C0"/>
                        </a:buClr>
                        <a:buSzPts val="3200"/>
                        <a:buFont typeface="Times New Roman"/>
                        <a:buNone/>
                      </a:pPr>
                      <a:r>
                        <a:rPr b="0" i="0" lang="en-US" sz="3200" u="none" cap="none" strike="noStrike">
                          <a:solidFill>
                            <a:srgbClr val="0070C0"/>
                          </a:solidFill>
                          <a:latin typeface="Times New Roman"/>
                          <a:ea typeface="Times New Roman"/>
                          <a:cs typeface="Times New Roman"/>
                          <a:sym typeface="Times New Roman"/>
                        </a:rPr>
                        <a:t>?</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transition spd="slow">
    <p:checke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500"/>
                                        <p:tgtEl>
                                          <p:spTgt spid="1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54"/>
                                        </p:tgtEl>
                                        <p:attrNameLst>
                                          <p:attrName>style.visibility</p:attrName>
                                        </p:attrNameLst>
                                      </p:cBhvr>
                                      <p:to>
                                        <p:strVal val="visible"/>
                                      </p:to>
                                    </p:set>
                                    <p:anim calcmode="lin" valueType="num">
                                      <p:cBhvr additive="base">
                                        <p:cTn dur="500"/>
                                        <p:tgtEl>
                                          <p:spTgt spid="154"/>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500"/>
                                        <p:tgtEl>
                                          <p:spTgt spid="1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500"/>
                                        <p:tgtEl>
                                          <p:spTgt spid="1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500"/>
                                        <p:tgtEl>
                                          <p:spTgt spid="1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pic>
        <p:nvPicPr>
          <p:cNvPr descr="bball" id="165" name="Google Shape;165;p7"/>
          <p:cNvPicPr preferRelativeResize="0"/>
          <p:nvPr/>
        </p:nvPicPr>
        <p:blipFill rotWithShape="1">
          <a:blip r:embed="rId3">
            <a:alphaModFix/>
          </a:blip>
          <a:srcRect b="0" l="0" r="0" t="0"/>
          <a:stretch/>
        </p:blipFill>
        <p:spPr>
          <a:xfrm>
            <a:off x="13342937" y="0"/>
            <a:ext cx="2201862" cy="1554162"/>
          </a:xfrm>
          <a:prstGeom prst="rect">
            <a:avLst/>
          </a:prstGeom>
          <a:noFill/>
          <a:ln>
            <a:noFill/>
          </a:ln>
        </p:spPr>
      </p:pic>
      <p:sp>
        <p:nvSpPr>
          <p:cNvPr id="166" name="Google Shape;166;p7"/>
          <p:cNvSpPr/>
          <p:nvPr/>
        </p:nvSpPr>
        <p:spPr>
          <a:xfrm rot="5400000">
            <a:off x="-1868487" y="3824287"/>
            <a:ext cx="4318000" cy="581025"/>
          </a:xfrm>
          <a:custGeom>
            <a:rect b="b" l="l" r="r" t="t"/>
            <a:pathLst>
              <a:path extrusionOk="0" h="581025" w="4318000">
                <a:moveTo>
                  <a:pt x="290513" y="0"/>
                </a:moveTo>
                <a:lnTo>
                  <a:pt x="4027488" y="0"/>
                </a:lnTo>
                <a:cubicBezTo>
                  <a:pt x="4187934" y="0"/>
                  <a:pt x="4318001" y="130067"/>
                  <a:pt x="4318001" y="290513"/>
                </a:cubicBezTo>
                <a:cubicBezTo>
                  <a:pt x="4318001" y="387350"/>
                  <a:pt x="4318000" y="484188"/>
                  <a:pt x="4318000" y="581025"/>
                </a:cubicBezTo>
                <a:lnTo>
                  <a:pt x="4318000" y="581025"/>
                </a:lnTo>
                <a:lnTo>
                  <a:pt x="0" y="581025"/>
                </a:lnTo>
                <a:lnTo>
                  <a:pt x="0" y="581025"/>
                </a:lnTo>
                <a:lnTo>
                  <a:pt x="0" y="290513"/>
                </a:lnTo>
                <a:cubicBezTo>
                  <a:pt x="0" y="130067"/>
                  <a:pt x="130067" y="0"/>
                  <a:pt x="290513" y="0"/>
                </a:cubicBezTo>
                <a:close/>
              </a:path>
            </a:pathLst>
          </a:custGeom>
          <a:solidFill>
            <a:schemeClr val="accent1"/>
          </a:solidFill>
          <a:ln>
            <a:noFill/>
          </a:ln>
        </p:spPr>
        <p:txBody>
          <a:bodyPr anchorCtr="0" anchor="ctr" bIns="67925" lIns="135850" spcFirstLastPara="1" rIns="135850" wrap="square" tIns="67925">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7" name="Google Shape;167;p7"/>
          <p:cNvSpPr/>
          <p:nvPr/>
        </p:nvSpPr>
        <p:spPr>
          <a:xfrm rot="5400000">
            <a:off x="3799681" y="-4175918"/>
            <a:ext cx="8464550" cy="16581437"/>
          </a:xfrm>
          <a:custGeom>
            <a:rect b="b" l="l" r="r" t="t"/>
            <a:pathLst>
              <a:path extrusionOk="0" h="1943049" w="1943049">
                <a:moveTo>
                  <a:pt x="0" y="0"/>
                </a:moveTo>
                <a:cubicBezTo>
                  <a:pt x="1073116" y="0"/>
                  <a:pt x="1943049" y="869933"/>
                  <a:pt x="1943049" y="1943049"/>
                </a:cubicBezTo>
                <a:lnTo>
                  <a:pt x="0" y="1943049"/>
                </a:lnTo>
                <a:lnTo>
                  <a:pt x="0" y="0"/>
                </a:lnTo>
                <a:close/>
              </a:path>
            </a:pathLst>
          </a:custGeom>
          <a:solidFill>
            <a:srgbClr val="00B0F0">
              <a:alpha val="5490"/>
            </a:srgbClr>
          </a:solidFill>
          <a:ln>
            <a:noFill/>
          </a:ln>
        </p:spPr>
        <p:txBody>
          <a:bodyPr anchorCtr="0" anchor="t" bIns="67925" lIns="135850" spcFirstLastPara="1" rIns="135850" wrap="square" tIns="67925">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8" name="Google Shape;168;p7"/>
          <p:cNvSpPr txBox="1"/>
          <p:nvPr/>
        </p:nvSpPr>
        <p:spPr>
          <a:xfrm>
            <a:off x="839787" y="669925"/>
            <a:ext cx="7772400" cy="1122362"/>
          </a:xfrm>
          <a:prstGeom prst="rect">
            <a:avLst/>
          </a:prstGeom>
          <a:noFill/>
          <a:ln>
            <a:noFill/>
          </a:ln>
        </p:spPr>
        <p:txBody>
          <a:bodyPr anchorCtr="0" anchor="t" bIns="67925" lIns="135850" spcFirstLastPara="1" rIns="135850" wrap="square" tIns="67925">
            <a:spAutoFit/>
          </a:bodyPr>
          <a:lstStyle/>
          <a:p>
            <a:pPr indent="0" lvl="0" marL="0" marR="0" rtl="0" algn="l">
              <a:lnSpc>
                <a:spcPct val="100000"/>
              </a:lnSpc>
              <a:spcBef>
                <a:spcPts val="0"/>
              </a:spcBef>
              <a:spcAft>
                <a:spcPts val="0"/>
              </a:spcAft>
              <a:buClr>
                <a:srgbClr val="0070C0"/>
              </a:buClr>
              <a:buSzPts val="3200"/>
              <a:buFont typeface="Times New Roman"/>
              <a:buNone/>
            </a:pPr>
            <a:r>
              <a:rPr b="1" i="0" lang="en-US" sz="3200" u="none">
                <a:solidFill>
                  <a:srgbClr val="0070C0"/>
                </a:solidFill>
                <a:latin typeface="Times New Roman"/>
                <a:ea typeface="Times New Roman"/>
                <a:cs typeface="Times New Roman"/>
                <a:sym typeface="Times New Roman"/>
              </a:rPr>
              <a:t>2.Chuẩn bị nguyên vật liệu, dụng cụ</a:t>
            </a:r>
            <a:endParaRPr b="0" i="0" sz="3200" u="none">
              <a:solidFill>
                <a:srgbClr val="0070C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0" i="0" sz="3200" u="none">
              <a:solidFill>
                <a:srgbClr val="0070C0"/>
              </a:solidFill>
              <a:latin typeface="Times New Roman"/>
              <a:ea typeface="Times New Roman"/>
              <a:cs typeface="Times New Roman"/>
              <a:sym typeface="Times New Roman"/>
            </a:endParaRPr>
          </a:p>
        </p:txBody>
      </p:sp>
      <p:sp>
        <p:nvSpPr>
          <p:cNvPr id="169" name="Google Shape;169;p7"/>
          <p:cNvSpPr txBox="1"/>
          <p:nvPr/>
        </p:nvSpPr>
        <p:spPr>
          <a:xfrm>
            <a:off x="1679575" y="1792287"/>
            <a:ext cx="10341000" cy="32631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70C0"/>
              </a:buClr>
              <a:buSzPts val="3200"/>
              <a:buFont typeface="Times New Roman"/>
              <a:buNone/>
            </a:pPr>
            <a:r>
              <a:rPr b="0" i="0" lang="en-US" sz="3200" u="none">
                <a:solidFill>
                  <a:srgbClr val="0070C0"/>
                </a:solidFill>
                <a:latin typeface="Times New Roman"/>
                <a:ea typeface="Times New Roman"/>
                <a:cs typeface="Times New Roman"/>
                <a:sym typeface="Times New Roman"/>
              </a:rPr>
              <a:t>+ cây giống hoặc hạt giống</a:t>
            </a:r>
            <a:endParaRPr/>
          </a:p>
          <a:p>
            <a:pPr indent="0" lvl="0" marL="0" marR="0" rtl="0" algn="l">
              <a:lnSpc>
                <a:spcPct val="120000"/>
              </a:lnSpc>
              <a:spcBef>
                <a:spcPts val="0"/>
              </a:spcBef>
              <a:spcAft>
                <a:spcPts val="0"/>
              </a:spcAft>
              <a:buClr>
                <a:srgbClr val="0070C0"/>
              </a:buClr>
              <a:buSzPts val="3200"/>
              <a:buFont typeface="Times New Roman"/>
              <a:buNone/>
            </a:pPr>
            <a:r>
              <a:rPr b="0" i="0" lang="en-US" sz="3200" u="none">
                <a:solidFill>
                  <a:srgbClr val="0070C0"/>
                </a:solidFill>
                <a:latin typeface="Times New Roman"/>
                <a:ea typeface="Times New Roman"/>
                <a:cs typeface="Times New Roman"/>
                <a:sym typeface="Times New Roman"/>
              </a:rPr>
              <a:t>+ Chậu nhựa chuyên dụng hoặc thùng xốp trồng rau</a:t>
            </a:r>
            <a:endParaRPr/>
          </a:p>
          <a:p>
            <a:pPr indent="0" lvl="0" marL="0" marR="0" rtl="0" algn="l">
              <a:lnSpc>
                <a:spcPct val="120000"/>
              </a:lnSpc>
              <a:spcBef>
                <a:spcPts val="0"/>
              </a:spcBef>
              <a:spcAft>
                <a:spcPts val="0"/>
              </a:spcAft>
              <a:buClr>
                <a:srgbClr val="0070C0"/>
              </a:buClr>
              <a:buSzPts val="3200"/>
              <a:buFont typeface="Times New Roman"/>
              <a:buNone/>
            </a:pPr>
            <a:r>
              <a:rPr b="0" i="0" lang="en-US" sz="3200" u="none">
                <a:solidFill>
                  <a:srgbClr val="0070C0"/>
                </a:solidFill>
                <a:latin typeface="Times New Roman"/>
                <a:ea typeface="Times New Roman"/>
                <a:cs typeface="Times New Roman"/>
                <a:sym typeface="Times New Roman"/>
              </a:rPr>
              <a:t>+Đất trồng (giá thể)</a:t>
            </a:r>
            <a:endParaRPr/>
          </a:p>
          <a:p>
            <a:pPr indent="0" lvl="0" marL="0" marR="0" rtl="0" algn="l">
              <a:lnSpc>
                <a:spcPct val="120000"/>
              </a:lnSpc>
              <a:spcBef>
                <a:spcPts val="0"/>
              </a:spcBef>
              <a:spcAft>
                <a:spcPts val="0"/>
              </a:spcAft>
              <a:buClr>
                <a:srgbClr val="0070C0"/>
              </a:buClr>
              <a:buSzPts val="3200"/>
              <a:buFont typeface="Times New Roman"/>
              <a:buNone/>
            </a:pPr>
            <a:r>
              <a:rPr b="0" i="0" lang="en-US" sz="3200" u="none">
                <a:solidFill>
                  <a:srgbClr val="0070C0"/>
                </a:solidFill>
                <a:latin typeface="Times New Roman"/>
                <a:ea typeface="Times New Roman"/>
                <a:cs typeface="Times New Roman"/>
                <a:sym typeface="Times New Roman"/>
              </a:rPr>
              <a:t>+Phân bón</a:t>
            </a:r>
            <a:endParaRPr/>
          </a:p>
          <a:p>
            <a:pPr indent="0" lvl="0" marL="0" marR="0" rtl="0" algn="l">
              <a:lnSpc>
                <a:spcPct val="120000"/>
              </a:lnSpc>
              <a:spcBef>
                <a:spcPts val="0"/>
              </a:spcBef>
              <a:spcAft>
                <a:spcPts val="0"/>
              </a:spcAft>
              <a:buClr>
                <a:srgbClr val="0070C0"/>
              </a:buClr>
              <a:buSzPts val="3200"/>
              <a:buFont typeface="Times New Roman"/>
              <a:buNone/>
            </a:pPr>
            <a:r>
              <a:rPr b="0" i="0" lang="en-US" sz="3200" u="none">
                <a:solidFill>
                  <a:srgbClr val="0070C0"/>
                </a:solidFill>
                <a:latin typeface="Times New Roman"/>
                <a:ea typeface="Times New Roman"/>
                <a:cs typeface="Times New Roman"/>
                <a:sym typeface="Times New Roman"/>
              </a:rPr>
              <a:t>+Dụng cụ trồng và tưới nước.</a:t>
            </a:r>
            <a:endParaRPr/>
          </a:p>
          <a:p>
            <a:pPr indent="0" lvl="0" marL="0" marR="0" rtl="0" algn="l">
              <a:lnSpc>
                <a:spcPct val="120000"/>
              </a:lnSpc>
              <a:spcBef>
                <a:spcPts val="0"/>
              </a:spcBef>
              <a:spcAft>
                <a:spcPts val="0"/>
              </a:spcAft>
              <a:buClr>
                <a:srgbClr val="0070C0"/>
              </a:buClr>
              <a:buSzPts val="3200"/>
              <a:buFont typeface="Times New Roman"/>
              <a:buNone/>
            </a:pPr>
            <a:r>
              <a:t/>
            </a:r>
            <a:endParaRPr/>
          </a:p>
        </p:txBody>
      </p:sp>
    </p:spTree>
  </p:cSld>
  <p:clrMapOvr>
    <a:masterClrMapping/>
  </p:clrMapOvr>
  <p:transition spd="slow">
    <p:checke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500"/>
                                        <p:tgtEl>
                                          <p:spTgt spid="1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500"/>
                                        <p:tgtEl>
                                          <p:spTgt spid="1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descr="bball" id="174" name="Google Shape;174;p8"/>
          <p:cNvPicPr preferRelativeResize="0"/>
          <p:nvPr/>
        </p:nvPicPr>
        <p:blipFill rotWithShape="1">
          <a:blip r:embed="rId3">
            <a:alphaModFix/>
          </a:blip>
          <a:srcRect b="0" l="0" r="0" t="0"/>
          <a:stretch/>
        </p:blipFill>
        <p:spPr>
          <a:xfrm>
            <a:off x="13342937" y="0"/>
            <a:ext cx="2201862" cy="1554162"/>
          </a:xfrm>
          <a:prstGeom prst="rect">
            <a:avLst/>
          </a:prstGeom>
          <a:noFill/>
          <a:ln>
            <a:noFill/>
          </a:ln>
        </p:spPr>
      </p:pic>
      <p:sp>
        <p:nvSpPr>
          <p:cNvPr id="175" name="Google Shape;175;p8"/>
          <p:cNvSpPr/>
          <p:nvPr/>
        </p:nvSpPr>
        <p:spPr>
          <a:xfrm rot="5400000">
            <a:off x="-1868487" y="3824287"/>
            <a:ext cx="4318000" cy="581025"/>
          </a:xfrm>
          <a:custGeom>
            <a:rect b="b" l="l" r="r" t="t"/>
            <a:pathLst>
              <a:path extrusionOk="0" h="581025" w="4318000">
                <a:moveTo>
                  <a:pt x="290513" y="0"/>
                </a:moveTo>
                <a:lnTo>
                  <a:pt x="4027488" y="0"/>
                </a:lnTo>
                <a:cubicBezTo>
                  <a:pt x="4187934" y="0"/>
                  <a:pt x="4318001" y="130067"/>
                  <a:pt x="4318001" y="290513"/>
                </a:cubicBezTo>
                <a:cubicBezTo>
                  <a:pt x="4318001" y="387350"/>
                  <a:pt x="4318000" y="484188"/>
                  <a:pt x="4318000" y="581025"/>
                </a:cubicBezTo>
                <a:lnTo>
                  <a:pt x="4318000" y="581025"/>
                </a:lnTo>
                <a:lnTo>
                  <a:pt x="0" y="581025"/>
                </a:lnTo>
                <a:lnTo>
                  <a:pt x="0" y="581025"/>
                </a:lnTo>
                <a:lnTo>
                  <a:pt x="0" y="290513"/>
                </a:lnTo>
                <a:cubicBezTo>
                  <a:pt x="0" y="130067"/>
                  <a:pt x="130067" y="0"/>
                  <a:pt x="290513" y="0"/>
                </a:cubicBezTo>
                <a:close/>
              </a:path>
            </a:pathLst>
          </a:custGeom>
          <a:solidFill>
            <a:schemeClr val="accent1"/>
          </a:solidFill>
          <a:ln>
            <a:noFill/>
          </a:ln>
        </p:spPr>
        <p:txBody>
          <a:bodyPr anchorCtr="0" anchor="ctr" bIns="67925" lIns="135850" spcFirstLastPara="1" rIns="135850" wrap="square" tIns="67925">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76" name="Google Shape;176;p8"/>
          <p:cNvSpPr/>
          <p:nvPr/>
        </p:nvSpPr>
        <p:spPr>
          <a:xfrm rot="5400000">
            <a:off x="3999706" y="-4293393"/>
            <a:ext cx="8464550" cy="16581437"/>
          </a:xfrm>
          <a:custGeom>
            <a:rect b="b" l="l" r="r" t="t"/>
            <a:pathLst>
              <a:path extrusionOk="0" h="1943049" w="1943049">
                <a:moveTo>
                  <a:pt x="0" y="0"/>
                </a:moveTo>
                <a:cubicBezTo>
                  <a:pt x="1073116" y="0"/>
                  <a:pt x="1943049" y="869933"/>
                  <a:pt x="1943049" y="1943049"/>
                </a:cubicBezTo>
                <a:lnTo>
                  <a:pt x="0" y="1943049"/>
                </a:lnTo>
                <a:lnTo>
                  <a:pt x="0" y="0"/>
                </a:lnTo>
                <a:close/>
              </a:path>
            </a:pathLst>
          </a:custGeom>
          <a:solidFill>
            <a:srgbClr val="00B0F0">
              <a:alpha val="5490"/>
            </a:srgbClr>
          </a:solidFill>
          <a:ln>
            <a:noFill/>
          </a:ln>
        </p:spPr>
        <p:txBody>
          <a:bodyPr anchorCtr="0" anchor="t" bIns="67925" lIns="135850" spcFirstLastPara="1" rIns="135850" wrap="square" tIns="67925">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77" name="Google Shape;177;p8"/>
          <p:cNvSpPr txBox="1"/>
          <p:nvPr/>
        </p:nvSpPr>
        <p:spPr>
          <a:xfrm>
            <a:off x="860425" y="561975"/>
            <a:ext cx="8377237" cy="58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70C0"/>
              </a:buClr>
              <a:buSzPts val="3200"/>
              <a:buFont typeface="Times New Roman"/>
              <a:buNone/>
            </a:pPr>
            <a:r>
              <a:rPr b="1" i="0" lang="en-US" sz="3200" u="none">
                <a:solidFill>
                  <a:srgbClr val="0070C0"/>
                </a:solidFill>
                <a:latin typeface="Times New Roman"/>
                <a:ea typeface="Times New Roman"/>
                <a:cs typeface="Times New Roman"/>
                <a:sym typeface="Times New Roman"/>
              </a:rPr>
              <a:t>3.Hoạt động trồng, chăm sóc và thu hoạch rau.</a:t>
            </a:r>
            <a:endParaRPr/>
          </a:p>
        </p:txBody>
      </p:sp>
      <p:pic>
        <p:nvPicPr>
          <p:cNvPr id="178" name="Google Shape;178;p8"/>
          <p:cNvPicPr preferRelativeResize="0"/>
          <p:nvPr/>
        </p:nvPicPr>
        <p:blipFill rotWithShape="1">
          <a:blip r:embed="rId4">
            <a:alphaModFix/>
          </a:blip>
          <a:srcRect b="0" l="0" r="0" t="0"/>
          <a:stretch/>
        </p:blipFill>
        <p:spPr>
          <a:xfrm>
            <a:off x="9526587" y="1955800"/>
            <a:ext cx="2898775" cy="2387600"/>
          </a:xfrm>
          <a:prstGeom prst="rect">
            <a:avLst/>
          </a:prstGeom>
          <a:noFill/>
          <a:ln>
            <a:noFill/>
          </a:ln>
        </p:spPr>
      </p:pic>
      <p:pic>
        <p:nvPicPr>
          <p:cNvPr id="179" name="Google Shape;179;p8"/>
          <p:cNvPicPr preferRelativeResize="0"/>
          <p:nvPr/>
        </p:nvPicPr>
        <p:blipFill rotWithShape="1">
          <a:blip r:embed="rId5">
            <a:alphaModFix/>
          </a:blip>
          <a:srcRect b="0" l="0" r="0" t="0"/>
          <a:stretch/>
        </p:blipFill>
        <p:spPr>
          <a:xfrm>
            <a:off x="12449175" y="1931987"/>
            <a:ext cx="2822575" cy="2398712"/>
          </a:xfrm>
          <a:prstGeom prst="rect">
            <a:avLst/>
          </a:prstGeom>
          <a:noFill/>
          <a:ln>
            <a:noFill/>
          </a:ln>
        </p:spPr>
      </p:pic>
      <p:pic>
        <p:nvPicPr>
          <p:cNvPr id="180" name="Google Shape;180;p8"/>
          <p:cNvPicPr preferRelativeResize="0"/>
          <p:nvPr/>
        </p:nvPicPr>
        <p:blipFill rotWithShape="1">
          <a:blip r:embed="rId6">
            <a:alphaModFix/>
          </a:blip>
          <a:srcRect b="0" l="0" r="0" t="0"/>
          <a:stretch/>
        </p:blipFill>
        <p:spPr>
          <a:xfrm>
            <a:off x="9561512" y="4330700"/>
            <a:ext cx="2898775" cy="2863850"/>
          </a:xfrm>
          <a:prstGeom prst="rect">
            <a:avLst/>
          </a:prstGeom>
          <a:noFill/>
          <a:ln>
            <a:noFill/>
          </a:ln>
        </p:spPr>
      </p:pic>
      <p:pic>
        <p:nvPicPr>
          <p:cNvPr id="181" name="Google Shape;181;p8"/>
          <p:cNvPicPr preferRelativeResize="0"/>
          <p:nvPr/>
        </p:nvPicPr>
        <p:blipFill rotWithShape="1">
          <a:blip r:embed="rId7">
            <a:alphaModFix/>
          </a:blip>
          <a:srcRect b="0" l="0" r="0" t="0"/>
          <a:stretch/>
        </p:blipFill>
        <p:spPr>
          <a:xfrm>
            <a:off x="12495212" y="4330700"/>
            <a:ext cx="2776537" cy="2863850"/>
          </a:xfrm>
          <a:prstGeom prst="rect">
            <a:avLst/>
          </a:prstGeom>
          <a:noFill/>
          <a:ln>
            <a:noFill/>
          </a:ln>
        </p:spPr>
      </p:pic>
      <p:graphicFrame>
        <p:nvGraphicFramePr>
          <p:cNvPr id="182" name="Google Shape;182;p8"/>
          <p:cNvGraphicFramePr/>
          <p:nvPr/>
        </p:nvGraphicFramePr>
        <p:xfrm>
          <a:off x="639762" y="1944687"/>
          <a:ext cx="3000000" cy="3000000"/>
        </p:xfrm>
        <a:graphic>
          <a:graphicData uri="http://schemas.openxmlformats.org/drawingml/2006/table">
            <a:tbl>
              <a:tblPr>
                <a:noFill/>
                <a:tableStyleId>{3E05B18B-FAC2-4D86-953B-88E00018E667}</a:tableStyleId>
              </a:tblPr>
              <a:tblGrid>
                <a:gridCol w="742950"/>
                <a:gridCol w="3797300"/>
                <a:gridCol w="1008050"/>
                <a:gridCol w="869950"/>
                <a:gridCol w="1290625"/>
                <a:gridCol w="1143000"/>
              </a:tblGrid>
              <a:tr h="1166800">
                <a:tc>
                  <a:txBody>
                    <a:bodyPr/>
                    <a:lstStyle/>
                    <a:p>
                      <a:pPr indent="0" lvl="0" marL="0" marR="0" rtl="0" algn="ctr">
                        <a:lnSpc>
                          <a:spcPct val="120000"/>
                        </a:lnSpc>
                        <a:spcBef>
                          <a:spcPts val="0"/>
                        </a:spcBef>
                        <a:spcAft>
                          <a:spcPts val="0"/>
                        </a:spcAft>
                        <a:buClr>
                          <a:srgbClr val="002060"/>
                        </a:buClr>
                        <a:buSzPts val="2800"/>
                        <a:buFont typeface="Times New Roman"/>
                        <a:buNone/>
                      </a:pPr>
                      <a:r>
                        <a:rPr b="0" i="0" lang="en-US" sz="2800" u="none" cap="none" strike="noStrike">
                          <a:solidFill>
                            <a:srgbClr val="002060"/>
                          </a:solidFill>
                          <a:latin typeface="Times New Roman"/>
                          <a:ea typeface="Times New Roman"/>
                          <a:cs typeface="Times New Roman"/>
                          <a:sym typeface="Times New Roman"/>
                        </a:rPr>
                        <a:t>STT</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ctr">
                        <a:lnSpc>
                          <a:spcPct val="120000"/>
                        </a:lnSpc>
                        <a:spcBef>
                          <a:spcPts val="0"/>
                        </a:spcBef>
                        <a:spcAft>
                          <a:spcPts val="0"/>
                        </a:spcAft>
                        <a:buClr>
                          <a:srgbClr val="002060"/>
                        </a:buClr>
                        <a:buSzPts val="2800"/>
                        <a:buFont typeface="Times New Roman"/>
                        <a:buNone/>
                      </a:pPr>
                      <a:r>
                        <a:rPr b="0" i="0" lang="en-US" sz="2800" u="none" cap="none" strike="noStrike">
                          <a:solidFill>
                            <a:srgbClr val="002060"/>
                          </a:solidFill>
                          <a:latin typeface="Times New Roman"/>
                          <a:ea typeface="Times New Roman"/>
                          <a:cs typeface="Times New Roman"/>
                          <a:sym typeface="Times New Roman"/>
                        </a:rPr>
                        <a:t>Chỉ tiêu đánh giá</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ctr">
                        <a:lnSpc>
                          <a:spcPct val="120000"/>
                        </a:lnSpc>
                        <a:spcBef>
                          <a:spcPts val="0"/>
                        </a:spcBef>
                        <a:spcAft>
                          <a:spcPts val="0"/>
                        </a:spcAft>
                        <a:buClr>
                          <a:srgbClr val="002060"/>
                        </a:buClr>
                        <a:buSzPts val="2800"/>
                        <a:buFont typeface="Times New Roman"/>
                        <a:buNone/>
                      </a:pPr>
                      <a:r>
                        <a:rPr b="0" i="0" lang="en-US" sz="2800" u="none" cap="none" strike="noStrike">
                          <a:solidFill>
                            <a:srgbClr val="002060"/>
                          </a:solidFill>
                          <a:latin typeface="Times New Roman"/>
                          <a:ea typeface="Times New Roman"/>
                          <a:cs typeface="Times New Roman"/>
                          <a:sym typeface="Times New Roman"/>
                        </a:rPr>
                        <a:t>Tốt</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ctr">
                        <a:lnSpc>
                          <a:spcPct val="120000"/>
                        </a:lnSpc>
                        <a:spcBef>
                          <a:spcPts val="0"/>
                        </a:spcBef>
                        <a:spcAft>
                          <a:spcPts val="0"/>
                        </a:spcAft>
                        <a:buClr>
                          <a:srgbClr val="002060"/>
                        </a:buClr>
                        <a:buSzPts val="2800"/>
                        <a:buFont typeface="Times New Roman"/>
                        <a:buNone/>
                      </a:pPr>
                      <a:r>
                        <a:rPr b="0" i="0" lang="en-US" sz="2800" u="none" cap="none" strike="noStrike">
                          <a:solidFill>
                            <a:srgbClr val="002060"/>
                          </a:solidFill>
                          <a:latin typeface="Times New Roman"/>
                          <a:ea typeface="Times New Roman"/>
                          <a:cs typeface="Times New Roman"/>
                          <a:sym typeface="Times New Roman"/>
                        </a:rPr>
                        <a:t>Đạt</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ctr">
                        <a:lnSpc>
                          <a:spcPct val="120000"/>
                        </a:lnSpc>
                        <a:spcBef>
                          <a:spcPts val="0"/>
                        </a:spcBef>
                        <a:spcAft>
                          <a:spcPts val="0"/>
                        </a:spcAft>
                        <a:buClr>
                          <a:srgbClr val="002060"/>
                        </a:buClr>
                        <a:buSzPts val="2800"/>
                        <a:buFont typeface="Times New Roman"/>
                        <a:buNone/>
                      </a:pPr>
                      <a:r>
                        <a:rPr b="0" i="0" lang="en-US" sz="2800" u="none" cap="none" strike="noStrike">
                          <a:solidFill>
                            <a:srgbClr val="002060"/>
                          </a:solidFill>
                          <a:latin typeface="Times New Roman"/>
                          <a:ea typeface="Times New Roman"/>
                          <a:cs typeface="Times New Roman"/>
                          <a:sym typeface="Times New Roman"/>
                        </a:rPr>
                        <a:t>Chưa đạt</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ctr">
                        <a:lnSpc>
                          <a:spcPct val="120000"/>
                        </a:lnSpc>
                        <a:spcBef>
                          <a:spcPts val="0"/>
                        </a:spcBef>
                        <a:spcAft>
                          <a:spcPts val="0"/>
                        </a:spcAft>
                        <a:buClr>
                          <a:srgbClr val="002060"/>
                        </a:buClr>
                        <a:buSzPts val="2800"/>
                        <a:buFont typeface="Times New Roman"/>
                        <a:buNone/>
                      </a:pPr>
                      <a:r>
                        <a:rPr b="0" i="0" lang="en-US" sz="2800" u="none" cap="none" strike="noStrike">
                          <a:solidFill>
                            <a:srgbClr val="002060"/>
                          </a:solidFill>
                          <a:latin typeface="Times New Roman"/>
                          <a:ea typeface="Times New Roman"/>
                          <a:cs typeface="Times New Roman"/>
                          <a:sym typeface="Times New Roman"/>
                        </a:rPr>
                        <a:t>Ghi chú</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r>
              <a:tr h="1166800">
                <a:tc>
                  <a:txBody>
                    <a:bodyPr/>
                    <a:lstStyle/>
                    <a:p>
                      <a:pPr indent="0" lvl="0" marL="0" marR="0" rtl="0" algn="ctr">
                        <a:lnSpc>
                          <a:spcPct val="120000"/>
                        </a:lnSpc>
                        <a:spcBef>
                          <a:spcPts val="0"/>
                        </a:spcBef>
                        <a:spcAft>
                          <a:spcPts val="0"/>
                        </a:spcAft>
                        <a:buClr>
                          <a:srgbClr val="002060"/>
                        </a:buClr>
                        <a:buSzPts val="2800"/>
                        <a:buFont typeface="Times New Roman"/>
                        <a:buNone/>
                      </a:pPr>
                      <a:r>
                        <a:rPr b="0" i="0" lang="en-US" sz="2800" u="none" cap="none" strike="noStrike">
                          <a:solidFill>
                            <a:srgbClr val="002060"/>
                          </a:solidFill>
                          <a:latin typeface="Times New Roman"/>
                          <a:ea typeface="Times New Roman"/>
                          <a:cs typeface="Times New Roman"/>
                          <a:sym typeface="Times New Roman"/>
                        </a:rPr>
                        <a:t>1</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1"/>
                    </a:solidFill>
                  </a:tcPr>
                </a:tc>
                <a:tc>
                  <a:txBody>
                    <a:bodyPr/>
                    <a:lstStyle/>
                    <a:p>
                      <a:pPr indent="0" lvl="0" marL="0" marR="0" rtl="0" algn="l">
                        <a:lnSpc>
                          <a:spcPct val="120000"/>
                        </a:lnSpc>
                        <a:spcBef>
                          <a:spcPts val="0"/>
                        </a:spcBef>
                        <a:spcAft>
                          <a:spcPts val="0"/>
                        </a:spcAft>
                        <a:buClr>
                          <a:srgbClr val="002060"/>
                        </a:buClr>
                        <a:buSzPts val="2800"/>
                        <a:buFont typeface="Times New Roman"/>
                        <a:buNone/>
                      </a:pPr>
                      <a:r>
                        <a:rPr b="0" i="0" lang="en-US" sz="2800" u="none" cap="none" strike="noStrike">
                          <a:solidFill>
                            <a:srgbClr val="002060"/>
                          </a:solidFill>
                          <a:latin typeface="Times New Roman"/>
                          <a:ea typeface="Times New Roman"/>
                          <a:cs typeface="Times New Roman"/>
                          <a:sym typeface="Times New Roman"/>
                        </a:rPr>
                        <a:t>Thực hành đúng quy trình, kĩ thuật</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7F3F4"/>
                    </a:solidFill>
                  </a:tcPr>
                </a:tc>
                <a:tc>
                  <a:txBody>
                    <a:bodyPr/>
                    <a:lstStyle/>
                    <a:p>
                      <a:pPr indent="0" lvl="0" marL="0" marR="0" rtl="0" algn="ctr">
                        <a:lnSpc>
                          <a:spcPct val="120000"/>
                        </a:lnSpc>
                        <a:spcBef>
                          <a:spcPts val="0"/>
                        </a:spcBef>
                        <a:spcAft>
                          <a:spcPts val="0"/>
                        </a:spcAft>
                        <a:buClr>
                          <a:srgbClr val="002060"/>
                        </a:buClr>
                        <a:buSzPts val="2800"/>
                        <a:buFont typeface="Times New Roman"/>
                        <a:buNone/>
                      </a:pPr>
                      <a:r>
                        <a:rPr b="0" i="0" lang="en-US" sz="2800" u="none" cap="none" strike="noStrike">
                          <a:solidFill>
                            <a:srgbClr val="002060"/>
                          </a:solidFill>
                          <a:latin typeface="Times New Roman"/>
                          <a:ea typeface="Times New Roman"/>
                          <a:cs typeface="Times New Roman"/>
                          <a:sym typeface="Times New Roman"/>
                        </a:rPr>
                        <a:t> </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7F3F4"/>
                    </a:solidFill>
                  </a:tcPr>
                </a:tc>
                <a:tc>
                  <a:txBody>
                    <a:bodyPr/>
                    <a:lstStyle/>
                    <a:p>
                      <a:pPr indent="0" lvl="0" marL="0" marR="0" rtl="0" algn="ctr">
                        <a:lnSpc>
                          <a:spcPct val="120000"/>
                        </a:lnSpc>
                        <a:spcBef>
                          <a:spcPts val="0"/>
                        </a:spcBef>
                        <a:spcAft>
                          <a:spcPts val="0"/>
                        </a:spcAft>
                        <a:buClr>
                          <a:srgbClr val="002060"/>
                        </a:buClr>
                        <a:buSzPts val="2800"/>
                        <a:buFont typeface="Times New Roman"/>
                        <a:buNone/>
                      </a:pPr>
                      <a:r>
                        <a:rPr b="0" i="0" lang="en-US" sz="2800" u="none" cap="none" strike="noStrike">
                          <a:solidFill>
                            <a:srgbClr val="002060"/>
                          </a:solidFill>
                          <a:latin typeface="Times New Roman"/>
                          <a:ea typeface="Times New Roman"/>
                          <a:cs typeface="Times New Roman"/>
                          <a:sym typeface="Times New Roman"/>
                        </a:rPr>
                        <a:t> </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7F3F4"/>
                    </a:solidFill>
                  </a:tcPr>
                </a:tc>
                <a:tc>
                  <a:txBody>
                    <a:bodyPr/>
                    <a:lstStyle/>
                    <a:p>
                      <a:pPr indent="0" lvl="0" marL="0" marR="0" rtl="0" algn="ctr">
                        <a:lnSpc>
                          <a:spcPct val="120000"/>
                        </a:lnSpc>
                        <a:spcBef>
                          <a:spcPts val="0"/>
                        </a:spcBef>
                        <a:spcAft>
                          <a:spcPts val="0"/>
                        </a:spcAft>
                        <a:buClr>
                          <a:srgbClr val="002060"/>
                        </a:buClr>
                        <a:buSzPts val="2800"/>
                        <a:buFont typeface="Times New Roman"/>
                        <a:buNone/>
                      </a:pPr>
                      <a:r>
                        <a:rPr b="0" i="0" lang="en-US" sz="2800" u="none" cap="none" strike="noStrike">
                          <a:solidFill>
                            <a:srgbClr val="002060"/>
                          </a:solidFill>
                          <a:latin typeface="Times New Roman"/>
                          <a:ea typeface="Times New Roman"/>
                          <a:cs typeface="Times New Roman"/>
                          <a:sym typeface="Times New Roman"/>
                        </a:rPr>
                        <a:t> </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7F3F4"/>
                    </a:solidFill>
                  </a:tcPr>
                </a:tc>
                <a:tc>
                  <a:txBody>
                    <a:bodyPr/>
                    <a:lstStyle/>
                    <a:p>
                      <a:pPr indent="0" lvl="0" marL="0" marR="0" rtl="0" algn="ctr">
                        <a:lnSpc>
                          <a:spcPct val="120000"/>
                        </a:lnSpc>
                        <a:spcBef>
                          <a:spcPts val="0"/>
                        </a:spcBef>
                        <a:spcAft>
                          <a:spcPts val="0"/>
                        </a:spcAft>
                        <a:buClr>
                          <a:srgbClr val="002060"/>
                        </a:buClr>
                        <a:buSzPts val="2800"/>
                        <a:buFont typeface="Times New Roman"/>
                        <a:buNone/>
                      </a:pPr>
                      <a:r>
                        <a:rPr b="0" i="0" lang="en-US" sz="2800" u="none" cap="none" strike="noStrike">
                          <a:solidFill>
                            <a:srgbClr val="002060"/>
                          </a:solidFill>
                          <a:latin typeface="Times New Roman"/>
                          <a:ea typeface="Times New Roman"/>
                          <a:cs typeface="Times New Roman"/>
                          <a:sym typeface="Times New Roman"/>
                        </a:rPr>
                        <a:t> </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7F3F4"/>
                    </a:solidFill>
                  </a:tcPr>
                </a:tc>
              </a:tr>
              <a:tr h="1166800">
                <a:tc>
                  <a:txBody>
                    <a:bodyPr/>
                    <a:lstStyle/>
                    <a:p>
                      <a:pPr indent="0" lvl="0" marL="0" marR="0" rtl="0" algn="ctr">
                        <a:lnSpc>
                          <a:spcPct val="120000"/>
                        </a:lnSpc>
                        <a:spcBef>
                          <a:spcPts val="0"/>
                        </a:spcBef>
                        <a:spcAft>
                          <a:spcPts val="0"/>
                        </a:spcAft>
                        <a:buClr>
                          <a:srgbClr val="002060"/>
                        </a:buClr>
                        <a:buSzPts val="2800"/>
                        <a:buFont typeface="Times New Roman"/>
                        <a:buNone/>
                      </a:pPr>
                      <a:r>
                        <a:rPr b="0" i="0" lang="en-US" sz="2800" u="none" cap="none" strike="noStrike">
                          <a:solidFill>
                            <a:srgbClr val="002060"/>
                          </a:solidFill>
                          <a:latin typeface="Times New Roman"/>
                          <a:ea typeface="Times New Roman"/>
                          <a:cs typeface="Times New Roman"/>
                          <a:sym typeface="Times New Roman"/>
                        </a:rPr>
                        <a:t>2</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1"/>
                    </a:solidFill>
                  </a:tcPr>
                </a:tc>
                <a:tc>
                  <a:txBody>
                    <a:bodyPr/>
                    <a:lstStyle/>
                    <a:p>
                      <a:pPr indent="0" lvl="0" marL="0" marR="0" rtl="0" algn="l">
                        <a:lnSpc>
                          <a:spcPct val="120000"/>
                        </a:lnSpc>
                        <a:spcBef>
                          <a:spcPts val="0"/>
                        </a:spcBef>
                        <a:spcAft>
                          <a:spcPts val="0"/>
                        </a:spcAft>
                        <a:buClr>
                          <a:srgbClr val="002060"/>
                        </a:buClr>
                        <a:buSzPts val="2800"/>
                        <a:buFont typeface="Times New Roman"/>
                        <a:buNone/>
                      </a:pPr>
                      <a:r>
                        <a:rPr b="0" i="0" lang="en-US" sz="2800" u="none" cap="none" strike="noStrike">
                          <a:solidFill>
                            <a:srgbClr val="002060"/>
                          </a:solidFill>
                          <a:latin typeface="Times New Roman"/>
                          <a:ea typeface="Times New Roman"/>
                          <a:cs typeface="Times New Roman"/>
                          <a:sym typeface="Times New Roman"/>
                        </a:rPr>
                        <a:t>Số lượng và chất lượng rau trồng được</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3F9FA"/>
                    </a:solidFill>
                  </a:tcPr>
                </a:tc>
                <a:tc>
                  <a:txBody>
                    <a:bodyPr/>
                    <a:lstStyle/>
                    <a:p>
                      <a:pPr indent="0" lvl="0" marL="0" marR="0" rtl="0" algn="ctr">
                        <a:lnSpc>
                          <a:spcPct val="120000"/>
                        </a:lnSpc>
                        <a:spcBef>
                          <a:spcPts val="0"/>
                        </a:spcBef>
                        <a:spcAft>
                          <a:spcPts val="0"/>
                        </a:spcAft>
                        <a:buClr>
                          <a:srgbClr val="002060"/>
                        </a:buClr>
                        <a:buSzPts val="2800"/>
                        <a:buFont typeface="Times New Roman"/>
                        <a:buNone/>
                      </a:pPr>
                      <a:r>
                        <a:rPr b="0" i="0" lang="en-US" sz="2800" u="none" cap="none" strike="noStrike">
                          <a:solidFill>
                            <a:srgbClr val="002060"/>
                          </a:solidFill>
                          <a:latin typeface="Times New Roman"/>
                          <a:ea typeface="Times New Roman"/>
                          <a:cs typeface="Times New Roman"/>
                          <a:sym typeface="Times New Roman"/>
                        </a:rPr>
                        <a:t> </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3F9FA"/>
                    </a:solidFill>
                  </a:tcPr>
                </a:tc>
                <a:tc>
                  <a:txBody>
                    <a:bodyPr/>
                    <a:lstStyle/>
                    <a:p>
                      <a:pPr indent="0" lvl="0" marL="0" marR="0" rtl="0" algn="ctr">
                        <a:lnSpc>
                          <a:spcPct val="120000"/>
                        </a:lnSpc>
                        <a:spcBef>
                          <a:spcPts val="0"/>
                        </a:spcBef>
                        <a:spcAft>
                          <a:spcPts val="0"/>
                        </a:spcAft>
                        <a:buClr>
                          <a:srgbClr val="002060"/>
                        </a:buClr>
                        <a:buSzPts val="2800"/>
                        <a:buFont typeface="Times New Roman"/>
                        <a:buNone/>
                      </a:pPr>
                      <a:r>
                        <a:rPr b="0" i="0" lang="en-US" sz="2800" u="none" cap="none" strike="noStrike">
                          <a:solidFill>
                            <a:srgbClr val="002060"/>
                          </a:solidFill>
                          <a:latin typeface="Times New Roman"/>
                          <a:ea typeface="Times New Roman"/>
                          <a:cs typeface="Times New Roman"/>
                          <a:sym typeface="Times New Roman"/>
                        </a:rPr>
                        <a:t> </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3F9FA"/>
                    </a:solidFill>
                  </a:tcPr>
                </a:tc>
                <a:tc>
                  <a:txBody>
                    <a:bodyPr/>
                    <a:lstStyle/>
                    <a:p>
                      <a:pPr indent="0" lvl="0" marL="0" marR="0" rtl="0" algn="ctr">
                        <a:lnSpc>
                          <a:spcPct val="120000"/>
                        </a:lnSpc>
                        <a:spcBef>
                          <a:spcPts val="0"/>
                        </a:spcBef>
                        <a:spcAft>
                          <a:spcPts val="0"/>
                        </a:spcAft>
                        <a:buClr>
                          <a:srgbClr val="002060"/>
                        </a:buClr>
                        <a:buSzPts val="2800"/>
                        <a:buFont typeface="Times New Roman"/>
                        <a:buNone/>
                      </a:pPr>
                      <a:r>
                        <a:rPr b="0" i="0" lang="en-US" sz="2800" u="none" cap="none" strike="noStrike">
                          <a:solidFill>
                            <a:srgbClr val="002060"/>
                          </a:solidFill>
                          <a:latin typeface="Times New Roman"/>
                          <a:ea typeface="Times New Roman"/>
                          <a:cs typeface="Times New Roman"/>
                          <a:sym typeface="Times New Roman"/>
                        </a:rPr>
                        <a:t> </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3F9FA"/>
                    </a:solidFill>
                  </a:tcPr>
                </a:tc>
                <a:tc>
                  <a:txBody>
                    <a:bodyPr/>
                    <a:lstStyle/>
                    <a:p>
                      <a:pPr indent="0" lvl="0" marL="0" marR="0" rtl="0" algn="ctr">
                        <a:lnSpc>
                          <a:spcPct val="120000"/>
                        </a:lnSpc>
                        <a:spcBef>
                          <a:spcPts val="0"/>
                        </a:spcBef>
                        <a:spcAft>
                          <a:spcPts val="0"/>
                        </a:spcAft>
                        <a:buClr>
                          <a:srgbClr val="002060"/>
                        </a:buClr>
                        <a:buSzPts val="2800"/>
                        <a:buFont typeface="Times New Roman"/>
                        <a:buNone/>
                      </a:pPr>
                      <a:r>
                        <a:rPr b="0" i="0" lang="en-US" sz="2800" u="none" cap="none" strike="noStrike">
                          <a:solidFill>
                            <a:srgbClr val="002060"/>
                          </a:solidFill>
                          <a:latin typeface="Times New Roman"/>
                          <a:ea typeface="Times New Roman"/>
                          <a:cs typeface="Times New Roman"/>
                          <a:sym typeface="Times New Roman"/>
                        </a:rPr>
                        <a:t> </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3F9FA"/>
                    </a:solidFill>
                  </a:tcPr>
                </a:tc>
              </a:tr>
              <a:tr h="1023925">
                <a:tc>
                  <a:txBody>
                    <a:bodyPr/>
                    <a:lstStyle/>
                    <a:p>
                      <a:pPr indent="0" lvl="0" marL="0" marR="0" rtl="0" algn="ctr">
                        <a:lnSpc>
                          <a:spcPct val="120000"/>
                        </a:lnSpc>
                        <a:spcBef>
                          <a:spcPts val="0"/>
                        </a:spcBef>
                        <a:spcAft>
                          <a:spcPts val="0"/>
                        </a:spcAft>
                        <a:buClr>
                          <a:srgbClr val="002060"/>
                        </a:buClr>
                        <a:buSzPts val="2800"/>
                        <a:buFont typeface="Times New Roman"/>
                        <a:buNone/>
                      </a:pPr>
                      <a:r>
                        <a:rPr b="0" i="0" lang="en-US" sz="2800" u="none" cap="none" strike="noStrike">
                          <a:solidFill>
                            <a:srgbClr val="002060"/>
                          </a:solidFill>
                          <a:latin typeface="Times New Roman"/>
                          <a:ea typeface="Times New Roman"/>
                          <a:cs typeface="Times New Roman"/>
                          <a:sym typeface="Times New Roman"/>
                        </a:rPr>
                        <a:t>3</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1"/>
                    </a:solidFill>
                  </a:tcPr>
                </a:tc>
                <a:tc>
                  <a:txBody>
                    <a:bodyPr/>
                    <a:lstStyle/>
                    <a:p>
                      <a:pPr indent="0" lvl="0" marL="0" marR="0" rtl="0" algn="l">
                        <a:lnSpc>
                          <a:spcPct val="120000"/>
                        </a:lnSpc>
                        <a:spcBef>
                          <a:spcPts val="0"/>
                        </a:spcBef>
                        <a:spcAft>
                          <a:spcPts val="0"/>
                        </a:spcAft>
                        <a:buClr>
                          <a:srgbClr val="002060"/>
                        </a:buClr>
                        <a:buSzPts val="2800"/>
                        <a:buFont typeface="Times New Roman"/>
                        <a:buNone/>
                      </a:pPr>
                      <a:r>
                        <a:rPr b="0" i="0" lang="en-US" sz="2800" u="none" cap="none" strike="noStrike">
                          <a:solidFill>
                            <a:srgbClr val="002060"/>
                          </a:solidFill>
                          <a:latin typeface="Times New Roman"/>
                          <a:ea typeface="Times New Roman"/>
                          <a:cs typeface="Times New Roman"/>
                          <a:sym typeface="Times New Roman"/>
                        </a:rPr>
                        <a:t>Thực hiện nội quy thực hành</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7F3F4"/>
                    </a:solidFill>
                  </a:tcPr>
                </a:tc>
                <a:tc>
                  <a:txBody>
                    <a:bodyPr/>
                    <a:lstStyle/>
                    <a:p>
                      <a:pPr indent="0" lvl="0" marL="0" marR="0" rtl="0" algn="ctr">
                        <a:lnSpc>
                          <a:spcPct val="120000"/>
                        </a:lnSpc>
                        <a:spcBef>
                          <a:spcPts val="0"/>
                        </a:spcBef>
                        <a:spcAft>
                          <a:spcPts val="0"/>
                        </a:spcAft>
                        <a:buClr>
                          <a:srgbClr val="002060"/>
                        </a:buClr>
                        <a:buSzPts val="2800"/>
                        <a:buFont typeface="Times New Roman"/>
                        <a:buNone/>
                      </a:pPr>
                      <a:r>
                        <a:rPr b="0" i="0" lang="en-US" sz="2800" u="none" cap="none" strike="noStrike">
                          <a:solidFill>
                            <a:srgbClr val="002060"/>
                          </a:solidFill>
                          <a:latin typeface="Times New Roman"/>
                          <a:ea typeface="Times New Roman"/>
                          <a:cs typeface="Times New Roman"/>
                          <a:sym typeface="Times New Roman"/>
                        </a:rPr>
                        <a:t> </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7F3F4"/>
                    </a:solidFill>
                  </a:tcPr>
                </a:tc>
                <a:tc>
                  <a:txBody>
                    <a:bodyPr/>
                    <a:lstStyle/>
                    <a:p>
                      <a:pPr indent="0" lvl="0" marL="0" marR="0" rtl="0" algn="ctr">
                        <a:lnSpc>
                          <a:spcPct val="120000"/>
                        </a:lnSpc>
                        <a:spcBef>
                          <a:spcPts val="0"/>
                        </a:spcBef>
                        <a:spcAft>
                          <a:spcPts val="0"/>
                        </a:spcAft>
                        <a:buClr>
                          <a:srgbClr val="002060"/>
                        </a:buClr>
                        <a:buSzPts val="2800"/>
                        <a:buFont typeface="Times New Roman"/>
                        <a:buNone/>
                      </a:pPr>
                      <a:r>
                        <a:rPr b="0" i="0" lang="en-US" sz="2800" u="none" cap="none" strike="noStrike">
                          <a:solidFill>
                            <a:srgbClr val="002060"/>
                          </a:solidFill>
                          <a:latin typeface="Times New Roman"/>
                          <a:ea typeface="Times New Roman"/>
                          <a:cs typeface="Times New Roman"/>
                          <a:sym typeface="Times New Roman"/>
                        </a:rPr>
                        <a:t> </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7F3F4"/>
                    </a:solidFill>
                  </a:tcPr>
                </a:tc>
                <a:tc>
                  <a:txBody>
                    <a:bodyPr/>
                    <a:lstStyle/>
                    <a:p>
                      <a:pPr indent="0" lvl="0" marL="0" marR="0" rtl="0" algn="ctr">
                        <a:lnSpc>
                          <a:spcPct val="120000"/>
                        </a:lnSpc>
                        <a:spcBef>
                          <a:spcPts val="0"/>
                        </a:spcBef>
                        <a:spcAft>
                          <a:spcPts val="0"/>
                        </a:spcAft>
                        <a:buClr>
                          <a:srgbClr val="002060"/>
                        </a:buClr>
                        <a:buSzPts val="2800"/>
                        <a:buFont typeface="Times New Roman"/>
                        <a:buNone/>
                      </a:pPr>
                      <a:r>
                        <a:rPr b="0" i="0" lang="en-US" sz="2800" u="none" cap="none" strike="noStrike">
                          <a:solidFill>
                            <a:srgbClr val="002060"/>
                          </a:solidFill>
                          <a:latin typeface="Times New Roman"/>
                          <a:ea typeface="Times New Roman"/>
                          <a:cs typeface="Times New Roman"/>
                          <a:sym typeface="Times New Roman"/>
                        </a:rPr>
                        <a:t> </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7F3F4"/>
                    </a:solidFill>
                  </a:tcPr>
                </a:tc>
                <a:tc>
                  <a:txBody>
                    <a:bodyPr/>
                    <a:lstStyle/>
                    <a:p>
                      <a:pPr indent="0" lvl="0" marL="0" marR="0" rtl="0" algn="ctr">
                        <a:lnSpc>
                          <a:spcPct val="120000"/>
                        </a:lnSpc>
                        <a:spcBef>
                          <a:spcPts val="0"/>
                        </a:spcBef>
                        <a:spcAft>
                          <a:spcPts val="0"/>
                        </a:spcAft>
                        <a:buClr>
                          <a:srgbClr val="002060"/>
                        </a:buClr>
                        <a:buSzPts val="2800"/>
                        <a:buFont typeface="Times New Roman"/>
                        <a:buNone/>
                      </a:pPr>
                      <a:r>
                        <a:rPr b="0" i="0" lang="en-US" sz="2800" u="none" cap="none" strike="noStrike">
                          <a:solidFill>
                            <a:srgbClr val="002060"/>
                          </a:solidFill>
                          <a:latin typeface="Times New Roman"/>
                          <a:ea typeface="Times New Roman"/>
                          <a:cs typeface="Times New Roman"/>
                          <a:sym typeface="Times New Roman"/>
                        </a:rPr>
                        <a:t> </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7F3F4"/>
                    </a:solidFill>
                  </a:tcPr>
                </a:tc>
              </a:tr>
              <a:tr h="1166800">
                <a:tc>
                  <a:txBody>
                    <a:bodyPr/>
                    <a:lstStyle/>
                    <a:p>
                      <a:pPr indent="0" lvl="0" marL="0" marR="0" rtl="0" algn="ctr">
                        <a:lnSpc>
                          <a:spcPct val="120000"/>
                        </a:lnSpc>
                        <a:spcBef>
                          <a:spcPts val="0"/>
                        </a:spcBef>
                        <a:spcAft>
                          <a:spcPts val="0"/>
                        </a:spcAft>
                        <a:buClr>
                          <a:srgbClr val="002060"/>
                        </a:buClr>
                        <a:buSzPts val="2800"/>
                        <a:buFont typeface="Times New Roman"/>
                        <a:buNone/>
                      </a:pPr>
                      <a:r>
                        <a:rPr b="0" i="0" lang="en-US" sz="2800" u="none" cap="none" strike="noStrike">
                          <a:solidFill>
                            <a:srgbClr val="002060"/>
                          </a:solidFill>
                          <a:latin typeface="Times New Roman"/>
                          <a:ea typeface="Times New Roman"/>
                          <a:cs typeface="Times New Roman"/>
                          <a:sym typeface="Times New Roman"/>
                        </a:rPr>
                        <a:t>4</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1"/>
                    </a:solidFill>
                  </a:tcPr>
                </a:tc>
                <a:tc>
                  <a:txBody>
                    <a:bodyPr/>
                    <a:lstStyle/>
                    <a:p>
                      <a:pPr indent="0" lvl="0" marL="0" marR="0" rtl="0" algn="l">
                        <a:lnSpc>
                          <a:spcPct val="120000"/>
                        </a:lnSpc>
                        <a:spcBef>
                          <a:spcPts val="0"/>
                        </a:spcBef>
                        <a:spcAft>
                          <a:spcPts val="0"/>
                        </a:spcAft>
                        <a:buClr>
                          <a:srgbClr val="002060"/>
                        </a:buClr>
                        <a:buSzPts val="2800"/>
                        <a:buFont typeface="Times New Roman"/>
                        <a:buNone/>
                      </a:pPr>
                      <a:r>
                        <a:rPr b="0" i="0" lang="en-US" sz="2800" u="none" cap="none" strike="noStrike">
                          <a:solidFill>
                            <a:srgbClr val="002060"/>
                          </a:solidFill>
                          <a:latin typeface="Times New Roman"/>
                          <a:ea typeface="Times New Roman"/>
                          <a:cs typeface="Times New Roman"/>
                          <a:sym typeface="Times New Roman"/>
                        </a:rPr>
                        <a:t>An toàn lao động và vệ sinh môi trường</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3F9FA"/>
                    </a:solidFill>
                  </a:tcPr>
                </a:tc>
                <a:tc>
                  <a:txBody>
                    <a:bodyPr/>
                    <a:lstStyle/>
                    <a:p>
                      <a:pPr indent="0" lvl="0" marL="0" marR="0" rtl="0" algn="ctr">
                        <a:lnSpc>
                          <a:spcPct val="120000"/>
                        </a:lnSpc>
                        <a:spcBef>
                          <a:spcPts val="0"/>
                        </a:spcBef>
                        <a:spcAft>
                          <a:spcPts val="0"/>
                        </a:spcAft>
                        <a:buClr>
                          <a:srgbClr val="002060"/>
                        </a:buClr>
                        <a:buSzPts val="2800"/>
                        <a:buFont typeface="Times New Roman"/>
                        <a:buNone/>
                      </a:pPr>
                      <a:r>
                        <a:rPr b="0" i="0" lang="en-US" sz="2800" u="none" cap="none" strike="noStrike">
                          <a:solidFill>
                            <a:srgbClr val="002060"/>
                          </a:solidFill>
                          <a:latin typeface="Times New Roman"/>
                          <a:ea typeface="Times New Roman"/>
                          <a:cs typeface="Times New Roman"/>
                          <a:sym typeface="Times New Roman"/>
                        </a:rPr>
                        <a:t> </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3F9FA"/>
                    </a:solidFill>
                  </a:tcPr>
                </a:tc>
                <a:tc>
                  <a:txBody>
                    <a:bodyPr/>
                    <a:lstStyle/>
                    <a:p>
                      <a:pPr indent="0" lvl="0" marL="0" marR="0" rtl="0" algn="ctr">
                        <a:lnSpc>
                          <a:spcPct val="120000"/>
                        </a:lnSpc>
                        <a:spcBef>
                          <a:spcPts val="0"/>
                        </a:spcBef>
                        <a:spcAft>
                          <a:spcPts val="0"/>
                        </a:spcAft>
                        <a:buClr>
                          <a:srgbClr val="002060"/>
                        </a:buClr>
                        <a:buSzPts val="2800"/>
                        <a:buFont typeface="Times New Roman"/>
                        <a:buNone/>
                      </a:pPr>
                      <a:r>
                        <a:rPr b="0" i="0" lang="en-US" sz="2800" u="none" cap="none" strike="noStrike">
                          <a:solidFill>
                            <a:srgbClr val="002060"/>
                          </a:solidFill>
                          <a:latin typeface="Times New Roman"/>
                          <a:ea typeface="Times New Roman"/>
                          <a:cs typeface="Times New Roman"/>
                          <a:sym typeface="Times New Roman"/>
                        </a:rPr>
                        <a:t> </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3F9FA"/>
                    </a:solidFill>
                  </a:tcPr>
                </a:tc>
                <a:tc>
                  <a:txBody>
                    <a:bodyPr/>
                    <a:lstStyle/>
                    <a:p>
                      <a:pPr indent="0" lvl="0" marL="0" marR="0" rtl="0" algn="ctr">
                        <a:lnSpc>
                          <a:spcPct val="120000"/>
                        </a:lnSpc>
                        <a:spcBef>
                          <a:spcPts val="0"/>
                        </a:spcBef>
                        <a:spcAft>
                          <a:spcPts val="0"/>
                        </a:spcAft>
                        <a:buClr>
                          <a:srgbClr val="002060"/>
                        </a:buClr>
                        <a:buSzPts val="2800"/>
                        <a:buFont typeface="Times New Roman"/>
                        <a:buNone/>
                      </a:pPr>
                      <a:r>
                        <a:rPr b="0" i="0" lang="en-US" sz="2800" u="none" cap="none" strike="noStrike">
                          <a:solidFill>
                            <a:srgbClr val="002060"/>
                          </a:solidFill>
                          <a:latin typeface="Times New Roman"/>
                          <a:ea typeface="Times New Roman"/>
                          <a:cs typeface="Times New Roman"/>
                          <a:sym typeface="Times New Roman"/>
                        </a:rPr>
                        <a:t> </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3F9FA"/>
                    </a:solidFill>
                  </a:tcPr>
                </a:tc>
                <a:tc>
                  <a:txBody>
                    <a:bodyPr/>
                    <a:lstStyle/>
                    <a:p>
                      <a:pPr indent="0" lvl="0" marL="0" marR="0" rtl="0" algn="ctr">
                        <a:lnSpc>
                          <a:spcPct val="120000"/>
                        </a:lnSpc>
                        <a:spcBef>
                          <a:spcPts val="0"/>
                        </a:spcBef>
                        <a:spcAft>
                          <a:spcPts val="0"/>
                        </a:spcAft>
                        <a:buClr>
                          <a:srgbClr val="002060"/>
                        </a:buClr>
                        <a:buSzPts val="2800"/>
                        <a:buFont typeface="Times New Roman"/>
                        <a:buNone/>
                      </a:pPr>
                      <a:r>
                        <a:rPr b="0" i="0" lang="en-US" sz="2800" u="none" cap="none" strike="noStrike">
                          <a:solidFill>
                            <a:srgbClr val="002060"/>
                          </a:solidFill>
                          <a:latin typeface="Times New Roman"/>
                          <a:ea typeface="Times New Roman"/>
                          <a:cs typeface="Times New Roman"/>
                          <a:sym typeface="Times New Roman"/>
                        </a:rPr>
                        <a:t> </a:t>
                      </a:r>
                      <a:endParaRPr/>
                    </a:p>
                  </a:txBody>
                  <a:tcPr marT="0" marB="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3F9FA"/>
                    </a:solidFill>
                  </a:tcPr>
                </a:tc>
              </a:tr>
            </a:tbl>
          </a:graphicData>
        </a:graphic>
      </p:graphicFrame>
    </p:spTree>
  </p:cSld>
  <p:clrMapOvr>
    <a:masterClrMapping/>
  </p:clrMapOvr>
  <p:transition spd="slow">
    <p:checke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500"/>
                                        <p:tgtEl>
                                          <p:spTgt spid="1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500"/>
                                        <p:tgtEl>
                                          <p:spTgt spid="1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500"/>
                                        <p:tgtEl>
                                          <p:spTgt spid="1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500"/>
                                        <p:tgtEl>
                                          <p:spTgt spid="1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500"/>
                                        <p:tgtEl>
                                          <p:spTgt spid="1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descr="bball" id="187" name="Google Shape;187;p9"/>
          <p:cNvPicPr preferRelativeResize="0"/>
          <p:nvPr/>
        </p:nvPicPr>
        <p:blipFill rotWithShape="1">
          <a:blip r:embed="rId3">
            <a:alphaModFix/>
          </a:blip>
          <a:srcRect b="0" l="0" r="0" t="0"/>
          <a:stretch/>
        </p:blipFill>
        <p:spPr>
          <a:xfrm>
            <a:off x="13342937" y="0"/>
            <a:ext cx="2201862" cy="1554162"/>
          </a:xfrm>
          <a:prstGeom prst="rect">
            <a:avLst/>
          </a:prstGeom>
          <a:noFill/>
          <a:ln>
            <a:noFill/>
          </a:ln>
        </p:spPr>
      </p:pic>
      <p:sp>
        <p:nvSpPr>
          <p:cNvPr id="188" name="Google Shape;188;p9"/>
          <p:cNvSpPr/>
          <p:nvPr/>
        </p:nvSpPr>
        <p:spPr>
          <a:xfrm rot="5400000">
            <a:off x="-1868487" y="3824287"/>
            <a:ext cx="4318000" cy="581025"/>
          </a:xfrm>
          <a:custGeom>
            <a:rect b="b" l="l" r="r" t="t"/>
            <a:pathLst>
              <a:path extrusionOk="0" h="581025" w="4318000">
                <a:moveTo>
                  <a:pt x="290513" y="0"/>
                </a:moveTo>
                <a:lnTo>
                  <a:pt x="4027488" y="0"/>
                </a:lnTo>
                <a:cubicBezTo>
                  <a:pt x="4187934" y="0"/>
                  <a:pt x="4318001" y="130067"/>
                  <a:pt x="4318001" y="290513"/>
                </a:cubicBezTo>
                <a:cubicBezTo>
                  <a:pt x="4318001" y="387350"/>
                  <a:pt x="4318000" y="484188"/>
                  <a:pt x="4318000" y="581025"/>
                </a:cubicBezTo>
                <a:lnTo>
                  <a:pt x="4318000" y="581025"/>
                </a:lnTo>
                <a:lnTo>
                  <a:pt x="0" y="581025"/>
                </a:lnTo>
                <a:lnTo>
                  <a:pt x="0" y="581025"/>
                </a:lnTo>
                <a:lnTo>
                  <a:pt x="0" y="290513"/>
                </a:lnTo>
                <a:cubicBezTo>
                  <a:pt x="0" y="130067"/>
                  <a:pt x="130067" y="0"/>
                  <a:pt x="290513" y="0"/>
                </a:cubicBezTo>
                <a:close/>
              </a:path>
            </a:pathLst>
          </a:custGeom>
          <a:solidFill>
            <a:schemeClr val="accent1"/>
          </a:solidFill>
          <a:ln>
            <a:noFill/>
          </a:ln>
        </p:spPr>
        <p:txBody>
          <a:bodyPr anchorCtr="0" anchor="ctr" bIns="67925" lIns="135850" spcFirstLastPara="1" rIns="135850" wrap="square" tIns="67925">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89" name="Google Shape;189;p9"/>
          <p:cNvSpPr/>
          <p:nvPr/>
        </p:nvSpPr>
        <p:spPr>
          <a:xfrm rot="5400000">
            <a:off x="3540125" y="-4175125"/>
            <a:ext cx="8464550" cy="16579850"/>
          </a:xfrm>
          <a:custGeom>
            <a:rect b="b" l="l" r="r" t="t"/>
            <a:pathLst>
              <a:path extrusionOk="0" h="1943049" w="1943049">
                <a:moveTo>
                  <a:pt x="0" y="0"/>
                </a:moveTo>
                <a:cubicBezTo>
                  <a:pt x="1073116" y="0"/>
                  <a:pt x="1943049" y="869933"/>
                  <a:pt x="1943049" y="1943049"/>
                </a:cubicBezTo>
                <a:lnTo>
                  <a:pt x="0" y="1943049"/>
                </a:lnTo>
                <a:lnTo>
                  <a:pt x="0" y="0"/>
                </a:lnTo>
                <a:close/>
              </a:path>
            </a:pathLst>
          </a:custGeom>
          <a:solidFill>
            <a:srgbClr val="00B0F0">
              <a:alpha val="5490"/>
            </a:srgbClr>
          </a:solidFill>
          <a:ln>
            <a:noFill/>
          </a:ln>
        </p:spPr>
        <p:txBody>
          <a:bodyPr anchorCtr="0" anchor="t" bIns="67925" lIns="135850" spcFirstLastPara="1" rIns="135850" wrap="square" tIns="67925">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90" name="Google Shape;190;p9"/>
          <p:cNvSpPr txBox="1"/>
          <p:nvPr/>
        </p:nvSpPr>
        <p:spPr>
          <a:xfrm>
            <a:off x="288925" y="244475"/>
            <a:ext cx="4189412" cy="784225"/>
          </a:xfrm>
          <a:prstGeom prst="rect">
            <a:avLst/>
          </a:prstGeom>
          <a:noFill/>
          <a:ln>
            <a:noFill/>
          </a:ln>
        </p:spPr>
        <p:txBody>
          <a:bodyPr anchorCtr="0" anchor="t" bIns="67925" lIns="135850" spcFirstLastPara="1" rIns="135850" wrap="square" tIns="67925">
            <a:spAutoFit/>
          </a:bodyPr>
          <a:lstStyle/>
          <a:p>
            <a:pPr indent="0" lvl="0" marL="0" marR="0" rtl="0" algn="l">
              <a:lnSpc>
                <a:spcPct val="100000"/>
              </a:lnSpc>
              <a:spcBef>
                <a:spcPts val="0"/>
              </a:spcBef>
              <a:spcAft>
                <a:spcPts val="0"/>
              </a:spcAft>
              <a:buClr>
                <a:srgbClr val="339966"/>
              </a:buClr>
              <a:buSzPts val="4200"/>
              <a:buFont typeface="Times New Roman"/>
              <a:buNone/>
            </a:pPr>
            <a:r>
              <a:rPr b="1" i="0" lang="en-US" sz="4200" u="sng">
                <a:solidFill>
                  <a:srgbClr val="339966"/>
                </a:solidFill>
                <a:latin typeface="Times New Roman"/>
                <a:ea typeface="Times New Roman"/>
                <a:cs typeface="Times New Roman"/>
                <a:sym typeface="Times New Roman"/>
              </a:rPr>
              <a:t>III. VẬN DỤNG </a:t>
            </a:r>
            <a:endParaRPr/>
          </a:p>
        </p:txBody>
      </p:sp>
      <p:pic>
        <p:nvPicPr>
          <p:cNvPr id="191" name="Google Shape;191;p9"/>
          <p:cNvPicPr preferRelativeResize="0"/>
          <p:nvPr/>
        </p:nvPicPr>
        <p:blipFill rotWithShape="1">
          <a:blip r:embed="rId4">
            <a:alphaModFix/>
          </a:blip>
          <a:srcRect b="0" l="0" r="0" t="0"/>
          <a:stretch/>
        </p:blipFill>
        <p:spPr>
          <a:xfrm>
            <a:off x="8128000" y="5491162"/>
            <a:ext cx="6053137" cy="2592387"/>
          </a:xfrm>
          <a:prstGeom prst="rect">
            <a:avLst/>
          </a:prstGeom>
          <a:noFill/>
          <a:ln>
            <a:noFill/>
          </a:ln>
        </p:spPr>
      </p:pic>
      <p:pic>
        <p:nvPicPr>
          <p:cNvPr id="192" name="Google Shape;192;p9"/>
          <p:cNvPicPr preferRelativeResize="0"/>
          <p:nvPr/>
        </p:nvPicPr>
        <p:blipFill rotWithShape="1">
          <a:blip r:embed="rId5">
            <a:alphaModFix/>
          </a:blip>
          <a:srcRect b="0" l="0" r="0" t="0"/>
          <a:stretch/>
        </p:blipFill>
        <p:spPr>
          <a:xfrm>
            <a:off x="1724025" y="2651125"/>
            <a:ext cx="6188075" cy="2686050"/>
          </a:xfrm>
          <a:prstGeom prst="rect">
            <a:avLst/>
          </a:prstGeom>
          <a:noFill/>
          <a:ln>
            <a:noFill/>
          </a:ln>
        </p:spPr>
      </p:pic>
      <p:pic>
        <p:nvPicPr>
          <p:cNvPr id="193" name="Google Shape;193;p9"/>
          <p:cNvPicPr preferRelativeResize="0"/>
          <p:nvPr/>
        </p:nvPicPr>
        <p:blipFill rotWithShape="1">
          <a:blip r:embed="rId6">
            <a:alphaModFix/>
          </a:blip>
          <a:srcRect b="0" l="0" r="0" t="0"/>
          <a:stretch/>
        </p:blipFill>
        <p:spPr>
          <a:xfrm>
            <a:off x="8128000" y="2682875"/>
            <a:ext cx="6053137" cy="2655887"/>
          </a:xfrm>
          <a:prstGeom prst="rect">
            <a:avLst/>
          </a:prstGeom>
          <a:noFill/>
          <a:ln>
            <a:noFill/>
          </a:ln>
        </p:spPr>
      </p:pic>
      <p:pic>
        <p:nvPicPr>
          <p:cNvPr id="194" name="Google Shape;194;p9"/>
          <p:cNvPicPr preferRelativeResize="0"/>
          <p:nvPr/>
        </p:nvPicPr>
        <p:blipFill rotWithShape="1">
          <a:blip r:embed="rId7">
            <a:alphaModFix/>
          </a:blip>
          <a:srcRect b="0" l="0" r="0" t="0"/>
          <a:stretch/>
        </p:blipFill>
        <p:spPr>
          <a:xfrm>
            <a:off x="1695450" y="5521325"/>
            <a:ext cx="6188075" cy="2595562"/>
          </a:xfrm>
          <a:prstGeom prst="rect">
            <a:avLst/>
          </a:prstGeom>
          <a:noFill/>
          <a:ln>
            <a:noFill/>
          </a:ln>
        </p:spPr>
      </p:pic>
      <p:sp>
        <p:nvSpPr>
          <p:cNvPr id="195" name="Google Shape;195;p9"/>
          <p:cNvSpPr txBox="1"/>
          <p:nvPr/>
        </p:nvSpPr>
        <p:spPr>
          <a:xfrm>
            <a:off x="500062" y="1198562"/>
            <a:ext cx="14289087" cy="682625"/>
          </a:xfrm>
          <a:prstGeom prst="rect">
            <a:avLst/>
          </a:prstGeom>
          <a:noFill/>
          <a:ln>
            <a:noFill/>
          </a:ln>
        </p:spPr>
        <p:txBody>
          <a:bodyPr anchorCtr="0" anchor="t" bIns="45700" lIns="91425" spcFirstLastPara="1" rIns="91425" wrap="square" tIns="45700">
            <a:spAutoFit/>
          </a:bodyPr>
          <a:lstStyle/>
          <a:p>
            <a:pPr indent="0" lvl="0" marL="0" marR="0" rtl="0" algn="just">
              <a:lnSpc>
                <a:spcPct val="120000"/>
              </a:lnSpc>
              <a:spcBef>
                <a:spcPts val="0"/>
              </a:spcBef>
              <a:spcAft>
                <a:spcPts val="0"/>
              </a:spcAft>
              <a:buClr>
                <a:srgbClr val="00B050"/>
              </a:buClr>
              <a:buSzPts val="3200"/>
              <a:buFont typeface="Times New Roman"/>
              <a:buNone/>
            </a:pPr>
            <a:r>
              <a:rPr b="0" i="0" lang="en-US" sz="3200" u="none">
                <a:solidFill>
                  <a:srgbClr val="00B050"/>
                </a:solidFill>
                <a:latin typeface="Times New Roman"/>
                <a:ea typeface="Times New Roman"/>
                <a:cs typeface="Times New Roman"/>
                <a:sym typeface="Times New Roman"/>
              </a:rPr>
              <a:t>Vận dụng kiến thức vào thực tế để trồng, chăm sóc cây trồng tại vườn trường, tại nhà.</a:t>
            </a:r>
            <a:endParaRPr/>
          </a:p>
        </p:txBody>
      </p:sp>
    </p:spTree>
  </p:cSld>
  <p:clrMapOvr>
    <a:masterClrMapping/>
  </p:clrMapOvr>
  <p:transition spd="slow">
    <p:checke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500"/>
                                        <p:tgtEl>
                                          <p:spTgt spid="1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500"/>
                                        <p:tgtEl>
                                          <p:spTgt spid="1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500"/>
                                        <p:tgtEl>
                                          <p:spTgt spid="1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500"/>
                                        <p:tgtEl>
                                          <p:spTgt spid="1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500"/>
                                        <p:tgtEl>
                                          <p:spTgt spid="1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500"/>
                                        <p:tgtEl>
                                          <p:spTgt spid="1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2008-09-14T08:39:34Z</dcterms:created>
  <dc:creator>TAN THANH</dc:creator>
</cp:coreProperties>
</file>