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261" r:id="rId3"/>
    <p:sldId id="263" r:id="rId4"/>
    <p:sldId id="268" r:id="rId5"/>
    <p:sldId id="321" r:id="rId6"/>
    <p:sldId id="322" r:id="rId7"/>
    <p:sldId id="323" r:id="rId8"/>
    <p:sldId id="324" r:id="rId9"/>
    <p:sldId id="325" r:id="rId10"/>
    <p:sldId id="316" r:id="rId11"/>
    <p:sldId id="282" r:id="rId12"/>
    <p:sldId id="285" r:id="rId13"/>
    <p:sldId id="326" r:id="rId14"/>
    <p:sldId id="327" r:id="rId15"/>
    <p:sldId id="328"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7/7/2022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7654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9</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11</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7/7/2022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7/7/2022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7/7/2022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7/7/2022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7/7/2022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7/7/2022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7/7/2022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a:t>
            </a:r>
            <a:r>
              <a:rPr lang="en-US" sz="3600" b="1" kern="10" dirty="0" smtClean="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7</a:t>
            </a:r>
            <a:endPar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sp>
        <p:nvSpPr>
          <p:cNvPr id="4101" name="Rectangle 18"/>
          <p:cNvSpPr>
            <a:spLocks noChangeArrowheads="1"/>
          </p:cNvSpPr>
          <p:nvPr/>
        </p:nvSpPr>
        <p:spPr bwMode="auto">
          <a:xfrm>
            <a:off x="838200" y="2438400"/>
            <a:ext cx="4876800" cy="978729"/>
          </a:xfrm>
          <a:prstGeom prst="rect">
            <a:avLst/>
          </a:prstGeom>
          <a:noFill/>
          <a:ln w="9525">
            <a:noFill/>
            <a:miter lim="800000"/>
            <a:headEnd/>
            <a:tailEnd/>
          </a:ln>
        </p:spPr>
        <p:txBody>
          <a:bodyPr>
            <a:spAutoFit/>
          </a:bodyPr>
          <a:lstStyle/>
          <a:p>
            <a:pPr>
              <a:lnSpc>
                <a:spcPct val="120000"/>
              </a:lnSpc>
            </a:pPr>
            <a:r>
              <a:rPr lang="en-US" sz="2400" b="1" dirty="0" err="1" smtClean="0">
                <a:solidFill>
                  <a:srgbClr val="0F1F61"/>
                </a:solidFill>
                <a:latin typeface="Times New Roman" pitchFamily="18" charset="0"/>
                <a:cs typeface="Times New Roman" pitchFamily="18" charset="0"/>
              </a:rPr>
              <a:t>Giáo</a:t>
            </a:r>
            <a:r>
              <a:rPr lang="en-US" sz="2400" b="1" dirty="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viên</a:t>
            </a:r>
            <a:r>
              <a:rPr lang="en-US" sz="2400" b="1" dirty="0" smtClean="0">
                <a:solidFill>
                  <a:srgbClr val="0F1F61"/>
                </a:solidFill>
                <a:latin typeface="Times New Roman" pitchFamily="18" charset="0"/>
                <a:cs typeface="Times New Roman" pitchFamily="18" charset="0"/>
              </a:rPr>
              <a:t>: </a:t>
            </a:r>
            <a:r>
              <a:rPr lang="en-US" sz="2400" b="1" dirty="0" smtClean="0">
                <a:solidFill>
                  <a:srgbClr val="0F1F61"/>
                </a:solidFill>
                <a:latin typeface="Times New Roman" pitchFamily="18" charset="0"/>
                <a:cs typeface="Times New Roman" pitchFamily="18" charset="0"/>
              </a:rPr>
              <a:t>Cao </a:t>
            </a:r>
            <a:r>
              <a:rPr lang="en-US" sz="2400" b="1" dirty="0" err="1" smtClean="0">
                <a:solidFill>
                  <a:srgbClr val="0F1F61"/>
                </a:solidFill>
                <a:latin typeface="Times New Roman" pitchFamily="18" charset="0"/>
                <a:cs typeface="Times New Roman" pitchFamily="18" charset="0"/>
              </a:rPr>
              <a:t>Thị</a:t>
            </a:r>
            <a:r>
              <a:rPr lang="en-US" sz="2400" b="1" dirty="0" smtClean="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Hà</a:t>
            </a:r>
            <a:r>
              <a:rPr lang="en-US" sz="2400" b="1" dirty="0" smtClean="0">
                <a:solidFill>
                  <a:srgbClr val="0F1F61"/>
                </a:solidFill>
                <a:latin typeface="Times New Roman" pitchFamily="18" charset="0"/>
                <a:cs typeface="Times New Roman" pitchFamily="18" charset="0"/>
              </a:rPr>
              <a:t> </a:t>
            </a:r>
            <a:endParaRPr lang="en-US" sz="2400" b="1" dirty="0" smtClean="0">
              <a:solidFill>
                <a:srgbClr val="0F1F61"/>
              </a:solidFill>
              <a:latin typeface="Times New Roman" pitchFamily="18" charset="0"/>
              <a:cs typeface="Times New Roman" pitchFamily="18" charset="0"/>
            </a:endParaRPr>
          </a:p>
          <a:p>
            <a:pPr>
              <a:lnSpc>
                <a:spcPct val="120000"/>
              </a:lnSpc>
            </a:pPr>
            <a:r>
              <a:rPr lang="en-US" sz="2400" b="1" dirty="0" err="1" smtClean="0">
                <a:solidFill>
                  <a:srgbClr val="0F1F61"/>
                </a:solidFill>
                <a:latin typeface="Times New Roman" pitchFamily="18" charset="0"/>
                <a:cs typeface="Times New Roman" pitchFamily="18" charset="0"/>
              </a:rPr>
              <a:t>Tr</a:t>
            </a:r>
            <a:r>
              <a:rPr lang="vi-VN" sz="2400" b="1" dirty="0" smtClean="0">
                <a:solidFill>
                  <a:srgbClr val="0F1F61"/>
                </a:solidFill>
                <a:latin typeface="Times New Roman" pitchFamily="18" charset="0"/>
                <a:cs typeface="Times New Roman" pitchFamily="18" charset="0"/>
              </a:rPr>
              <a:t>ường</a:t>
            </a:r>
            <a:r>
              <a:rPr lang="en-US" sz="2400" b="1" dirty="0" smtClean="0">
                <a:solidFill>
                  <a:srgbClr val="0F1F61"/>
                </a:solidFill>
                <a:latin typeface="Times New Roman" pitchFamily="18" charset="0"/>
                <a:cs typeface="Times New Roman" pitchFamily="18" charset="0"/>
              </a:rPr>
              <a:t>: THCS </a:t>
            </a:r>
            <a:r>
              <a:rPr lang="en-US" sz="2400" b="1" dirty="0" err="1" smtClean="0">
                <a:solidFill>
                  <a:srgbClr val="0F1F61"/>
                </a:solidFill>
                <a:latin typeface="Times New Roman" pitchFamily="18" charset="0"/>
                <a:cs typeface="Times New Roman" pitchFamily="18" charset="0"/>
              </a:rPr>
              <a:t>Lê</a:t>
            </a:r>
            <a:r>
              <a:rPr lang="en-US" sz="2400" b="1" dirty="0" smtClean="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Danh</a:t>
            </a:r>
            <a:r>
              <a:rPr lang="en-US" sz="2400" b="1" dirty="0" smtClean="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Phương</a:t>
            </a:r>
            <a:endParaRPr lang="en-US" sz="2400" b="1" dirty="0">
              <a:solidFill>
                <a:srgbClr val="0F1F61"/>
              </a:solidFill>
              <a:latin typeface="Times New Roman" pitchFamily="18" charset="0"/>
              <a:cs typeface="Times New Roman" pitchFamily="18" charset="0"/>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3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itchFamily="18" charset="0"/>
                <a:cs typeface="Times New Roman" pitchFamily="18" charset="0"/>
              </a:rPr>
              <a:t>CÁC PHƯƠNG PHÁP NHÂN GIỐNG VÔ TÍNH CÂY TRỒNG</a:t>
            </a:r>
            <a:endParaRPr lang="en-GB" sz="2000" b="1" dirty="0">
              <a:solidFill>
                <a:srgbClr val="FF00FF"/>
              </a:solidFill>
              <a:latin typeface="Times New Roman" pitchFamily="18" charset="0"/>
              <a:cs typeface="Times New Roman"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itchFamily="18" charset="0"/>
                <a:cs typeface="Times New Roman" pitchFamily="18" charset="0"/>
              </a:rPr>
              <a:t>Giâm</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cành</a:t>
            </a:r>
            <a:r>
              <a:rPr lang="en-US" sz="2000" b="1"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endParaRPr lang="en-US" sz="2000" dirty="0" smtClean="0">
              <a:solidFill>
                <a:srgbClr val="0000FF"/>
              </a:solidFill>
              <a:latin typeface="Times New Roman" pitchFamily="18" charset="0"/>
              <a:cs typeface="Times New Roman" pitchFamily="18" charset="0"/>
            </a:endParaRPr>
          </a:p>
          <a:p>
            <a:pPr>
              <a:spcBef>
                <a:spcPct val="50000"/>
              </a:spcBef>
            </a:pPr>
            <a:r>
              <a:rPr lang="en-US" sz="2000" b="1" dirty="0" err="1" smtClean="0">
                <a:latin typeface="Times New Roman" pitchFamily="18" charset="0"/>
                <a:cs typeface="Times New Roman" pitchFamily="18" charset="0"/>
              </a:rPr>
              <a:t>C</a:t>
            </a:r>
            <a:r>
              <a:rPr lang="en-US" sz="2000" dirty="0" err="1" smtClean="0">
                <a:latin typeface="Times New Roman" pitchFamily="18" charset="0"/>
                <a:cs typeface="Times New Roman" pitchFamily="18" charset="0"/>
              </a:rPr>
              <a:t>ắt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cs typeface="Times New Roman" pitchFamily="18" charset="0"/>
              </a:rPr>
              <a:t>Ví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a:t>
            </a:r>
            <a:r>
              <a:rPr lang="en-US" sz="2000" b="1" dirty="0" smtClean="0">
                <a:solidFill>
                  <a:srgbClr val="0000FF"/>
                </a:solidFill>
                <a:latin typeface="Times New Roman" pitchFamily="18" charset="0"/>
              </a:rPr>
              <a:t>. </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Ghép</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mắt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smtClean="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itchFamily="18" charset="0"/>
                <a:cs typeface="Times New Roman" pitchFamily="18" charset="0"/>
              </a:rPr>
              <a:t>Dùng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xoài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lá</a:t>
            </a:r>
            <a:r>
              <a:rPr lang="en-US" sz="2000" dirty="0" smtClean="0">
                <a:latin typeface="Times New Roman" pitchFamily="18" charset="0"/>
              </a:rPr>
              <a:t> </a:t>
            </a:r>
            <a:r>
              <a:rPr lang="en-US" sz="2000" dirty="0" err="1" smtClean="0">
                <a:latin typeface="Times New Roman" pitchFamily="18" charset="0"/>
              </a:rPr>
              <a:t>màu</a:t>
            </a:r>
            <a:r>
              <a:rPr lang="en-US" sz="2000" dirty="0" smtClean="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a:t>
            </a:r>
            <a:r>
              <a:rPr lang="en-US" sz="2000" b="1" dirty="0" smtClean="0">
                <a:solidFill>
                  <a:srgbClr val="0000FF"/>
                </a:solidFill>
                <a:latin typeface="Times New Roman" pitchFamily="18" charset="0"/>
              </a:rPr>
              <a:t>. </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Chiết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smtClean="0">
                <a:latin typeface="Times New Roman" pitchFamily="18" charset="0"/>
              </a:rPr>
              <a:t>Bóc</a:t>
            </a:r>
            <a:r>
              <a:rPr lang="en-US" sz="2000" dirty="0" smtClean="0">
                <a:latin typeface="Times New Roman" pitchFamily="18" charset="0"/>
              </a:rPr>
              <a:t> </a:t>
            </a:r>
            <a:r>
              <a:rPr lang="en-US" sz="2000" dirty="0" err="1" smtClean="0">
                <a:latin typeface="Times New Roman" pitchFamily="18" charset="0"/>
              </a:rPr>
              <a:t>khoanh</a:t>
            </a:r>
            <a:r>
              <a:rPr lang="en-US" sz="2000" dirty="0" smtClean="0">
                <a:latin typeface="Times New Roman" pitchFamily="18" charset="0"/>
              </a:rPr>
              <a:t> </a:t>
            </a:r>
            <a:r>
              <a:rPr lang="en-US" sz="2000" dirty="0" err="1" smtClean="0">
                <a:latin typeface="Times New Roman" pitchFamily="18" charset="0"/>
              </a:rPr>
              <a:t>vỏ</a:t>
            </a:r>
            <a:r>
              <a:rPr lang="en-US" sz="2000" dirty="0" smtClean="0">
                <a:latin typeface="Times New Roman" pitchFamily="18" charset="0"/>
              </a:rPr>
              <a:t> </a:t>
            </a:r>
            <a:r>
              <a:rPr lang="en-US" sz="2000" dirty="0" err="1" smtClean="0">
                <a:latin typeface="Times New Roman" pitchFamily="18" charset="0"/>
              </a:rPr>
              <a:t>của</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sau</a:t>
            </a:r>
            <a:r>
              <a:rPr lang="en-US" sz="2000" dirty="0" smtClean="0">
                <a:latin typeface="Times New Roman" pitchFamily="18" charset="0"/>
              </a:rPr>
              <a:t> </a:t>
            </a:r>
            <a:r>
              <a:rPr lang="en-US" sz="2000" dirty="0" err="1" smtClean="0">
                <a:latin typeface="Times New Roman" pitchFamily="18" charset="0"/>
              </a:rPr>
              <a:t>đó</a:t>
            </a:r>
            <a:r>
              <a:rPr lang="en-US" sz="2000" dirty="0" smtClean="0">
                <a:latin typeface="Times New Roman" pitchFamily="18" charset="0"/>
              </a:rPr>
              <a:t> </a:t>
            </a:r>
            <a:r>
              <a:rPr lang="en-US" sz="2000" dirty="0" err="1" smtClean="0">
                <a:latin typeface="Times New Roman" pitchFamily="18" charset="0"/>
              </a:rPr>
              <a:t>bó</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r>
              <a:rPr lang="en-US" sz="2000" dirty="0" err="1" smtClean="0">
                <a:latin typeface="Times New Roman" pitchFamily="18" charset="0"/>
              </a:rPr>
              <a:t>Khi</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ra</a:t>
            </a:r>
            <a:r>
              <a:rPr lang="en-US" sz="2000" dirty="0" smtClean="0">
                <a:latin typeface="Times New Roman" pitchFamily="18" charset="0"/>
              </a:rPr>
              <a:t> </a:t>
            </a:r>
            <a:r>
              <a:rPr lang="en-US" sz="2000" dirty="0" err="1" smtClean="0">
                <a:latin typeface="Times New Roman" pitchFamily="18" charset="0"/>
              </a:rPr>
              <a:t>rễ</a:t>
            </a:r>
            <a:r>
              <a:rPr lang="en-US" sz="2000" dirty="0" smtClean="0">
                <a:latin typeface="Times New Roman" pitchFamily="18" charset="0"/>
              </a:rPr>
              <a:t> </a:t>
            </a:r>
            <a:r>
              <a:rPr lang="en-US" sz="2000" dirty="0" err="1" smtClean="0">
                <a:latin typeface="Times New Roman" pitchFamily="18" charset="0"/>
              </a:rPr>
              <a:t>cắt</a:t>
            </a:r>
            <a:r>
              <a:rPr lang="en-US" sz="2000" dirty="0" smtClean="0">
                <a:latin typeface="Times New Roman" pitchFamily="18" charset="0"/>
              </a:rPr>
              <a:t> </a:t>
            </a:r>
            <a:r>
              <a:rPr lang="en-US" sz="2000" dirty="0" err="1" smtClean="0">
                <a:latin typeface="Times New Roman" pitchFamily="18" charset="0"/>
              </a:rPr>
              <a:t>khỏi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mẹ</a:t>
            </a:r>
            <a:r>
              <a:rPr lang="en-US" sz="2000" dirty="0" smtClean="0">
                <a:latin typeface="Times New Roman" pitchFamily="18" charset="0"/>
              </a:rPr>
              <a:t>, </a:t>
            </a:r>
            <a:r>
              <a:rPr lang="en-US" sz="2000" dirty="0" err="1" smtClean="0">
                <a:latin typeface="Times New Roman" pitchFamily="18" charset="0"/>
              </a:rPr>
              <a:t>đem</a:t>
            </a:r>
            <a:r>
              <a:rPr lang="en-US" sz="2000" dirty="0" smtClean="0">
                <a:latin typeface="Times New Roman" pitchFamily="18" charset="0"/>
              </a:rPr>
              <a:t> </a:t>
            </a:r>
            <a:r>
              <a:rPr lang="en-US" sz="2000" dirty="0" err="1" smtClean="0">
                <a:latin typeface="Times New Roman" pitchFamily="18" charset="0"/>
              </a:rPr>
              <a:t>trồng</a:t>
            </a:r>
            <a:r>
              <a:rPr lang="en-US" sz="2000" dirty="0" smtClean="0">
                <a:latin typeface="Times New Roman" pitchFamily="18" charset="0"/>
              </a:rPr>
              <a:t> </a:t>
            </a:r>
            <a:r>
              <a:rPr lang="en-US" sz="2000" dirty="0" err="1" smtClean="0">
                <a:latin typeface="Times New Roman" pitchFamily="18" charset="0"/>
              </a:rPr>
              <a:t>xuống</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endParaRPr lang="en-US" sz="2000" dirty="0" smtClean="0">
              <a:latin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bưởi</a:t>
            </a:r>
            <a:r>
              <a:rPr lang="en-US" sz="2000" dirty="0" smtClean="0">
                <a:latin typeface="Times New Roman" pitchFamily="18" charset="0"/>
              </a:rPr>
              <a:t>, </a:t>
            </a:r>
            <a:r>
              <a:rPr lang="en-US" sz="2000" dirty="0" err="1" smtClean="0">
                <a:latin typeface="Times New Roman" pitchFamily="18" charset="0"/>
              </a:rPr>
              <a:t>chanh</a:t>
            </a:r>
            <a:r>
              <a:rPr lang="en-US" sz="2000" dirty="0" smtClean="0">
                <a:latin typeface="Times New Roman" pitchFamily="18" charset="0"/>
              </a:rPr>
              <a:t>…</a:t>
            </a:r>
            <a:endParaRPr lang="en-US" sz="2000" dirty="0">
              <a:latin typeface="Times New Roman"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smtClean="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a:t>
            </a:r>
            <a:r>
              <a:rPr lang="en-GB" sz="2400" b="1" dirty="0" err="1" smtClean="0">
                <a:solidFill>
                  <a:srgbClr val="FF00FF"/>
                </a:solidFill>
                <a:latin typeface="Times New Roman" pitchFamily="18" charset="0"/>
                <a:cs typeface="Times New Roman" pitchFamily="18" charset="0"/>
              </a:rPr>
              <a:t>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itchFamily="18" charset="0"/>
                <a:cs typeface="Times New Roman" pitchFamily="18" charset="0"/>
              </a:rPr>
              <a:t>Cây</a:t>
            </a:r>
            <a:r>
              <a:rPr lang="en-GB" sz="2400" b="1" dirty="0" smtClean="0">
                <a:solidFill>
                  <a:srgbClr val="0000FF"/>
                </a:solidFill>
                <a:latin typeface="Times New Roman" pitchFamily="18" charset="0"/>
                <a:cs typeface="Times New Roman" pitchFamily="18" charset="0"/>
              </a:rPr>
              <a:t> </a:t>
            </a:r>
            <a:r>
              <a:rPr lang="en-GB" sz="2400" b="1" dirty="0" err="1" smtClean="0">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itchFamily="18" charset="0"/>
                <a:cs typeface="Times New Roman" pitchFamily="18" charset="0"/>
              </a:rPr>
              <a:t>Cây</a:t>
            </a:r>
            <a:r>
              <a:rPr lang="en-GB" sz="2400" b="1" dirty="0" smtClean="0">
                <a:solidFill>
                  <a:srgbClr val="FFC000"/>
                </a:solidFill>
                <a:latin typeface="Times New Roman" pitchFamily="18" charset="0"/>
                <a:cs typeface="Times New Roman" pitchFamily="18" charset="0"/>
              </a:rPr>
              <a:t> </a:t>
            </a:r>
            <a:r>
              <a:rPr lang="en-GB" sz="2400" b="1" dirty="0" err="1" smtClean="0">
                <a:solidFill>
                  <a:srgbClr val="FFC000"/>
                </a:solidFill>
                <a:latin typeface="Times New Roman" pitchFamily="18" charset="0"/>
                <a:cs typeface="Times New Roman" pitchFamily="18" charset="0"/>
              </a:rPr>
              <a:t>thanh</a:t>
            </a:r>
            <a:r>
              <a:rPr lang="en-GB" sz="2400" b="1" dirty="0" smtClean="0">
                <a:solidFill>
                  <a:srgbClr val="FFC000"/>
                </a:solidFill>
                <a:latin typeface="Times New Roman" pitchFamily="18" charset="0"/>
                <a:cs typeface="Times New Roman" pitchFamily="18" charset="0"/>
              </a:rPr>
              <a:t> long</a:t>
            </a:r>
            <a:endParaRPr lang="en-GB" sz="24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a:t>
            </a:r>
            <a:r>
              <a:rPr lang="en-GB" sz="3200" dirty="0" smtClean="0">
                <a:solidFill>
                  <a:schemeClr val="tx1"/>
                </a:solidFill>
                <a:latin typeface="Times New Roman" pitchFamily="18" charset="0"/>
                <a:cs typeface="Times New Roman" pitchFamily="18" charset="0"/>
              </a:rPr>
              <a:t>1. </a:t>
            </a:r>
            <a:r>
              <a:rPr lang="en-GB" sz="3200" dirty="0" err="1" smtClean="0">
                <a:solidFill>
                  <a:schemeClr val="tx1"/>
                </a:solidFill>
                <a:latin typeface="Times New Roman" pitchFamily="18" charset="0"/>
                <a:cs typeface="Times New Roman" pitchFamily="18" charset="0"/>
              </a:rPr>
              <a:t>Loại</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nào</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thường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sử</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dụng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sản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xuất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trồng</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hoa</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lấy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gỗ</a:t>
            </a:r>
            <a:endParaRPr lang="en-GB" sz="2800" dirty="0" smtClean="0">
              <a:latin typeface="Times New Roman" pitchFamily="18" charset="0"/>
              <a:cs typeface="Times New Roman" pitchFamily="18" charset="0"/>
            </a:endParaRPr>
          </a:p>
          <a:p>
            <a:pPr marL="342900" indent="-34290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Các</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ngũ</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cốc</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itchFamily="18" charset="0"/>
                <a:cs typeface="Times New Roman" pitchFamily="18" charset="0"/>
              </a:rPr>
              <a:t>Câu</a:t>
            </a:r>
            <a:r>
              <a:rPr lang="en-GB" sz="2800" dirty="0" smtClean="0">
                <a:solidFill>
                  <a:schemeClr val="tx1"/>
                </a:solidFill>
                <a:latin typeface="Times New Roman" pitchFamily="18" charset="0"/>
                <a:cs typeface="Times New Roman" pitchFamily="18" charset="0"/>
              </a:rPr>
              <a:t> </a:t>
            </a:r>
            <a:r>
              <a:rPr lang="en-GB" sz="2800" dirty="0" smtClean="0">
                <a:solidFill>
                  <a:schemeClr val="tx1"/>
                </a:solidFill>
                <a:latin typeface="Times New Roman" pitchFamily="18" charset="0"/>
                <a:cs typeface="Times New Roman" pitchFamily="18" charset="0"/>
              </a:rPr>
              <a:t>2. </a:t>
            </a:r>
            <a:r>
              <a:rPr lang="en-GB" sz="2800" dirty="0" err="1" smtClean="0">
                <a:solidFill>
                  <a:schemeClr val="tx1"/>
                </a:solidFill>
                <a:latin typeface="Times New Roman" pitchFamily="18" charset="0"/>
                <a:cs typeface="Times New Roman" pitchFamily="18" charset="0"/>
              </a:rPr>
              <a:t>Biện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nào</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dưới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đây</a:t>
            </a:r>
            <a:r>
              <a:rPr lang="en-GB" sz="2800" dirty="0" smtClean="0">
                <a:solidFill>
                  <a:schemeClr val="tx1"/>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không</a:t>
            </a:r>
            <a:r>
              <a:rPr lang="en-GB" sz="2800" b="1" dirty="0" smtClean="0">
                <a:solidFill>
                  <a:srgbClr val="FF0000"/>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phải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sản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xuất</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cây</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trồng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bằng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nhân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vô</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tính</a:t>
            </a:r>
            <a:r>
              <a:rPr lang="en-GB" sz="2800" dirty="0" smtClean="0">
                <a:solidFill>
                  <a:schemeClr val="tx1"/>
                </a:solidFill>
                <a:latin typeface="Times New Roman" pitchFamily="18" charset="0"/>
                <a:cs typeface="Times New Roman" pitchFamily="18" charset="0"/>
              </a:rPr>
              <a:t>?</a:t>
            </a:r>
            <a:endParaRPr lang="en-GB" sz="2800" dirty="0">
              <a:solidFill>
                <a:schemeClr val="tx1"/>
              </a:solidFill>
              <a:latin typeface="Times New Roman" pitchFamily="18" charset="0"/>
              <a:cs typeface="Times New Roman"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a. </a:t>
            </a:r>
            <a:r>
              <a:rPr lang="en-GB" sz="2800" dirty="0" err="1" smtClean="0">
                <a:latin typeface="Times New Roman" pitchFamily="18" charset="0"/>
                <a:cs typeface="Times New Roman" pitchFamily="18" charset="0"/>
              </a:rPr>
              <a:t>Giâm</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Ghép</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mắt</a:t>
            </a:r>
            <a:endParaRPr lang="en-GB" sz="2800" dirty="0" smtClean="0">
              <a:latin typeface="Times New Roman" pitchFamily="18" charset="0"/>
              <a:cs typeface="Times New Roman" pitchFamily="18" charset="0"/>
            </a:endParaRPr>
          </a:p>
          <a:p>
            <a:pPr marL="514350" indent="-51435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Chiết</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Gieo</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trồng</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itchFamily="18" charset="0"/>
                <a:cs typeface="Times New Roman" pitchFamily="18" charset="0"/>
              </a:rPr>
              <a:t>Củng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a:t>
            </a:r>
            <a:r>
              <a:rPr lang="en-GB" sz="3200" dirty="0" smtClean="0">
                <a:solidFill>
                  <a:schemeClr val="tx1"/>
                </a:solidFill>
                <a:latin typeface="Times New Roman" pitchFamily="18" charset="0"/>
                <a:cs typeface="Times New Roman" pitchFamily="18" charset="0"/>
              </a:rPr>
              <a:t>3. So </a:t>
            </a:r>
            <a:r>
              <a:rPr lang="en-GB" sz="3200" dirty="0" err="1" smtClean="0">
                <a:solidFill>
                  <a:schemeClr val="tx1"/>
                </a:solidFill>
                <a:latin typeface="Times New Roman" pitchFamily="18" charset="0"/>
                <a:cs typeface="Times New Roman" pitchFamily="18" charset="0"/>
              </a:rPr>
              <a:t>sánh</a:t>
            </a:r>
            <a:r>
              <a:rPr lang="en-GB" sz="3200" dirty="0" smtClean="0">
                <a:solidFill>
                  <a:schemeClr val="tx1"/>
                </a:solidFill>
                <a:latin typeface="Times New Roman" pitchFamily="18" charset="0"/>
                <a:cs typeface="Times New Roman" pitchFamily="18" charset="0"/>
              </a:rPr>
              <a:t> 3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nhân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vô</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tính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giâm</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chiết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ghép</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itchFamily="18" charset="0"/>
                <a:cs typeface="Times New Roman" pitchFamily="18" charset="0"/>
              </a:rPr>
              <a:t>HƯỚNG DẪN HỌC TẬP</a:t>
            </a:r>
            <a:endParaRPr lang="en-GB" sz="4000" b="1" dirty="0">
              <a:solidFill>
                <a:srgbClr val="FF0000"/>
              </a:solidFill>
              <a:latin typeface="Times New Roman" pitchFamily="18" charset="0"/>
              <a:cs typeface="Times New Roman"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này</a:t>
            </a:r>
            <a:r>
              <a:rPr lang="en-GB" sz="2800" b="1" dirty="0" smtClean="0">
                <a:latin typeface="Times New Roman" pitchFamily="18" charset="0"/>
                <a:cs typeface="Times New Roman" pitchFamily="18" charset="0"/>
              </a:rPr>
              <a:t>:</a:t>
            </a:r>
          </a:p>
          <a:p>
            <a:pPr marL="514350" indent="-514350"/>
            <a:r>
              <a:rPr lang="en-GB" sz="2800" dirty="0" smtClean="0">
                <a:latin typeface="Times New Roman" pitchFamily="18" charset="0"/>
                <a:cs typeface="Times New Roman" pitchFamily="18" charset="0"/>
              </a:rPr>
              <a:t>	</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Học</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bài</a:t>
            </a:r>
            <a:r>
              <a:rPr lang="en-GB" sz="2800" b="1" dirty="0" smtClean="0">
                <a:solidFill>
                  <a:srgbClr val="0000FF"/>
                </a:solidFill>
                <a:latin typeface="Times New Roman" pitchFamily="18" charset="0"/>
                <a:cs typeface="Times New Roman" pitchFamily="18" charset="0"/>
              </a:rPr>
              <a:t>.</a:t>
            </a:r>
          </a:p>
          <a:p>
            <a:pPr marL="514350" indent="-514350"/>
            <a:r>
              <a:rPr lang="en-GB" sz="2800" b="1" dirty="0" smtClean="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a:t>
            </a:r>
            <a:r>
              <a:rPr lang="en-US" sz="2800" b="1" dirty="0" err="1">
                <a:solidFill>
                  <a:srgbClr val="0000FF"/>
                </a:solidFill>
                <a:latin typeface="Times New Roman" pitchFamily="18" charset="0"/>
                <a:cs typeface="Times New Roman" pitchFamily="18" charset="0"/>
              </a:rPr>
              <a: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smtClean="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 </a:t>
            </a:r>
            <a:r>
              <a:rPr lang="en-US" sz="2800" b="1" dirty="0" err="1" smtClean="0">
                <a:solidFill>
                  <a:srgbClr val="0000FF"/>
                </a:solidFill>
                <a:latin typeface="Times New Roman" pitchFamily="18" charset="0"/>
                <a:cs typeface="Times New Roman" pitchFamily="18" charset="0"/>
              </a:rPr>
              <a:t>Chuẩn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tiếp</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theo</a:t>
            </a:r>
            <a:r>
              <a:rPr lang="en-GB"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tẻ</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947052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itchFamily="18" charset="0"/>
                <a:cs typeface="Times New Roman" pitchFamily="18" charset="0"/>
              </a:rPr>
              <a:t>Nuôi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cấy</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itchFamily="18" charset="0"/>
                <a:cs typeface="Times New Roman" pitchFamily="18" charset="0"/>
              </a:rPr>
              <a:t>Bài</a:t>
            </a:r>
            <a:r>
              <a:rPr lang="en-GB" sz="4600" b="1" dirty="0" smtClean="0">
                <a:latin typeface="Times New Roman" pitchFamily="18" charset="0"/>
                <a:cs typeface="Times New Roman" pitchFamily="18" charset="0"/>
              </a:rPr>
              <a:t> 5 </a:t>
            </a:r>
            <a:r>
              <a:rPr lang="en-GB" sz="4600" b="1" dirty="0" smtClean="0">
                <a:latin typeface="Times New Roman" pitchFamily="18" charset="0"/>
                <a:cs typeface="Times New Roman" pitchFamily="18" charset="0"/>
              </a:rPr>
              <a:t/>
            </a:r>
            <a:br>
              <a:rPr lang="en-GB" sz="4600" b="1" dirty="0" smtClean="0">
                <a:latin typeface="Times New Roman" pitchFamily="18" charset="0"/>
                <a:cs typeface="Times New Roman" pitchFamily="18" charset="0"/>
              </a:rPr>
            </a:br>
            <a:r>
              <a:rPr lang="en-US" sz="4600" b="1" dirty="0" smtClean="0">
                <a:solidFill>
                  <a:srgbClr val="FF0000"/>
                </a:solidFill>
                <a:latin typeface="Times New Roman" pitchFamily="18" charset="0"/>
                <a:cs typeface="Times New Roman" pitchFamily="18" charset="0"/>
              </a:rPr>
              <a:t>NHÂN GIỐNG VÔ TÍNH</a:t>
            </a:r>
            <a:br>
              <a:rPr lang="en-US" sz="4600" b="1" dirty="0" smtClean="0">
                <a:solidFill>
                  <a:srgbClr val="FF0000"/>
                </a:solidFill>
                <a:latin typeface="Times New Roman" pitchFamily="18" charset="0"/>
                <a:cs typeface="Times New Roman" pitchFamily="18" charset="0"/>
              </a:rPr>
            </a:br>
            <a:r>
              <a:rPr lang="en-GB" sz="4600" b="1" dirty="0" smtClean="0">
                <a:solidFill>
                  <a:srgbClr val="FF0000"/>
                </a:solidFill>
                <a:latin typeface="Times New Roman" pitchFamily="18" charset="0"/>
                <a:cs typeface="Times New Roman" pitchFamily="18" charset="0"/>
              </a:rPr>
              <a:t>CÂY </a:t>
            </a:r>
            <a:r>
              <a:rPr lang="en-GB" sz="4600" b="1" dirty="0" smtClean="0">
                <a:solidFill>
                  <a:srgbClr val="FF0000"/>
                </a:solidFill>
                <a:latin typeface="Times New Roman" pitchFamily="18" charset="0"/>
                <a:cs typeface="Times New Roman" pitchFamily="18" charset="0"/>
              </a:rPr>
              <a:t>TRỒNG</a:t>
            </a:r>
            <a:endParaRPr lang="en-GB" sz="4600" b="1" dirty="0">
              <a:solidFill>
                <a:srgbClr val="FF0000"/>
              </a:solidFill>
              <a:latin typeface="Times New Roman" pitchFamily="18" charset="0"/>
              <a:cs typeface="Times New Roman" pitchFamily="18" charset="0"/>
            </a:endParaRP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MỘT SỐ KĨ THUẬT NHÂN GIỐNG VÔ TÍNH CÂY TRỒNG</a:t>
            </a:r>
            <a:endParaRPr lang="en-US" sz="2400" dirty="0">
              <a:latin typeface="Times New Roman" pitchFamily="18" charset="0"/>
              <a:cs typeface="Times New Roman"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Giâm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Nuôi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cấy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Chiết</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 </a:t>
            </a:r>
            <a:r>
              <a:rPr lang="en-GB" sz="2400" b="1" dirty="0" err="1" smtClean="0">
                <a:solidFill>
                  <a:srgbClr val="FF0000"/>
                </a:solidFill>
                <a:latin typeface="Times New Roman" pitchFamily="18" charset="0"/>
                <a:cs typeface="Times New Roman" pitchFamily="18" charset="0"/>
              </a:rPr>
              <a:t>Khái</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1. </a:t>
            </a:r>
            <a:r>
              <a:rPr lang="en-GB" sz="2400" b="1" dirty="0" err="1" smtClean="0">
                <a:solidFill>
                  <a:srgbClr val="0070C0"/>
                </a:solidFill>
                <a:latin typeface="Times New Roman" pitchFamily="18" charset="0"/>
                <a:cs typeface="Times New Roman" pitchFamily="18" charset="0"/>
              </a:rPr>
              <a:t>Giâm</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itchFamily="18" charset="0"/>
                <a:cs typeface="Times New Roman" pitchFamily="18" charset="0"/>
              </a:rPr>
              <a:t>Trình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bày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giâm</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cành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một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số</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phổ</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biến</a:t>
            </a:r>
            <a:r>
              <a:rPr lang="en-GB" sz="2400" b="1" dirty="0" smtClean="0">
                <a:solidFill>
                  <a:srgbClr val="FF00FF"/>
                </a:solidFill>
                <a:latin typeface="Times New Roman" pitchFamily="18" charset="0"/>
                <a:cs typeface="Times New Roman" pitchFamily="18" charset="0"/>
              </a:rPr>
              <a:t> ở </a:t>
            </a:r>
            <a:r>
              <a:rPr lang="en-GB" sz="2400" b="1" dirty="0" err="1" smtClean="0">
                <a:solidFill>
                  <a:srgbClr val="FF00FF"/>
                </a:solidFill>
                <a:latin typeface="Times New Roman" pitchFamily="18" charset="0"/>
                <a:cs typeface="Times New Roman" pitchFamily="18" charset="0"/>
              </a:rPr>
              <a:t>địa</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phương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em</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2. </a:t>
            </a:r>
            <a:r>
              <a:rPr lang="en-GB" sz="2400" b="1" dirty="0" err="1" smtClean="0">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ghép</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thường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dùng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nào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Nêu</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ví</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dụ</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3. </a:t>
            </a:r>
            <a:r>
              <a:rPr lang="en-GB" sz="2400" b="1" dirty="0" err="1" smtClean="0">
                <a:solidFill>
                  <a:srgbClr val="0070C0"/>
                </a:solidFill>
                <a:latin typeface="Times New Roman" pitchFamily="18" charset="0"/>
                <a:cs typeface="Times New Roman" pitchFamily="18" charset="0"/>
              </a:rPr>
              <a:t>Chiết</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4. </a:t>
            </a:r>
            <a:r>
              <a:rPr lang="en-GB" sz="2400" b="1" dirty="0" err="1" smtClean="0">
                <a:solidFill>
                  <a:srgbClr val="0070C0"/>
                </a:solidFill>
                <a:latin typeface="Times New Roman" pitchFamily="18" charset="0"/>
                <a:cs typeface="Times New Roman" pitchFamily="18" charset="0"/>
              </a:rPr>
              <a:t>Nuôi</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cấy</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mô</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tế</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III.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bằng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giâm</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ảnh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giống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bằng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1-2 </a:t>
            </a:r>
            <a:r>
              <a:rPr lang="en-US" sz="2000" b="1" dirty="0">
                <a:latin typeface="Times New Roman" pitchFamily="18" charset="0"/>
                <a:cs typeface="Times New Roman" pitchFamily="18" charset="0"/>
              </a:rPr>
              <a:t>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1029</Words>
  <Application>Microsoft Office PowerPoint</Application>
  <PresentationFormat>On-screen Show (4:3)</PresentationFormat>
  <Paragraphs>83</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Bài 5  NHÂN GIỐNG VÔ TÍNH CÂY TRỒNG</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Quanghuy</cp:lastModifiedBy>
  <cp:revision>225</cp:revision>
  <dcterms:created xsi:type="dcterms:W3CDTF">2015-11-02T15:22:46Z</dcterms:created>
  <dcterms:modified xsi:type="dcterms:W3CDTF">2022-07-07T09:06:58Z</dcterms:modified>
</cp:coreProperties>
</file>