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5" r:id="rId3"/>
    <p:sldId id="261" r:id="rId4"/>
    <p:sldId id="303" r:id="rId5"/>
    <p:sldId id="296" r:id="rId6"/>
    <p:sldId id="347" r:id="rId7"/>
    <p:sldId id="348" r:id="rId8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E7"/>
    <a:srgbClr val="F68F3F"/>
    <a:srgbClr val="DCD68A"/>
    <a:srgbClr val="7B9939"/>
    <a:srgbClr val="A7AC38"/>
    <a:srgbClr val="E2D6C3"/>
    <a:srgbClr val="C2CB1E"/>
    <a:srgbClr val="B0B336"/>
    <a:srgbClr val="F9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40" y="48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4BBC-166F-44DA-AFF0-27F82D1D5CE6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0E06-D727-4E47-8865-EF477F1BA7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6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5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1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08500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 viện stem-steam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79FE-F62E-49E3-AB35-F12F59700CD9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6" y="261080"/>
            <a:ext cx="7017204" cy="470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1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2403" y="118268"/>
            <a:ext cx="46120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04" y="4354221"/>
            <a:ext cx="1113342" cy="2541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423" y="4993318"/>
            <a:ext cx="767372" cy="1864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8" y="4089400"/>
            <a:ext cx="1081498" cy="2768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00" y="4368122"/>
            <a:ext cx="885617" cy="2514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2" y="2581643"/>
            <a:ext cx="855722" cy="1582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92" y="3075618"/>
            <a:ext cx="1008011" cy="38354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266700" y="5987274"/>
            <a:ext cx="12458700" cy="1103808"/>
            <a:chOff x="-266700" y="6096001"/>
            <a:chExt cx="12458700" cy="11038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322888" y="1139043"/>
            <a:ext cx="6286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BÀI 4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THU HOẠCH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SẢN PHẨM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TRỒNG TRỌT</a:t>
            </a:r>
            <a:endParaRPr lang="zh-CN" altLang="en-US" sz="4400" spc="600" dirty="0">
              <a:solidFill>
                <a:srgbClr val="C2CB1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94857" y="1994742"/>
            <a:ext cx="392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Mục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đích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yêu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cầu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của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trồng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trọt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7" y="5590256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222171" y="2044005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Summer Health Sticker by Bianca Bosso">
            <a:extLst>
              <a:ext uri="{FF2B5EF4-FFF2-40B4-BE49-F238E27FC236}">
                <a16:creationId xmlns:a16="http://schemas.microsoft.com/office/drawing/2014/main" id="{DCC0D0FE-46C2-C806-0B86-AA682342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3" y="-276265"/>
            <a:ext cx="1616527" cy="16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ummer Health Sticker by Bianca Bosso">
            <a:extLst>
              <a:ext uri="{FF2B5EF4-FFF2-40B4-BE49-F238E27FC236}">
                <a16:creationId xmlns:a16="http://schemas.microsoft.com/office/drawing/2014/main" id="{FB7A3C9E-596D-3800-9B9B-D9F8A26E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44" y="-162897"/>
            <a:ext cx="1197186" cy="11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Nhãn dán Wink Smile của Anne Jotun">
            <a:extLst>
              <a:ext uri="{FF2B5EF4-FFF2-40B4-BE49-F238E27FC236}">
                <a16:creationId xmlns:a16="http://schemas.microsoft.com/office/drawing/2014/main" id="{48204F36-F947-1E53-5FC7-AE6B627D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4" y="-776293"/>
            <a:ext cx="2470693" cy="23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4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7028" y="1524794"/>
            <a:ext cx="3929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1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1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9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​https://www.freeppt7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21516</TotalTime>
  <Words>139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等线</vt:lpstr>
      <vt:lpstr>等线 Light</vt:lpstr>
      <vt:lpstr>Times New Roman</vt:lpstr>
      <vt:lpstr>TypeLand 康熙字典體試用版</vt:lpstr>
      <vt:lpstr>​https://www.freeppt7.com​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Administrator</dc:creator>
  <cp:keywords>RP</cp:keywords>
  <dc:description>RP</dc:description>
  <cp:lastModifiedBy>Pham Nhan</cp:lastModifiedBy>
  <cp:revision>53</cp:revision>
  <cp:lastPrinted>2016-11-02T12:20:00Z</cp:lastPrinted>
  <dcterms:created xsi:type="dcterms:W3CDTF">2016-11-02T11:56:00Z</dcterms:created>
  <dcterms:modified xsi:type="dcterms:W3CDTF">2023-05-31T08:28:26Z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