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68499572b0e54bc1" Type="http://schemas.microsoft.com/office/2007/relationships/ui/extensibility" Target="customUI/customUI14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38"/>
  </p:notesMasterIdLst>
  <p:sldIdLst>
    <p:sldId id="611" r:id="rId5"/>
    <p:sldId id="281" r:id="rId6"/>
    <p:sldId id="282" r:id="rId7"/>
    <p:sldId id="497" r:id="rId8"/>
    <p:sldId id="456" r:id="rId9"/>
    <p:sldId id="256" r:id="rId10"/>
    <p:sldId id="580" r:id="rId11"/>
    <p:sldId id="582" r:id="rId12"/>
    <p:sldId id="607" r:id="rId13"/>
    <p:sldId id="606" r:id="rId14"/>
    <p:sldId id="575" r:id="rId15"/>
    <p:sldId id="609" r:id="rId16"/>
    <p:sldId id="610" r:id="rId17"/>
    <p:sldId id="326" r:id="rId18"/>
    <p:sldId id="483" r:id="rId19"/>
    <p:sldId id="584" r:id="rId20"/>
    <p:sldId id="583" r:id="rId21"/>
    <p:sldId id="484" r:id="rId22"/>
    <p:sldId id="588" r:id="rId23"/>
    <p:sldId id="587" r:id="rId24"/>
    <p:sldId id="589" r:id="rId25"/>
    <p:sldId id="592" r:id="rId26"/>
    <p:sldId id="590" r:id="rId27"/>
    <p:sldId id="594" r:id="rId28"/>
    <p:sldId id="598" r:id="rId29"/>
    <p:sldId id="599" r:id="rId30"/>
    <p:sldId id="600" r:id="rId31"/>
    <p:sldId id="494" r:id="rId32"/>
    <p:sldId id="602" r:id="rId33"/>
    <p:sldId id="601" r:id="rId34"/>
    <p:sldId id="304" r:id="rId35"/>
    <p:sldId id="325" r:id="rId36"/>
    <p:sldId id="257" r:id="rId37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uan Nguyen Thi My" initials="TNTM" lastIdx="1" clrIdx="0">
    <p:extLst>
      <p:ext uri="{19B8F6BF-5375-455C-9EA6-DF929625EA0E}">
        <p15:presenceInfo xmlns:p15="http://schemas.microsoft.com/office/powerpoint/2012/main" userId="Thuan Nguyen Thi My" providerId="None"/>
      </p:ext>
    </p:extLst>
  </p:cmAuthor>
  <p:cmAuthor id="2" name="ADMIN" initials="A" lastIdx="2" clrIdx="1"/>
  <p:cmAuthor id="3" name="Ngo" initials="N" lastIdx="3" clrIdx="2">
    <p:extLst>
      <p:ext uri="{19B8F6BF-5375-455C-9EA6-DF929625EA0E}">
        <p15:presenceInfo xmlns:p15="http://schemas.microsoft.com/office/powerpoint/2012/main" userId="Ngo" providerId="None"/>
      </p:ext>
    </p:extLst>
  </p:cmAuthor>
  <p:cmAuthor id="4" name="User" initials="U" lastIdx="13" clrIdx="3">
    <p:extLst>
      <p:ext uri="{19B8F6BF-5375-455C-9EA6-DF929625EA0E}">
        <p15:presenceInfo xmlns:p15="http://schemas.microsoft.com/office/powerpoint/2012/main" userId="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DE4654"/>
    <a:srgbClr val="8BCD43"/>
    <a:srgbClr val="54304F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165" y="5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commentAuthors" Target="commentAuthor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4" dt="2022-07-20T04:15:56.077" idx="12">
    <p:pos x="10" y="10"/>
    <p:text>Slide này cô để sau khi vòng 1 kết thúc ạ</p:text>
    <p:extLst>
      <p:ext uri="{C676402C-5697-4E1C-873F-D02D1690AC5C}">
        <p15:threadingInfo xmlns:p15="http://schemas.microsoft.com/office/powerpoint/2012/main" timeZoneBias="-42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1A6C867-5640-4890-9BBB-DBBB33C62E0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E595FF9-7F13-4589-ADB1-A98CFA417FE8}">
      <dgm:prSet phldrT="[Text]"/>
      <dgm:spPr>
        <a:solidFill>
          <a:schemeClr val="accent1">
            <a:lumMod val="60000"/>
            <a:lumOff val="40000"/>
          </a:schemeClr>
        </a:solidFill>
        <a:ln>
          <a:solidFill>
            <a:schemeClr val="accent1">
              <a:lumMod val="40000"/>
              <a:lumOff val="60000"/>
            </a:schemeClr>
          </a:solidFill>
        </a:ln>
      </dgm:spPr>
      <dgm:t>
        <a:bodyPr/>
        <a:lstStyle/>
        <a:p>
          <a:r>
            <a:rPr kumimoji="0" lang="en-US" altLang="en-US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1. </a:t>
          </a:r>
          <a:r>
            <a:rPr kumimoji="0" lang="en-US" altLang="en-US" b="1" i="0" u="none" strike="noStrike" cap="none" normalizeH="0" baseline="0" dirty="0" err="1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Giáo</a:t>
          </a:r>
          <a:r>
            <a:rPr kumimoji="0" lang="en-US" altLang="en-US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kumimoji="0" lang="en-US" altLang="en-US" b="1" i="0" u="none" strike="noStrike" cap="none" normalizeH="0" baseline="0" dirty="0" err="1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viên</a:t>
          </a:r>
          <a:endParaRPr lang="en-US" dirty="0"/>
        </a:p>
      </dgm:t>
    </dgm:pt>
    <dgm:pt modelId="{B327BC0A-A89C-479E-B8CD-C46EF1DB42D9}" type="parTrans" cxnId="{98EF93F6-9645-42BA-9EDE-0684263968A6}">
      <dgm:prSet/>
      <dgm:spPr/>
      <dgm:t>
        <a:bodyPr/>
        <a:lstStyle/>
        <a:p>
          <a:endParaRPr lang="en-US"/>
        </a:p>
      </dgm:t>
    </dgm:pt>
    <dgm:pt modelId="{41D8AE83-6358-42AE-B439-0EFC9D377ED1}" type="sibTrans" cxnId="{98EF93F6-9645-42BA-9EDE-0684263968A6}">
      <dgm:prSet/>
      <dgm:spPr/>
      <dgm:t>
        <a:bodyPr/>
        <a:lstStyle/>
        <a:p>
          <a:endParaRPr lang="en-US"/>
        </a:p>
      </dgm:t>
    </dgm:pt>
    <dgm:pt modelId="{ECA0ABAF-B23C-4736-AEB9-5FAE681D07FA}">
      <dgm:prSet phldrT="[Text]"/>
      <dgm:spPr/>
      <dgm:t>
        <a:bodyPr/>
        <a:lstStyle/>
        <a:p>
          <a:r>
            <a:rPr lang="vi-VN" altLang="en-US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SGK, kế hoạch </a:t>
          </a:r>
          <a:r>
            <a:rPr lang="vi-VN" altLang="en-US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bài</a:t>
          </a:r>
          <a:r>
            <a:rPr lang="vi-VN" altLang="en-US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altLang="en-US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dạy</a:t>
          </a:r>
          <a:r>
            <a:rPr lang="en-US" altLang="en-US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dirty="0"/>
        </a:p>
      </dgm:t>
    </dgm:pt>
    <dgm:pt modelId="{A44464D3-94BC-4791-92AF-D4DDB39C3B1A}" type="parTrans" cxnId="{8424536B-BE7E-4427-8F9D-11FD9E33F2DF}">
      <dgm:prSet/>
      <dgm:spPr/>
      <dgm:t>
        <a:bodyPr/>
        <a:lstStyle/>
        <a:p>
          <a:endParaRPr lang="en-US"/>
        </a:p>
      </dgm:t>
    </dgm:pt>
    <dgm:pt modelId="{C021D020-C3B9-4ABB-A06B-CC452B865337}" type="sibTrans" cxnId="{8424536B-BE7E-4427-8F9D-11FD9E33F2DF}">
      <dgm:prSet/>
      <dgm:spPr/>
      <dgm:t>
        <a:bodyPr/>
        <a:lstStyle/>
        <a:p>
          <a:endParaRPr lang="en-US"/>
        </a:p>
      </dgm:t>
    </dgm:pt>
    <dgm:pt modelId="{3B33AAEF-2BF8-4EBB-A3B1-62835B5C81BF}">
      <dgm:prSet phldrT="[Text]"/>
      <dgm:spPr>
        <a:solidFill>
          <a:schemeClr val="accent1">
            <a:lumMod val="60000"/>
            <a:lumOff val="40000"/>
          </a:schemeClr>
        </a:solidFill>
        <a:ln>
          <a:solidFill>
            <a:schemeClr val="accent1">
              <a:lumMod val="40000"/>
              <a:lumOff val="60000"/>
            </a:schemeClr>
          </a:solidFill>
        </a:ln>
      </dgm:spPr>
      <dgm:t>
        <a:bodyPr/>
        <a:lstStyle/>
        <a:p>
          <a:r>
            <a:rPr lang="en-US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2. </a:t>
          </a:r>
          <a:r>
            <a:rPr lang="en-US" b="1" dirty="0" err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Học</a:t>
          </a:r>
          <a:r>
            <a:rPr lang="en-US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sinh</a:t>
          </a:r>
          <a:endParaRPr lang="en-US" dirty="0"/>
        </a:p>
      </dgm:t>
    </dgm:pt>
    <dgm:pt modelId="{887C755C-0A39-4BCA-B05A-04B6066CC9B9}" type="parTrans" cxnId="{114F78D7-52EA-4C98-83EA-2E3113FBAE6C}">
      <dgm:prSet/>
      <dgm:spPr/>
      <dgm:t>
        <a:bodyPr/>
        <a:lstStyle/>
        <a:p>
          <a:endParaRPr lang="en-US"/>
        </a:p>
      </dgm:t>
    </dgm:pt>
    <dgm:pt modelId="{8A81B1FB-67E6-4DD3-8927-4689A7E10F68}" type="sibTrans" cxnId="{114F78D7-52EA-4C98-83EA-2E3113FBAE6C}">
      <dgm:prSet/>
      <dgm:spPr/>
      <dgm:t>
        <a:bodyPr/>
        <a:lstStyle/>
        <a:p>
          <a:endParaRPr lang="en-US"/>
        </a:p>
      </dgm:t>
    </dgm:pt>
    <dgm:pt modelId="{704E6F5A-9DD3-4463-B617-DAC4CB1475BA}">
      <dgm:prSet phldrT="[Text]"/>
      <dgm:spPr/>
      <dgm:t>
        <a:bodyPr/>
        <a:lstStyle/>
        <a:p>
          <a:r>
            <a:rPr lang="vi-VN" dirty="0">
              <a:latin typeface="+mj-lt"/>
              <a:ea typeface="Times New Roman" panose="02020603050405020304" pitchFamily="18" charset="0"/>
              <a:cs typeface="Times New Roman" panose="02020603050405020304" pitchFamily="18" charset="0"/>
            </a:rPr>
            <a:t>SGK</a:t>
          </a:r>
          <a:r>
            <a:rPr lang="en-US" dirty="0">
              <a:latin typeface="+mj-lt"/>
              <a:ea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dirty="0">
            <a:latin typeface="+mj-lt"/>
          </a:endParaRPr>
        </a:p>
      </dgm:t>
    </dgm:pt>
    <dgm:pt modelId="{527A9CE6-AF4E-472F-AD59-A231136EB5D9}" type="parTrans" cxnId="{D4D75E30-4B78-4946-8E43-D2A67A5959C0}">
      <dgm:prSet/>
      <dgm:spPr/>
      <dgm:t>
        <a:bodyPr/>
        <a:lstStyle/>
        <a:p>
          <a:endParaRPr lang="en-US"/>
        </a:p>
      </dgm:t>
    </dgm:pt>
    <dgm:pt modelId="{3EE0876E-E618-456F-81E9-FBAA95CF7E2B}" type="sibTrans" cxnId="{D4D75E30-4B78-4946-8E43-D2A67A5959C0}">
      <dgm:prSet/>
      <dgm:spPr/>
      <dgm:t>
        <a:bodyPr/>
        <a:lstStyle/>
        <a:p>
          <a:endParaRPr lang="en-US"/>
        </a:p>
      </dgm:t>
    </dgm:pt>
    <dgm:pt modelId="{7C640BC9-3B54-462E-81CB-2C5C26E6BC7C}">
      <dgm:prSet phldrT="[Text]"/>
      <dgm:spPr/>
      <dgm:t>
        <a:bodyPr/>
        <a:lstStyle/>
        <a:p>
          <a:r>
            <a:rPr lang="en-US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</a:t>
          </a:r>
          <a:r>
            <a:rPr lang="vi-VN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hước </a:t>
          </a:r>
          <a:r>
            <a:rPr lang="vi-VN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thẳng</a:t>
          </a:r>
          <a:r>
            <a:rPr lang="vi-VN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compa</a:t>
          </a:r>
          <a:r>
            <a:rPr lang="vi-VN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vi-VN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bảng</a:t>
          </a:r>
          <a:r>
            <a:rPr lang="vi-VN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nh</a:t>
          </a:r>
          <a:r>
            <a:rPr lang="en-US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ó</a:t>
          </a:r>
          <a:r>
            <a:rPr lang="vi-VN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m</a:t>
          </a:r>
          <a:r>
            <a:rPr lang="en-US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bút</a:t>
          </a:r>
          <a:r>
            <a:rPr lang="en-US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lông</a:t>
          </a:r>
          <a:r>
            <a:rPr lang="en-US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D2FF963-9027-4683-9E96-547AE7F71337}" type="parTrans" cxnId="{0C9C6203-F4AB-4245-B661-DDE3B284A297}">
      <dgm:prSet/>
      <dgm:spPr/>
      <dgm:t>
        <a:bodyPr/>
        <a:lstStyle/>
        <a:p>
          <a:endParaRPr lang="en-US"/>
        </a:p>
      </dgm:t>
    </dgm:pt>
    <dgm:pt modelId="{64865A18-553A-4E74-892F-46AD1B65C9B8}" type="sibTrans" cxnId="{0C9C6203-F4AB-4245-B661-DDE3B284A297}">
      <dgm:prSet/>
      <dgm:spPr/>
      <dgm:t>
        <a:bodyPr/>
        <a:lstStyle/>
        <a:p>
          <a:endParaRPr lang="en-US"/>
        </a:p>
      </dgm:t>
    </dgm:pt>
    <dgm:pt modelId="{D71F825F-8A65-4BDA-BC7A-08775CC4F943}">
      <dgm:prSet phldrT="[Text]"/>
      <dgm:spPr/>
      <dgm:t>
        <a:bodyPr/>
        <a:lstStyle/>
        <a:p>
          <a:endParaRPr lang="en-US" dirty="0"/>
        </a:p>
      </dgm:t>
    </dgm:pt>
    <dgm:pt modelId="{340B0917-AE02-47E8-991A-57C2FEF6B492}" type="parTrans" cxnId="{949833C7-880F-431F-9337-C36D09FD7E69}">
      <dgm:prSet/>
      <dgm:spPr/>
      <dgm:t>
        <a:bodyPr/>
        <a:lstStyle/>
        <a:p>
          <a:endParaRPr lang="en-US"/>
        </a:p>
      </dgm:t>
    </dgm:pt>
    <dgm:pt modelId="{EEA8AB36-2CE6-4B2C-BE03-742C9EF0AE15}" type="sibTrans" cxnId="{949833C7-880F-431F-9337-C36D09FD7E69}">
      <dgm:prSet/>
      <dgm:spPr/>
      <dgm:t>
        <a:bodyPr/>
        <a:lstStyle/>
        <a:p>
          <a:endParaRPr lang="en-US"/>
        </a:p>
      </dgm:t>
    </dgm:pt>
    <dgm:pt modelId="{F850F6A3-5A42-48C6-BE0C-E0A5C51D423B}">
      <dgm:prSet phldrT="[Text]"/>
      <dgm:spPr/>
      <dgm:t>
        <a:bodyPr/>
        <a:lstStyle/>
        <a:p>
          <a:r>
            <a:rPr lang="en-US" altLang="en-US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</a:t>
          </a:r>
          <a:r>
            <a:rPr lang="vi-VN" altLang="en-US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hước</a:t>
          </a:r>
          <a:r>
            <a:rPr lang="vi-VN" altLang="en-US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altLang="en-US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thẳng</a:t>
          </a:r>
          <a:r>
            <a:rPr lang="en-US" altLang="en-US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vi-VN" altLang="en-US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máy</a:t>
          </a:r>
          <a:r>
            <a:rPr lang="vi-VN" altLang="en-US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altLang="en-US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chiếu</a:t>
          </a:r>
          <a:r>
            <a:rPr lang="en-US" altLang="en-US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dirty="0"/>
        </a:p>
      </dgm:t>
    </dgm:pt>
    <dgm:pt modelId="{6903C536-EFE0-42D2-A448-26933AFE1F87}" type="parTrans" cxnId="{75794C83-5BAF-480B-AE48-20C93EF0886D}">
      <dgm:prSet/>
      <dgm:spPr/>
      <dgm:t>
        <a:bodyPr/>
        <a:lstStyle/>
        <a:p>
          <a:endParaRPr lang="en-US"/>
        </a:p>
      </dgm:t>
    </dgm:pt>
    <dgm:pt modelId="{1E198E2A-4958-42BD-B0CD-A5CAA5292AB2}" type="sibTrans" cxnId="{75794C83-5BAF-480B-AE48-20C93EF0886D}">
      <dgm:prSet/>
      <dgm:spPr/>
      <dgm:t>
        <a:bodyPr/>
        <a:lstStyle/>
        <a:p>
          <a:endParaRPr lang="en-US"/>
        </a:p>
      </dgm:t>
    </dgm:pt>
    <dgm:pt modelId="{EBF0A97A-EDF1-4C47-8ECB-5F5F6A8E456D}" type="pres">
      <dgm:prSet presAssocID="{E1A6C867-5640-4890-9BBB-DBBB33C62E0E}" presName="linear" presStyleCnt="0">
        <dgm:presLayoutVars>
          <dgm:animLvl val="lvl"/>
          <dgm:resizeHandles val="exact"/>
        </dgm:presLayoutVars>
      </dgm:prSet>
      <dgm:spPr/>
    </dgm:pt>
    <dgm:pt modelId="{E5C9E7A5-AF2E-4D50-8726-C7D64A106B64}" type="pres">
      <dgm:prSet presAssocID="{8E595FF9-7F13-4589-ADB1-A98CFA417FE8}" presName="parentText" presStyleLbl="node1" presStyleIdx="0" presStyleCnt="2" custLinFactNeighborY="614">
        <dgm:presLayoutVars>
          <dgm:chMax val="0"/>
          <dgm:bulletEnabled val="1"/>
        </dgm:presLayoutVars>
      </dgm:prSet>
      <dgm:spPr/>
    </dgm:pt>
    <dgm:pt modelId="{0DFB8EA2-E9F4-4E7D-B5BF-ABC527E44C63}" type="pres">
      <dgm:prSet presAssocID="{8E595FF9-7F13-4589-ADB1-A98CFA417FE8}" presName="childText" presStyleLbl="revTx" presStyleIdx="0" presStyleCnt="2">
        <dgm:presLayoutVars>
          <dgm:bulletEnabled val="1"/>
        </dgm:presLayoutVars>
      </dgm:prSet>
      <dgm:spPr/>
    </dgm:pt>
    <dgm:pt modelId="{D2408717-B530-41AC-B5CE-E14FAEC5B062}" type="pres">
      <dgm:prSet presAssocID="{3B33AAEF-2BF8-4EBB-A3B1-62835B5C81BF}" presName="parentText" presStyleLbl="node1" presStyleIdx="1" presStyleCnt="2" custLinFactNeighborY="-10344">
        <dgm:presLayoutVars>
          <dgm:chMax val="0"/>
          <dgm:bulletEnabled val="1"/>
        </dgm:presLayoutVars>
      </dgm:prSet>
      <dgm:spPr/>
    </dgm:pt>
    <dgm:pt modelId="{8F3B6D51-6576-4847-95F8-097004C88A78}" type="pres">
      <dgm:prSet presAssocID="{3B33AAEF-2BF8-4EBB-A3B1-62835B5C81BF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0C9C6203-F4AB-4245-B661-DDE3B284A297}" srcId="{3B33AAEF-2BF8-4EBB-A3B1-62835B5C81BF}" destId="{7C640BC9-3B54-462E-81CB-2C5C26E6BC7C}" srcOrd="1" destOrd="0" parTransId="{4D2FF963-9027-4683-9E96-547AE7F71337}" sibTransId="{64865A18-553A-4E74-892F-46AD1B65C9B8}"/>
    <dgm:cxn modelId="{2ACFD60D-ABB2-4145-BA35-09A5FD91CFF0}" type="presOf" srcId="{8E595FF9-7F13-4589-ADB1-A98CFA417FE8}" destId="{E5C9E7A5-AF2E-4D50-8726-C7D64A106B64}" srcOrd="0" destOrd="0" presId="urn:microsoft.com/office/officeart/2005/8/layout/vList2"/>
    <dgm:cxn modelId="{3A28E52C-05AC-464F-BC2C-AE5BA1C059F0}" type="presOf" srcId="{E1A6C867-5640-4890-9BBB-DBBB33C62E0E}" destId="{EBF0A97A-EDF1-4C47-8ECB-5F5F6A8E456D}" srcOrd="0" destOrd="0" presId="urn:microsoft.com/office/officeart/2005/8/layout/vList2"/>
    <dgm:cxn modelId="{D4D75E30-4B78-4946-8E43-D2A67A5959C0}" srcId="{3B33AAEF-2BF8-4EBB-A3B1-62835B5C81BF}" destId="{704E6F5A-9DD3-4463-B617-DAC4CB1475BA}" srcOrd="0" destOrd="0" parTransId="{527A9CE6-AF4E-472F-AD59-A231136EB5D9}" sibTransId="{3EE0876E-E618-456F-81E9-FBAA95CF7E2B}"/>
    <dgm:cxn modelId="{99C0CA34-B0CB-444B-8AAD-810CD5D103FE}" type="presOf" srcId="{ECA0ABAF-B23C-4736-AEB9-5FAE681D07FA}" destId="{0DFB8EA2-E9F4-4E7D-B5BF-ABC527E44C63}" srcOrd="0" destOrd="0" presId="urn:microsoft.com/office/officeart/2005/8/layout/vList2"/>
    <dgm:cxn modelId="{FD09A55E-6FC0-4B08-8C11-21482B1E3979}" type="presOf" srcId="{3B33AAEF-2BF8-4EBB-A3B1-62835B5C81BF}" destId="{D2408717-B530-41AC-B5CE-E14FAEC5B062}" srcOrd="0" destOrd="0" presId="urn:microsoft.com/office/officeart/2005/8/layout/vList2"/>
    <dgm:cxn modelId="{8424536B-BE7E-4427-8F9D-11FD9E33F2DF}" srcId="{8E595FF9-7F13-4589-ADB1-A98CFA417FE8}" destId="{ECA0ABAF-B23C-4736-AEB9-5FAE681D07FA}" srcOrd="0" destOrd="0" parTransId="{A44464D3-94BC-4791-92AF-D4DDB39C3B1A}" sibTransId="{C021D020-C3B9-4ABB-A06B-CC452B865337}"/>
    <dgm:cxn modelId="{75794C83-5BAF-480B-AE48-20C93EF0886D}" srcId="{8E595FF9-7F13-4589-ADB1-A98CFA417FE8}" destId="{F850F6A3-5A42-48C6-BE0C-E0A5C51D423B}" srcOrd="1" destOrd="0" parTransId="{6903C536-EFE0-42D2-A448-26933AFE1F87}" sibTransId="{1E198E2A-4958-42BD-B0CD-A5CAA5292AB2}"/>
    <dgm:cxn modelId="{D13EE994-96E5-4071-B4CB-9DA91306638E}" type="presOf" srcId="{F850F6A3-5A42-48C6-BE0C-E0A5C51D423B}" destId="{0DFB8EA2-E9F4-4E7D-B5BF-ABC527E44C63}" srcOrd="0" destOrd="1" presId="urn:microsoft.com/office/officeart/2005/8/layout/vList2"/>
    <dgm:cxn modelId="{8C2EF9A6-E286-4D8C-9B5D-AA58CB61699C}" type="presOf" srcId="{7C640BC9-3B54-462E-81CB-2C5C26E6BC7C}" destId="{8F3B6D51-6576-4847-95F8-097004C88A78}" srcOrd="0" destOrd="1" presId="urn:microsoft.com/office/officeart/2005/8/layout/vList2"/>
    <dgm:cxn modelId="{949833C7-880F-431F-9337-C36D09FD7E69}" srcId="{8E595FF9-7F13-4589-ADB1-A98CFA417FE8}" destId="{D71F825F-8A65-4BDA-BC7A-08775CC4F943}" srcOrd="2" destOrd="0" parTransId="{340B0917-AE02-47E8-991A-57C2FEF6B492}" sibTransId="{EEA8AB36-2CE6-4B2C-BE03-742C9EF0AE15}"/>
    <dgm:cxn modelId="{BA5B9CD6-AF1A-4D79-8DC3-9ED6964CB5F5}" type="presOf" srcId="{D71F825F-8A65-4BDA-BC7A-08775CC4F943}" destId="{0DFB8EA2-E9F4-4E7D-B5BF-ABC527E44C63}" srcOrd="0" destOrd="2" presId="urn:microsoft.com/office/officeart/2005/8/layout/vList2"/>
    <dgm:cxn modelId="{114F78D7-52EA-4C98-83EA-2E3113FBAE6C}" srcId="{E1A6C867-5640-4890-9BBB-DBBB33C62E0E}" destId="{3B33AAEF-2BF8-4EBB-A3B1-62835B5C81BF}" srcOrd="1" destOrd="0" parTransId="{887C755C-0A39-4BCA-B05A-04B6066CC9B9}" sibTransId="{8A81B1FB-67E6-4DD3-8927-4689A7E10F68}"/>
    <dgm:cxn modelId="{31096CDC-920C-4489-BD01-670DA5CE15D5}" type="presOf" srcId="{704E6F5A-9DD3-4463-B617-DAC4CB1475BA}" destId="{8F3B6D51-6576-4847-95F8-097004C88A78}" srcOrd="0" destOrd="0" presId="urn:microsoft.com/office/officeart/2005/8/layout/vList2"/>
    <dgm:cxn modelId="{98EF93F6-9645-42BA-9EDE-0684263968A6}" srcId="{E1A6C867-5640-4890-9BBB-DBBB33C62E0E}" destId="{8E595FF9-7F13-4589-ADB1-A98CFA417FE8}" srcOrd="0" destOrd="0" parTransId="{B327BC0A-A89C-479E-B8CD-C46EF1DB42D9}" sibTransId="{41D8AE83-6358-42AE-B439-0EFC9D377ED1}"/>
    <dgm:cxn modelId="{9F1AFFF0-E33D-4DC7-B3E7-D911C79A7F1A}" type="presParOf" srcId="{EBF0A97A-EDF1-4C47-8ECB-5F5F6A8E456D}" destId="{E5C9E7A5-AF2E-4D50-8726-C7D64A106B64}" srcOrd="0" destOrd="0" presId="urn:microsoft.com/office/officeart/2005/8/layout/vList2"/>
    <dgm:cxn modelId="{88644A3A-F668-480A-850D-C179F4F6DD3A}" type="presParOf" srcId="{EBF0A97A-EDF1-4C47-8ECB-5F5F6A8E456D}" destId="{0DFB8EA2-E9F4-4E7D-B5BF-ABC527E44C63}" srcOrd="1" destOrd="0" presId="urn:microsoft.com/office/officeart/2005/8/layout/vList2"/>
    <dgm:cxn modelId="{6C8D77FC-A446-430E-A02D-DAFAB5B7BD9F}" type="presParOf" srcId="{EBF0A97A-EDF1-4C47-8ECB-5F5F6A8E456D}" destId="{D2408717-B530-41AC-B5CE-E14FAEC5B062}" srcOrd="2" destOrd="0" presId="urn:microsoft.com/office/officeart/2005/8/layout/vList2"/>
    <dgm:cxn modelId="{91D390D9-0792-4B7E-8561-3CDA6BC8385E}" type="presParOf" srcId="{EBF0A97A-EDF1-4C47-8ECB-5F5F6A8E456D}" destId="{8F3B6D51-6576-4847-95F8-097004C88A78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C9E7A5-AF2E-4D50-8726-C7D64A106B64}">
      <dsp:nvSpPr>
        <dsp:cNvPr id="0" name=""/>
        <dsp:cNvSpPr/>
      </dsp:nvSpPr>
      <dsp:spPr>
        <a:xfrm>
          <a:off x="0" y="204290"/>
          <a:ext cx="6096000" cy="767520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accent1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en-US" altLang="en-US" sz="3200" b="1" i="0" u="none" strike="noStrike" kern="1200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1. </a:t>
          </a:r>
          <a:r>
            <a:rPr kumimoji="0" lang="en-US" altLang="en-US" sz="3200" b="1" i="0" u="none" strike="noStrike" kern="1200" cap="none" normalizeH="0" baseline="0" dirty="0" err="1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Giáo</a:t>
          </a:r>
          <a:r>
            <a:rPr kumimoji="0" lang="en-US" altLang="en-US" sz="3200" b="1" i="0" u="none" strike="noStrike" kern="1200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kumimoji="0" lang="en-US" altLang="en-US" sz="3200" b="1" i="0" u="none" strike="noStrike" kern="1200" cap="none" normalizeH="0" baseline="0" dirty="0" err="1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viên</a:t>
          </a:r>
          <a:endParaRPr lang="en-US" sz="3200" kern="1200" dirty="0"/>
        </a:p>
      </dsp:txBody>
      <dsp:txXfrm>
        <a:off x="37467" y="241757"/>
        <a:ext cx="6021066" cy="692586"/>
      </dsp:txXfrm>
    </dsp:sp>
    <dsp:sp modelId="{0DFB8EA2-E9F4-4E7D-B5BF-ABC527E44C63}">
      <dsp:nvSpPr>
        <dsp:cNvPr id="0" name=""/>
        <dsp:cNvSpPr/>
      </dsp:nvSpPr>
      <dsp:spPr>
        <a:xfrm>
          <a:off x="0" y="963879"/>
          <a:ext cx="6096000" cy="12916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3548" tIns="40640" rIns="227584" bIns="40640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vi-VN" altLang="en-US" sz="2500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SGK, kế hoạch </a:t>
          </a:r>
          <a:r>
            <a:rPr lang="vi-VN" altLang="en-US" sz="2500" kern="1200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bài</a:t>
          </a:r>
          <a:r>
            <a:rPr lang="vi-VN" altLang="en-US" sz="2500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altLang="en-US" sz="2500" kern="1200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dạy</a:t>
          </a:r>
          <a:r>
            <a:rPr lang="en-US" altLang="en-US" sz="2500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2500" kern="1200" dirty="0"/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altLang="en-US" sz="2500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</a:t>
          </a:r>
          <a:r>
            <a:rPr lang="vi-VN" altLang="en-US" sz="2500" kern="1200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hước</a:t>
          </a:r>
          <a:r>
            <a:rPr lang="vi-VN" altLang="en-US" sz="2500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altLang="en-US" sz="2500" kern="1200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thẳng</a:t>
          </a:r>
          <a:r>
            <a:rPr lang="en-US" altLang="en-US" sz="2500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vi-VN" altLang="en-US" sz="2500" kern="1200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máy</a:t>
          </a:r>
          <a:r>
            <a:rPr lang="vi-VN" altLang="en-US" sz="2500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altLang="en-US" sz="2500" kern="1200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chiếu</a:t>
          </a:r>
          <a:r>
            <a:rPr lang="en-US" altLang="en-US" sz="2500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2500" kern="1200" dirty="0"/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n-US" sz="2500" kern="1200" dirty="0"/>
        </a:p>
      </dsp:txBody>
      <dsp:txXfrm>
        <a:off x="0" y="963879"/>
        <a:ext cx="6096000" cy="1291680"/>
      </dsp:txXfrm>
    </dsp:sp>
    <dsp:sp modelId="{D2408717-B530-41AC-B5CE-E14FAEC5B062}">
      <dsp:nvSpPr>
        <dsp:cNvPr id="0" name=""/>
        <dsp:cNvSpPr/>
      </dsp:nvSpPr>
      <dsp:spPr>
        <a:xfrm>
          <a:off x="0" y="2168198"/>
          <a:ext cx="6096000" cy="767520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accent1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2. </a:t>
          </a:r>
          <a:r>
            <a:rPr lang="en-US" sz="3200" b="1" kern="1200" dirty="0" err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Học</a:t>
          </a:r>
          <a:r>
            <a:rPr lang="en-US" sz="3200" b="1" kern="12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kern="1200" dirty="0" err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sinh</a:t>
          </a:r>
          <a:endParaRPr lang="en-US" sz="3200" kern="1200" dirty="0"/>
        </a:p>
      </dsp:txBody>
      <dsp:txXfrm>
        <a:off x="37467" y="2205665"/>
        <a:ext cx="6021066" cy="692586"/>
      </dsp:txXfrm>
    </dsp:sp>
    <dsp:sp modelId="{8F3B6D51-6576-4847-95F8-097004C88A78}">
      <dsp:nvSpPr>
        <dsp:cNvPr id="0" name=""/>
        <dsp:cNvSpPr/>
      </dsp:nvSpPr>
      <dsp:spPr>
        <a:xfrm>
          <a:off x="0" y="3023080"/>
          <a:ext cx="6096000" cy="8445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3548" tIns="40640" rIns="227584" bIns="40640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vi-VN" sz="2500" kern="1200" dirty="0">
              <a:latin typeface="+mj-lt"/>
              <a:ea typeface="Times New Roman" panose="02020603050405020304" pitchFamily="18" charset="0"/>
              <a:cs typeface="Times New Roman" panose="02020603050405020304" pitchFamily="18" charset="0"/>
            </a:rPr>
            <a:t>SGK</a:t>
          </a:r>
          <a:r>
            <a:rPr lang="en-US" sz="2500" kern="1200" dirty="0">
              <a:latin typeface="+mj-lt"/>
              <a:ea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2500" kern="1200" dirty="0">
            <a:latin typeface="+mj-lt"/>
          </a:endParaRP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500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</a:t>
          </a:r>
          <a:r>
            <a:rPr lang="vi-VN" sz="2500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hước </a:t>
          </a:r>
          <a:r>
            <a:rPr lang="vi-VN" sz="2500" kern="1200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thẳng</a:t>
          </a:r>
          <a:r>
            <a:rPr lang="vi-VN" sz="2500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2500" kern="1200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compa</a:t>
          </a:r>
          <a:r>
            <a:rPr lang="vi-VN" sz="2500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vi-VN" sz="2500" kern="1200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bảng</a:t>
          </a:r>
          <a:r>
            <a:rPr lang="vi-VN" sz="2500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2500" kern="1200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nh</a:t>
          </a:r>
          <a:r>
            <a:rPr lang="en-US" sz="2500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ó</a:t>
          </a:r>
          <a:r>
            <a:rPr lang="vi-VN" sz="2500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m</a:t>
          </a:r>
          <a:r>
            <a:rPr lang="en-US" sz="2500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500" kern="1200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bút</a:t>
          </a:r>
          <a:r>
            <a:rPr lang="en-US" sz="2500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kern="1200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lông</a:t>
          </a:r>
          <a:r>
            <a:rPr lang="en-US" sz="2500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2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3023080"/>
        <a:ext cx="6096000" cy="8445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8A3592-FEF6-4F18-A34B-F0E5D14EE5C6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986841-B6E9-4602-99D2-E5DE71145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248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6947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4799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1551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1152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SAU KHI CHIẾU HẾT LUẬT CHƠI:</a:t>
            </a:r>
          </a:p>
          <a:p>
            <a:r>
              <a:rPr lang="en-US" dirty="0"/>
              <a:t> + </a:t>
            </a:r>
            <a:r>
              <a:rPr lang="en-US" dirty="0" err="1"/>
              <a:t>Luật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vòng</a:t>
            </a:r>
            <a:r>
              <a:rPr lang="en-US" dirty="0"/>
              <a:t> 1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1</a:t>
            </a:r>
          </a:p>
          <a:p>
            <a:r>
              <a:rPr lang="en-US" dirty="0"/>
              <a:t>+ </a:t>
            </a:r>
            <a:r>
              <a:rPr lang="en-US" dirty="0" err="1"/>
              <a:t>Luật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vòng</a:t>
            </a:r>
            <a:r>
              <a:rPr lang="en-US" dirty="0"/>
              <a:t> 2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2</a:t>
            </a:r>
          </a:p>
          <a:p>
            <a:r>
              <a:rPr lang="en-US" dirty="0"/>
              <a:t>+ </a:t>
            </a:r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đội</a:t>
            </a:r>
            <a:r>
              <a:rPr lang="en-US" dirty="0"/>
              <a:t> 1 </a:t>
            </a:r>
            <a:r>
              <a:rPr lang="en-US" dirty="0" err="1"/>
              <a:t>chiến</a:t>
            </a:r>
            <a:r>
              <a:rPr lang="en-US" dirty="0"/>
              <a:t> </a:t>
            </a:r>
            <a:r>
              <a:rPr lang="en-US" dirty="0" err="1"/>
              <a:t>thắng</a:t>
            </a:r>
            <a:r>
              <a:rPr lang="en-US" dirty="0"/>
              <a:t> </a:t>
            </a:r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trắng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1,  </a:t>
            </a:r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đội</a:t>
            </a:r>
            <a:r>
              <a:rPr lang="en-US" dirty="0"/>
              <a:t> 2 </a:t>
            </a:r>
            <a:r>
              <a:rPr lang="en-US" dirty="0" err="1"/>
              <a:t>chiến</a:t>
            </a:r>
            <a:r>
              <a:rPr lang="en-US" dirty="0"/>
              <a:t> </a:t>
            </a:r>
            <a:r>
              <a:rPr lang="en-US" dirty="0" err="1"/>
              <a:t>thắng</a:t>
            </a:r>
            <a:r>
              <a:rPr lang="en-US" dirty="0"/>
              <a:t> </a:t>
            </a:r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trắng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2.</a:t>
            </a:r>
          </a:p>
          <a:p>
            <a:r>
              <a:rPr lang="en-US" dirty="0"/>
              <a:t>+ </a:t>
            </a:r>
            <a:r>
              <a:rPr lang="en-US" dirty="0" err="1"/>
              <a:t>Nhạc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vũ</a:t>
            </a:r>
            <a:r>
              <a:rPr lang="en-US" dirty="0"/>
              <a:t> </a:t>
            </a:r>
            <a:r>
              <a:rPr lang="en-US" dirty="0" err="1"/>
              <a:t>điệu</a:t>
            </a:r>
            <a:r>
              <a:rPr lang="en-US" dirty="0"/>
              <a:t> </a:t>
            </a:r>
            <a:r>
              <a:rPr lang="en-US" dirty="0" err="1"/>
              <a:t>rửa</a:t>
            </a:r>
            <a:r>
              <a:rPr lang="en-US" dirty="0"/>
              <a:t> </a:t>
            </a:r>
            <a:r>
              <a:rPr lang="en-US" dirty="0" err="1"/>
              <a:t>tay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dòng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vũ</a:t>
            </a:r>
            <a:r>
              <a:rPr lang="en-US" dirty="0"/>
              <a:t> </a:t>
            </a:r>
            <a:r>
              <a:rPr lang="en-US" dirty="0" err="1"/>
              <a:t>điệu</a:t>
            </a:r>
            <a:r>
              <a:rPr lang="en-US" dirty="0"/>
              <a:t> </a:t>
            </a:r>
            <a:r>
              <a:rPr lang="en-US" dirty="0" err="1"/>
              <a:t>rửa</a:t>
            </a:r>
            <a:r>
              <a:rPr lang="en-US" dirty="0"/>
              <a:t> </a:t>
            </a:r>
            <a:r>
              <a:rPr lang="en-US" dirty="0" err="1"/>
              <a:t>tay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86841-B6E9-4602-99D2-E5DE711450F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0412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Đội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chiến</a:t>
            </a:r>
            <a:r>
              <a:rPr lang="en-US" dirty="0"/>
              <a:t> </a:t>
            </a:r>
            <a:r>
              <a:rPr lang="en-US" dirty="0" err="1"/>
              <a:t>thắng</a:t>
            </a:r>
            <a:r>
              <a:rPr lang="en-US" dirty="0"/>
              <a:t> </a:t>
            </a:r>
            <a:r>
              <a:rPr lang="en-US" dirty="0" err="1"/>
              <a:t>hãy</a:t>
            </a:r>
            <a:r>
              <a:rPr lang="en-US" dirty="0"/>
              <a:t> </a:t>
            </a:r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đội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.</a:t>
            </a:r>
          </a:p>
          <a:p>
            <a:r>
              <a:rPr lang="en-US" dirty="0"/>
              <a:t>- </a:t>
            </a:r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86841-B6E9-4602-99D2-E5DE711450F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1569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Đội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chiến</a:t>
            </a:r>
            <a:r>
              <a:rPr lang="en-US" dirty="0"/>
              <a:t> </a:t>
            </a:r>
            <a:r>
              <a:rPr lang="en-US" dirty="0" err="1"/>
              <a:t>thắng</a:t>
            </a:r>
            <a:r>
              <a:rPr lang="en-US" dirty="0"/>
              <a:t> </a:t>
            </a:r>
            <a:r>
              <a:rPr lang="en-US" dirty="0" err="1"/>
              <a:t>hãy</a:t>
            </a:r>
            <a:r>
              <a:rPr lang="en-US" dirty="0"/>
              <a:t> </a:t>
            </a:r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đội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86841-B6E9-4602-99D2-E5DE711450F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3644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slide 6.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986841-B6E9-4602-99D2-E5DE711450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60863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tam </a:t>
            </a:r>
            <a:r>
              <a:rPr lang="en-US" dirty="0" err="1"/>
              <a:t>giác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slide 6.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986841-B6E9-4602-99D2-E5DE711450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62985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SAU KHI CHIẾU HẾT LUẬT CHƠI:</a:t>
            </a:r>
          </a:p>
          <a:p>
            <a:r>
              <a:rPr lang="en-US" dirty="0"/>
              <a:t> + </a:t>
            </a:r>
            <a:r>
              <a:rPr lang="en-US" dirty="0" err="1"/>
              <a:t>Luật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vòng</a:t>
            </a:r>
            <a:r>
              <a:rPr lang="en-US" dirty="0"/>
              <a:t> 1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1</a:t>
            </a:r>
          </a:p>
          <a:p>
            <a:r>
              <a:rPr lang="en-US" dirty="0"/>
              <a:t>+ </a:t>
            </a:r>
            <a:r>
              <a:rPr lang="en-US" dirty="0" err="1"/>
              <a:t>Luật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vòng</a:t>
            </a:r>
            <a:r>
              <a:rPr lang="en-US" dirty="0"/>
              <a:t> 2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2</a:t>
            </a:r>
          </a:p>
          <a:p>
            <a:r>
              <a:rPr lang="en-US" dirty="0"/>
              <a:t>+ </a:t>
            </a:r>
            <a:r>
              <a:rPr lang="en-US" dirty="0" err="1"/>
              <a:t>Nhạc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vũ</a:t>
            </a:r>
            <a:r>
              <a:rPr lang="en-US" dirty="0"/>
              <a:t> </a:t>
            </a:r>
            <a:r>
              <a:rPr lang="en-US" dirty="0" err="1"/>
              <a:t>điệu</a:t>
            </a:r>
            <a:r>
              <a:rPr lang="en-US" dirty="0"/>
              <a:t> </a:t>
            </a:r>
            <a:r>
              <a:rPr lang="en-US" dirty="0" err="1"/>
              <a:t>rửa</a:t>
            </a:r>
            <a:r>
              <a:rPr lang="en-US" dirty="0"/>
              <a:t> </a:t>
            </a:r>
            <a:r>
              <a:rPr lang="en-US" dirty="0" err="1"/>
              <a:t>tay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dòng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vũ</a:t>
            </a:r>
            <a:r>
              <a:rPr lang="en-US" dirty="0"/>
              <a:t> </a:t>
            </a:r>
            <a:r>
              <a:rPr lang="en-US" dirty="0" err="1"/>
              <a:t>ddieuj</a:t>
            </a:r>
            <a:r>
              <a:rPr lang="en-US" dirty="0"/>
              <a:t> </a:t>
            </a:r>
            <a:r>
              <a:rPr lang="en-US" dirty="0" err="1"/>
              <a:t>rửa</a:t>
            </a:r>
            <a:r>
              <a:rPr lang="en-US" dirty="0"/>
              <a:t> </a:t>
            </a:r>
            <a:r>
              <a:rPr lang="en-US" dirty="0" err="1"/>
              <a:t>tay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986841-B6E9-4602-99D2-E5DE711450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56575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7940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877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8974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661E7C-2DE2-4310-BFB3-933C52AFA8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FB5D922-AB45-4C1F-8003-9E2902687F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C03646-98A3-4FA7-9211-DA271105BA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6476B-E780-4BB7-8E51-06E7E6D4323F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F89458-518D-474D-AD24-AEA3D426C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EE7ED0-CD0E-4C91-AE6A-0CF6A8683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E6E73-E07B-41EC-B7D0-7B19D6247F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8823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D90B89-35D1-49D1-88C6-E6964A0943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794B99-A8A9-4762-B646-E55AB16E7F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42D42F-82ED-43A1-BD56-122A801BF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6476B-E780-4BB7-8E51-06E7E6D4323F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49D946-FDCC-451F-A4E7-8B5694516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FCD2DB-4663-48B8-B3DA-0D34789F54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E6E73-E07B-41EC-B7D0-7B19D6247F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1039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32A29F-C6E2-43FB-BCB1-7F619550C7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222A08-54AE-45D6-BCB7-6B319C495B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65877C-2840-4315-B3B4-B6E65783D8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6476B-E780-4BB7-8E51-06E7E6D4323F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EAF776-F712-406B-A37C-788528B2C7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8213E1-9A48-4C37-A854-A49FB53A1B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E6E73-E07B-41EC-B7D0-7B19D6247F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8140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303F3C-59FF-4FCD-B2C7-BF602E2A4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2957BF-DFEB-4741-8707-A4D804BA13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C5AB9-800C-4431-AFDA-D595746EC3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EF5808-7F2B-4352-A285-C710F43A1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6476B-E780-4BB7-8E51-06E7E6D4323F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F727BE-77F9-4A8D-A704-F42DA5C1F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698313-7294-4A3D-B1E8-0E27B1F1C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E6E73-E07B-41EC-B7D0-7B19D6247F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7854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F90FD-AAB8-4127-AEA7-B8918440C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B34892-5DDD-4BE2-8ECA-E062B48AB3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6767F9-C73D-44AF-B273-9D6CAFEA87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F9F7D8B-E0D4-45FC-8636-C5FE882384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79945E-B4C9-44AF-91D2-89348BFE8F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3C2D61-3494-4CC5-9E10-246DB6E42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6476B-E780-4BB7-8E51-06E7E6D4323F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E2E160-693F-41EA-A160-AC35AF896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A1DC3C8-368A-4192-97BB-986C8A96D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E6E73-E07B-41EC-B7D0-7B19D6247F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2393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641616-9508-4850-AA53-89D11D2EFE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EC07167-E8AC-4DAD-8505-0C2822FCC4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6476B-E780-4BB7-8E51-06E7E6D4323F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B934B1-D97D-48B3-926F-0EECE9D42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DA3CF9-8ECF-483D-8774-916D1E57E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E6E73-E07B-41EC-B7D0-7B19D6247F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8451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3E793B-216F-4E20-A655-D352CD00F4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6476B-E780-4BB7-8E51-06E7E6D4323F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CA4E6E-9C1E-4DB3-9B21-2C28E668D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10785C-7026-4C47-9604-323A31A68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E6E73-E07B-41EC-B7D0-7B19D6247F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2457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651F7-2104-4001-BB17-91601A983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6C6A5F-1E79-4528-921D-975A232335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836B1E-D305-431C-A541-E9CF456C5D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FAA1EB-7586-4C7D-8E77-019F1AED33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6476B-E780-4BB7-8E51-06E7E6D4323F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1D20E3-BBF4-4396-8947-226C7C40B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891423-6B03-438C-AB06-A7031FE20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E6E73-E07B-41EC-B7D0-7B19D6247F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26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4962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876997-337C-4EDB-99F8-384FBA9A8D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937DA93-F915-4D3C-992C-B44C1165726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B9179E-0277-4D25-81AF-04A1E05C17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132007-5699-4DBF-A008-3EBDAFD88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6476B-E780-4BB7-8E51-06E7E6D4323F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5B66E9-1B70-4FB9-B4B2-788508D630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A52CC2-E2FD-407F-B95C-148907BCA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E6E73-E07B-41EC-B7D0-7B19D6247F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3501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252A38-397C-4437-8276-393615FF88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21D90C-1927-4D43-A96B-5A85600456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FA05AA-6E2C-4CF6-9243-E71BC45542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6476B-E780-4BB7-8E51-06E7E6D4323F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5A1032-D7A8-4B0F-88ED-4AED89FD3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E87EA4-20B3-427A-99FF-E3C02A1E1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E6E73-E07B-41EC-B7D0-7B19D6247F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2679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A0A8D55-87DB-4B05-93CE-27D91FAE39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E9AB2A-F2B8-42F6-BAF4-00BABC7465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DCCA8C-9098-4E0C-AA9D-1393D274E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6476B-E780-4BB7-8E51-06E7E6D4323F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CEC487-1FA4-4834-B970-315619A50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423EEB-D9A0-4290-81F2-B35B760A1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E6E73-E07B-41EC-B7D0-7B19D6247F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1085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66F1F-CE9B-4651-A6AA-CD717754106B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4472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buChar char="•"/>
            </a:pPr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4703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2649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921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4726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7748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8327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1319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6571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717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4153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50254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931228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47160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95337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75362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5633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7611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24694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89541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38424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187658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94064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143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6595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7234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4577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0175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5095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38DDCE-A2E0-4ED5-91D6-A39DA716103D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118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DC73614-3A77-4D8F-9F02-33AEF9FB5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D73C82-664B-4162-8E47-4BCA645004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367D77-DE65-4D1B-9278-E968BF56E0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26476B-E780-4BB7-8E51-06E7E6D4323F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041447-5559-49B9-816D-36F67B70A6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8B665B-C0E9-45EE-B173-43AF6D7E5F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6E6E73-E07B-41EC-B7D0-7B19D6247F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428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166F1F-CE9B-4651-A6AA-CD717754106B}" type="datetimeFigureOut">
              <a:rPr lang="en-US" smtClean="0"/>
              <a:t>5/31/2023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021451-1387-4CA6-816F-3879F97B5C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86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�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�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�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�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�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�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�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�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�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78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780"/>
              <a:t>5/31/2023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78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78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78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86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37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5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9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8.xml"/><Relationship Id="rId9" Type="http://schemas.openxmlformats.org/officeDocument/2006/relationships/slide" Target="slid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4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hyperlink" Target="http://www.allwhitebackground.com/colorful-background-images.html" TargetMode="External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35.png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13" Type="http://schemas.openxmlformats.org/officeDocument/2006/relationships/image" Target="../media/image45.wmf"/><Relationship Id="rId18" Type="http://schemas.openxmlformats.org/officeDocument/2006/relationships/oleObject" Target="../embeddings/oleObject8.bin"/><Relationship Id="rId3" Type="http://schemas.openxmlformats.org/officeDocument/2006/relationships/image" Target="../media/image39.wmf"/><Relationship Id="rId21" Type="http://schemas.openxmlformats.org/officeDocument/2006/relationships/oleObject" Target="../embeddings/oleObject9.bin"/><Relationship Id="rId7" Type="http://schemas.openxmlformats.org/officeDocument/2006/relationships/image" Target="../media/image41.wmf"/><Relationship Id="rId12" Type="http://schemas.openxmlformats.org/officeDocument/2006/relationships/oleObject" Target="../embeddings/oleObject5.bin"/><Relationship Id="rId17" Type="http://schemas.openxmlformats.org/officeDocument/2006/relationships/image" Target="../media/image47.wmf"/><Relationship Id="rId2" Type="http://schemas.openxmlformats.org/officeDocument/2006/relationships/oleObject" Target="../embeddings/oleObject1.bin"/><Relationship Id="rId16" Type="http://schemas.openxmlformats.org/officeDocument/2006/relationships/oleObject" Target="../embeddings/oleObject7.bin"/><Relationship Id="rId20" Type="http://schemas.openxmlformats.org/officeDocument/2006/relationships/image" Target="../media/image49.emf"/><Relationship Id="rId1" Type="http://schemas.openxmlformats.org/officeDocument/2006/relationships/slideLayout" Target="../slideLayouts/slideLayout24.x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44.emf"/><Relationship Id="rId5" Type="http://schemas.openxmlformats.org/officeDocument/2006/relationships/image" Target="../media/image40.wmf"/><Relationship Id="rId15" Type="http://schemas.openxmlformats.org/officeDocument/2006/relationships/image" Target="../media/image46.wmf"/><Relationship Id="rId10" Type="http://schemas.openxmlformats.org/officeDocument/2006/relationships/image" Target="../media/image43.png"/><Relationship Id="rId19" Type="http://schemas.openxmlformats.org/officeDocument/2006/relationships/image" Target="../media/image48.wmf"/><Relationship Id="rId4" Type="http://schemas.openxmlformats.org/officeDocument/2006/relationships/oleObject" Target="../embeddings/oleObject2.bin"/><Relationship Id="rId9" Type="http://schemas.openxmlformats.org/officeDocument/2006/relationships/image" Target="../media/image42.wmf"/><Relationship Id="rId14" Type="http://schemas.openxmlformats.org/officeDocument/2006/relationships/oleObject" Target="../embeddings/oleObject6.bin"/><Relationship Id="rId22" Type="http://schemas.openxmlformats.org/officeDocument/2006/relationships/image" Target="../media/image50.w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wmf"/><Relationship Id="rId13" Type="http://schemas.openxmlformats.org/officeDocument/2006/relationships/image" Target="../media/image25.png"/><Relationship Id="rId3" Type="http://schemas.openxmlformats.org/officeDocument/2006/relationships/slideLayout" Target="../slideLayouts/slideLayout24.xml"/><Relationship Id="rId7" Type="http://schemas.openxmlformats.org/officeDocument/2006/relationships/oleObject" Target="../embeddings/oleObject11.bin"/><Relationship Id="rId12" Type="http://schemas.openxmlformats.org/officeDocument/2006/relationships/image" Target="../media/image55.wmf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2.wmf"/><Relationship Id="rId11" Type="http://schemas.openxmlformats.org/officeDocument/2006/relationships/oleObject" Target="../embeddings/oleObject13.bin"/><Relationship Id="rId5" Type="http://schemas.openxmlformats.org/officeDocument/2006/relationships/oleObject" Target="../embeddings/oleObject10.bin"/><Relationship Id="rId10" Type="http://schemas.openxmlformats.org/officeDocument/2006/relationships/image" Target="../media/image54.wmf"/><Relationship Id="rId4" Type="http://schemas.openxmlformats.org/officeDocument/2006/relationships/image" Target="../media/image51.png"/><Relationship Id="rId9" Type="http://schemas.openxmlformats.org/officeDocument/2006/relationships/oleObject" Target="../embeddings/oleObject12.bin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wmf"/><Relationship Id="rId3" Type="http://schemas.openxmlformats.org/officeDocument/2006/relationships/slideLayout" Target="../slideLayouts/slideLayout24.xml"/><Relationship Id="rId7" Type="http://schemas.openxmlformats.org/officeDocument/2006/relationships/oleObject" Target="../embeddings/oleObject15.bin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7.wmf"/><Relationship Id="rId5" Type="http://schemas.openxmlformats.org/officeDocument/2006/relationships/oleObject" Target="../embeddings/oleObject14.bin"/><Relationship Id="rId10" Type="http://schemas.openxmlformats.org/officeDocument/2006/relationships/image" Target="../media/image23.png"/><Relationship Id="rId4" Type="http://schemas.openxmlformats.org/officeDocument/2006/relationships/image" Target="../media/image56.png"/><Relationship Id="rId9" Type="http://schemas.openxmlformats.org/officeDocument/2006/relationships/image" Target="../media/image59.e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wmf"/><Relationship Id="rId13" Type="http://schemas.openxmlformats.org/officeDocument/2006/relationships/oleObject" Target="../embeddings/oleObject21.bin"/><Relationship Id="rId18" Type="http://schemas.openxmlformats.org/officeDocument/2006/relationships/image" Target="../media/image64.wmf"/><Relationship Id="rId3" Type="http://schemas.openxmlformats.org/officeDocument/2006/relationships/image" Target="../media/image57.wmf"/><Relationship Id="rId21" Type="http://schemas.openxmlformats.org/officeDocument/2006/relationships/oleObject" Target="../embeddings/oleObject25.bin"/><Relationship Id="rId7" Type="http://schemas.openxmlformats.org/officeDocument/2006/relationships/oleObject" Target="../embeddings/oleObject18.bin"/><Relationship Id="rId12" Type="http://schemas.openxmlformats.org/officeDocument/2006/relationships/image" Target="../media/image61.wmf"/><Relationship Id="rId17" Type="http://schemas.openxmlformats.org/officeDocument/2006/relationships/oleObject" Target="../embeddings/oleObject23.bin"/><Relationship Id="rId2" Type="http://schemas.openxmlformats.org/officeDocument/2006/relationships/oleObject" Target="../embeddings/oleObject16.bin"/><Relationship Id="rId16" Type="http://schemas.openxmlformats.org/officeDocument/2006/relationships/image" Target="../media/image63.wmf"/><Relationship Id="rId20" Type="http://schemas.openxmlformats.org/officeDocument/2006/relationships/image" Target="../media/image65.wmf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9.emf"/><Relationship Id="rId11" Type="http://schemas.openxmlformats.org/officeDocument/2006/relationships/oleObject" Target="../embeddings/oleObject20.bin"/><Relationship Id="rId5" Type="http://schemas.openxmlformats.org/officeDocument/2006/relationships/image" Target="../media/image58.wmf"/><Relationship Id="rId15" Type="http://schemas.openxmlformats.org/officeDocument/2006/relationships/oleObject" Target="../embeddings/oleObject22.bin"/><Relationship Id="rId10" Type="http://schemas.openxmlformats.org/officeDocument/2006/relationships/image" Target="../media/image60.wmf"/><Relationship Id="rId19" Type="http://schemas.openxmlformats.org/officeDocument/2006/relationships/oleObject" Target="../embeddings/oleObject24.bin"/><Relationship Id="rId4" Type="http://schemas.openxmlformats.org/officeDocument/2006/relationships/oleObject" Target="../embeddings/oleObject17.bin"/><Relationship Id="rId9" Type="http://schemas.openxmlformats.org/officeDocument/2006/relationships/oleObject" Target="../embeddings/oleObject19.bin"/><Relationship Id="rId14" Type="http://schemas.openxmlformats.org/officeDocument/2006/relationships/image" Target="../media/image62.wmf"/><Relationship Id="rId22" Type="http://schemas.openxmlformats.org/officeDocument/2006/relationships/image" Target="../media/image66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5.png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wmf"/><Relationship Id="rId3" Type="http://schemas.openxmlformats.org/officeDocument/2006/relationships/slideLayout" Target="../slideLayouts/slideLayout24.xml"/><Relationship Id="rId7" Type="http://schemas.openxmlformats.org/officeDocument/2006/relationships/oleObject" Target="../embeddings/oleObject27.bin"/><Relationship Id="rId12" Type="http://schemas.openxmlformats.org/officeDocument/2006/relationships/image" Target="../media/image2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7.wmf"/><Relationship Id="rId11" Type="http://schemas.openxmlformats.org/officeDocument/2006/relationships/image" Target="../media/image70.emf"/><Relationship Id="rId5" Type="http://schemas.openxmlformats.org/officeDocument/2006/relationships/oleObject" Target="../embeddings/oleObject26.bin"/><Relationship Id="rId10" Type="http://schemas.openxmlformats.org/officeDocument/2006/relationships/image" Target="../media/image69.wmf"/><Relationship Id="rId4" Type="http://schemas.openxmlformats.org/officeDocument/2006/relationships/image" Target="../media/image56.png"/><Relationship Id="rId9" Type="http://schemas.openxmlformats.org/officeDocument/2006/relationships/oleObject" Target="../embeddings/oleObject28.bin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emf"/><Relationship Id="rId13" Type="http://schemas.openxmlformats.org/officeDocument/2006/relationships/oleObject" Target="../embeddings/oleObject34.bin"/><Relationship Id="rId3" Type="http://schemas.openxmlformats.org/officeDocument/2006/relationships/image" Target="../media/image67.wmf"/><Relationship Id="rId7" Type="http://schemas.openxmlformats.org/officeDocument/2006/relationships/image" Target="../media/image69.wmf"/><Relationship Id="rId12" Type="http://schemas.openxmlformats.org/officeDocument/2006/relationships/image" Target="../media/image72.wmf"/><Relationship Id="rId2" Type="http://schemas.openxmlformats.org/officeDocument/2006/relationships/oleObject" Target="../embeddings/oleObject29.bin"/><Relationship Id="rId16" Type="http://schemas.openxmlformats.org/officeDocument/2006/relationships/oleObject" Target="../embeddings/oleObject36.bin"/><Relationship Id="rId1" Type="http://schemas.openxmlformats.org/officeDocument/2006/relationships/slideLayout" Target="../slideLayouts/slideLayout24.xml"/><Relationship Id="rId6" Type="http://schemas.openxmlformats.org/officeDocument/2006/relationships/oleObject" Target="../embeddings/oleObject31.bin"/><Relationship Id="rId11" Type="http://schemas.openxmlformats.org/officeDocument/2006/relationships/oleObject" Target="../embeddings/oleObject33.bin"/><Relationship Id="rId5" Type="http://schemas.openxmlformats.org/officeDocument/2006/relationships/image" Target="../media/image68.wmf"/><Relationship Id="rId15" Type="http://schemas.openxmlformats.org/officeDocument/2006/relationships/oleObject" Target="../embeddings/oleObject35.bin"/><Relationship Id="rId10" Type="http://schemas.openxmlformats.org/officeDocument/2006/relationships/image" Target="../media/image71.wmf"/><Relationship Id="rId4" Type="http://schemas.openxmlformats.org/officeDocument/2006/relationships/oleObject" Target="../embeddings/oleObject30.bin"/><Relationship Id="rId9" Type="http://schemas.openxmlformats.org/officeDocument/2006/relationships/oleObject" Target="../embeddings/oleObject32.bin"/><Relationship Id="rId14" Type="http://schemas.openxmlformats.org/officeDocument/2006/relationships/image" Target="../media/image73.w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wisc-online.com/assetrepository/viewasset?id=1508" TargetMode="External"/><Relationship Id="rId13" Type="http://schemas.openxmlformats.org/officeDocument/2006/relationships/image" Target="../media/image10.png"/><Relationship Id="rId3" Type="http://schemas.openxmlformats.org/officeDocument/2006/relationships/image" Target="../media/image3.jpeg"/><Relationship Id="rId7" Type="http://schemas.openxmlformats.org/officeDocument/2006/relationships/image" Target="../media/image5.jpe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allwhitebackground.com/colorful-background-images.html" TargetMode="External"/><Relationship Id="rId11" Type="http://schemas.openxmlformats.org/officeDocument/2006/relationships/image" Target="../media/image8.png"/><Relationship Id="rId5" Type="http://schemas.openxmlformats.org/officeDocument/2006/relationships/image" Target="../media/image4.jpeg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4" Type="http://schemas.openxmlformats.org/officeDocument/2006/relationships/hyperlink" Target="https://www.publicdomainpictures.net/en/view-image.php?image=317882&amp;picture=abstract-background" TargetMode="External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wmf"/><Relationship Id="rId2" Type="http://schemas.openxmlformats.org/officeDocument/2006/relationships/oleObject" Target="../embeddings/oleObject37.bin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76.wmf"/><Relationship Id="rId4" Type="http://schemas.openxmlformats.org/officeDocument/2006/relationships/oleObject" Target="../embeddings/oleObject38.bin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image" Target="../media/image21.png"/><Relationship Id="rId3" Type="http://schemas.openxmlformats.org/officeDocument/2006/relationships/image" Target="../media/image15.gif"/><Relationship Id="rId7" Type="http://schemas.openxmlformats.org/officeDocument/2006/relationships/image" Target="../media/image17.png"/><Relationship Id="rId12" Type="http://schemas.openxmlformats.org/officeDocument/2006/relationships/hyperlink" Target="http://www.allwhitebackground.com/colorful-background-images.html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11" Type="http://schemas.openxmlformats.org/officeDocument/2006/relationships/image" Target="../media/image20.jpeg"/><Relationship Id="rId5" Type="http://schemas.openxmlformats.org/officeDocument/2006/relationships/slide" Target="slide7.xml"/><Relationship Id="rId15" Type="http://schemas.openxmlformats.org/officeDocument/2006/relationships/slide" Target="slide9.xml"/><Relationship Id="rId10" Type="http://schemas.openxmlformats.org/officeDocument/2006/relationships/image" Target="../media/image19.png"/><Relationship Id="rId4" Type="http://schemas.openxmlformats.org/officeDocument/2006/relationships/slide" Target="slide11.xml"/><Relationship Id="rId9" Type="http://schemas.openxmlformats.org/officeDocument/2006/relationships/image" Target="../media/image18.png"/><Relationship Id="rId14" Type="http://schemas.openxmlformats.org/officeDocument/2006/relationships/slide" Target="slide10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12" Type="http://schemas.openxmlformats.org/officeDocument/2006/relationships/image" Target="../media/image2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6.png"/><Relationship Id="rId11" Type="http://schemas.openxmlformats.org/officeDocument/2006/relationships/slide" Target="slide6.xml"/><Relationship Id="rId5" Type="http://schemas.openxmlformats.org/officeDocument/2006/relationships/audio" Target="../media/audio1.wav"/><Relationship Id="rId10" Type="http://schemas.openxmlformats.org/officeDocument/2006/relationships/image" Target="../media/image22.png"/><Relationship Id="rId4" Type="http://schemas.openxmlformats.org/officeDocument/2006/relationships/notesSlide" Target="../notesSlides/notesSlide5.xml"/><Relationship Id="rId9" Type="http://schemas.openxmlformats.org/officeDocument/2006/relationships/slide" Target="slide10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slideLayout" Target="../slideLayouts/slideLayout2.xml"/><Relationship Id="rId7" Type="http://schemas.openxmlformats.org/officeDocument/2006/relationships/slide" Target="slide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4.png"/><Relationship Id="rId11" Type="http://schemas.openxmlformats.org/officeDocument/2006/relationships/image" Target="../media/image25.png"/><Relationship Id="rId5" Type="http://schemas.openxmlformats.org/officeDocument/2006/relationships/image" Target="../media/image15.gif"/><Relationship Id="rId10" Type="http://schemas.openxmlformats.org/officeDocument/2006/relationships/slide" Target="slide6.xml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5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comments" Target="../comments/comment1.xml"/><Relationship Id="rId4" Type="http://schemas.openxmlformats.org/officeDocument/2006/relationships/notesSlide" Target="../notesSlides/notesSlide7.xml"/><Relationship Id="rId9" Type="http://schemas.openxmlformats.org/officeDocument/2006/relationships/slide" Target="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9141713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1">
            <a:extLst>
              <a:ext uri="{FF2B5EF4-FFF2-40B4-BE49-F238E27FC236}">
                <a16:creationId xmlns:a16="http://schemas.microsoft.com/office/drawing/2014/main" id="{BB61B6B9-5F2E-4E24-852D-D871D2FA0570}"/>
              </a:ext>
            </a:extLst>
          </p:cNvPr>
          <p:cNvSpPr/>
          <p:nvPr/>
        </p:nvSpPr>
        <p:spPr>
          <a:xfrm>
            <a:off x="1036516" y="1368697"/>
            <a:ext cx="7377403" cy="13388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50" b="1" dirty="0">
                <a:ln w="0"/>
                <a:solidFill>
                  <a:srgbClr val="0328DF"/>
                </a:solidFill>
                <a:latin typeface="Times New Roman" panose="02020603050405020304" pitchFamily="18" charset="0"/>
              </a:rPr>
              <a:t>§ 4. ĐỊNH LÍ</a:t>
            </a:r>
            <a:endParaRPr lang="en-US" sz="4050" b="1" dirty="0">
              <a:ln w="0"/>
              <a:solidFill>
                <a:srgbClr val="0328DF"/>
              </a:solidFill>
              <a:latin typeface="Calibri Light" panose="020F0302020204030204"/>
            </a:endParaRPr>
          </a:p>
          <a:p>
            <a:pPr algn="ctr"/>
            <a:r>
              <a:rPr lang="en-US" sz="4050" b="1" dirty="0">
                <a:ln w="0"/>
                <a:solidFill>
                  <a:srgbClr val="0328D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050" b="1" dirty="0" err="1">
                <a:ln w="0"/>
                <a:solidFill>
                  <a:srgbClr val="0328D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50" b="1" dirty="0">
                <a:ln w="0"/>
                <a:solidFill>
                  <a:srgbClr val="0328D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3)</a:t>
            </a:r>
            <a:r>
              <a:rPr lang="en-US" sz="4050" b="1" dirty="0">
                <a:ln w="0"/>
                <a:solidFill>
                  <a:srgbClr val="0328DF"/>
                </a:solidFill>
                <a:latin typeface="Calibri Light" panose="020F0302020204030204"/>
              </a:rPr>
              <a:t>  </a:t>
            </a:r>
          </a:p>
        </p:txBody>
      </p:sp>
      <p:sp>
        <p:nvSpPr>
          <p:cNvPr id="15" name="Hộp Văn bản 10">
            <a:extLst>
              <a:ext uri="{FF2B5EF4-FFF2-40B4-BE49-F238E27FC236}">
                <a16:creationId xmlns:a16="http://schemas.microsoft.com/office/drawing/2014/main" id="{D2B28935-FE08-4EA8-AA06-C7169869F84A}"/>
              </a:ext>
            </a:extLst>
          </p:cNvPr>
          <p:cNvSpPr txBox="1"/>
          <p:nvPr/>
        </p:nvSpPr>
        <p:spPr>
          <a:xfrm>
            <a:off x="2295898" y="4279639"/>
            <a:ext cx="416011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HỌC: 2022 - 2023</a:t>
            </a:r>
          </a:p>
        </p:txBody>
      </p:sp>
    </p:spTree>
    <p:extLst>
      <p:ext uri="{BB962C8B-B14F-4D97-AF65-F5344CB8AC3E}">
        <p14:creationId xmlns:p14="http://schemas.microsoft.com/office/powerpoint/2010/main" val="175802242"/>
      </p:ext>
    </p:extLst>
  </p:cSld>
  <p:clrMapOvr>
    <a:masterClrMapping/>
  </p:clrMapOvr>
  <p:transition spd="med">
    <p:pull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Am-thanh-chuc-mung-chien-tha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5FF81A3-FE0D-40CC-BBE2-FCA9A545CF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62600" y="3056171"/>
            <a:ext cx="304800" cy="304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683251B-E3BD-4A01-9237-84E2DC7D37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60855" y="1739075"/>
            <a:ext cx="3469218" cy="268016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9817151-D0DE-492D-A0CF-7DDDEF554BAC}"/>
              </a:ext>
            </a:extLst>
          </p:cNvPr>
          <p:cNvSpPr txBox="1"/>
          <p:nvPr/>
        </p:nvSpPr>
        <p:spPr>
          <a:xfrm rot="2673979">
            <a:off x="4122721" y="1374038"/>
            <a:ext cx="3709454" cy="3626365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6071252"/>
              </a:avLst>
            </a:prstTxWarp>
            <a:spAutoFit/>
            <a:scene3d>
              <a:camera prst="perspectiveLeft"/>
              <a:lightRig rig="threePt" dir="t"/>
            </a:scene3d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ĐỘI </a:t>
            </a:r>
            <a:r>
              <a:rPr lang="en-US" sz="6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CHIẾN THẮNG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31">
            <a:extLst>
              <a:ext uri="{FF2B5EF4-FFF2-40B4-BE49-F238E27FC236}">
                <a16:creationId xmlns:a16="http://schemas.microsoft.com/office/drawing/2014/main" id="{11F17792-4DC2-49C8-AFA6-64EFB6F0DEE0}"/>
              </a:ext>
            </a:extLst>
          </p:cNvPr>
          <p:cNvSpPr/>
          <p:nvPr/>
        </p:nvSpPr>
        <p:spPr>
          <a:xfrm>
            <a:off x="1371600" y="-46940"/>
            <a:ext cx="6680483" cy="738664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TRÒ CHƠI THI AI NHANH HƠN</a:t>
            </a:r>
          </a:p>
        </p:txBody>
      </p:sp>
      <p:pic>
        <p:nvPicPr>
          <p:cNvPr id="3" name="Picture 38">
            <a:extLst>
              <a:ext uri="{FF2B5EF4-FFF2-40B4-BE49-F238E27FC236}">
                <a16:creationId xmlns:a16="http://schemas.microsoft.com/office/drawing/2014/main" id="{45990D57-C62E-4B08-B87A-266200AE94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240" y="552571"/>
            <a:ext cx="5637608" cy="309641"/>
          </a:xfrm>
          <a:prstGeom prst="rect">
            <a:avLst/>
          </a:prstGeom>
        </p:spPr>
      </p:pic>
      <p:pic>
        <p:nvPicPr>
          <p:cNvPr id="18" name="Picture 4" descr="Hình ảnh có liên quan">
            <a:extLst>
              <a:ext uri="{FF2B5EF4-FFF2-40B4-BE49-F238E27FC236}">
                <a16:creationId xmlns:a16="http://schemas.microsoft.com/office/drawing/2014/main" id="{50158717-E415-4AED-81EB-B27BFE7224E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057" y="581368"/>
            <a:ext cx="1759209" cy="172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Hình ảnh có liên quan">
            <a:extLst>
              <a:ext uri="{FF2B5EF4-FFF2-40B4-BE49-F238E27FC236}">
                <a16:creationId xmlns:a16="http://schemas.microsoft.com/office/drawing/2014/main" id="{4BBDA32F-7FAE-4635-9D01-D5AEA9B79EF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9468" y="3260975"/>
            <a:ext cx="944312" cy="925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Hình ảnh có liên quan">
            <a:extLst>
              <a:ext uri="{FF2B5EF4-FFF2-40B4-BE49-F238E27FC236}">
                <a16:creationId xmlns:a16="http://schemas.microsoft.com/office/drawing/2014/main" id="{1B241DFA-D562-4A9F-A431-2400EC913A5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6038" y="3360971"/>
            <a:ext cx="1684551" cy="1650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Hình ảnh có liên quan">
            <a:extLst>
              <a:ext uri="{FF2B5EF4-FFF2-40B4-BE49-F238E27FC236}">
                <a16:creationId xmlns:a16="http://schemas.microsoft.com/office/drawing/2014/main" id="{405B9A2E-E9F7-4E1E-9DF0-F0FE64E5EC6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7958" y="971550"/>
            <a:ext cx="1684551" cy="1650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Hình ảnh có liên quan">
            <a:extLst>
              <a:ext uri="{FF2B5EF4-FFF2-40B4-BE49-F238E27FC236}">
                <a16:creationId xmlns:a16="http://schemas.microsoft.com/office/drawing/2014/main" id="{FC78C3C8-1DFD-4A8D-A88A-A7889D949DB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083" y="2108271"/>
            <a:ext cx="1684551" cy="1650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Hình ảnh có liên quan">
            <a:extLst>
              <a:ext uri="{FF2B5EF4-FFF2-40B4-BE49-F238E27FC236}">
                <a16:creationId xmlns:a16="http://schemas.microsoft.com/office/drawing/2014/main" id="{EA2F4360-6602-4584-A2CF-370B12B86C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208571"/>
            <a:ext cx="2113849" cy="1650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Hình ảnh có liên quan">
            <a:extLst>
              <a:ext uri="{FF2B5EF4-FFF2-40B4-BE49-F238E27FC236}">
                <a16:creationId xmlns:a16="http://schemas.microsoft.com/office/drawing/2014/main" id="{8AD9A53D-9325-4392-BDA7-13E98C7D133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648" y="3408751"/>
            <a:ext cx="793520" cy="77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Hình ảnh có liên quan">
            <a:extLst>
              <a:ext uri="{FF2B5EF4-FFF2-40B4-BE49-F238E27FC236}">
                <a16:creationId xmlns:a16="http://schemas.microsoft.com/office/drawing/2014/main" id="{53258A80-0618-4BC9-AD5D-339A7A2730F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6060" y="1721842"/>
            <a:ext cx="575374" cy="563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Hình ảnh có liên quan">
            <a:extLst>
              <a:ext uri="{FF2B5EF4-FFF2-40B4-BE49-F238E27FC236}">
                <a16:creationId xmlns:a16="http://schemas.microsoft.com/office/drawing/2014/main" id="{4C42BB77-95EF-4754-95C7-351A8A44403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765" y="322259"/>
            <a:ext cx="1684551" cy="1650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Hình ảnh có liên quan">
            <a:extLst>
              <a:ext uri="{FF2B5EF4-FFF2-40B4-BE49-F238E27FC236}">
                <a16:creationId xmlns:a16="http://schemas.microsoft.com/office/drawing/2014/main" id="{3C4C937C-114A-49F9-89BE-036F9E11229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7126" y="3186852"/>
            <a:ext cx="2515084" cy="2464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Isosceles Triangle 18">
            <a:hlinkClick r:id="rId9" action="ppaction://hlinksldjump"/>
            <a:extLst>
              <a:ext uri="{FF2B5EF4-FFF2-40B4-BE49-F238E27FC236}">
                <a16:creationId xmlns:a16="http://schemas.microsoft.com/office/drawing/2014/main" id="{A6F98832-C3DC-461C-A276-E69DCC9B91CD}"/>
              </a:ext>
            </a:extLst>
          </p:cNvPr>
          <p:cNvSpPr/>
          <p:nvPr/>
        </p:nvSpPr>
        <p:spPr>
          <a:xfrm>
            <a:off x="5824585" y="4419243"/>
            <a:ext cx="1275647" cy="66675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392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19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27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0169B-716D-490C-B66D-E7D9960CFD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A5063F-67B2-406E-B9A8-6852E6EFAD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VŨ ĐIỆU RỬA TAY - GHEN CÔ VY - Street Ver. by Quang Đăng #Shorts">
            <a:hlinkClick r:id="" action="ppaction://media"/>
            <a:extLst>
              <a:ext uri="{FF2B5EF4-FFF2-40B4-BE49-F238E27FC236}">
                <a16:creationId xmlns:a16="http://schemas.microsoft.com/office/drawing/2014/main" id="{88823333-BD4B-4043-A05B-DBECA998373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6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66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>
            <a:extLst>
              <a:ext uri="{FF2B5EF4-FFF2-40B4-BE49-F238E27FC236}">
                <a16:creationId xmlns:a16="http://schemas.microsoft.com/office/drawing/2014/main" id="{6A656B1C-173B-4B43-AB27-CCCF9FB7A16C}"/>
              </a:ext>
            </a:extLst>
          </p:cNvPr>
          <p:cNvSpPr txBox="1"/>
          <p:nvPr/>
        </p:nvSpPr>
        <p:spPr>
          <a:xfrm>
            <a:off x="76200" y="481038"/>
            <a:ext cx="7467600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Hai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E2B770A-C72B-4E6A-9491-F9727623DCEF}"/>
              </a:ext>
            </a:extLst>
          </p:cNvPr>
          <p:cNvSpPr txBox="1"/>
          <p:nvPr/>
        </p:nvSpPr>
        <p:spPr>
          <a:xfrm>
            <a:off x="2667000" y="57150"/>
            <a:ext cx="541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ĐỊNH LÍ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D9334C5-1017-45D6-B7D0-E7029777C726}"/>
              </a:ext>
            </a:extLst>
          </p:cNvPr>
          <p:cNvCxnSpPr>
            <a:cxnSpLocks/>
          </p:cNvCxnSpPr>
          <p:nvPr/>
        </p:nvCxnSpPr>
        <p:spPr>
          <a:xfrm>
            <a:off x="381000" y="920007"/>
            <a:ext cx="2286000" cy="0"/>
          </a:xfrm>
          <a:prstGeom prst="line">
            <a:avLst/>
          </a:prstGeom>
          <a:noFill/>
          <a:ln w="38100" cap="flat" cmpd="sng" algn="ctr">
            <a:solidFill>
              <a:srgbClr val="C0504D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535AD551-CA15-494B-98FD-F780C80657B2}"/>
              </a:ext>
            </a:extLst>
          </p:cNvPr>
          <p:cNvCxnSpPr>
            <a:cxnSpLocks/>
          </p:cNvCxnSpPr>
          <p:nvPr/>
        </p:nvCxnSpPr>
        <p:spPr>
          <a:xfrm>
            <a:off x="3265524" y="920007"/>
            <a:ext cx="1485900" cy="0"/>
          </a:xfrm>
          <a:prstGeom prst="line">
            <a:avLst/>
          </a:prstGeom>
          <a:noFill/>
          <a:ln w="38100" cap="flat" cmpd="sng" algn="ctr">
            <a:solidFill>
              <a:srgbClr val="00B0F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38D0476E-00EC-452E-A38B-A6BCE66DDB4F}"/>
              </a:ext>
            </a:extLst>
          </p:cNvPr>
          <p:cNvSpPr txBox="1"/>
          <p:nvPr/>
        </p:nvSpPr>
        <p:spPr>
          <a:xfrm>
            <a:off x="76200" y="1012694"/>
            <a:ext cx="9067800" cy="1953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a, b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a, b song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D4AC3DF-A712-4C70-9E46-F80621B84B86}"/>
              </a:ext>
            </a:extLst>
          </p:cNvPr>
          <p:cNvSpPr txBox="1"/>
          <p:nvPr/>
        </p:nvSpPr>
        <p:spPr>
          <a:xfrm>
            <a:off x="1066800" y="905530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GT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2580A2E-EB40-44F8-B245-29BF4D2CDDB4}"/>
              </a:ext>
            </a:extLst>
          </p:cNvPr>
          <p:cNvSpPr txBox="1"/>
          <p:nvPr/>
        </p:nvSpPr>
        <p:spPr>
          <a:xfrm>
            <a:off x="3615070" y="885594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KL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ACAE7488-3402-4F22-B94F-54B2902988CA}"/>
              </a:ext>
            </a:extLst>
          </p:cNvPr>
          <p:cNvCxnSpPr>
            <a:cxnSpLocks/>
          </p:cNvCxnSpPr>
          <p:nvPr/>
        </p:nvCxnSpPr>
        <p:spPr>
          <a:xfrm>
            <a:off x="1066800" y="1625341"/>
            <a:ext cx="7848600" cy="0"/>
          </a:xfrm>
          <a:prstGeom prst="line">
            <a:avLst/>
          </a:prstGeom>
          <a:noFill/>
          <a:ln w="38100" cap="flat" cmpd="sng" algn="ctr">
            <a:solidFill>
              <a:srgbClr val="C0504D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4A70793F-FBDE-45B0-8970-77AF5BE68CA2}"/>
              </a:ext>
            </a:extLst>
          </p:cNvPr>
          <p:cNvSpPr txBox="1"/>
          <p:nvPr/>
        </p:nvSpPr>
        <p:spPr>
          <a:xfrm>
            <a:off x="4343400" y="1540253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GT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7F3C1AE7-24EF-4BC8-96A9-DB82B1E35B27}"/>
              </a:ext>
            </a:extLst>
          </p:cNvPr>
          <p:cNvCxnSpPr>
            <a:cxnSpLocks/>
          </p:cNvCxnSpPr>
          <p:nvPr/>
        </p:nvCxnSpPr>
        <p:spPr>
          <a:xfrm flipV="1">
            <a:off x="338470" y="2237989"/>
            <a:ext cx="6214730" cy="40416"/>
          </a:xfrm>
          <a:prstGeom prst="line">
            <a:avLst/>
          </a:prstGeom>
          <a:noFill/>
          <a:ln w="38100" cap="flat" cmpd="sng" algn="ctr">
            <a:solidFill>
              <a:srgbClr val="C0504D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31FDAD9A-B2C9-4658-A194-5BFBD31C99EB}"/>
              </a:ext>
            </a:extLst>
          </p:cNvPr>
          <p:cNvSpPr txBox="1"/>
          <p:nvPr/>
        </p:nvSpPr>
        <p:spPr>
          <a:xfrm>
            <a:off x="3615070" y="2193317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GT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0BA9099E-AF62-4B7A-9B7B-5B0EEF9611A5}"/>
              </a:ext>
            </a:extLst>
          </p:cNvPr>
          <p:cNvCxnSpPr>
            <a:cxnSpLocks/>
          </p:cNvCxnSpPr>
          <p:nvPr/>
        </p:nvCxnSpPr>
        <p:spPr>
          <a:xfrm>
            <a:off x="7118054" y="2273177"/>
            <a:ext cx="1263946" cy="0"/>
          </a:xfrm>
          <a:prstGeom prst="line">
            <a:avLst/>
          </a:prstGeom>
          <a:noFill/>
          <a:ln w="38100" cap="flat" cmpd="sng" algn="ctr">
            <a:solidFill>
              <a:srgbClr val="00B0F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D664F3FC-26AA-4E54-B17C-4117E5C4C03F}"/>
              </a:ext>
            </a:extLst>
          </p:cNvPr>
          <p:cNvSpPr txBox="1"/>
          <p:nvPr/>
        </p:nvSpPr>
        <p:spPr>
          <a:xfrm>
            <a:off x="7467600" y="2238764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KL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4206FA75-868D-431C-9E3F-1394CD6E0BA6}"/>
              </a:ext>
            </a:extLst>
          </p:cNvPr>
          <p:cNvCxnSpPr>
            <a:cxnSpLocks/>
          </p:cNvCxnSpPr>
          <p:nvPr/>
        </p:nvCxnSpPr>
        <p:spPr>
          <a:xfrm flipV="1">
            <a:off x="183854" y="2865096"/>
            <a:ext cx="1949746" cy="19954"/>
          </a:xfrm>
          <a:prstGeom prst="line">
            <a:avLst/>
          </a:prstGeom>
          <a:noFill/>
          <a:ln w="38100" cap="flat" cmpd="sng" algn="ctr">
            <a:solidFill>
              <a:srgbClr val="00B0F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9AC714DE-6773-44F8-81BD-034CF8D00DDF}"/>
              </a:ext>
            </a:extLst>
          </p:cNvPr>
          <p:cNvSpPr txBox="1"/>
          <p:nvPr/>
        </p:nvSpPr>
        <p:spPr>
          <a:xfrm>
            <a:off x="533400" y="2850637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1BB3141-DFA7-432E-AC59-0B328B73BBAF}"/>
              </a:ext>
            </a:extLst>
          </p:cNvPr>
          <p:cNvSpPr txBox="1"/>
          <p:nvPr/>
        </p:nvSpPr>
        <p:spPr>
          <a:xfrm>
            <a:off x="42530" y="2981021"/>
            <a:ext cx="9101470" cy="1953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a,b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 le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a, b song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B6A628BD-7C64-4A1C-BDA0-772221F46315}"/>
              </a:ext>
            </a:extLst>
          </p:cNvPr>
          <p:cNvCxnSpPr>
            <a:cxnSpLocks/>
          </p:cNvCxnSpPr>
          <p:nvPr/>
        </p:nvCxnSpPr>
        <p:spPr>
          <a:xfrm flipV="1">
            <a:off x="1111990" y="3579209"/>
            <a:ext cx="7727210" cy="19509"/>
          </a:xfrm>
          <a:prstGeom prst="line">
            <a:avLst/>
          </a:prstGeom>
          <a:noFill/>
          <a:ln w="38100" cap="flat" cmpd="sng" algn="ctr">
            <a:solidFill>
              <a:srgbClr val="C0504D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7C398702-EA19-46C4-9B98-5D271DEFE933}"/>
              </a:ext>
            </a:extLst>
          </p:cNvPr>
          <p:cNvSpPr txBox="1"/>
          <p:nvPr/>
        </p:nvSpPr>
        <p:spPr>
          <a:xfrm>
            <a:off x="4464346" y="3528256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GT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4173DDD9-1752-4163-A5C5-19D1790FEE8A}"/>
              </a:ext>
            </a:extLst>
          </p:cNvPr>
          <p:cNvCxnSpPr>
            <a:cxnSpLocks/>
          </p:cNvCxnSpPr>
          <p:nvPr/>
        </p:nvCxnSpPr>
        <p:spPr>
          <a:xfrm flipV="1">
            <a:off x="158159" y="4205700"/>
            <a:ext cx="6776041" cy="43620"/>
          </a:xfrm>
          <a:prstGeom prst="line">
            <a:avLst/>
          </a:prstGeom>
          <a:noFill/>
          <a:ln w="38100" cap="flat" cmpd="sng" algn="ctr">
            <a:solidFill>
              <a:srgbClr val="C0504D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60933EB8-FCBD-41A7-AF1E-10D62D6E5A48}"/>
              </a:ext>
            </a:extLst>
          </p:cNvPr>
          <p:cNvSpPr txBox="1"/>
          <p:nvPr/>
        </p:nvSpPr>
        <p:spPr>
          <a:xfrm>
            <a:off x="3736016" y="4181320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GT</a:t>
            </a: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E5A9DBD0-D0A4-4722-AFD6-71B9FF4619DC}"/>
              </a:ext>
            </a:extLst>
          </p:cNvPr>
          <p:cNvCxnSpPr>
            <a:cxnSpLocks/>
          </p:cNvCxnSpPr>
          <p:nvPr/>
        </p:nvCxnSpPr>
        <p:spPr>
          <a:xfrm>
            <a:off x="7467600" y="4214947"/>
            <a:ext cx="1263946" cy="0"/>
          </a:xfrm>
          <a:prstGeom prst="line">
            <a:avLst/>
          </a:prstGeom>
          <a:noFill/>
          <a:ln w="38100" cap="flat" cmpd="sng" algn="ctr">
            <a:solidFill>
              <a:srgbClr val="00B0F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4C97F919-DD20-4DB4-9AD7-8595DC9BC745}"/>
              </a:ext>
            </a:extLst>
          </p:cNvPr>
          <p:cNvSpPr txBox="1"/>
          <p:nvPr/>
        </p:nvSpPr>
        <p:spPr>
          <a:xfrm>
            <a:off x="7725218" y="422751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KL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488A1B45-475B-41B6-B66A-4389D15D30CF}"/>
              </a:ext>
            </a:extLst>
          </p:cNvPr>
          <p:cNvCxnSpPr>
            <a:cxnSpLocks/>
          </p:cNvCxnSpPr>
          <p:nvPr/>
        </p:nvCxnSpPr>
        <p:spPr>
          <a:xfrm flipV="1">
            <a:off x="131578" y="4854439"/>
            <a:ext cx="1949746" cy="19954"/>
          </a:xfrm>
          <a:prstGeom prst="line">
            <a:avLst/>
          </a:prstGeom>
          <a:noFill/>
          <a:ln w="38100" cap="flat" cmpd="sng" algn="ctr">
            <a:solidFill>
              <a:srgbClr val="00B0F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66EF73DE-5580-41E6-B1FF-AAFBAF41D4B2}"/>
              </a:ext>
            </a:extLst>
          </p:cNvPr>
          <p:cNvSpPr txBox="1"/>
          <p:nvPr/>
        </p:nvSpPr>
        <p:spPr>
          <a:xfrm>
            <a:off x="654346" y="4838640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KL</a:t>
            </a:r>
          </a:p>
        </p:txBody>
      </p:sp>
    </p:spTree>
    <p:extLst>
      <p:ext uri="{BB962C8B-B14F-4D97-AF65-F5344CB8AC3E}">
        <p14:creationId xmlns:p14="http://schemas.microsoft.com/office/powerpoint/2010/main" val="2847957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7" grpId="0"/>
      <p:bldP spid="38" grpId="0"/>
      <p:bldP spid="39" grpId="0"/>
      <p:bldP spid="41" grpId="0"/>
      <p:bldP spid="43" grpId="0"/>
      <p:bldP spid="45" grpId="0"/>
      <p:bldP spid="47" grpId="0"/>
      <p:bldP spid="4" grpId="0"/>
      <p:bldP spid="49" grpId="0"/>
      <p:bldP spid="51" grpId="0"/>
      <p:bldP spid="53" grpId="0"/>
      <p:bldP spid="5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A264646-0448-4D3D-AD70-19D67F7C4754}"/>
              </a:ext>
            </a:extLst>
          </p:cNvPr>
          <p:cNvSpPr txBox="1"/>
          <p:nvPr/>
        </p:nvSpPr>
        <p:spPr>
          <a:xfrm>
            <a:off x="2667000" y="57150"/>
            <a:ext cx="541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ĐỊNH LÍ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5C81B2D-4F14-41C3-9709-B797072CF65E}"/>
              </a:ext>
            </a:extLst>
          </p:cNvPr>
          <p:cNvSpPr txBox="1"/>
          <p:nvPr/>
        </p:nvSpPr>
        <p:spPr>
          <a:xfrm>
            <a:off x="533399" y="971550"/>
            <a:ext cx="8382001" cy="1307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FF435DF-F25B-4A64-9693-32777C8EBC3A}"/>
              </a:ext>
            </a:extLst>
          </p:cNvPr>
          <p:cNvSpPr txBox="1"/>
          <p:nvPr/>
        </p:nvSpPr>
        <p:spPr>
          <a:xfrm>
            <a:off x="533399" y="2571750"/>
            <a:ext cx="8001001" cy="1307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 le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17F36C7-A1F4-46FE-99DF-57D889C0E37B}"/>
              </a:ext>
            </a:extLst>
          </p:cNvPr>
          <p:cNvCxnSpPr>
            <a:cxnSpLocks/>
          </p:cNvCxnSpPr>
          <p:nvPr/>
        </p:nvCxnSpPr>
        <p:spPr>
          <a:xfrm>
            <a:off x="1600200" y="1625341"/>
            <a:ext cx="6781800" cy="0"/>
          </a:xfrm>
          <a:prstGeom prst="line">
            <a:avLst/>
          </a:prstGeom>
          <a:noFill/>
          <a:ln w="38100" cap="flat" cmpd="sng" algn="ctr">
            <a:solidFill>
              <a:srgbClr val="C0504D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918C4455-717F-4520-96C3-2121E4AEBC2E}"/>
              </a:ext>
            </a:extLst>
          </p:cNvPr>
          <p:cNvSpPr txBox="1"/>
          <p:nvPr/>
        </p:nvSpPr>
        <p:spPr>
          <a:xfrm>
            <a:off x="4343400" y="1540253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GT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7332695-7AA5-4F35-8DFD-7A258FA07D1A}"/>
              </a:ext>
            </a:extLst>
          </p:cNvPr>
          <p:cNvCxnSpPr>
            <a:cxnSpLocks/>
            <a:endCxn id="16" idx="2"/>
          </p:cNvCxnSpPr>
          <p:nvPr/>
        </p:nvCxnSpPr>
        <p:spPr>
          <a:xfrm>
            <a:off x="1098254" y="2255631"/>
            <a:ext cx="3626146" cy="23456"/>
          </a:xfrm>
          <a:prstGeom prst="line">
            <a:avLst/>
          </a:prstGeom>
          <a:noFill/>
          <a:ln w="38100" cap="flat" cmpd="sng" algn="ctr">
            <a:solidFill>
              <a:srgbClr val="00B0F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1FF3F6D9-BF6A-4407-BDAF-BDCA945BB6B1}"/>
              </a:ext>
            </a:extLst>
          </p:cNvPr>
          <p:cNvSpPr txBox="1"/>
          <p:nvPr/>
        </p:nvSpPr>
        <p:spPr>
          <a:xfrm>
            <a:off x="2286000" y="2308012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KL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AAC0E61-5CAE-4211-B51D-2BE39654F6E7}"/>
              </a:ext>
            </a:extLst>
          </p:cNvPr>
          <p:cNvCxnSpPr>
            <a:cxnSpLocks/>
          </p:cNvCxnSpPr>
          <p:nvPr/>
        </p:nvCxnSpPr>
        <p:spPr>
          <a:xfrm>
            <a:off x="1571847" y="3224444"/>
            <a:ext cx="6781800" cy="0"/>
          </a:xfrm>
          <a:prstGeom prst="line">
            <a:avLst/>
          </a:prstGeom>
          <a:noFill/>
          <a:ln w="38100" cap="flat" cmpd="sng" algn="ctr">
            <a:solidFill>
              <a:srgbClr val="C0504D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83E659C5-DC41-4E3F-9E46-67F7C1A398EF}"/>
              </a:ext>
            </a:extLst>
          </p:cNvPr>
          <p:cNvSpPr txBox="1"/>
          <p:nvPr/>
        </p:nvSpPr>
        <p:spPr>
          <a:xfrm>
            <a:off x="4315047" y="3139356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GT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FCFC9EB-CF61-4361-81D5-A808A3F69341}"/>
              </a:ext>
            </a:extLst>
          </p:cNvPr>
          <p:cNvCxnSpPr>
            <a:cxnSpLocks/>
          </p:cNvCxnSpPr>
          <p:nvPr/>
        </p:nvCxnSpPr>
        <p:spPr>
          <a:xfrm>
            <a:off x="1069901" y="3790525"/>
            <a:ext cx="4187899" cy="425"/>
          </a:xfrm>
          <a:prstGeom prst="line">
            <a:avLst/>
          </a:prstGeom>
          <a:noFill/>
          <a:ln w="38100" cap="flat" cmpd="sng" algn="ctr">
            <a:solidFill>
              <a:srgbClr val="00B0F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3166351E-4371-48B9-921C-C0D110094996}"/>
              </a:ext>
            </a:extLst>
          </p:cNvPr>
          <p:cNvSpPr txBox="1"/>
          <p:nvPr/>
        </p:nvSpPr>
        <p:spPr>
          <a:xfrm>
            <a:off x="2819400" y="4006653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KL</a:t>
            </a:r>
          </a:p>
        </p:txBody>
      </p:sp>
    </p:spTree>
    <p:extLst>
      <p:ext uri="{BB962C8B-B14F-4D97-AF65-F5344CB8AC3E}">
        <p14:creationId xmlns:p14="http://schemas.microsoft.com/office/powerpoint/2010/main" val="2629164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6" grpId="0"/>
      <p:bldP spid="17" grpId="0"/>
      <p:bldP spid="19" grpId="0"/>
      <p:bldP spid="21" grpId="0"/>
      <p:bldP spid="26" grpId="0"/>
      <p:bldP spid="2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E6B765C-E492-4D9D-B326-A1DF01AF5D4B}"/>
              </a:ext>
            </a:extLst>
          </p:cNvPr>
          <p:cNvSpPr/>
          <p:nvPr/>
        </p:nvSpPr>
        <p:spPr>
          <a:xfrm>
            <a:off x="2367550" y="3216599"/>
            <a:ext cx="220445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0C864D8-94FF-41B2-991B-05EF775C1920}"/>
              </a:ext>
            </a:extLst>
          </p:cNvPr>
          <p:cNvSpPr/>
          <p:nvPr/>
        </p:nvSpPr>
        <p:spPr>
          <a:xfrm>
            <a:off x="2774547" y="2505616"/>
            <a:ext cx="312489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…,BÀI 4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2C6D747D-C415-4964-A59E-F785BB764022}"/>
              </a:ext>
            </a:extLst>
          </p:cNvPr>
          <p:cNvSpPr/>
          <p:nvPr/>
        </p:nvSpPr>
        <p:spPr>
          <a:xfrm>
            <a:off x="412332" y="1361361"/>
            <a:ext cx="8611974" cy="900246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400" b="1" dirty="0" err="1">
                <a:ln w="11430"/>
                <a:solidFill>
                  <a:srgbClr val="0000CC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5400" b="1" dirty="0">
                <a:ln w="11430"/>
                <a:solidFill>
                  <a:srgbClr val="0000CC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5400" b="1" dirty="0" err="1">
                <a:ln w="11430"/>
                <a:solidFill>
                  <a:srgbClr val="0000CC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5400" b="1" dirty="0">
                <a:ln w="11430"/>
                <a:solidFill>
                  <a:srgbClr val="0000CC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1430"/>
                <a:solidFill>
                  <a:srgbClr val="0000CC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5400" b="1" dirty="0">
                <a:ln w="11430"/>
                <a:solidFill>
                  <a:srgbClr val="0000CC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song </a:t>
            </a:r>
            <a:r>
              <a:rPr lang="en-US" sz="5400" b="1" dirty="0" err="1">
                <a:ln w="11430"/>
                <a:solidFill>
                  <a:srgbClr val="0000CC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endParaRPr lang="en-US" sz="5400" b="1" dirty="0">
              <a:ln w="11430"/>
              <a:solidFill>
                <a:srgbClr val="0000CC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92EA59C7-7EED-485B-A9ED-438A79DA8CB3}"/>
              </a:ext>
            </a:extLst>
          </p:cNvPr>
          <p:cNvSpPr/>
          <p:nvPr/>
        </p:nvSpPr>
        <p:spPr>
          <a:xfrm>
            <a:off x="3011791" y="737243"/>
            <a:ext cx="2650406" cy="577081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33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CHƯƠNG IV</a:t>
            </a:r>
          </a:p>
        </p:txBody>
      </p:sp>
      <p:sp>
        <p:nvSpPr>
          <p:cNvPr id="9" name="Hình chữ nhật 8">
            <a:extLst>
              <a:ext uri="{FF2B5EF4-FFF2-40B4-BE49-F238E27FC236}">
                <a16:creationId xmlns:a16="http://schemas.microsoft.com/office/drawing/2014/main" id="{B373F0C2-A895-4718-B076-FA6AE686B6F1}"/>
              </a:ext>
            </a:extLst>
          </p:cNvPr>
          <p:cNvSpPr/>
          <p:nvPr/>
        </p:nvSpPr>
        <p:spPr>
          <a:xfrm>
            <a:off x="4718319" y="3332016"/>
            <a:ext cx="1759392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00CC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05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00CC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5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00CC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3)</a:t>
            </a:r>
            <a:endParaRPr lang="vi-VN" sz="4050" b="1" dirty="0">
              <a:ln w="13462">
                <a:solidFill>
                  <a:schemeClr val="bg1"/>
                </a:solidFill>
                <a:prstDash val="solid"/>
              </a:ln>
              <a:solidFill>
                <a:srgbClr val="0000CC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5619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75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875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  <p:bldP spid="9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726620" y="996043"/>
            <a:ext cx="3237355" cy="30861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3963976" y="1802888"/>
            <a:ext cx="46781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kiến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endParaRPr lang="en-US" sz="3600" dirty="0">
              <a:solidFill>
                <a:srgbClr val="0000CC"/>
              </a:solidFill>
            </a:endParaRPr>
          </a:p>
        </p:txBody>
      </p:sp>
      <p:pic>
        <p:nvPicPr>
          <p:cNvPr id="4" name="Hình ảnh 3" descr="Ảnh có chứa văn bản, bảng trắng&#10;&#10;Mô tả được tạo tự động">
            <a:extLst>
              <a:ext uri="{FF2B5EF4-FFF2-40B4-BE49-F238E27FC236}">
                <a16:creationId xmlns:a16="http://schemas.microsoft.com/office/drawing/2014/main" id="{887EE42C-D077-4645-BBF8-B59F43E898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073" y="2674299"/>
            <a:ext cx="2186740" cy="2186740"/>
          </a:xfrm>
          <a:prstGeom prst="rect">
            <a:avLst/>
          </a:prstGeom>
        </p:spPr>
      </p:pic>
      <p:sp>
        <p:nvSpPr>
          <p:cNvPr id="6" name="Google Shape;157;p20">
            <a:extLst>
              <a:ext uri="{FF2B5EF4-FFF2-40B4-BE49-F238E27FC236}">
                <a16:creationId xmlns:a16="http://schemas.microsoft.com/office/drawing/2014/main" id="{549CE1D0-6956-4876-8361-E0F1378BD373}"/>
              </a:ext>
            </a:extLst>
          </p:cNvPr>
          <p:cNvSpPr/>
          <p:nvPr/>
        </p:nvSpPr>
        <p:spPr>
          <a:xfrm>
            <a:off x="3963976" y="695755"/>
            <a:ext cx="1063185" cy="600576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sz="1050"/>
          </a:p>
        </p:txBody>
      </p:sp>
      <p:sp>
        <p:nvSpPr>
          <p:cNvPr id="7" name="Google Shape;163;p20">
            <a:extLst>
              <a:ext uri="{FF2B5EF4-FFF2-40B4-BE49-F238E27FC236}">
                <a16:creationId xmlns:a16="http://schemas.microsoft.com/office/drawing/2014/main" id="{9EF570CD-1298-405C-894A-213B5893CEEA}"/>
              </a:ext>
            </a:extLst>
          </p:cNvPr>
          <p:cNvSpPr/>
          <p:nvPr/>
        </p:nvSpPr>
        <p:spPr>
          <a:xfrm>
            <a:off x="4996984" y="454668"/>
            <a:ext cx="522521" cy="295194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sz="1050"/>
          </a:p>
        </p:txBody>
      </p:sp>
      <p:sp>
        <p:nvSpPr>
          <p:cNvPr id="8" name="Google Shape;157;p20">
            <a:extLst>
              <a:ext uri="{FF2B5EF4-FFF2-40B4-BE49-F238E27FC236}">
                <a16:creationId xmlns:a16="http://schemas.microsoft.com/office/drawing/2014/main" id="{73F07BD9-D0A3-45DF-92E3-95CBDA06D588}"/>
              </a:ext>
            </a:extLst>
          </p:cNvPr>
          <p:cNvSpPr/>
          <p:nvPr/>
        </p:nvSpPr>
        <p:spPr>
          <a:xfrm>
            <a:off x="5661293" y="864603"/>
            <a:ext cx="1283501" cy="685007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sz="1050"/>
          </a:p>
        </p:txBody>
      </p:sp>
    </p:spTree>
    <p:extLst>
      <p:ext uri="{BB962C8B-B14F-4D97-AF65-F5344CB8AC3E}">
        <p14:creationId xmlns:p14="http://schemas.microsoft.com/office/powerpoint/2010/main" val="2148924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Picture 10">
            <a:extLst>
              <a:ext uri="{FF2B5EF4-FFF2-40B4-BE49-F238E27FC236}">
                <a16:creationId xmlns:a16="http://schemas.microsoft.com/office/drawing/2014/main" id="{19FEC201-0A63-41BD-9B92-18B4DCCA13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2480381"/>
            <a:ext cx="1676400" cy="2663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0" name="Thought Bubble: Cloud 309">
            <a:extLst>
              <a:ext uri="{FF2B5EF4-FFF2-40B4-BE49-F238E27FC236}">
                <a16:creationId xmlns:a16="http://schemas.microsoft.com/office/drawing/2014/main" id="{80A8DE66-F9D3-4CBC-A685-AAD55C454D5D}"/>
              </a:ext>
            </a:extLst>
          </p:cNvPr>
          <p:cNvSpPr/>
          <p:nvPr/>
        </p:nvSpPr>
        <p:spPr>
          <a:xfrm>
            <a:off x="1562100" y="405848"/>
            <a:ext cx="6705600" cy="2438400"/>
          </a:xfrm>
          <a:prstGeom prst="cloudCallout">
            <a:avLst>
              <a:gd name="adj1" fmla="val -56044"/>
              <a:gd name="adj2" fmla="val 70483"/>
            </a:avLst>
          </a:prstGeom>
          <a:solidFill>
            <a:sysClr val="window" lastClr="FFFFFF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ts val="336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tổng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sơ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duy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3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phút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306" name="Group 305">
            <a:extLst>
              <a:ext uri="{FF2B5EF4-FFF2-40B4-BE49-F238E27FC236}">
                <a16:creationId xmlns:a16="http://schemas.microsoft.com/office/drawing/2014/main" id="{D7B91916-1C74-45E1-B9EA-0E244475F91B}"/>
              </a:ext>
            </a:extLst>
          </p:cNvPr>
          <p:cNvGrpSpPr/>
          <p:nvPr/>
        </p:nvGrpSpPr>
        <p:grpSpPr>
          <a:xfrm>
            <a:off x="3692939" y="3105150"/>
            <a:ext cx="2209800" cy="1905000"/>
            <a:chOff x="12915" y="1568375"/>
            <a:chExt cx="1419753" cy="1419753"/>
          </a:xfrm>
        </p:grpSpPr>
        <p:pic>
          <p:nvPicPr>
            <p:cNvPr id="307" name="Picture 306" descr="Background pattern&#10;&#10;Description automatically generated">
              <a:extLst>
                <a:ext uri="{FF2B5EF4-FFF2-40B4-BE49-F238E27FC236}">
                  <a16:creationId xmlns:a16="http://schemas.microsoft.com/office/drawing/2014/main" id="{2434B94B-E8CC-46CA-978B-2E332F11D9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6"/>
                </a:ext>
              </a:extLst>
            </a:blip>
            <a:srcRect l="17382" r="20120" b="2"/>
            <a:stretch/>
          </p:blipFill>
          <p:spPr>
            <a:xfrm>
              <a:off x="12915" y="1568375"/>
              <a:ext cx="1419753" cy="1419753"/>
            </a:xfrm>
            <a:custGeom>
              <a:avLst/>
              <a:gdLst/>
              <a:ahLst/>
              <a:cxnLst/>
              <a:rect l="l" t="t" r="r" b="b"/>
              <a:pathLst>
                <a:path w="4627646" h="4627648">
                  <a:moveTo>
                    <a:pt x="2313823" y="0"/>
                  </a:moveTo>
                  <a:cubicBezTo>
                    <a:pt x="3591712" y="0"/>
                    <a:pt x="4627646" y="1035934"/>
                    <a:pt x="4627646" y="2313824"/>
                  </a:cubicBezTo>
                  <a:cubicBezTo>
                    <a:pt x="4627646" y="3591714"/>
                    <a:pt x="3591712" y="4627648"/>
                    <a:pt x="2313823" y="4627648"/>
                  </a:cubicBezTo>
                  <a:cubicBezTo>
                    <a:pt x="1035934" y="4627648"/>
                    <a:pt x="0" y="3591714"/>
                    <a:pt x="0" y="2313824"/>
                  </a:cubicBezTo>
                  <a:cubicBezTo>
                    <a:pt x="0" y="1035934"/>
                    <a:pt x="1035934" y="0"/>
                    <a:pt x="2313823" y="0"/>
                  </a:cubicBezTo>
                  <a:close/>
                </a:path>
              </a:pathLst>
            </a:custGeom>
          </p:spPr>
        </p:pic>
        <p:pic>
          <p:nvPicPr>
            <p:cNvPr id="308" name="Picture 307" descr="A picture containing toy, doll&#10;&#10;Description automatically generated">
              <a:extLst>
                <a:ext uri="{FF2B5EF4-FFF2-40B4-BE49-F238E27FC236}">
                  <a16:creationId xmlns:a16="http://schemas.microsoft.com/office/drawing/2014/main" id="{382A3916-3058-4378-AA98-B3DA137FD00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067" y="1718263"/>
              <a:ext cx="962594" cy="962594"/>
            </a:xfrm>
            <a:prstGeom prst="rect">
              <a:avLst/>
            </a:prstGeom>
          </p:spPr>
        </p:pic>
      </p:grpSp>
      <p:pic>
        <p:nvPicPr>
          <p:cNvPr id="2" name="Video đếm ngược 3 phút CÓ ÂM THANH -5 minute countdown video with sound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A80FCFE6-60DD-43B8-85C8-0174719346E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553200" y="3486150"/>
            <a:ext cx="1896533" cy="10668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34383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839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5152">
                <p:cTn id="1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03A1198-A860-4144-8833-356E2F57BA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917142"/>
            <a:ext cx="8382000" cy="4226358"/>
          </a:xfrm>
          <a:prstGeom prst="rect">
            <a:avLst/>
          </a:prstGeom>
        </p:spPr>
      </p:pic>
      <p:sp>
        <p:nvSpPr>
          <p:cNvPr id="14" name="Callout: Double Bent Line with Border and Accent Bar 13">
            <a:extLst>
              <a:ext uri="{FF2B5EF4-FFF2-40B4-BE49-F238E27FC236}">
                <a16:creationId xmlns:a16="http://schemas.microsoft.com/office/drawing/2014/main" id="{994D1A96-663B-44D0-AD08-A967AD781B34}"/>
              </a:ext>
            </a:extLst>
          </p:cNvPr>
          <p:cNvSpPr/>
          <p:nvPr/>
        </p:nvSpPr>
        <p:spPr>
          <a:xfrm>
            <a:off x="1905000" y="1016356"/>
            <a:ext cx="3495839" cy="583449"/>
          </a:xfrm>
          <a:prstGeom prst="accentBorderCallout3">
            <a:avLst>
              <a:gd name="adj1" fmla="val 51944"/>
              <a:gd name="adj2" fmla="val -989"/>
              <a:gd name="adj3" fmla="val 90417"/>
              <a:gd name="adj4" fmla="val -8855"/>
              <a:gd name="adj5" fmla="val 180651"/>
              <a:gd name="adj6" fmla="val -17388"/>
              <a:gd name="adj7" fmla="val 267512"/>
              <a:gd name="adj8" fmla="val -24434"/>
            </a:avLst>
          </a:prstGeom>
          <a:solidFill>
            <a:schemeClr val="bg1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allout: Bent Line 14">
            <a:extLst>
              <a:ext uri="{FF2B5EF4-FFF2-40B4-BE49-F238E27FC236}">
                <a16:creationId xmlns:a16="http://schemas.microsoft.com/office/drawing/2014/main" id="{76DC3B53-753A-4F9E-B4B1-10624FC78DDF}"/>
              </a:ext>
            </a:extLst>
          </p:cNvPr>
          <p:cNvSpPr/>
          <p:nvPr/>
        </p:nvSpPr>
        <p:spPr>
          <a:xfrm>
            <a:off x="1992315" y="2065490"/>
            <a:ext cx="2405097" cy="583449"/>
          </a:xfrm>
          <a:prstGeom prst="borderCallout2">
            <a:avLst>
              <a:gd name="adj1" fmla="val 49128"/>
              <a:gd name="adj2" fmla="val -1884"/>
              <a:gd name="adj3" fmla="val 57019"/>
              <a:gd name="adj4" fmla="val -11225"/>
              <a:gd name="adj5" fmla="val 95750"/>
              <a:gd name="adj6" fmla="val -30814"/>
            </a:avLst>
          </a:prstGeom>
          <a:solidFill>
            <a:schemeClr val="bg1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allout: Line 15">
            <a:extLst>
              <a:ext uri="{FF2B5EF4-FFF2-40B4-BE49-F238E27FC236}">
                <a16:creationId xmlns:a16="http://schemas.microsoft.com/office/drawing/2014/main" id="{9E250B30-3BAA-4EF3-8EE8-533346542653}"/>
              </a:ext>
            </a:extLst>
          </p:cNvPr>
          <p:cNvSpPr/>
          <p:nvPr/>
        </p:nvSpPr>
        <p:spPr>
          <a:xfrm>
            <a:off x="4648200" y="2033076"/>
            <a:ext cx="983204" cy="324138"/>
          </a:xfrm>
          <a:prstGeom prst="borderCallout1">
            <a:avLst>
              <a:gd name="adj1" fmla="val 100031"/>
              <a:gd name="adj2" fmla="val 205"/>
              <a:gd name="adj3" fmla="val 112500"/>
              <a:gd name="adj4" fmla="val -21913"/>
            </a:avLst>
          </a:prstGeom>
          <a:solidFill>
            <a:schemeClr val="bg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allout: Line 16">
            <a:extLst>
              <a:ext uri="{FF2B5EF4-FFF2-40B4-BE49-F238E27FC236}">
                <a16:creationId xmlns:a16="http://schemas.microsoft.com/office/drawing/2014/main" id="{F8435546-F535-48F8-A837-35F3AEF377AF}"/>
              </a:ext>
            </a:extLst>
          </p:cNvPr>
          <p:cNvSpPr/>
          <p:nvPr/>
        </p:nvSpPr>
        <p:spPr>
          <a:xfrm>
            <a:off x="4657035" y="2514283"/>
            <a:ext cx="983204" cy="324138"/>
          </a:xfrm>
          <a:prstGeom prst="borderCallout1">
            <a:avLst>
              <a:gd name="adj1" fmla="val -4895"/>
              <a:gd name="adj2" fmla="val -1108"/>
              <a:gd name="adj3" fmla="val -42673"/>
              <a:gd name="adj4" fmla="val -10747"/>
            </a:avLst>
          </a:prstGeom>
          <a:solidFill>
            <a:schemeClr val="bg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19" name="Callout: Double Bent Line 18">
            <a:extLst>
              <a:ext uri="{FF2B5EF4-FFF2-40B4-BE49-F238E27FC236}">
                <a16:creationId xmlns:a16="http://schemas.microsoft.com/office/drawing/2014/main" id="{444DC4A7-E5D6-48A9-AA11-FFCB33C31601}"/>
              </a:ext>
            </a:extLst>
          </p:cNvPr>
          <p:cNvSpPr/>
          <p:nvPr/>
        </p:nvSpPr>
        <p:spPr>
          <a:xfrm>
            <a:off x="1905000" y="3638550"/>
            <a:ext cx="2949613" cy="567242"/>
          </a:xfrm>
          <a:prstGeom prst="borderCallout3">
            <a:avLst>
              <a:gd name="adj1" fmla="val 52463"/>
              <a:gd name="adj2" fmla="val -1623"/>
              <a:gd name="adj3" fmla="val 23854"/>
              <a:gd name="adj4" fmla="val -11296"/>
              <a:gd name="adj5" fmla="val -20959"/>
              <a:gd name="adj6" fmla="val -19654"/>
              <a:gd name="adj7" fmla="val -57818"/>
              <a:gd name="adj8" fmla="val -26396"/>
            </a:avLst>
          </a:prstGeom>
          <a:solidFill>
            <a:schemeClr val="bg1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76200">
                <a:solidFill>
                  <a:schemeClr val="tx1"/>
                </a:solidFill>
              </a:ln>
            </a:endParaRPr>
          </a:p>
        </p:txBody>
      </p:sp>
      <p:sp>
        <p:nvSpPr>
          <p:cNvPr id="20" name="Callout: Double Bent Line 19">
            <a:extLst>
              <a:ext uri="{FF2B5EF4-FFF2-40B4-BE49-F238E27FC236}">
                <a16:creationId xmlns:a16="http://schemas.microsoft.com/office/drawing/2014/main" id="{293741B4-1EC0-44A4-8EDF-4CC858E0FB9B}"/>
              </a:ext>
            </a:extLst>
          </p:cNvPr>
          <p:cNvSpPr/>
          <p:nvPr/>
        </p:nvSpPr>
        <p:spPr>
          <a:xfrm>
            <a:off x="5273261" y="3179656"/>
            <a:ext cx="1201695" cy="324138"/>
          </a:xfrm>
          <a:prstGeom prst="borderCallout3">
            <a:avLst>
              <a:gd name="adj1" fmla="val 68405"/>
              <a:gd name="adj2" fmla="val 1877"/>
              <a:gd name="adj3" fmla="val 128996"/>
              <a:gd name="adj4" fmla="val -8607"/>
              <a:gd name="adj5" fmla="val 213102"/>
              <a:gd name="adj6" fmla="val -18251"/>
              <a:gd name="adj7" fmla="val 235705"/>
              <a:gd name="adj8" fmla="val -31271"/>
            </a:avLst>
          </a:prstGeom>
          <a:solidFill>
            <a:schemeClr val="bg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Callout: Double Bent Line 20">
            <a:extLst>
              <a:ext uri="{FF2B5EF4-FFF2-40B4-BE49-F238E27FC236}">
                <a16:creationId xmlns:a16="http://schemas.microsoft.com/office/drawing/2014/main" id="{D1E95AD0-7974-4B2E-8233-ED08F3FC7C29}"/>
              </a:ext>
            </a:extLst>
          </p:cNvPr>
          <p:cNvSpPr/>
          <p:nvPr/>
        </p:nvSpPr>
        <p:spPr>
          <a:xfrm>
            <a:off x="5257799" y="3612213"/>
            <a:ext cx="2949613" cy="486208"/>
          </a:xfrm>
          <a:prstGeom prst="borderCallout3">
            <a:avLst>
              <a:gd name="adj1" fmla="val 75510"/>
              <a:gd name="adj2" fmla="val -462"/>
              <a:gd name="adj3" fmla="val 76264"/>
              <a:gd name="adj4" fmla="val -2391"/>
              <a:gd name="adj5" fmla="val 70443"/>
              <a:gd name="adj6" fmla="val -7472"/>
              <a:gd name="adj7" fmla="val 63702"/>
              <a:gd name="adj8" fmla="val -10522"/>
            </a:avLst>
          </a:prstGeom>
          <a:solidFill>
            <a:schemeClr val="bg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Callout: Double Bent Line with Border and Accent Bar 21">
            <a:extLst>
              <a:ext uri="{FF2B5EF4-FFF2-40B4-BE49-F238E27FC236}">
                <a16:creationId xmlns:a16="http://schemas.microsoft.com/office/drawing/2014/main" id="{550D80B9-7C2F-4FCA-9382-D25FF99718C7}"/>
              </a:ext>
            </a:extLst>
          </p:cNvPr>
          <p:cNvSpPr/>
          <p:nvPr/>
        </p:nvSpPr>
        <p:spPr>
          <a:xfrm>
            <a:off x="5257800" y="4206841"/>
            <a:ext cx="2949613" cy="729311"/>
          </a:xfrm>
          <a:prstGeom prst="accentBorderCallout3">
            <a:avLst>
              <a:gd name="adj1" fmla="val 81147"/>
              <a:gd name="adj2" fmla="val -1327"/>
              <a:gd name="adj3" fmla="val 40433"/>
              <a:gd name="adj4" fmla="val -4164"/>
              <a:gd name="adj5" fmla="val -15226"/>
              <a:gd name="adj6" fmla="val -7483"/>
              <a:gd name="adj7" fmla="val -37535"/>
              <a:gd name="adj8" fmla="val -12365"/>
            </a:avLst>
          </a:prstGeom>
          <a:solidFill>
            <a:schemeClr val="bg1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442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726621" y="996042"/>
            <a:ext cx="3249386" cy="3099707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4720036" y="1509963"/>
            <a:ext cx="3094827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50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Luyện</a:t>
            </a:r>
            <a:r>
              <a:rPr lang="en-US" sz="45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50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endParaRPr lang="en-US" sz="4500" dirty="0">
              <a:solidFill>
                <a:srgbClr val="0000CC"/>
              </a:solidFill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65070DB6-3AAA-4E44-BD69-D8EC9843B0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2294793"/>
            <a:ext cx="4762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337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F5557D98-6A8D-40B3-8610-486451D454F2}"/>
              </a:ext>
            </a:extLst>
          </p:cNvPr>
          <p:cNvSpPr txBox="1"/>
          <p:nvPr/>
        </p:nvSpPr>
        <p:spPr>
          <a:xfrm>
            <a:off x="76200" y="57150"/>
            <a:ext cx="9067800" cy="5222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GT, KL </a:t>
            </a:r>
            <a:r>
              <a:rPr lang="en-US" sz="2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0000CC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1A9759D-074A-4836-A90E-9EF2FFE3DD14}"/>
              </a:ext>
            </a:extLst>
          </p:cNvPr>
          <p:cNvSpPr txBox="1"/>
          <p:nvPr/>
        </p:nvSpPr>
        <p:spPr>
          <a:xfrm>
            <a:off x="457200" y="477777"/>
            <a:ext cx="8153400" cy="16065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GT, KL.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GT, KL.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2612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5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5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Freeform: Shape 64">
            <a:extLst>
              <a:ext uri="{FF2B5EF4-FFF2-40B4-BE49-F238E27FC236}">
                <a16:creationId xmlns:a16="http://schemas.microsoft.com/office/drawing/2014/main" id="{61ABD889-CCEB-4BFD-B139-AA3762F04A82}"/>
              </a:ext>
            </a:extLst>
          </p:cNvPr>
          <p:cNvSpPr/>
          <p:nvPr/>
        </p:nvSpPr>
        <p:spPr>
          <a:xfrm rot="5400000">
            <a:off x="-118511" y="116225"/>
            <a:ext cx="3086103" cy="2853654"/>
          </a:xfrm>
          <a:custGeom>
            <a:avLst/>
            <a:gdLst>
              <a:gd name="connsiteX0" fmla="*/ 0 w 4670251"/>
              <a:gd name="connsiteY0" fmla="*/ 2133085 h 4116501"/>
              <a:gd name="connsiteX1" fmla="*/ 0 w 4670251"/>
              <a:gd name="connsiteY1" fmla="*/ 0 h 4116501"/>
              <a:gd name="connsiteX2" fmla="*/ 4670251 w 4670251"/>
              <a:gd name="connsiteY2" fmla="*/ 4116501 h 4116501"/>
              <a:gd name="connsiteX3" fmla="*/ 2250224 w 4670251"/>
              <a:gd name="connsiteY3" fmla="*/ 4116501 h 4116501"/>
              <a:gd name="connsiteX4" fmla="*/ 0 w 4670251"/>
              <a:gd name="connsiteY4" fmla="*/ 2133085 h 4116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0251" h="4116501">
                <a:moveTo>
                  <a:pt x="0" y="2133085"/>
                </a:moveTo>
                <a:lnTo>
                  <a:pt x="0" y="0"/>
                </a:lnTo>
                <a:lnTo>
                  <a:pt x="4670251" y="4116501"/>
                </a:lnTo>
                <a:lnTo>
                  <a:pt x="2250224" y="4116501"/>
                </a:lnTo>
                <a:lnTo>
                  <a:pt x="0" y="2133085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E2F2445-9A05-4DE7-9BE5-87A906C6E4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783435">
            <a:off x="-335593" y="913118"/>
            <a:ext cx="2914977" cy="596823"/>
          </a:xfrm>
          <a:prstGeom prst="rect">
            <a:avLst/>
          </a:prstGeom>
        </p:spPr>
      </p:pic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2652244331"/>
              </p:ext>
            </p:extLst>
          </p:nvPr>
        </p:nvGraphicFramePr>
        <p:xfrm>
          <a:off x="2423936" y="628651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0091053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Graphic spid="8" grpId="0">
        <p:bldAsOne/>
      </p:bldGraphic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C205CF9-E010-483F-9D8A-BAE81C1E016F}"/>
              </a:ext>
            </a:extLst>
          </p:cNvPr>
          <p:cNvSpPr txBox="1"/>
          <p:nvPr/>
        </p:nvSpPr>
        <p:spPr>
          <a:xfrm>
            <a:off x="228600" y="133350"/>
            <a:ext cx="8839200" cy="3046988"/>
          </a:xfrm>
          <a:prstGeom prst="rect">
            <a:avLst/>
          </a:prstGeom>
          <a:noFill/>
          <a:ln w="28575" cmpd="dbl">
            <a:solidFill>
              <a:schemeClr val="accent6">
                <a:lumMod val="75000"/>
              </a:schemeClr>
            </a:solidFill>
            <a:prstDash val="solid"/>
          </a:ln>
        </p:spPr>
        <p:txBody>
          <a:bodyPr wrap="square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 (SGK-107):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song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b) Hai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song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c) Qua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87485F7-72BF-4B5D-BD4E-3DEA6BAE05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3644" y="4363144"/>
            <a:ext cx="780356" cy="780356"/>
          </a:xfrm>
          <a:prstGeom prst="rect">
            <a:avLst/>
          </a:prstGeom>
        </p:spPr>
      </p:pic>
      <p:pic>
        <p:nvPicPr>
          <p:cNvPr id="7" name="Video đếm ngược 3 phút CÓ ÂM THANH -5 minute countdown video with sound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0642FF48-F01C-42A9-870E-D6AE42E24A2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62800" y="4629150"/>
            <a:ext cx="1033550" cy="5813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4592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8396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15152">
                <p:cTn id="25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able 18">
            <a:extLst>
              <a:ext uri="{FF2B5EF4-FFF2-40B4-BE49-F238E27FC236}">
                <a16:creationId xmlns:a16="http://schemas.microsoft.com/office/drawing/2014/main" id="{DC86082C-43BA-4F1D-ACAA-58BB7CFE00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266087"/>
              </p:ext>
            </p:extLst>
          </p:nvPr>
        </p:nvGraphicFramePr>
        <p:xfrm>
          <a:off x="582041" y="672177"/>
          <a:ext cx="3456560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3359">
                  <a:extLst>
                    <a:ext uri="{9D8B030D-6E8A-4147-A177-3AD203B41FA5}">
                      <a16:colId xmlns:a16="http://schemas.microsoft.com/office/drawing/2014/main" val="4028961399"/>
                    </a:ext>
                  </a:extLst>
                </a:gridCol>
                <a:gridCol w="2743201">
                  <a:extLst>
                    <a:ext uri="{9D8B030D-6E8A-4147-A177-3AD203B41FA5}">
                      <a16:colId xmlns:a16="http://schemas.microsoft.com/office/drawing/2014/main" val="2118910536"/>
                    </a:ext>
                  </a:extLst>
                </a:gridCol>
              </a:tblGrid>
              <a:tr h="408940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biệt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,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4835352"/>
                  </a:ext>
                </a:extLst>
              </a:tr>
              <a:tr h="408940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KL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4703433"/>
                  </a:ext>
                </a:extLst>
              </a:tr>
            </a:tbl>
          </a:graphicData>
        </a:graphic>
      </p:graphicFrame>
      <p:graphicFrame>
        <p:nvGraphicFramePr>
          <p:cNvPr id="19" name="Object 18">
            <a:extLst>
              <a:ext uri="{FF2B5EF4-FFF2-40B4-BE49-F238E27FC236}">
                <a16:creationId xmlns:a16="http://schemas.microsoft.com/office/drawing/2014/main" id="{7BC9B6A7-979F-4760-B8BF-5D0FF00DFAA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17601494"/>
              </p:ext>
            </p:extLst>
          </p:nvPr>
        </p:nvGraphicFramePr>
        <p:xfrm>
          <a:off x="4914900" y="2959100"/>
          <a:ext cx="914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914400" imgH="216000" progId="Equation.DSMT4">
                  <p:embed/>
                </p:oleObj>
              </mc:Choice>
              <mc:Fallback>
                <p:oleObj name="Equation" r:id="rId2" imgW="914400" imgH="216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914900" y="2959100"/>
                        <a:ext cx="9144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>
            <a:extLst>
              <a:ext uri="{FF2B5EF4-FFF2-40B4-BE49-F238E27FC236}">
                <a16:creationId xmlns:a16="http://schemas.microsoft.com/office/drawing/2014/main" id="{8CF98E13-1E71-4D37-A961-C8083F7DCD8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502726"/>
              </p:ext>
            </p:extLst>
          </p:nvPr>
        </p:nvGraphicFramePr>
        <p:xfrm>
          <a:off x="1377950" y="1251297"/>
          <a:ext cx="7874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787320" imgH="304560" progId="Equation.DSMT4">
                  <p:embed/>
                </p:oleObj>
              </mc:Choice>
              <mc:Fallback>
                <p:oleObj name="Equation" r:id="rId4" imgW="787320" imgH="3045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377950" y="1251297"/>
                        <a:ext cx="787400" cy="304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>
            <a:extLst>
              <a:ext uri="{FF2B5EF4-FFF2-40B4-BE49-F238E27FC236}">
                <a16:creationId xmlns:a16="http://schemas.microsoft.com/office/drawing/2014/main" id="{3F64774C-0C5C-4FB8-8A44-60A327865FD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03988045"/>
              </p:ext>
            </p:extLst>
          </p:nvPr>
        </p:nvGraphicFramePr>
        <p:xfrm>
          <a:off x="2317750" y="1234939"/>
          <a:ext cx="7747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774360" imgH="317160" progId="Equation.DSMT4">
                  <p:embed/>
                </p:oleObj>
              </mc:Choice>
              <mc:Fallback>
                <p:oleObj name="Equation" r:id="rId6" imgW="774360" imgH="317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317750" y="1234939"/>
                        <a:ext cx="7747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4">
            <a:extLst>
              <a:ext uri="{FF2B5EF4-FFF2-40B4-BE49-F238E27FC236}">
                <a16:creationId xmlns:a16="http://schemas.microsoft.com/office/drawing/2014/main" id="{9266030D-4FB2-4363-8211-0E291C58E67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81292844"/>
              </p:ext>
            </p:extLst>
          </p:nvPr>
        </p:nvGraphicFramePr>
        <p:xfrm>
          <a:off x="1535621" y="1673291"/>
          <a:ext cx="7747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774360" imgH="317160" progId="Equation.DSMT4">
                  <p:embed/>
                </p:oleObj>
              </mc:Choice>
              <mc:Fallback>
                <p:oleObj name="Equation" r:id="rId8" imgW="774360" imgH="317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35621" y="1673291"/>
                        <a:ext cx="7747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6" name="Picture 25">
            <a:extLst>
              <a:ext uri="{FF2B5EF4-FFF2-40B4-BE49-F238E27FC236}">
                <a16:creationId xmlns:a16="http://schemas.microsoft.com/office/drawing/2014/main" id="{18A971AC-42A6-48B4-94E6-B965F9FF93B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40842" y="157739"/>
            <a:ext cx="2895600" cy="1638974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F5D2AE7A-A5F7-46ED-963F-94D6FA71AEDC}"/>
              </a:ext>
            </a:extLst>
          </p:cNvPr>
          <p:cNvSpPr txBox="1"/>
          <p:nvPr/>
        </p:nvSpPr>
        <p:spPr>
          <a:xfrm>
            <a:off x="76200" y="5715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(SGK-107)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701CF01-C9DE-43D2-ABFD-035BFE6F44D0}"/>
              </a:ext>
            </a:extLst>
          </p:cNvPr>
          <p:cNvSpPr txBox="1"/>
          <p:nvPr/>
        </p:nvSpPr>
        <p:spPr>
          <a:xfrm>
            <a:off x="79875" y="514350"/>
            <a:ext cx="16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</a:p>
        </p:txBody>
      </p:sp>
      <p:graphicFrame>
        <p:nvGraphicFramePr>
          <p:cNvPr id="13" name="Table 18">
            <a:extLst>
              <a:ext uri="{FF2B5EF4-FFF2-40B4-BE49-F238E27FC236}">
                <a16:creationId xmlns:a16="http://schemas.microsoft.com/office/drawing/2014/main" id="{8B0969B2-CB55-444A-A885-0DA8679A92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7295324"/>
              </p:ext>
            </p:extLst>
          </p:nvPr>
        </p:nvGraphicFramePr>
        <p:xfrm>
          <a:off x="762000" y="2343150"/>
          <a:ext cx="3810000" cy="1036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2633">
                  <a:extLst>
                    <a:ext uri="{9D8B030D-6E8A-4147-A177-3AD203B41FA5}">
                      <a16:colId xmlns:a16="http://schemas.microsoft.com/office/drawing/2014/main" val="4028961399"/>
                    </a:ext>
                  </a:extLst>
                </a:gridCol>
                <a:gridCol w="2807367">
                  <a:extLst>
                    <a:ext uri="{9D8B030D-6E8A-4147-A177-3AD203B41FA5}">
                      <a16:colId xmlns:a16="http://schemas.microsoft.com/office/drawing/2014/main" val="2118910536"/>
                    </a:ext>
                  </a:extLst>
                </a:gridCol>
              </a:tblGrid>
              <a:tr h="408940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,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4835352"/>
                  </a:ext>
                </a:extLst>
              </a:tr>
              <a:tr h="408940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KL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4703433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8068BDA3-9DB4-4284-8B45-25294409BBBE}"/>
              </a:ext>
            </a:extLst>
          </p:cNvPr>
          <p:cNvSpPr txBox="1"/>
          <p:nvPr/>
        </p:nvSpPr>
        <p:spPr>
          <a:xfrm>
            <a:off x="55526" y="2067820"/>
            <a:ext cx="6905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8042632-5556-41B4-8F8E-86733BDC9F92}"/>
              </a:ext>
            </a:extLst>
          </p:cNvPr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5580" y="1949926"/>
            <a:ext cx="2743200" cy="133254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3EA0EED3-66D0-451E-9740-BC1A051FCCC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4694083"/>
              </p:ext>
            </p:extLst>
          </p:nvPr>
        </p:nvGraphicFramePr>
        <p:xfrm>
          <a:off x="4914900" y="2959100"/>
          <a:ext cx="914400" cy="336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914400" imgH="336960" progId="Equation.DSMT4">
                  <p:embed/>
                </p:oleObj>
              </mc:Choice>
              <mc:Fallback>
                <p:oleObj name="Equation" r:id="rId12" imgW="914400" imgH="336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4914900" y="2959100"/>
                        <a:ext cx="914400" cy="336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CC8C561D-39EC-4389-A335-54B92979A0E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5380395"/>
              </p:ext>
            </p:extLst>
          </p:nvPr>
        </p:nvGraphicFramePr>
        <p:xfrm>
          <a:off x="1853296" y="2496026"/>
          <a:ext cx="7747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774360" imgH="317160" progId="Equation.DSMT4">
                  <p:embed/>
                </p:oleObj>
              </mc:Choice>
              <mc:Fallback>
                <p:oleObj name="Equation" r:id="rId14" imgW="774360" imgH="317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853296" y="2496026"/>
                        <a:ext cx="7747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35B48373-CF01-4A20-8968-0513385D7DB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31435464"/>
              </p:ext>
            </p:extLst>
          </p:nvPr>
        </p:nvGraphicFramePr>
        <p:xfrm>
          <a:off x="2901046" y="2496026"/>
          <a:ext cx="7493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749160" imgH="317160" progId="Equation.DSMT4">
                  <p:embed/>
                </p:oleObj>
              </mc:Choice>
              <mc:Fallback>
                <p:oleObj name="Equation" r:id="rId16" imgW="749160" imgH="317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2901046" y="2496026"/>
                        <a:ext cx="7493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25FEEA2D-FA10-4846-9761-E84CF3E9A20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9128397"/>
              </p:ext>
            </p:extLst>
          </p:nvPr>
        </p:nvGraphicFramePr>
        <p:xfrm>
          <a:off x="1973946" y="2937748"/>
          <a:ext cx="7620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761760" imgH="317160" progId="Equation.DSMT4">
                  <p:embed/>
                </p:oleObj>
              </mc:Choice>
              <mc:Fallback>
                <p:oleObj name="Equation" r:id="rId18" imgW="761760" imgH="317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1973946" y="2937748"/>
                        <a:ext cx="7620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Picture 14">
            <a:extLst>
              <a:ext uri="{FF2B5EF4-FFF2-40B4-BE49-F238E27FC236}">
                <a16:creationId xmlns:a16="http://schemas.microsoft.com/office/drawing/2014/main" id="{D77D29CC-BBDB-4E56-91DE-BD0E2FF2E44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793017" y="3369126"/>
            <a:ext cx="2278931" cy="1513455"/>
          </a:xfrm>
          <a:prstGeom prst="rect">
            <a:avLst/>
          </a:prstGeom>
        </p:spPr>
      </p:pic>
      <p:graphicFrame>
        <p:nvGraphicFramePr>
          <p:cNvPr id="24" name="Table 18">
            <a:extLst>
              <a:ext uri="{FF2B5EF4-FFF2-40B4-BE49-F238E27FC236}">
                <a16:creationId xmlns:a16="http://schemas.microsoft.com/office/drawing/2014/main" id="{AB5A1CB8-B0E5-4A79-8014-56FA637F74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3616044"/>
              </p:ext>
            </p:extLst>
          </p:nvPr>
        </p:nvGraphicFramePr>
        <p:xfrm>
          <a:off x="746040" y="3419541"/>
          <a:ext cx="5439410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0623">
                  <a:extLst>
                    <a:ext uri="{9D8B030D-6E8A-4147-A177-3AD203B41FA5}">
                      <a16:colId xmlns:a16="http://schemas.microsoft.com/office/drawing/2014/main" val="4028961399"/>
                    </a:ext>
                  </a:extLst>
                </a:gridCol>
                <a:gridCol w="4658787">
                  <a:extLst>
                    <a:ext uri="{9D8B030D-6E8A-4147-A177-3AD203B41FA5}">
                      <a16:colId xmlns:a16="http://schemas.microsoft.com/office/drawing/2014/main" val="2118910536"/>
                    </a:ext>
                  </a:extLst>
                </a:gridCol>
              </a:tblGrid>
              <a:tr h="408940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thẳng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4835352"/>
                  </a:ext>
                </a:extLst>
              </a:tr>
              <a:tr h="408940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KL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duy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nhất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qua A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thỏa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mãn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4703433"/>
                  </a:ext>
                </a:extLst>
              </a:tr>
            </a:tbl>
          </a:graphicData>
        </a:graphic>
      </p:graphicFrame>
      <p:sp>
        <p:nvSpPr>
          <p:cNvPr id="27" name="TextBox 26">
            <a:extLst>
              <a:ext uri="{FF2B5EF4-FFF2-40B4-BE49-F238E27FC236}">
                <a16:creationId xmlns:a16="http://schemas.microsoft.com/office/drawing/2014/main" id="{5A1156D5-5A96-46CD-8428-DC2B7FCA8A15}"/>
              </a:ext>
            </a:extLst>
          </p:cNvPr>
          <p:cNvSpPr txBox="1"/>
          <p:nvPr/>
        </p:nvSpPr>
        <p:spPr>
          <a:xfrm>
            <a:off x="117975" y="3527491"/>
            <a:ext cx="567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c)</a:t>
            </a:r>
          </a:p>
        </p:txBody>
      </p:sp>
      <p:graphicFrame>
        <p:nvGraphicFramePr>
          <p:cNvPr id="30" name="Object 29">
            <a:extLst>
              <a:ext uri="{FF2B5EF4-FFF2-40B4-BE49-F238E27FC236}">
                <a16:creationId xmlns:a16="http://schemas.microsoft.com/office/drawing/2014/main" id="{7D0D1C28-655B-4380-8655-8E0E93336EA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01394028"/>
              </p:ext>
            </p:extLst>
          </p:nvPr>
        </p:nvGraphicFramePr>
        <p:xfrm>
          <a:off x="2286000" y="4485437"/>
          <a:ext cx="8382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1" imgW="838080" imgH="317160" progId="Equation.DSMT4">
                  <p:embed/>
                </p:oleObj>
              </mc:Choice>
              <mc:Fallback>
                <p:oleObj name="Equation" r:id="rId21" imgW="838080" imgH="317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2286000" y="4485437"/>
                        <a:ext cx="8382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20027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" grpId="0"/>
      <p:bldP spid="2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C85A19A-0898-4B98-AA2E-3A840D554E73}"/>
              </a:ext>
            </a:extLst>
          </p:cNvPr>
          <p:cNvSpPr txBox="1"/>
          <p:nvPr/>
        </p:nvSpPr>
        <p:spPr>
          <a:xfrm>
            <a:off x="76200" y="133350"/>
            <a:ext cx="7772400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 :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09DAC1-3509-4707-BC75-000B5AC18F60}"/>
              </a:ext>
            </a:extLst>
          </p:cNvPr>
          <p:cNvSpPr txBox="1"/>
          <p:nvPr/>
        </p:nvSpPr>
        <p:spPr>
          <a:xfrm>
            <a:off x="76200" y="742950"/>
            <a:ext cx="8839200" cy="10685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3D43A50A-32A2-487A-8623-B92B16A7EB19}"/>
              </a:ext>
            </a:extLst>
          </p:cNvPr>
          <p:cNvGrpSpPr/>
          <p:nvPr/>
        </p:nvGrpSpPr>
        <p:grpSpPr>
          <a:xfrm>
            <a:off x="76200" y="1797118"/>
            <a:ext cx="9321500" cy="3314369"/>
            <a:chOff x="1143000" y="1017426"/>
            <a:chExt cx="9321500" cy="3314369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34EED301-CF8C-4F38-A668-C6D3AD8F92DB}"/>
                </a:ext>
              </a:extLst>
            </p:cNvPr>
            <p:cNvSpPr/>
            <p:nvPr/>
          </p:nvSpPr>
          <p:spPr>
            <a:xfrm>
              <a:off x="1143000" y="1017426"/>
              <a:ext cx="8991600" cy="19050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GT, KL,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vẽ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định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lí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“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Nếu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thẳng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xx’,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yy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’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cắt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tại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O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thì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góc</a:t>
              </a:r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…….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,          </a:t>
              </a:r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,          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đều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góc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vuông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”.      </a:t>
              </a:r>
            </a:p>
          </p:txBody>
        </p: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C4BD7423-A3A1-49A5-BB96-35807B52EE2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41536" y="3621392"/>
              <a:ext cx="1122964" cy="710403"/>
            </a:xfrm>
            <a:prstGeom prst="rect">
              <a:avLst/>
            </a:prstGeom>
          </p:spPr>
        </p:pic>
      </p:grpSp>
      <p:graphicFrame>
        <p:nvGraphicFramePr>
          <p:cNvPr id="37" name="Object 36">
            <a:extLst>
              <a:ext uri="{FF2B5EF4-FFF2-40B4-BE49-F238E27FC236}">
                <a16:creationId xmlns:a16="http://schemas.microsoft.com/office/drawing/2014/main" id="{F06F33B6-4BE6-42F7-8DB7-E54B221E259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92679692"/>
              </p:ext>
            </p:extLst>
          </p:nvPr>
        </p:nvGraphicFramePr>
        <p:xfrm>
          <a:off x="4835201" y="2501521"/>
          <a:ext cx="1485900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485720" imgH="507960" progId="Equation.DSMT4">
                  <p:embed/>
                </p:oleObj>
              </mc:Choice>
              <mc:Fallback>
                <p:oleObj name="Equation" r:id="rId5" imgW="1485720" imgH="507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835201" y="2501521"/>
                        <a:ext cx="1485900" cy="50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Object 37">
            <a:extLst>
              <a:ext uri="{FF2B5EF4-FFF2-40B4-BE49-F238E27FC236}">
                <a16:creationId xmlns:a16="http://schemas.microsoft.com/office/drawing/2014/main" id="{8A139671-F1AD-4884-8AE3-450DD596155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8490631"/>
              </p:ext>
            </p:extLst>
          </p:nvPr>
        </p:nvGraphicFramePr>
        <p:xfrm>
          <a:off x="304800" y="2943050"/>
          <a:ext cx="736600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736560" imgH="507960" progId="Equation.DSMT4">
                  <p:embed/>
                </p:oleObj>
              </mc:Choice>
              <mc:Fallback>
                <p:oleObj name="Equation" r:id="rId7" imgW="736560" imgH="507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04800" y="2943050"/>
                        <a:ext cx="736600" cy="50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" name="Object 38">
            <a:extLst>
              <a:ext uri="{FF2B5EF4-FFF2-40B4-BE49-F238E27FC236}">
                <a16:creationId xmlns:a16="http://schemas.microsoft.com/office/drawing/2014/main" id="{AD1DF248-F318-4ABE-83F1-12CBA2462AF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25098618"/>
              </p:ext>
            </p:extLst>
          </p:nvPr>
        </p:nvGraphicFramePr>
        <p:xfrm>
          <a:off x="7998018" y="2501521"/>
          <a:ext cx="838200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838080" imgH="507960" progId="Equation.DSMT4">
                  <p:embed/>
                </p:oleObj>
              </mc:Choice>
              <mc:Fallback>
                <p:oleObj name="Equation" r:id="rId9" imgW="838080" imgH="507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998018" y="2501521"/>
                        <a:ext cx="838200" cy="50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Object 39">
            <a:extLst>
              <a:ext uri="{FF2B5EF4-FFF2-40B4-BE49-F238E27FC236}">
                <a16:creationId xmlns:a16="http://schemas.microsoft.com/office/drawing/2014/main" id="{3DA43CB5-7804-48E6-B634-E473CCB08DD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45701051"/>
              </p:ext>
            </p:extLst>
          </p:nvPr>
        </p:nvGraphicFramePr>
        <p:xfrm>
          <a:off x="1358192" y="2943050"/>
          <a:ext cx="800100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799920" imgH="507960" progId="Equation.DSMT4">
                  <p:embed/>
                </p:oleObj>
              </mc:Choice>
              <mc:Fallback>
                <p:oleObj name="Equation" r:id="rId11" imgW="799920" imgH="507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358192" y="2943050"/>
                        <a:ext cx="800100" cy="50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1 Minute timer (Đồng hồ đếm ngược 1 phút)">
            <a:hlinkClick r:id="" action="ppaction://media"/>
            <a:extLst>
              <a:ext uri="{FF2B5EF4-FFF2-40B4-BE49-F238E27FC236}">
                <a16:creationId xmlns:a16="http://schemas.microsoft.com/office/drawing/2014/main" id="{8C4CD54C-C4AE-43D9-8676-13955BE9411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543800" y="4570587"/>
            <a:ext cx="945028" cy="57291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66104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5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5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609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0455">
                <p:cTn id="3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5930966-16E0-4245-8821-5325C1E5A8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1030" y="4255242"/>
            <a:ext cx="859637" cy="859637"/>
          </a:xfrm>
          <a:prstGeom prst="rect">
            <a:avLst/>
          </a:prstGeom>
        </p:spPr>
      </p:pic>
      <p:graphicFrame>
        <p:nvGraphicFramePr>
          <p:cNvPr id="9" name="Table 18">
            <a:extLst>
              <a:ext uri="{FF2B5EF4-FFF2-40B4-BE49-F238E27FC236}">
                <a16:creationId xmlns:a16="http://schemas.microsoft.com/office/drawing/2014/main" id="{3D892ADB-8733-4A67-81B0-8AB05A5567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5925065"/>
              </p:ext>
            </p:extLst>
          </p:nvPr>
        </p:nvGraphicFramePr>
        <p:xfrm>
          <a:off x="17154" y="555171"/>
          <a:ext cx="4454866" cy="1036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9388">
                  <a:extLst>
                    <a:ext uri="{9D8B030D-6E8A-4147-A177-3AD203B41FA5}">
                      <a16:colId xmlns:a16="http://schemas.microsoft.com/office/drawing/2014/main" val="4028961399"/>
                    </a:ext>
                  </a:extLst>
                </a:gridCol>
                <a:gridCol w="3535478">
                  <a:extLst>
                    <a:ext uri="{9D8B030D-6E8A-4147-A177-3AD203B41FA5}">
                      <a16:colId xmlns:a16="http://schemas.microsoft.com/office/drawing/2014/main" val="2118910536"/>
                    </a:ext>
                  </a:extLst>
                </a:gridCol>
              </a:tblGrid>
              <a:tr h="408940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xx’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cắt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yy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’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tại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O,          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4835352"/>
                  </a:ext>
                </a:extLst>
              </a:tr>
              <a:tr h="408940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KL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4703433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7FF5BE03-CD4C-4886-A955-92E825C9D3F9}"/>
              </a:ext>
            </a:extLst>
          </p:cNvPr>
          <p:cNvSpPr txBox="1"/>
          <p:nvPr/>
        </p:nvSpPr>
        <p:spPr>
          <a:xfrm>
            <a:off x="38100" y="42796"/>
            <a:ext cx="2819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369FA22E-F3AA-4E34-AC17-EC33A394257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6127616"/>
              </p:ext>
            </p:extLst>
          </p:nvPr>
        </p:nvGraphicFramePr>
        <p:xfrm>
          <a:off x="3443319" y="555171"/>
          <a:ext cx="1485900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485720" imgH="507960" progId="Equation.DSMT4">
                  <p:embed/>
                </p:oleObj>
              </mc:Choice>
              <mc:Fallback>
                <p:oleObj name="Equation" r:id="rId5" imgW="1485720" imgH="507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443319" y="555171"/>
                        <a:ext cx="1485900" cy="50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2457F6E0-AEB3-42B2-BB83-B942624C726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3629392"/>
              </p:ext>
            </p:extLst>
          </p:nvPr>
        </p:nvGraphicFramePr>
        <p:xfrm>
          <a:off x="1043019" y="1126071"/>
          <a:ext cx="3886200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3886200" imgH="507960" progId="Equation.DSMT4">
                  <p:embed/>
                </p:oleObj>
              </mc:Choice>
              <mc:Fallback>
                <p:oleObj name="Equation" r:id="rId7" imgW="3886200" imgH="507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043019" y="1126071"/>
                        <a:ext cx="3886200" cy="50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id="{30281B45-A6E2-40B9-B0A5-36FB0513D759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-44371"/>
            <a:ext cx="2738755" cy="1929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Video đếm ngược 5 phút CÓ ÂM THANH -5 minute countdown video with sound">
            <a:hlinkClick r:id="" action="ppaction://media"/>
            <a:extLst>
              <a:ext uri="{FF2B5EF4-FFF2-40B4-BE49-F238E27FC236}">
                <a16:creationId xmlns:a16="http://schemas.microsoft.com/office/drawing/2014/main" id="{93DC973F-9263-4695-B7E3-003F77372BA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364324" y="4591701"/>
            <a:ext cx="1000035" cy="5625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73026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03207" fill="hold"/>
                                        <p:tgtEl>
                                          <p:spTgt spid="3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4" dur="20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6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3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2"/>
                  </p:tgtEl>
                </p:cond>
              </p:nextCondLst>
            </p:seq>
            <p:video>
              <p:cMediaNode vol="80000">
                <p:cTn id="42" fill="hold" display="0">
                  <p:stCondLst>
                    <p:cond delay="indefinite"/>
                  </p:stCondLst>
                </p:cTn>
                <p:tgtEl>
                  <p:spTgt spid="312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18">
            <a:extLst>
              <a:ext uri="{FF2B5EF4-FFF2-40B4-BE49-F238E27FC236}">
                <a16:creationId xmlns:a16="http://schemas.microsoft.com/office/drawing/2014/main" id="{3D892ADB-8733-4A67-81B0-8AB05A5567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2126239"/>
              </p:ext>
            </p:extLst>
          </p:nvPr>
        </p:nvGraphicFramePr>
        <p:xfrm>
          <a:off x="17154" y="417125"/>
          <a:ext cx="4454866" cy="1036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9388">
                  <a:extLst>
                    <a:ext uri="{9D8B030D-6E8A-4147-A177-3AD203B41FA5}">
                      <a16:colId xmlns:a16="http://schemas.microsoft.com/office/drawing/2014/main" val="4028961399"/>
                    </a:ext>
                  </a:extLst>
                </a:gridCol>
                <a:gridCol w="3535478">
                  <a:extLst>
                    <a:ext uri="{9D8B030D-6E8A-4147-A177-3AD203B41FA5}">
                      <a16:colId xmlns:a16="http://schemas.microsoft.com/office/drawing/2014/main" val="2118910536"/>
                    </a:ext>
                  </a:extLst>
                </a:gridCol>
              </a:tblGrid>
              <a:tr h="408940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xx’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cắt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yy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’,          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4835352"/>
                  </a:ext>
                </a:extLst>
              </a:tr>
              <a:tr h="408940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KL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4703433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7FF5BE03-CD4C-4886-A955-92E825C9D3F9}"/>
              </a:ext>
            </a:extLst>
          </p:cNvPr>
          <p:cNvSpPr txBox="1"/>
          <p:nvPr/>
        </p:nvSpPr>
        <p:spPr>
          <a:xfrm>
            <a:off x="38100" y="-95250"/>
            <a:ext cx="2819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1: </a:t>
            </a:r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369FA22E-F3AA-4E34-AC17-EC33A394257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62279126"/>
              </p:ext>
            </p:extLst>
          </p:nvPr>
        </p:nvGraphicFramePr>
        <p:xfrm>
          <a:off x="2719419" y="470550"/>
          <a:ext cx="1485900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485720" imgH="507960" progId="Equation.DSMT4">
                  <p:embed/>
                </p:oleObj>
              </mc:Choice>
              <mc:Fallback>
                <p:oleObj name="Equation" r:id="rId2" imgW="1485720" imgH="507960" progId="Equation.DSMT4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369FA22E-F3AA-4E34-AC17-EC33A394257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719419" y="470550"/>
                        <a:ext cx="1485900" cy="50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2457F6E0-AEB3-42B2-BB83-B942624C726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2299774"/>
              </p:ext>
            </p:extLst>
          </p:nvPr>
        </p:nvGraphicFramePr>
        <p:xfrm>
          <a:off x="1043019" y="988025"/>
          <a:ext cx="3886200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886200" imgH="507960" progId="Equation.DSMT4">
                  <p:embed/>
                </p:oleObj>
              </mc:Choice>
              <mc:Fallback>
                <p:oleObj name="Equation" r:id="rId4" imgW="3886200" imgH="50796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2457F6E0-AEB3-42B2-BB83-B942624C726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43019" y="988025"/>
                        <a:ext cx="3886200" cy="50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id="{30281B45-A6E2-40B9-B0A5-36FB0513D759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4423" y="-31463"/>
            <a:ext cx="2738755" cy="192913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FE2B0A2-523C-48D2-9107-06D87B8F757E}"/>
              </a:ext>
            </a:extLst>
          </p:cNvPr>
          <p:cNvSpPr txBox="1"/>
          <p:nvPr/>
        </p:nvSpPr>
        <p:spPr>
          <a:xfrm>
            <a:off x="3188510" y="1403372"/>
            <a:ext cx="220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16EB7346-3257-444D-A36F-318704FBEAB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43422537"/>
              </p:ext>
            </p:extLst>
          </p:nvPr>
        </p:nvGraphicFramePr>
        <p:xfrm>
          <a:off x="261561" y="2727347"/>
          <a:ext cx="914400" cy="336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914400" imgH="336960" progId="Equation.DSMT4">
                  <p:embed/>
                </p:oleObj>
              </mc:Choice>
              <mc:Fallback>
                <p:oleObj name="Equation" r:id="rId7" imgW="914400" imgH="336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61561" y="2727347"/>
                        <a:ext cx="914400" cy="336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61593ADB-11C8-4B75-8859-D4CFD626BB0F}"/>
              </a:ext>
            </a:extLst>
          </p:cNvPr>
          <p:cNvSpPr txBox="1"/>
          <p:nvPr/>
        </p:nvSpPr>
        <p:spPr>
          <a:xfrm>
            <a:off x="228600" y="2056080"/>
            <a:ext cx="675056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endParaRPr lang="en-US" sz="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88B39993-8135-4F76-BE54-CFD7FC63BA8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01231209"/>
              </p:ext>
            </p:extLst>
          </p:nvPr>
        </p:nvGraphicFramePr>
        <p:xfrm>
          <a:off x="1277561" y="2033214"/>
          <a:ext cx="2679700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2679480" imgH="507960" progId="Equation.DSMT4">
                  <p:embed/>
                </p:oleObj>
              </mc:Choice>
              <mc:Fallback>
                <p:oleObj name="Equation" r:id="rId9" imgW="2679480" imgH="507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277561" y="2033214"/>
                        <a:ext cx="2679700" cy="50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68F995E3-007D-4883-B671-83F348896C1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9106348"/>
              </p:ext>
            </p:extLst>
          </p:nvPr>
        </p:nvGraphicFramePr>
        <p:xfrm>
          <a:off x="896561" y="2522508"/>
          <a:ext cx="1485900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1485720" imgH="507960" progId="Equation.DSMT4">
                  <p:embed/>
                </p:oleObj>
              </mc:Choice>
              <mc:Fallback>
                <p:oleObj name="Equation" r:id="rId11" imgW="1485720" imgH="507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896561" y="2522508"/>
                        <a:ext cx="1485900" cy="50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B3DE4CC1-2974-4457-839C-2009ABCC920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37050043"/>
              </p:ext>
            </p:extLst>
          </p:nvPr>
        </p:nvGraphicFramePr>
        <p:xfrm>
          <a:off x="1062471" y="2939306"/>
          <a:ext cx="2565400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2565360" imgH="507960" progId="Equation.DSMT4">
                  <p:embed/>
                </p:oleObj>
              </mc:Choice>
              <mc:Fallback>
                <p:oleObj name="Equation" r:id="rId13" imgW="2565360" imgH="507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062471" y="2939306"/>
                        <a:ext cx="2565400" cy="50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>
            <a:extLst>
              <a:ext uri="{FF2B5EF4-FFF2-40B4-BE49-F238E27FC236}">
                <a16:creationId xmlns:a16="http://schemas.microsoft.com/office/drawing/2014/main" id="{AB142B15-05FB-4286-AE8F-896BCC24C9C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3904276"/>
              </p:ext>
            </p:extLst>
          </p:nvPr>
        </p:nvGraphicFramePr>
        <p:xfrm>
          <a:off x="3829932" y="2950674"/>
          <a:ext cx="2032000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2031840" imgH="507960" progId="Equation.DSMT4">
                  <p:embed/>
                </p:oleObj>
              </mc:Choice>
              <mc:Fallback>
                <p:oleObj name="Equation" r:id="rId15" imgW="2031840" imgH="507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3829932" y="2950674"/>
                        <a:ext cx="2032000" cy="50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>
            <a:extLst>
              <a:ext uri="{FF2B5EF4-FFF2-40B4-BE49-F238E27FC236}">
                <a16:creationId xmlns:a16="http://schemas.microsoft.com/office/drawing/2014/main" id="{ADF4318E-00B6-4822-8AAD-1A1C1075901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24839737"/>
              </p:ext>
            </p:extLst>
          </p:nvPr>
        </p:nvGraphicFramePr>
        <p:xfrm>
          <a:off x="1887161" y="3360264"/>
          <a:ext cx="2654300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2654280" imgH="507960" progId="Equation.DSMT4">
                  <p:embed/>
                </p:oleObj>
              </mc:Choice>
              <mc:Fallback>
                <p:oleObj name="Equation" r:id="rId17" imgW="2654280" imgH="507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1887161" y="3360264"/>
                        <a:ext cx="2654300" cy="50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>
            <a:extLst>
              <a:ext uri="{FF2B5EF4-FFF2-40B4-BE49-F238E27FC236}">
                <a16:creationId xmlns:a16="http://schemas.microsoft.com/office/drawing/2014/main" id="{3C99F032-9539-4AD7-ADF1-8FE75C67A94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2884462"/>
              </p:ext>
            </p:extLst>
          </p:nvPr>
        </p:nvGraphicFramePr>
        <p:xfrm>
          <a:off x="1082673" y="4277854"/>
          <a:ext cx="3848100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9" imgW="3848040" imgH="507960" progId="Equation.DSMT4">
                  <p:embed/>
                </p:oleObj>
              </mc:Choice>
              <mc:Fallback>
                <p:oleObj name="Equation" r:id="rId19" imgW="3848040" imgH="507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1082673" y="4277854"/>
                        <a:ext cx="3848100" cy="50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>
            <a:extLst>
              <a:ext uri="{FF2B5EF4-FFF2-40B4-BE49-F238E27FC236}">
                <a16:creationId xmlns:a16="http://schemas.microsoft.com/office/drawing/2014/main" id="{F7DCB713-03D2-4FCB-BDA5-7E19A802B25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6566679"/>
              </p:ext>
            </p:extLst>
          </p:nvPr>
        </p:nvGraphicFramePr>
        <p:xfrm>
          <a:off x="1874461" y="3820468"/>
          <a:ext cx="2654300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1" imgW="2654280" imgH="507960" progId="Equation.DSMT4">
                  <p:embed/>
                </p:oleObj>
              </mc:Choice>
              <mc:Fallback>
                <p:oleObj name="Equation" r:id="rId21" imgW="2654280" imgH="507960" progId="Equation.DSMT4">
                  <p:embed/>
                  <p:pic>
                    <p:nvPicPr>
                      <p:cNvPr id="20" name="Object 19">
                        <a:extLst>
                          <a:ext uri="{FF2B5EF4-FFF2-40B4-BE49-F238E27FC236}">
                            <a16:creationId xmlns:a16="http://schemas.microsoft.com/office/drawing/2014/main" id="{ADF4318E-00B6-4822-8AAD-1A1C1075901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1874461" y="3820468"/>
                        <a:ext cx="2654300" cy="50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06679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5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25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25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25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25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250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C85A19A-0898-4B98-AA2E-3A840D554E73}"/>
              </a:ext>
            </a:extLst>
          </p:cNvPr>
          <p:cNvSpPr txBox="1"/>
          <p:nvPr/>
        </p:nvSpPr>
        <p:spPr>
          <a:xfrm>
            <a:off x="76200" y="133350"/>
            <a:ext cx="7772400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 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3D43A50A-32A2-487A-8623-B92B16A7EB19}"/>
              </a:ext>
            </a:extLst>
          </p:cNvPr>
          <p:cNvGrpSpPr/>
          <p:nvPr/>
        </p:nvGrpSpPr>
        <p:grpSpPr>
          <a:xfrm>
            <a:off x="76200" y="1123950"/>
            <a:ext cx="9352564" cy="4019550"/>
            <a:chOff x="1447800" y="1017426"/>
            <a:chExt cx="8274102" cy="5723308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34EED301-CF8C-4F38-A668-C6D3AD8F92DB}"/>
                </a:ext>
              </a:extLst>
            </p:cNvPr>
            <p:cNvSpPr/>
            <p:nvPr/>
          </p:nvSpPr>
          <p:spPr>
            <a:xfrm>
              <a:off x="1447800" y="1017426"/>
              <a:ext cx="7924800" cy="19050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Em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hãy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viết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GT, KL,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vẽ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hình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định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lí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“Hai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góc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cùng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phụ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một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góc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thứ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thì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bằng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nhau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”.      </a:t>
              </a:r>
            </a:p>
          </p:txBody>
        </p: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C4BD7423-A3A1-49A5-BB96-35807B52EE2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98938" y="6030331"/>
              <a:ext cx="1122964" cy="710403"/>
            </a:xfrm>
            <a:prstGeom prst="rect">
              <a:avLst/>
            </a:prstGeom>
          </p:spPr>
        </p:pic>
      </p:grpSp>
      <p:pic>
        <p:nvPicPr>
          <p:cNvPr id="9" name="1 Minute timer (Đồng hồ đếm ngược 1 phút)">
            <a:hlinkClick r:id="" action="ppaction://media"/>
            <a:extLst>
              <a:ext uri="{FF2B5EF4-FFF2-40B4-BE49-F238E27FC236}">
                <a16:creationId xmlns:a16="http://schemas.microsoft.com/office/drawing/2014/main" id="{D9989620-84E5-425D-B136-3170F04F2CE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67600" y="4552950"/>
            <a:ext cx="1131237" cy="6858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27883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097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20455">
                <p:cTn id="20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5930966-16E0-4245-8821-5325C1E5A8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3217" y="4255242"/>
            <a:ext cx="859637" cy="859637"/>
          </a:xfrm>
          <a:prstGeom prst="rect">
            <a:avLst/>
          </a:prstGeom>
        </p:spPr>
      </p:pic>
      <p:graphicFrame>
        <p:nvGraphicFramePr>
          <p:cNvPr id="9" name="Table 18">
            <a:extLst>
              <a:ext uri="{FF2B5EF4-FFF2-40B4-BE49-F238E27FC236}">
                <a16:creationId xmlns:a16="http://schemas.microsoft.com/office/drawing/2014/main" id="{3D892ADB-8733-4A67-81B0-8AB05A5567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7710331"/>
              </p:ext>
            </p:extLst>
          </p:nvPr>
        </p:nvGraphicFramePr>
        <p:xfrm>
          <a:off x="17154" y="555171"/>
          <a:ext cx="4021446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9939">
                  <a:extLst>
                    <a:ext uri="{9D8B030D-6E8A-4147-A177-3AD203B41FA5}">
                      <a16:colId xmlns:a16="http://schemas.microsoft.com/office/drawing/2014/main" val="4028961399"/>
                    </a:ext>
                  </a:extLst>
                </a:gridCol>
                <a:gridCol w="3191507">
                  <a:extLst>
                    <a:ext uri="{9D8B030D-6E8A-4147-A177-3AD203B41FA5}">
                      <a16:colId xmlns:a16="http://schemas.microsoft.com/office/drawing/2014/main" val="2118910536"/>
                    </a:ext>
                  </a:extLst>
                </a:gridCol>
              </a:tblGrid>
              <a:tr h="408940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4835352"/>
                  </a:ext>
                </a:extLst>
              </a:tr>
              <a:tr h="408940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KL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4703433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7FF5BE03-CD4C-4886-A955-92E825C9D3F9}"/>
              </a:ext>
            </a:extLst>
          </p:cNvPr>
          <p:cNvSpPr txBox="1"/>
          <p:nvPr/>
        </p:nvSpPr>
        <p:spPr>
          <a:xfrm>
            <a:off x="38100" y="42796"/>
            <a:ext cx="2819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2: </a:t>
            </a: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FBCE3DAD-6058-4977-8CF2-8EF95EB4F9F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6534130"/>
              </p:ext>
            </p:extLst>
          </p:nvPr>
        </p:nvGraphicFramePr>
        <p:xfrm>
          <a:off x="1048560" y="559933"/>
          <a:ext cx="261620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616120" imgH="431640" progId="Equation.DSMT4">
                  <p:embed/>
                </p:oleObj>
              </mc:Choice>
              <mc:Fallback>
                <p:oleObj name="Equation" r:id="rId5" imgW="2616120" imgH="431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048560" y="559933"/>
                        <a:ext cx="2616200" cy="431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88499F1A-43EF-4519-A136-C7E2EF74C53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0084224"/>
              </p:ext>
            </p:extLst>
          </p:nvPr>
        </p:nvGraphicFramePr>
        <p:xfrm>
          <a:off x="997760" y="1002410"/>
          <a:ext cx="260350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2603160" imgH="431640" progId="Equation.DSMT4">
                  <p:embed/>
                </p:oleObj>
              </mc:Choice>
              <mc:Fallback>
                <p:oleObj name="Equation" r:id="rId7" imgW="2603160" imgH="431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997760" y="1002410"/>
                        <a:ext cx="2603500" cy="431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1162B2EB-D53E-4574-870E-6C802064981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85906588"/>
              </p:ext>
            </p:extLst>
          </p:nvPr>
        </p:nvGraphicFramePr>
        <p:xfrm>
          <a:off x="914400" y="1534058"/>
          <a:ext cx="181610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815840" imgH="431640" progId="Equation.DSMT4">
                  <p:embed/>
                </p:oleObj>
              </mc:Choice>
              <mc:Fallback>
                <p:oleObj name="Equation" r:id="rId9" imgW="1815840" imgH="431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914400" y="1534058"/>
                        <a:ext cx="1816100" cy="431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:a16="http://schemas.microsoft.com/office/drawing/2014/main" id="{8D59D558-7F04-4A27-A8D4-BFB71EF25A0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12970" y="203825"/>
            <a:ext cx="2898648" cy="1575816"/>
          </a:xfrm>
          <a:prstGeom prst="rect">
            <a:avLst/>
          </a:prstGeom>
        </p:spPr>
      </p:pic>
      <p:pic>
        <p:nvPicPr>
          <p:cNvPr id="319" name="Video đếm ngược 5 phút CÓ ÂM THANH -5 minute countdown video with sound">
            <a:hlinkClick r:id="" action="ppaction://media"/>
            <a:extLst>
              <a:ext uri="{FF2B5EF4-FFF2-40B4-BE49-F238E27FC236}">
                <a16:creationId xmlns:a16="http://schemas.microsoft.com/office/drawing/2014/main" id="{364906CA-0704-469F-838E-ADDF24C89DE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398304" y="4629150"/>
            <a:ext cx="933459" cy="52507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96906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5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03207" fill="hold"/>
                                        <p:tgtEl>
                                          <p:spTgt spid="3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9" dur="1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41" dur="1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6" dur="1" fill="hold"/>
                                        <p:tgtEl>
                                          <p:spTgt spid="3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9"/>
                  </p:tgtEl>
                </p:cond>
              </p:nextCondLst>
            </p:seq>
            <p:video>
              <p:cMediaNode vol="10606">
                <p:cTn id="47" fill="hold" display="0">
                  <p:stCondLst>
                    <p:cond delay="indefinite"/>
                  </p:stCondLst>
                </p:cTn>
                <p:tgtEl>
                  <p:spTgt spid="319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DDEA1035-0401-47BA-9445-4632969F2E5D}"/>
              </a:ext>
            </a:extLst>
          </p:cNvPr>
          <p:cNvSpPr txBox="1"/>
          <p:nvPr/>
        </p:nvSpPr>
        <p:spPr>
          <a:xfrm>
            <a:off x="2088638" y="2335253"/>
            <a:ext cx="675056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(1)</a:t>
            </a: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(2)</a:t>
            </a: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</a:t>
            </a:r>
          </a:p>
        </p:txBody>
      </p:sp>
      <p:graphicFrame>
        <p:nvGraphicFramePr>
          <p:cNvPr id="9" name="Table 18">
            <a:extLst>
              <a:ext uri="{FF2B5EF4-FFF2-40B4-BE49-F238E27FC236}">
                <a16:creationId xmlns:a16="http://schemas.microsoft.com/office/drawing/2014/main" id="{3D892ADB-8733-4A67-81B0-8AB05A5567DB}"/>
              </a:ext>
            </a:extLst>
          </p:cNvPr>
          <p:cNvGraphicFramePr>
            <a:graphicFrameLocks noGrp="1"/>
          </p:cNvGraphicFramePr>
          <p:nvPr/>
        </p:nvGraphicFramePr>
        <p:xfrm>
          <a:off x="17154" y="555171"/>
          <a:ext cx="4021446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9939">
                  <a:extLst>
                    <a:ext uri="{9D8B030D-6E8A-4147-A177-3AD203B41FA5}">
                      <a16:colId xmlns:a16="http://schemas.microsoft.com/office/drawing/2014/main" val="4028961399"/>
                    </a:ext>
                  </a:extLst>
                </a:gridCol>
                <a:gridCol w="3191507">
                  <a:extLst>
                    <a:ext uri="{9D8B030D-6E8A-4147-A177-3AD203B41FA5}">
                      <a16:colId xmlns:a16="http://schemas.microsoft.com/office/drawing/2014/main" val="2118910536"/>
                    </a:ext>
                  </a:extLst>
                </a:gridCol>
              </a:tblGrid>
              <a:tr h="408940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4835352"/>
                  </a:ext>
                </a:extLst>
              </a:tr>
              <a:tr h="408940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KL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4703433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7FF5BE03-CD4C-4886-A955-92E825C9D3F9}"/>
              </a:ext>
            </a:extLst>
          </p:cNvPr>
          <p:cNvSpPr txBox="1"/>
          <p:nvPr/>
        </p:nvSpPr>
        <p:spPr>
          <a:xfrm>
            <a:off x="38100" y="42796"/>
            <a:ext cx="2819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2: </a:t>
            </a: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FBCE3DAD-6058-4977-8CF2-8EF95EB4F9F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7476100"/>
              </p:ext>
            </p:extLst>
          </p:nvPr>
        </p:nvGraphicFramePr>
        <p:xfrm>
          <a:off x="3073400" y="2350543"/>
          <a:ext cx="261620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616120" imgH="431640" progId="Equation.DSMT4">
                  <p:embed/>
                </p:oleObj>
              </mc:Choice>
              <mc:Fallback>
                <p:oleObj name="Equation" r:id="rId2" imgW="2616120" imgH="431640" progId="Equation.DSMT4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FBCE3DAD-6058-4977-8CF2-8EF95EB4F9F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073400" y="2350543"/>
                        <a:ext cx="2616200" cy="431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88499F1A-43EF-4519-A136-C7E2EF74C53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97760" y="1002410"/>
          <a:ext cx="260350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603160" imgH="431640" progId="Equation.DSMT4">
                  <p:embed/>
                </p:oleObj>
              </mc:Choice>
              <mc:Fallback>
                <p:oleObj name="Equation" r:id="rId4" imgW="2603160" imgH="431640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88499F1A-43EF-4519-A136-C7E2EF74C53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97760" y="1002410"/>
                        <a:ext cx="2603500" cy="431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1162B2EB-D53E-4574-870E-6C802064981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90295" y="1591173"/>
          <a:ext cx="181610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815840" imgH="431640" progId="Equation.DSMT4">
                  <p:embed/>
                </p:oleObj>
              </mc:Choice>
              <mc:Fallback>
                <p:oleObj name="Equation" r:id="rId6" imgW="1815840" imgH="431640" progId="Equation.DSMT4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1162B2EB-D53E-4574-870E-6C802064981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090295" y="1591173"/>
                        <a:ext cx="1816100" cy="431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:a16="http://schemas.microsoft.com/office/drawing/2014/main" id="{8D59D558-7F04-4A27-A8D4-BFB71EF25A0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53000" y="269356"/>
            <a:ext cx="3164665" cy="184519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4130CED-D9CF-41AB-B0E8-10DBB3F5531C}"/>
              </a:ext>
            </a:extLst>
          </p:cNvPr>
          <p:cNvSpPr txBox="1"/>
          <p:nvPr/>
        </p:nvSpPr>
        <p:spPr>
          <a:xfrm>
            <a:off x="3352800" y="1917097"/>
            <a:ext cx="220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AE82834D-F20B-4EEB-B835-380F3050936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7541128"/>
              </p:ext>
            </p:extLst>
          </p:nvPr>
        </p:nvGraphicFramePr>
        <p:xfrm>
          <a:off x="2674937" y="2806491"/>
          <a:ext cx="304800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3047760" imgH="431640" progId="Equation.DSMT4">
                  <p:embed/>
                </p:oleObj>
              </mc:Choice>
              <mc:Fallback>
                <p:oleObj name="Equation" r:id="rId9" imgW="3047760" imgH="431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674937" y="2806491"/>
                        <a:ext cx="3048000" cy="431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E97E9D2A-7D6E-4DD1-A860-03E1029215F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6097536"/>
              </p:ext>
            </p:extLst>
          </p:nvPr>
        </p:nvGraphicFramePr>
        <p:xfrm>
          <a:off x="2690812" y="3663950"/>
          <a:ext cx="302260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3022560" imgH="431640" progId="Equation.DSMT4">
                  <p:embed/>
                </p:oleObj>
              </mc:Choice>
              <mc:Fallback>
                <p:oleObj name="Equation" r:id="rId11" imgW="3022560" imgH="431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690812" y="3663950"/>
                        <a:ext cx="3022600" cy="431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8DC10C7E-41E7-443C-835C-9D70AD621AF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846072"/>
              </p:ext>
            </p:extLst>
          </p:nvPr>
        </p:nvGraphicFramePr>
        <p:xfrm>
          <a:off x="4997450" y="4040188"/>
          <a:ext cx="1879600" cy="436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1879560" imgH="431640" progId="Equation.DSMT4">
                  <p:embed/>
                </p:oleObj>
              </mc:Choice>
              <mc:Fallback>
                <p:oleObj name="Equation" r:id="rId13" imgW="1879560" imgH="431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4997450" y="4040188"/>
                        <a:ext cx="1879600" cy="4365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42F32834-0BB2-4E9C-BE3A-E3642437101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89407181"/>
              </p:ext>
            </p:extLst>
          </p:nvPr>
        </p:nvGraphicFramePr>
        <p:xfrm>
          <a:off x="991410" y="532002"/>
          <a:ext cx="261620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2616120" imgH="431640" progId="Equation.DSMT4">
                  <p:embed/>
                </p:oleObj>
              </mc:Choice>
              <mc:Fallback>
                <p:oleObj name="Equation" r:id="rId15" imgW="2616120" imgH="431640" progId="Equation.DSMT4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FBCE3DAD-6058-4977-8CF2-8EF95EB4F9F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991410" y="532002"/>
                        <a:ext cx="2616200" cy="431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>
            <a:extLst>
              <a:ext uri="{FF2B5EF4-FFF2-40B4-BE49-F238E27FC236}">
                <a16:creationId xmlns:a16="http://schemas.microsoft.com/office/drawing/2014/main" id="{F19CE3AF-BEFA-494D-9102-B9293A7DDC1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7794775"/>
              </p:ext>
            </p:extLst>
          </p:nvPr>
        </p:nvGraphicFramePr>
        <p:xfrm>
          <a:off x="3155950" y="3271422"/>
          <a:ext cx="260350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2603160" imgH="431640" progId="Equation.DSMT4">
                  <p:embed/>
                </p:oleObj>
              </mc:Choice>
              <mc:Fallback>
                <p:oleObj name="Equation" r:id="rId16" imgW="2603160" imgH="431640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88499F1A-43EF-4519-A136-C7E2EF74C53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155950" y="3271422"/>
                        <a:ext cx="2603500" cy="431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87355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5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25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25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838200" y="781050"/>
            <a:ext cx="3219450" cy="30861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4343400" y="1936499"/>
            <a:ext cx="4495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VẬN DỤNG</a:t>
            </a:r>
            <a:endParaRPr lang="en-US" sz="3200" dirty="0">
              <a:solidFill>
                <a:srgbClr val="0000CC"/>
              </a:solidFill>
            </a:endParaRPr>
          </a:p>
        </p:txBody>
      </p:sp>
      <p:pic>
        <p:nvPicPr>
          <p:cNvPr id="4" name="Hình ảnh 3" descr="Ảnh có chứa văn bản, đồ chơi, đồ họa véc-tơ, danh thiếp&#10;&#10;Mô tả được tạo tự động">
            <a:extLst>
              <a:ext uri="{FF2B5EF4-FFF2-40B4-BE49-F238E27FC236}">
                <a16:creationId xmlns:a16="http://schemas.microsoft.com/office/drawing/2014/main" id="{A667EB62-86C3-4EF0-AA26-81461A6A5A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225" y="2676087"/>
            <a:ext cx="2320220" cy="2234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533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1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AD31806-19EF-4954-BE35-10EF374FDC26}"/>
              </a:ext>
            </a:extLst>
          </p:cNvPr>
          <p:cNvSpPr txBox="1"/>
          <p:nvPr/>
        </p:nvSpPr>
        <p:spPr>
          <a:xfrm>
            <a:off x="228600" y="1428750"/>
            <a:ext cx="8686800" cy="138499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hát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nếu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….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…….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khẳng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đúng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S</a:t>
            </a:r>
            <a:r>
              <a:rPr lang="pt-BR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au đó ghi lại vào vở đến lớp trao đổi với bạn.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303370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4E208DDE-5F53-487A-916C-A3AE276FA6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20349" r="20345" b="-4"/>
          <a:stretch/>
        </p:blipFill>
        <p:spPr>
          <a:xfrm>
            <a:off x="865220" y="2088496"/>
            <a:ext cx="2050385" cy="2327672"/>
          </a:xfrm>
          <a:custGeom>
            <a:avLst/>
            <a:gdLst/>
            <a:ahLst/>
            <a:cxnLst/>
            <a:rect l="l" t="t" r="r" b="b"/>
            <a:pathLst>
              <a:path w="2590737" h="2926956">
                <a:moveTo>
                  <a:pt x="1463478" y="0"/>
                </a:moveTo>
                <a:cubicBezTo>
                  <a:pt x="1867606" y="0"/>
                  <a:pt x="2233476" y="163805"/>
                  <a:pt x="2498313" y="428643"/>
                </a:cubicBezTo>
                <a:lnTo>
                  <a:pt x="2501029" y="431631"/>
                </a:lnTo>
                <a:lnTo>
                  <a:pt x="2445696" y="582811"/>
                </a:lnTo>
                <a:cubicBezTo>
                  <a:pt x="2374039" y="813196"/>
                  <a:pt x="2335437" y="1058145"/>
                  <a:pt x="2335437" y="1312109"/>
                </a:cubicBezTo>
                <a:cubicBezTo>
                  <a:pt x="2335437" y="1650728"/>
                  <a:pt x="2404063" y="1973319"/>
                  <a:pt x="2528166" y="2266732"/>
                </a:cubicBezTo>
                <a:lnTo>
                  <a:pt x="2590737" y="2396622"/>
                </a:lnTo>
                <a:lnTo>
                  <a:pt x="2498313" y="2498313"/>
                </a:lnTo>
                <a:cubicBezTo>
                  <a:pt x="2233476" y="2763151"/>
                  <a:pt x="1867606" y="2926956"/>
                  <a:pt x="1463478" y="2926956"/>
                </a:cubicBezTo>
                <a:cubicBezTo>
                  <a:pt x="655221" y="2926956"/>
                  <a:pt x="0" y="2271735"/>
                  <a:pt x="0" y="1463478"/>
                </a:cubicBezTo>
                <a:cubicBezTo>
                  <a:pt x="0" y="655221"/>
                  <a:pt x="655221" y="0"/>
                  <a:pt x="1463478" y="0"/>
                </a:cubicBezTo>
                <a:close/>
              </a:path>
            </a:pathLst>
          </a:custGeom>
        </p:spPr>
      </p:pic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65A14FCB-5569-4268-AF8B-502D9EF6E73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17382" r="20120" b="2"/>
          <a:stretch/>
        </p:blipFill>
        <p:spPr>
          <a:xfrm>
            <a:off x="2593600" y="1428751"/>
            <a:ext cx="3433139" cy="3433139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EEA75D7F-8BEB-403A-A7C2-DC62D23C83A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rcRect l="36012" r="14448" b="2"/>
          <a:stretch/>
        </p:blipFill>
        <p:spPr>
          <a:xfrm>
            <a:off x="5670374" y="1838768"/>
            <a:ext cx="2455455" cy="2798034"/>
          </a:xfrm>
          <a:custGeom>
            <a:avLst/>
            <a:gdLst/>
            <a:ahLst/>
            <a:cxnLst/>
            <a:rect l="l" t="t" r="r" b="b"/>
            <a:pathLst>
              <a:path w="2577829" h="2926956">
                <a:moveTo>
                  <a:pt x="1114351" y="0"/>
                </a:moveTo>
                <a:cubicBezTo>
                  <a:pt x="1922608" y="0"/>
                  <a:pt x="2577829" y="655221"/>
                  <a:pt x="2577829" y="1463478"/>
                </a:cubicBezTo>
                <a:cubicBezTo>
                  <a:pt x="2577829" y="2271735"/>
                  <a:pt x="1922608" y="2926956"/>
                  <a:pt x="1114351" y="2926956"/>
                </a:cubicBezTo>
                <a:cubicBezTo>
                  <a:pt x="710223" y="2926956"/>
                  <a:pt x="344353" y="2763151"/>
                  <a:pt x="79516" y="2498313"/>
                </a:cubicBezTo>
                <a:lnTo>
                  <a:pt x="0" y="2410824"/>
                </a:lnTo>
                <a:lnTo>
                  <a:pt x="69413" y="2266732"/>
                </a:lnTo>
                <a:cubicBezTo>
                  <a:pt x="193516" y="1973319"/>
                  <a:pt x="262142" y="1650728"/>
                  <a:pt x="262142" y="1312109"/>
                </a:cubicBezTo>
                <a:cubicBezTo>
                  <a:pt x="262142" y="1058145"/>
                  <a:pt x="223540" y="813196"/>
                  <a:pt x="151883" y="582811"/>
                </a:cubicBezTo>
                <a:lnTo>
                  <a:pt x="91478" y="417771"/>
                </a:lnTo>
                <a:lnTo>
                  <a:pt x="183443" y="334187"/>
                </a:lnTo>
                <a:cubicBezTo>
                  <a:pt x="436418" y="125413"/>
                  <a:pt x="760739" y="0"/>
                  <a:pt x="1114351" y="0"/>
                </a:cubicBezTo>
                <a:close/>
              </a:path>
            </a:pathLst>
          </a:custGeom>
        </p:spPr>
      </p:pic>
      <p:pic>
        <p:nvPicPr>
          <p:cNvPr id="17" name="Picture 16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494" y="1531858"/>
            <a:ext cx="2327672" cy="23276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5600701" y="1981483"/>
            <a:ext cx="2327672" cy="23276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5F0387D-CEB3-4D01-B097-E93181CF9E3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170" y="2057401"/>
            <a:ext cx="1561730" cy="1561730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93A647-F1D0-4A88-8DF7-6E5578A89569}"/>
              </a:ext>
            </a:extLst>
          </p:cNvPr>
          <p:cNvSpPr/>
          <p:nvPr/>
        </p:nvSpPr>
        <p:spPr>
          <a:xfrm rot="5400000">
            <a:off x="-140931" y="138645"/>
            <a:ext cx="2327672" cy="2050384"/>
          </a:xfrm>
          <a:custGeom>
            <a:avLst/>
            <a:gdLst>
              <a:gd name="connsiteX0" fmla="*/ 0 w 4670251"/>
              <a:gd name="connsiteY0" fmla="*/ 2133085 h 4116501"/>
              <a:gd name="connsiteX1" fmla="*/ 0 w 4670251"/>
              <a:gd name="connsiteY1" fmla="*/ 0 h 4116501"/>
              <a:gd name="connsiteX2" fmla="*/ 4670251 w 4670251"/>
              <a:gd name="connsiteY2" fmla="*/ 4116501 h 4116501"/>
              <a:gd name="connsiteX3" fmla="*/ 2250224 w 4670251"/>
              <a:gd name="connsiteY3" fmla="*/ 4116501 h 4116501"/>
              <a:gd name="connsiteX4" fmla="*/ 0 w 4670251"/>
              <a:gd name="connsiteY4" fmla="*/ 2133085 h 4116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0251" h="4116501">
                <a:moveTo>
                  <a:pt x="0" y="2133085"/>
                </a:moveTo>
                <a:lnTo>
                  <a:pt x="0" y="0"/>
                </a:lnTo>
                <a:lnTo>
                  <a:pt x="4670251" y="4116501"/>
                </a:lnTo>
                <a:lnTo>
                  <a:pt x="2250224" y="4116501"/>
                </a:lnTo>
                <a:lnTo>
                  <a:pt x="0" y="2133085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3C0A70-E41F-49EF-8AFE-0ADD98F3B81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8669872">
            <a:off x="-238560" y="568546"/>
            <a:ext cx="2050385" cy="5204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1E4DC2-0B49-4FB2-B8C1-231C030CAE4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34363" y="626477"/>
            <a:ext cx="2025572" cy="13854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CBC910-51FE-44A7-A09E-097F9F57527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886200" y="43315"/>
            <a:ext cx="2025572" cy="13854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B4DEC2C-107C-4E99-A056-D6622B33624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286500" y="381975"/>
            <a:ext cx="2176461" cy="1385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725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>
            <a:extLst>
              <a:ext uri="{FF2B5EF4-FFF2-40B4-BE49-F238E27FC236}">
                <a16:creationId xmlns:a16="http://schemas.microsoft.com/office/drawing/2014/main" id="{1496B4D3-ED85-48AC-A40A-1D24A0286ECE}"/>
              </a:ext>
            </a:extLst>
          </p:cNvPr>
          <p:cNvSpPr txBox="1"/>
          <p:nvPr/>
        </p:nvSpPr>
        <p:spPr>
          <a:xfrm>
            <a:off x="238124" y="562949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aphicFrame>
        <p:nvGraphicFramePr>
          <p:cNvPr id="33" name="Object 32">
            <a:extLst>
              <a:ext uri="{FF2B5EF4-FFF2-40B4-BE49-F238E27FC236}">
                <a16:creationId xmlns:a16="http://schemas.microsoft.com/office/drawing/2014/main" id="{BDEDE1A8-E801-4732-88EA-3F6E261813F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04425802"/>
              </p:ext>
            </p:extLst>
          </p:nvPr>
        </p:nvGraphicFramePr>
        <p:xfrm>
          <a:off x="6616700" y="590550"/>
          <a:ext cx="635000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634680" imgH="507960" progId="Equation.DSMT4">
                  <p:embed/>
                </p:oleObj>
              </mc:Choice>
              <mc:Fallback>
                <p:oleObj name="Equation" r:id="rId2" imgW="634680" imgH="507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616700" y="590550"/>
                        <a:ext cx="635000" cy="50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>
            <a:extLst>
              <a:ext uri="{FF2B5EF4-FFF2-40B4-BE49-F238E27FC236}">
                <a16:creationId xmlns:a16="http://schemas.microsoft.com/office/drawing/2014/main" id="{6F19F4F5-482D-468D-8FEB-4847B5F0FA48}"/>
              </a:ext>
            </a:extLst>
          </p:cNvPr>
          <p:cNvSpPr txBox="1"/>
          <p:nvPr/>
        </p:nvSpPr>
        <p:spPr>
          <a:xfrm>
            <a:off x="304800" y="1504950"/>
            <a:ext cx="8839199" cy="9916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pt-BR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Nếu một đường thẳng chứa đường kính của đường tròn thì đường thẳng đó là trục đối xứng của đường tròn đó.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6" name="Rectangle 16">
            <a:extLst>
              <a:ext uri="{FF2B5EF4-FFF2-40B4-BE49-F238E27FC236}">
                <a16:creationId xmlns:a16="http://schemas.microsoft.com/office/drawing/2014/main" id="{63D75D21-3480-4EC8-811A-32A966F70F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2463819"/>
            <a:ext cx="86106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Nếu hai đường thẳng vuông góc với nhau thì tạo ra 4 góc vuông</a:t>
            </a:r>
            <a:endParaRPr kumimoji="0" lang="pt-BR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727D67B-32E8-4AC7-96D6-AD64D5797717}"/>
              </a:ext>
            </a:extLst>
          </p:cNvPr>
          <p:cNvSpPr txBox="1"/>
          <p:nvPr/>
        </p:nvSpPr>
        <p:spPr>
          <a:xfrm>
            <a:off x="4191000" y="30870"/>
            <a:ext cx="3962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C1770AF1-4D55-4E1D-B824-3203B52111F0}"/>
              </a:ext>
            </a:extLst>
          </p:cNvPr>
          <p:cNvGrpSpPr/>
          <p:nvPr/>
        </p:nvGrpSpPr>
        <p:grpSpPr>
          <a:xfrm>
            <a:off x="304800" y="3333750"/>
            <a:ext cx="8763000" cy="954107"/>
            <a:chOff x="1676400" y="3410582"/>
            <a:chExt cx="7010400" cy="954107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E24A5B71-9F95-4F3D-943B-B32F2B4D2D20}"/>
                </a:ext>
              </a:extLst>
            </p:cNvPr>
            <p:cNvSpPr txBox="1"/>
            <p:nvPr/>
          </p:nvSpPr>
          <p:spPr>
            <a:xfrm>
              <a:off x="1676400" y="3410582"/>
              <a:ext cx="7010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Nếu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lập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phương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dài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cạnh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a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thì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tích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lập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phương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.</a:t>
              </a:r>
            </a:p>
          </p:txBody>
        </p:sp>
        <p:graphicFrame>
          <p:nvGraphicFramePr>
            <p:cNvPr id="45" name="Object 44">
              <a:extLst>
                <a:ext uri="{FF2B5EF4-FFF2-40B4-BE49-F238E27FC236}">
                  <a16:creationId xmlns:a16="http://schemas.microsoft.com/office/drawing/2014/main" id="{41F21C12-7E59-47F8-8B94-58683370E7ED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56866525"/>
                </p:ext>
              </p:extLst>
            </p:nvPr>
          </p:nvGraphicFramePr>
          <p:xfrm>
            <a:off x="4776766" y="3887635"/>
            <a:ext cx="330200" cy="381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330120" imgH="380880" progId="Equation.DSMT4">
                    <p:embed/>
                  </p:oleObj>
                </mc:Choice>
                <mc:Fallback>
                  <p:oleObj name="Equation" r:id="rId4" imgW="330120" imgH="3808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4776766" y="3887635"/>
                          <a:ext cx="330200" cy="3810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381387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5" grpId="0"/>
      <p:bldP spid="36" grpId="0"/>
      <p:bldP spid="3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675" y="1133475"/>
            <a:ext cx="5962650" cy="287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3138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89" t="11940" r="13022" b="13632"/>
          <a:stretch>
            <a:fillRect/>
          </a:stretch>
        </p:blipFill>
        <p:spPr>
          <a:xfrm>
            <a:off x="685800" y="0"/>
            <a:ext cx="7696200" cy="513905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52593" y="3257550"/>
            <a:ext cx="2191407" cy="188595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2667000" y="361950"/>
            <a:ext cx="411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1138151" y="1809750"/>
            <a:ext cx="5105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alt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GB" alt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GB" alt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GB" alt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alt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GB" alt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GB" alt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GB" alt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GB" alt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GB" alt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GB" alt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GB" alt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</a:t>
            </a:r>
            <a:r>
              <a:rPr lang="en-GB" alt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Chuẩn</a:t>
            </a:r>
            <a:r>
              <a:rPr lang="en-GB" alt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GB" alt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bị</a:t>
            </a:r>
            <a:r>
              <a:rPr lang="en-GB" alt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GB" alt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GB" alt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GB" alt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mới</a:t>
            </a:r>
            <a:r>
              <a:rPr lang="en-GB" alt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GB" alt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GB" alt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GB" alt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ôn</a:t>
            </a:r>
            <a:r>
              <a:rPr lang="en-GB" alt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GB" alt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tập</a:t>
            </a:r>
            <a:r>
              <a:rPr lang="en-GB" alt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GB" alt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chương</a:t>
            </a:r>
            <a:r>
              <a:rPr lang="en-GB" alt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IV </a:t>
            </a:r>
            <a:r>
              <a:rPr lang="en-GB" alt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trang</a:t>
            </a:r>
            <a:r>
              <a:rPr lang="en-GB" alt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108</a:t>
            </a:r>
            <a:endParaRPr lang="en-GB" altLang="en-US" sz="24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GB" alt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GB" alt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GB" alt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GB" alt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GB" alt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GB" alt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GB" alt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GB" alt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1,2,3 </a:t>
            </a:r>
            <a:r>
              <a:rPr lang="en-GB" alt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GB" alt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SGK – T108.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99" y="833384"/>
            <a:ext cx="8064325" cy="3338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6215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>
            <a:extLst>
              <a:ext uri="{FF2B5EF4-FFF2-40B4-BE49-F238E27FC236}">
                <a16:creationId xmlns:a16="http://schemas.microsoft.com/office/drawing/2014/main" id="{4B31E9C3-2857-4554-9A2F-E296104A5D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4961" y="173437"/>
            <a:ext cx="3177228" cy="3714750"/>
          </a:xfrm>
          <a:prstGeom prst="rect">
            <a:avLst/>
          </a:prstGeom>
          <a:noFill/>
        </p:spPr>
      </p:pic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id="{125E670A-F252-425E-8FBD-2584A901E93B}"/>
              </a:ext>
            </a:extLst>
          </p:cNvPr>
          <p:cNvSpPr/>
          <p:nvPr/>
        </p:nvSpPr>
        <p:spPr>
          <a:xfrm>
            <a:off x="1752600" y="4105656"/>
            <a:ext cx="6089167" cy="900246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00CC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 HOẠT ĐỘNG</a:t>
            </a:r>
            <a:endParaRPr lang="vi-VN" sz="54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0000CC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Nhóm 11">
            <a:extLst>
              <a:ext uri="{FF2B5EF4-FFF2-40B4-BE49-F238E27FC236}">
                <a16:creationId xmlns:a16="http://schemas.microsoft.com/office/drawing/2014/main" id="{FF13D352-FF12-4774-BF7F-7823AED9D71C}"/>
              </a:ext>
            </a:extLst>
          </p:cNvPr>
          <p:cNvGrpSpPr/>
          <p:nvPr/>
        </p:nvGrpSpPr>
        <p:grpSpPr>
          <a:xfrm>
            <a:off x="335898" y="583105"/>
            <a:ext cx="2050090" cy="1061828"/>
            <a:chOff x="1774377" y="1423682"/>
            <a:chExt cx="2733453" cy="1415770"/>
          </a:xfrm>
        </p:grpSpPr>
        <p:sp>
          <p:nvSpPr>
            <p:cNvPr id="26" name="Google Shape;157;p20">
              <a:extLst>
                <a:ext uri="{FF2B5EF4-FFF2-40B4-BE49-F238E27FC236}">
                  <a16:creationId xmlns:a16="http://schemas.microsoft.com/office/drawing/2014/main" id="{E98F7850-E8A1-4D65-AB4B-DB9606909211}"/>
                </a:ext>
              </a:extLst>
            </p:cNvPr>
            <p:cNvSpPr/>
            <p:nvPr/>
          </p:nvSpPr>
          <p:spPr>
            <a:xfrm>
              <a:off x="1774377" y="1423682"/>
              <a:ext cx="2733453" cy="1415770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9BCF63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Hộp Văn bản 10">
              <a:extLst>
                <a:ext uri="{FF2B5EF4-FFF2-40B4-BE49-F238E27FC236}">
                  <a16:creationId xmlns:a16="http://schemas.microsoft.com/office/drawing/2014/main" id="{2BFA5FA8-BCB5-4109-A323-D465A630B106}"/>
                </a:ext>
              </a:extLst>
            </p:cNvPr>
            <p:cNvSpPr txBox="1"/>
            <p:nvPr/>
          </p:nvSpPr>
          <p:spPr>
            <a:xfrm>
              <a:off x="1809265" y="1971396"/>
              <a:ext cx="2415618" cy="6976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Khởi</a:t>
              </a:r>
              <a:r>
                <a:rPr 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endPara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Nhóm 12">
            <a:extLst>
              <a:ext uri="{FF2B5EF4-FFF2-40B4-BE49-F238E27FC236}">
                <a16:creationId xmlns:a16="http://schemas.microsoft.com/office/drawing/2014/main" id="{02197C0D-4039-4F65-A23B-3D8031420B89}"/>
              </a:ext>
            </a:extLst>
          </p:cNvPr>
          <p:cNvGrpSpPr/>
          <p:nvPr/>
        </p:nvGrpSpPr>
        <p:grpSpPr>
          <a:xfrm>
            <a:off x="109437" y="2273089"/>
            <a:ext cx="3918948" cy="1304089"/>
            <a:chOff x="5714125" y="780700"/>
            <a:chExt cx="3177119" cy="1415770"/>
          </a:xfrm>
        </p:grpSpPr>
        <p:sp>
          <p:nvSpPr>
            <p:cNvPr id="28" name="Google Shape;157;p20">
              <a:extLst>
                <a:ext uri="{FF2B5EF4-FFF2-40B4-BE49-F238E27FC236}">
                  <a16:creationId xmlns:a16="http://schemas.microsoft.com/office/drawing/2014/main" id="{A125F3E3-B2C7-4AA0-9D9F-E550F085FF67}"/>
                </a:ext>
              </a:extLst>
            </p:cNvPr>
            <p:cNvSpPr/>
            <p:nvPr/>
          </p:nvSpPr>
          <p:spPr>
            <a:xfrm>
              <a:off x="5714125" y="780700"/>
              <a:ext cx="3028822" cy="1415770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9BCF63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Hộp Văn bản 29">
              <a:extLst>
                <a:ext uri="{FF2B5EF4-FFF2-40B4-BE49-F238E27FC236}">
                  <a16:creationId xmlns:a16="http://schemas.microsoft.com/office/drawing/2014/main" id="{0C48347C-72DD-4A44-99EC-6A94926D6872}"/>
                </a:ext>
              </a:extLst>
            </p:cNvPr>
            <p:cNvSpPr txBox="1"/>
            <p:nvPr/>
          </p:nvSpPr>
          <p:spPr>
            <a:xfrm>
              <a:off x="5901257" y="1483713"/>
              <a:ext cx="2989987" cy="5680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kiến</a:t>
              </a:r>
              <a:r>
                <a:rPr 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endPara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Nhóm 14">
            <a:extLst>
              <a:ext uri="{FF2B5EF4-FFF2-40B4-BE49-F238E27FC236}">
                <a16:creationId xmlns:a16="http://schemas.microsoft.com/office/drawing/2014/main" id="{2743DAFD-E003-42CA-BE1A-E2285E182AD8}"/>
              </a:ext>
            </a:extLst>
          </p:cNvPr>
          <p:cNvGrpSpPr/>
          <p:nvPr/>
        </p:nvGrpSpPr>
        <p:grpSpPr>
          <a:xfrm>
            <a:off x="6534994" y="1114019"/>
            <a:ext cx="2271617" cy="1061828"/>
            <a:chOff x="6997439" y="2348815"/>
            <a:chExt cx="3028822" cy="1415770"/>
          </a:xfrm>
        </p:grpSpPr>
        <p:sp>
          <p:nvSpPr>
            <p:cNvPr id="31" name="Google Shape;157;p20">
              <a:extLst>
                <a:ext uri="{FF2B5EF4-FFF2-40B4-BE49-F238E27FC236}">
                  <a16:creationId xmlns:a16="http://schemas.microsoft.com/office/drawing/2014/main" id="{D2EA517D-9760-4CA9-AF11-05ED30AE9EC4}"/>
                </a:ext>
              </a:extLst>
            </p:cNvPr>
            <p:cNvSpPr/>
            <p:nvPr/>
          </p:nvSpPr>
          <p:spPr>
            <a:xfrm>
              <a:off x="6997439" y="2348815"/>
              <a:ext cx="3028822" cy="1415770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9BCF63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Hộp Văn bản 31">
              <a:extLst>
                <a:ext uri="{FF2B5EF4-FFF2-40B4-BE49-F238E27FC236}">
                  <a16:creationId xmlns:a16="http://schemas.microsoft.com/office/drawing/2014/main" id="{74DC3889-63BE-4E10-AD0D-8A371EC699CD}"/>
                </a:ext>
              </a:extLst>
            </p:cNvPr>
            <p:cNvSpPr txBox="1"/>
            <p:nvPr/>
          </p:nvSpPr>
          <p:spPr>
            <a:xfrm>
              <a:off x="7522712" y="2884088"/>
              <a:ext cx="2503547" cy="6976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</a:t>
              </a:r>
              <a:r>
                <a:rPr 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endPara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6" name="Google Shape;162;p20">
            <a:extLst>
              <a:ext uri="{FF2B5EF4-FFF2-40B4-BE49-F238E27FC236}">
                <a16:creationId xmlns:a16="http://schemas.microsoft.com/office/drawing/2014/main" id="{C0ADFAA8-8CC7-4D2F-BE3A-F51CE7B478C5}"/>
              </a:ext>
            </a:extLst>
          </p:cNvPr>
          <p:cNvSpPr/>
          <p:nvPr/>
        </p:nvSpPr>
        <p:spPr>
          <a:xfrm>
            <a:off x="3397892" y="1733550"/>
            <a:ext cx="1707508" cy="903298"/>
          </a:xfrm>
          <a:custGeom>
            <a:avLst/>
            <a:gdLst/>
            <a:ahLst/>
            <a:cxnLst/>
            <a:rect l="l" t="t" r="r" b="b"/>
            <a:pathLst>
              <a:path w="19002" h="10503" extrusionOk="0">
                <a:moveTo>
                  <a:pt x="17072" y="1100"/>
                </a:moveTo>
                <a:lnTo>
                  <a:pt x="17145" y="1124"/>
                </a:lnTo>
                <a:lnTo>
                  <a:pt x="17268" y="1197"/>
                </a:lnTo>
                <a:lnTo>
                  <a:pt x="17365" y="1320"/>
                </a:lnTo>
                <a:lnTo>
                  <a:pt x="17390" y="1393"/>
                </a:lnTo>
                <a:lnTo>
                  <a:pt x="17390" y="1490"/>
                </a:lnTo>
                <a:lnTo>
                  <a:pt x="17390" y="1564"/>
                </a:lnTo>
                <a:lnTo>
                  <a:pt x="17365" y="1637"/>
                </a:lnTo>
                <a:lnTo>
                  <a:pt x="17268" y="1759"/>
                </a:lnTo>
                <a:lnTo>
                  <a:pt x="17145" y="1832"/>
                </a:lnTo>
                <a:lnTo>
                  <a:pt x="17072" y="1857"/>
                </a:lnTo>
                <a:lnTo>
                  <a:pt x="16926" y="1857"/>
                </a:lnTo>
                <a:lnTo>
                  <a:pt x="16852" y="1832"/>
                </a:lnTo>
                <a:lnTo>
                  <a:pt x="16730" y="1759"/>
                </a:lnTo>
                <a:lnTo>
                  <a:pt x="16657" y="1637"/>
                </a:lnTo>
                <a:lnTo>
                  <a:pt x="16633" y="1564"/>
                </a:lnTo>
                <a:lnTo>
                  <a:pt x="16608" y="1490"/>
                </a:lnTo>
                <a:lnTo>
                  <a:pt x="16633" y="1393"/>
                </a:lnTo>
                <a:lnTo>
                  <a:pt x="16657" y="1320"/>
                </a:lnTo>
                <a:lnTo>
                  <a:pt x="16730" y="1197"/>
                </a:lnTo>
                <a:lnTo>
                  <a:pt x="16852" y="1124"/>
                </a:lnTo>
                <a:lnTo>
                  <a:pt x="16926" y="1100"/>
                </a:lnTo>
                <a:close/>
                <a:moveTo>
                  <a:pt x="15924" y="1"/>
                </a:moveTo>
                <a:lnTo>
                  <a:pt x="15656" y="25"/>
                </a:lnTo>
                <a:lnTo>
                  <a:pt x="15387" y="74"/>
                </a:lnTo>
                <a:lnTo>
                  <a:pt x="15192" y="123"/>
                </a:lnTo>
                <a:lnTo>
                  <a:pt x="14996" y="172"/>
                </a:lnTo>
                <a:lnTo>
                  <a:pt x="14801" y="269"/>
                </a:lnTo>
                <a:lnTo>
                  <a:pt x="14605" y="367"/>
                </a:lnTo>
                <a:lnTo>
                  <a:pt x="14435" y="489"/>
                </a:lnTo>
                <a:lnTo>
                  <a:pt x="14264" y="611"/>
                </a:lnTo>
                <a:lnTo>
                  <a:pt x="14093" y="758"/>
                </a:lnTo>
                <a:lnTo>
                  <a:pt x="13970" y="929"/>
                </a:lnTo>
                <a:lnTo>
                  <a:pt x="13824" y="1100"/>
                </a:lnTo>
                <a:lnTo>
                  <a:pt x="13726" y="1271"/>
                </a:lnTo>
                <a:lnTo>
                  <a:pt x="13629" y="1466"/>
                </a:lnTo>
                <a:lnTo>
                  <a:pt x="13531" y="1661"/>
                </a:lnTo>
                <a:lnTo>
                  <a:pt x="13482" y="1881"/>
                </a:lnTo>
                <a:lnTo>
                  <a:pt x="13433" y="2101"/>
                </a:lnTo>
                <a:lnTo>
                  <a:pt x="13409" y="2345"/>
                </a:lnTo>
                <a:lnTo>
                  <a:pt x="13409" y="2565"/>
                </a:lnTo>
                <a:lnTo>
                  <a:pt x="6668" y="4372"/>
                </a:lnTo>
                <a:lnTo>
                  <a:pt x="6986" y="4592"/>
                </a:lnTo>
                <a:lnTo>
                  <a:pt x="7303" y="4812"/>
                </a:lnTo>
                <a:lnTo>
                  <a:pt x="7621" y="5032"/>
                </a:lnTo>
                <a:lnTo>
                  <a:pt x="7938" y="5203"/>
                </a:lnTo>
                <a:lnTo>
                  <a:pt x="8280" y="5374"/>
                </a:lnTo>
                <a:lnTo>
                  <a:pt x="8597" y="5496"/>
                </a:lnTo>
                <a:lnTo>
                  <a:pt x="8939" y="5618"/>
                </a:lnTo>
                <a:lnTo>
                  <a:pt x="9257" y="5740"/>
                </a:lnTo>
                <a:lnTo>
                  <a:pt x="9599" y="5813"/>
                </a:lnTo>
                <a:lnTo>
                  <a:pt x="9941" y="5862"/>
                </a:lnTo>
                <a:lnTo>
                  <a:pt x="10258" y="5911"/>
                </a:lnTo>
                <a:lnTo>
                  <a:pt x="10600" y="5935"/>
                </a:lnTo>
                <a:lnTo>
                  <a:pt x="10942" y="5935"/>
                </a:lnTo>
                <a:lnTo>
                  <a:pt x="11284" y="5911"/>
                </a:lnTo>
                <a:lnTo>
                  <a:pt x="11626" y="5862"/>
                </a:lnTo>
                <a:lnTo>
                  <a:pt x="11968" y="5813"/>
                </a:lnTo>
                <a:lnTo>
                  <a:pt x="12285" y="5716"/>
                </a:lnTo>
                <a:lnTo>
                  <a:pt x="12603" y="5642"/>
                </a:lnTo>
                <a:lnTo>
                  <a:pt x="13140" y="5423"/>
                </a:lnTo>
                <a:lnTo>
                  <a:pt x="13629" y="5203"/>
                </a:lnTo>
                <a:lnTo>
                  <a:pt x="14044" y="4983"/>
                </a:lnTo>
                <a:lnTo>
                  <a:pt x="14386" y="4763"/>
                </a:lnTo>
                <a:lnTo>
                  <a:pt x="14630" y="4592"/>
                </a:lnTo>
                <a:lnTo>
                  <a:pt x="14850" y="4421"/>
                </a:lnTo>
                <a:lnTo>
                  <a:pt x="14923" y="4372"/>
                </a:lnTo>
                <a:lnTo>
                  <a:pt x="15021" y="4348"/>
                </a:lnTo>
                <a:lnTo>
                  <a:pt x="15118" y="4372"/>
                </a:lnTo>
                <a:lnTo>
                  <a:pt x="15192" y="4421"/>
                </a:lnTo>
                <a:lnTo>
                  <a:pt x="15240" y="4519"/>
                </a:lnTo>
                <a:lnTo>
                  <a:pt x="15240" y="4592"/>
                </a:lnTo>
                <a:lnTo>
                  <a:pt x="15240" y="4690"/>
                </a:lnTo>
                <a:lnTo>
                  <a:pt x="15167" y="4763"/>
                </a:lnTo>
                <a:lnTo>
                  <a:pt x="15045" y="4861"/>
                </a:lnTo>
                <a:lnTo>
                  <a:pt x="14752" y="5105"/>
                </a:lnTo>
                <a:lnTo>
                  <a:pt x="14312" y="5398"/>
                </a:lnTo>
                <a:lnTo>
                  <a:pt x="14019" y="5569"/>
                </a:lnTo>
                <a:lnTo>
                  <a:pt x="13702" y="5716"/>
                </a:lnTo>
                <a:lnTo>
                  <a:pt x="13213" y="5935"/>
                </a:lnTo>
                <a:lnTo>
                  <a:pt x="12969" y="6033"/>
                </a:lnTo>
                <a:lnTo>
                  <a:pt x="12676" y="6131"/>
                </a:lnTo>
                <a:lnTo>
                  <a:pt x="12090" y="6277"/>
                </a:lnTo>
                <a:lnTo>
                  <a:pt x="11797" y="6326"/>
                </a:lnTo>
                <a:lnTo>
                  <a:pt x="11479" y="6375"/>
                </a:lnTo>
                <a:lnTo>
                  <a:pt x="11137" y="6400"/>
                </a:lnTo>
                <a:lnTo>
                  <a:pt x="10796" y="6424"/>
                </a:lnTo>
                <a:lnTo>
                  <a:pt x="10429" y="6400"/>
                </a:lnTo>
                <a:lnTo>
                  <a:pt x="10063" y="6375"/>
                </a:lnTo>
                <a:lnTo>
                  <a:pt x="9696" y="6326"/>
                </a:lnTo>
                <a:lnTo>
                  <a:pt x="9306" y="6229"/>
                </a:lnTo>
                <a:lnTo>
                  <a:pt x="8915" y="6131"/>
                </a:lnTo>
                <a:lnTo>
                  <a:pt x="8500" y="5984"/>
                </a:lnTo>
                <a:lnTo>
                  <a:pt x="8085" y="5813"/>
                </a:lnTo>
                <a:lnTo>
                  <a:pt x="7669" y="5594"/>
                </a:lnTo>
                <a:lnTo>
                  <a:pt x="7572" y="5569"/>
                </a:lnTo>
                <a:lnTo>
                  <a:pt x="7376" y="5471"/>
                </a:lnTo>
                <a:lnTo>
                  <a:pt x="7254" y="5471"/>
                </a:lnTo>
                <a:lnTo>
                  <a:pt x="7132" y="5496"/>
                </a:lnTo>
                <a:lnTo>
                  <a:pt x="318" y="7694"/>
                </a:lnTo>
                <a:lnTo>
                  <a:pt x="245" y="7743"/>
                </a:lnTo>
                <a:lnTo>
                  <a:pt x="147" y="7792"/>
                </a:lnTo>
                <a:lnTo>
                  <a:pt x="98" y="7865"/>
                </a:lnTo>
                <a:lnTo>
                  <a:pt x="49" y="7938"/>
                </a:lnTo>
                <a:lnTo>
                  <a:pt x="1" y="8036"/>
                </a:lnTo>
                <a:lnTo>
                  <a:pt x="1" y="8134"/>
                </a:lnTo>
                <a:lnTo>
                  <a:pt x="1" y="8207"/>
                </a:lnTo>
                <a:lnTo>
                  <a:pt x="25" y="8305"/>
                </a:lnTo>
                <a:lnTo>
                  <a:pt x="98" y="8451"/>
                </a:lnTo>
                <a:lnTo>
                  <a:pt x="196" y="8549"/>
                </a:lnTo>
                <a:lnTo>
                  <a:pt x="318" y="8622"/>
                </a:lnTo>
                <a:lnTo>
                  <a:pt x="489" y="8646"/>
                </a:lnTo>
                <a:lnTo>
                  <a:pt x="611" y="8622"/>
                </a:lnTo>
                <a:lnTo>
                  <a:pt x="269" y="8793"/>
                </a:lnTo>
                <a:lnTo>
                  <a:pt x="171" y="8842"/>
                </a:lnTo>
                <a:lnTo>
                  <a:pt x="123" y="8915"/>
                </a:lnTo>
                <a:lnTo>
                  <a:pt x="49" y="8988"/>
                </a:lnTo>
                <a:lnTo>
                  <a:pt x="25" y="9086"/>
                </a:lnTo>
                <a:lnTo>
                  <a:pt x="1" y="9159"/>
                </a:lnTo>
                <a:lnTo>
                  <a:pt x="1" y="9257"/>
                </a:lnTo>
                <a:lnTo>
                  <a:pt x="1" y="9355"/>
                </a:lnTo>
                <a:lnTo>
                  <a:pt x="49" y="9452"/>
                </a:lnTo>
                <a:lnTo>
                  <a:pt x="123" y="9575"/>
                </a:lnTo>
                <a:lnTo>
                  <a:pt x="220" y="9648"/>
                </a:lnTo>
                <a:lnTo>
                  <a:pt x="342" y="9697"/>
                </a:lnTo>
                <a:lnTo>
                  <a:pt x="489" y="9721"/>
                </a:lnTo>
                <a:lnTo>
                  <a:pt x="587" y="9721"/>
                </a:lnTo>
                <a:lnTo>
                  <a:pt x="684" y="9672"/>
                </a:lnTo>
                <a:lnTo>
                  <a:pt x="855" y="9599"/>
                </a:lnTo>
                <a:lnTo>
                  <a:pt x="782" y="9721"/>
                </a:lnTo>
                <a:lnTo>
                  <a:pt x="758" y="9868"/>
                </a:lnTo>
                <a:lnTo>
                  <a:pt x="782" y="10014"/>
                </a:lnTo>
                <a:lnTo>
                  <a:pt x="831" y="10161"/>
                </a:lnTo>
                <a:lnTo>
                  <a:pt x="929" y="10258"/>
                </a:lnTo>
                <a:lnTo>
                  <a:pt x="1026" y="10307"/>
                </a:lnTo>
                <a:lnTo>
                  <a:pt x="1124" y="10356"/>
                </a:lnTo>
                <a:lnTo>
                  <a:pt x="1246" y="10380"/>
                </a:lnTo>
                <a:lnTo>
                  <a:pt x="1393" y="10356"/>
                </a:lnTo>
                <a:lnTo>
                  <a:pt x="1515" y="10283"/>
                </a:lnTo>
                <a:lnTo>
                  <a:pt x="6082" y="7303"/>
                </a:lnTo>
                <a:lnTo>
                  <a:pt x="6546" y="7523"/>
                </a:lnTo>
                <a:lnTo>
                  <a:pt x="7108" y="7743"/>
                </a:lnTo>
                <a:lnTo>
                  <a:pt x="7791" y="7987"/>
                </a:lnTo>
                <a:lnTo>
                  <a:pt x="8524" y="8207"/>
                </a:lnTo>
                <a:lnTo>
                  <a:pt x="9306" y="8402"/>
                </a:lnTo>
                <a:lnTo>
                  <a:pt x="10087" y="8549"/>
                </a:lnTo>
                <a:lnTo>
                  <a:pt x="10454" y="8598"/>
                </a:lnTo>
                <a:lnTo>
                  <a:pt x="10820" y="8646"/>
                </a:lnTo>
                <a:lnTo>
                  <a:pt x="11528" y="8646"/>
                </a:lnTo>
                <a:lnTo>
                  <a:pt x="12212" y="10356"/>
                </a:lnTo>
                <a:lnTo>
                  <a:pt x="12261" y="10405"/>
                </a:lnTo>
                <a:lnTo>
                  <a:pt x="12310" y="10454"/>
                </a:lnTo>
                <a:lnTo>
                  <a:pt x="12383" y="10478"/>
                </a:lnTo>
                <a:lnTo>
                  <a:pt x="12456" y="10503"/>
                </a:lnTo>
                <a:lnTo>
                  <a:pt x="13384" y="10503"/>
                </a:lnTo>
                <a:lnTo>
                  <a:pt x="13482" y="10478"/>
                </a:lnTo>
                <a:lnTo>
                  <a:pt x="13555" y="10454"/>
                </a:lnTo>
                <a:lnTo>
                  <a:pt x="13604" y="10405"/>
                </a:lnTo>
                <a:lnTo>
                  <a:pt x="13629" y="10332"/>
                </a:lnTo>
                <a:lnTo>
                  <a:pt x="13629" y="10234"/>
                </a:lnTo>
                <a:lnTo>
                  <a:pt x="13580" y="10161"/>
                </a:lnTo>
                <a:lnTo>
                  <a:pt x="13506" y="10087"/>
                </a:lnTo>
                <a:lnTo>
                  <a:pt x="13409" y="10087"/>
                </a:lnTo>
                <a:lnTo>
                  <a:pt x="12603" y="10014"/>
                </a:lnTo>
                <a:lnTo>
                  <a:pt x="12163" y="8646"/>
                </a:lnTo>
                <a:lnTo>
                  <a:pt x="12700" y="8598"/>
                </a:lnTo>
                <a:lnTo>
                  <a:pt x="13067" y="8549"/>
                </a:lnTo>
                <a:lnTo>
                  <a:pt x="13482" y="8475"/>
                </a:lnTo>
                <a:lnTo>
                  <a:pt x="13922" y="8378"/>
                </a:lnTo>
                <a:lnTo>
                  <a:pt x="14386" y="8280"/>
                </a:lnTo>
                <a:lnTo>
                  <a:pt x="14874" y="8109"/>
                </a:lnTo>
                <a:lnTo>
                  <a:pt x="15363" y="7914"/>
                </a:lnTo>
                <a:lnTo>
                  <a:pt x="15827" y="7670"/>
                </a:lnTo>
                <a:lnTo>
                  <a:pt x="16046" y="7547"/>
                </a:lnTo>
                <a:lnTo>
                  <a:pt x="16291" y="7376"/>
                </a:lnTo>
                <a:lnTo>
                  <a:pt x="16486" y="7205"/>
                </a:lnTo>
                <a:lnTo>
                  <a:pt x="16681" y="7035"/>
                </a:lnTo>
                <a:lnTo>
                  <a:pt x="16877" y="6839"/>
                </a:lnTo>
                <a:lnTo>
                  <a:pt x="17072" y="6619"/>
                </a:lnTo>
                <a:lnTo>
                  <a:pt x="17219" y="6375"/>
                </a:lnTo>
                <a:lnTo>
                  <a:pt x="17365" y="6131"/>
                </a:lnTo>
                <a:lnTo>
                  <a:pt x="17512" y="5862"/>
                </a:lnTo>
                <a:lnTo>
                  <a:pt x="17610" y="5569"/>
                </a:lnTo>
                <a:lnTo>
                  <a:pt x="17707" y="5276"/>
                </a:lnTo>
                <a:lnTo>
                  <a:pt x="17780" y="4959"/>
                </a:lnTo>
                <a:lnTo>
                  <a:pt x="17829" y="4592"/>
                </a:lnTo>
                <a:lnTo>
                  <a:pt x="17854" y="4226"/>
                </a:lnTo>
                <a:lnTo>
                  <a:pt x="17854" y="3884"/>
                </a:lnTo>
                <a:lnTo>
                  <a:pt x="17829" y="3444"/>
                </a:lnTo>
                <a:lnTo>
                  <a:pt x="17829" y="2980"/>
                </a:lnTo>
                <a:lnTo>
                  <a:pt x="17829" y="2760"/>
                </a:lnTo>
                <a:lnTo>
                  <a:pt x="17878" y="2590"/>
                </a:lnTo>
                <a:lnTo>
                  <a:pt x="18440" y="2370"/>
                </a:lnTo>
                <a:lnTo>
                  <a:pt x="18733" y="2272"/>
                </a:lnTo>
                <a:lnTo>
                  <a:pt x="18293" y="2125"/>
                </a:lnTo>
                <a:lnTo>
                  <a:pt x="18586" y="1979"/>
                </a:lnTo>
                <a:lnTo>
                  <a:pt x="18855" y="1857"/>
                </a:lnTo>
                <a:lnTo>
                  <a:pt x="18953" y="1808"/>
                </a:lnTo>
                <a:lnTo>
                  <a:pt x="19002" y="1759"/>
                </a:lnTo>
                <a:lnTo>
                  <a:pt x="19002" y="1710"/>
                </a:lnTo>
                <a:lnTo>
                  <a:pt x="18953" y="1686"/>
                </a:lnTo>
                <a:lnTo>
                  <a:pt x="18000" y="1271"/>
                </a:lnTo>
                <a:lnTo>
                  <a:pt x="17780" y="1026"/>
                </a:lnTo>
                <a:lnTo>
                  <a:pt x="17561" y="782"/>
                </a:lnTo>
                <a:lnTo>
                  <a:pt x="17243" y="514"/>
                </a:lnTo>
                <a:lnTo>
                  <a:pt x="17048" y="391"/>
                </a:lnTo>
                <a:lnTo>
                  <a:pt x="16852" y="269"/>
                </a:lnTo>
                <a:lnTo>
                  <a:pt x="16633" y="172"/>
                </a:lnTo>
                <a:lnTo>
                  <a:pt x="16413" y="98"/>
                </a:lnTo>
                <a:lnTo>
                  <a:pt x="16169" y="25"/>
                </a:lnTo>
                <a:lnTo>
                  <a:pt x="15924" y="1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" name="Nhóm 13">
            <a:extLst>
              <a:ext uri="{FF2B5EF4-FFF2-40B4-BE49-F238E27FC236}">
                <a16:creationId xmlns:a16="http://schemas.microsoft.com/office/drawing/2014/main" id="{5A49C3E4-32FC-415B-B0A0-356A49F60C39}"/>
              </a:ext>
            </a:extLst>
          </p:cNvPr>
          <p:cNvGrpSpPr/>
          <p:nvPr/>
        </p:nvGrpSpPr>
        <p:grpSpPr>
          <a:xfrm>
            <a:off x="5675243" y="2428277"/>
            <a:ext cx="2271617" cy="1061829"/>
            <a:chOff x="6997439" y="2348815"/>
            <a:chExt cx="3028822" cy="1415770"/>
          </a:xfrm>
        </p:grpSpPr>
        <p:sp>
          <p:nvSpPr>
            <p:cNvPr id="17" name="Google Shape;157;p20">
              <a:extLst>
                <a:ext uri="{FF2B5EF4-FFF2-40B4-BE49-F238E27FC236}">
                  <a16:creationId xmlns:a16="http://schemas.microsoft.com/office/drawing/2014/main" id="{68EA85BB-1601-4E2D-ADD0-C19C55EB126D}"/>
                </a:ext>
              </a:extLst>
            </p:cNvPr>
            <p:cNvSpPr/>
            <p:nvPr/>
          </p:nvSpPr>
          <p:spPr>
            <a:xfrm>
              <a:off x="6997439" y="2348815"/>
              <a:ext cx="3028822" cy="1415770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9BCF63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Hộp Văn bản 17">
              <a:extLst>
                <a:ext uri="{FF2B5EF4-FFF2-40B4-BE49-F238E27FC236}">
                  <a16:creationId xmlns:a16="http://schemas.microsoft.com/office/drawing/2014/main" id="{A9806B95-6633-468E-AD43-6EB5B873C8E4}"/>
                </a:ext>
              </a:extLst>
            </p:cNvPr>
            <p:cNvSpPr txBox="1"/>
            <p:nvPr/>
          </p:nvSpPr>
          <p:spPr>
            <a:xfrm>
              <a:off x="7476923" y="2917160"/>
              <a:ext cx="2549337" cy="6976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Vận</a:t>
              </a:r>
              <a:r>
                <a:rPr 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endPara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3335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1428750" y="628650"/>
            <a:ext cx="3143250" cy="30861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4743450" y="1906243"/>
            <a:ext cx="3105150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KHỞI ĐỘNG</a:t>
            </a:r>
            <a:endParaRPr lang="en-US" sz="3600" dirty="0">
              <a:solidFill>
                <a:srgbClr val="0000CC"/>
              </a:solidFill>
            </a:endParaRP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C4143E7E-651B-40FB-A4A2-3F088BFE4B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1" t="12222" r="20015" b="20370"/>
          <a:stretch/>
        </p:blipFill>
        <p:spPr>
          <a:xfrm>
            <a:off x="5276850" y="2633787"/>
            <a:ext cx="2305049" cy="223148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449398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1">
            <a:extLst>
              <a:ext uri="{FF2B5EF4-FFF2-40B4-BE49-F238E27FC236}">
                <a16:creationId xmlns:a16="http://schemas.microsoft.com/office/drawing/2014/main" id="{11F17792-4DC2-49C8-AFA6-64EFB6F0DEE0}"/>
              </a:ext>
            </a:extLst>
          </p:cNvPr>
          <p:cNvSpPr/>
          <p:nvPr/>
        </p:nvSpPr>
        <p:spPr>
          <a:xfrm>
            <a:off x="1371600" y="-46940"/>
            <a:ext cx="6680483" cy="738664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</a:rPr>
              <a:t>TRÒ CHƠI THI AI NHANH HƠN</a:t>
            </a:r>
          </a:p>
        </p:txBody>
      </p:sp>
      <p:pic>
        <p:nvPicPr>
          <p:cNvPr id="3" name="Picture 38">
            <a:extLst>
              <a:ext uri="{FF2B5EF4-FFF2-40B4-BE49-F238E27FC236}">
                <a16:creationId xmlns:a16="http://schemas.microsoft.com/office/drawing/2014/main" id="{45990D57-C62E-4B08-B87A-266200AE94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240" y="552571"/>
            <a:ext cx="5637608" cy="309641"/>
          </a:xfrm>
          <a:prstGeom prst="rect">
            <a:avLst/>
          </a:prstGeom>
        </p:spPr>
      </p:pic>
      <p:sp>
        <p:nvSpPr>
          <p:cNvPr id="4" name="TextBox 3">
            <a:hlinkClick r:id="rId4" action="ppaction://hlinksldjump"/>
            <a:extLst>
              <a:ext uri="{FF2B5EF4-FFF2-40B4-BE49-F238E27FC236}">
                <a16:creationId xmlns:a16="http://schemas.microsoft.com/office/drawing/2014/main" id="{99BFB61E-1D4D-4857-BC6B-E993790C74D6}"/>
              </a:ext>
            </a:extLst>
          </p:cNvPr>
          <p:cNvSpPr txBox="1"/>
          <p:nvPr/>
        </p:nvSpPr>
        <p:spPr>
          <a:xfrm>
            <a:off x="0" y="3408655"/>
            <a:ext cx="9022835" cy="1452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Ghen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vy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F80CCC9-613A-4F6F-8792-91AD784176CC}"/>
              </a:ext>
            </a:extLst>
          </p:cNvPr>
          <p:cNvSpPr txBox="1"/>
          <p:nvPr/>
        </p:nvSpPr>
        <p:spPr>
          <a:xfrm>
            <a:off x="141715" y="797684"/>
            <a:ext cx="4114800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defRPr/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8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 descr="..................">
            <a:extLst>
              <a:ext uri="{FF2B5EF4-FFF2-40B4-BE49-F238E27FC236}">
                <a16:creationId xmlns:a16="http://schemas.microsoft.com/office/drawing/2014/main" id="{8377BD22-69B5-4B95-B756-36513F02832F}"/>
              </a:ext>
            </a:extLst>
          </p:cNvPr>
          <p:cNvGrpSpPr/>
          <p:nvPr/>
        </p:nvGrpSpPr>
        <p:grpSpPr>
          <a:xfrm>
            <a:off x="1899665" y="1657350"/>
            <a:ext cx="1979736" cy="1751305"/>
            <a:chOff x="914400" y="2038350"/>
            <a:chExt cx="2187037" cy="2187037"/>
          </a:xfrm>
        </p:grpSpPr>
        <p:pic>
          <p:nvPicPr>
            <p:cNvPr id="7" name="Picture 6">
              <a:hlinkClick r:id="rId5" action="ppaction://hlinksldjump"/>
              <a:extLst>
                <a:ext uri="{FF2B5EF4-FFF2-40B4-BE49-F238E27FC236}">
                  <a16:creationId xmlns:a16="http://schemas.microsoft.com/office/drawing/2014/main" id="{CAEA1792-3F7C-4839-A384-6D4479F297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1048" t="20186" r="21048" b="16873"/>
            <a:stretch/>
          </p:blipFill>
          <p:spPr>
            <a:xfrm>
              <a:off x="914400" y="2038350"/>
              <a:ext cx="2187037" cy="2187037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562C955-7584-410D-8BC8-382CBD3ECBA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447800" y="2647950"/>
              <a:ext cx="1009650" cy="1009650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6D97BBD-85FF-4101-8287-5468CBDF1941}"/>
              </a:ext>
            </a:extLst>
          </p:cNvPr>
          <p:cNvGrpSpPr/>
          <p:nvPr/>
        </p:nvGrpSpPr>
        <p:grpSpPr>
          <a:xfrm>
            <a:off x="6025074" y="1657350"/>
            <a:ext cx="1981200" cy="1752600"/>
            <a:chOff x="4572000" y="1860878"/>
            <a:chExt cx="2188654" cy="2188654"/>
          </a:xfrm>
        </p:grpSpPr>
        <p:pic>
          <p:nvPicPr>
            <p:cNvPr id="10" name="Picture 9">
              <a:hlinkClick r:id="rId8" action="ppaction://hlinksldjump"/>
              <a:extLst>
                <a:ext uri="{FF2B5EF4-FFF2-40B4-BE49-F238E27FC236}">
                  <a16:creationId xmlns:a16="http://schemas.microsoft.com/office/drawing/2014/main" id="{3457CF90-15B4-4B2D-9D51-401B2AB6A72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572000" y="1860878"/>
              <a:ext cx="2188654" cy="2188654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B9964D7-D518-43D2-8C6B-E5F93769CA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199602" y="2336672"/>
              <a:ext cx="933450" cy="933450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FFC65F70-6625-4EF0-950C-1A3CAD4BBE6E}"/>
              </a:ext>
            </a:extLst>
          </p:cNvPr>
          <p:cNvSpPr txBox="1"/>
          <p:nvPr/>
        </p:nvSpPr>
        <p:spPr>
          <a:xfrm>
            <a:off x="3124200" y="1273611"/>
            <a:ext cx="3967674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defRPr/>
            </a:pP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endParaRPr lang="en-US" sz="28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6A38AC8-47A1-40E5-B30A-677474A4334B}"/>
              </a:ext>
            </a:extLst>
          </p:cNvPr>
          <p:cNvGrpSpPr/>
          <p:nvPr/>
        </p:nvGrpSpPr>
        <p:grpSpPr>
          <a:xfrm>
            <a:off x="151331" y="2038350"/>
            <a:ext cx="839269" cy="815641"/>
            <a:chOff x="12915" y="1568375"/>
            <a:chExt cx="1419753" cy="1419753"/>
          </a:xfrm>
        </p:grpSpPr>
        <p:pic>
          <p:nvPicPr>
            <p:cNvPr id="14" name="Picture 13" descr="Background pattern&#10;&#10;Description automatically generated">
              <a:extLst>
                <a:ext uri="{FF2B5EF4-FFF2-40B4-BE49-F238E27FC236}">
                  <a16:creationId xmlns:a16="http://schemas.microsoft.com/office/drawing/2014/main" id="{A3F515DE-0744-447B-A24C-1FCD28445B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2"/>
                </a:ext>
              </a:extLst>
            </a:blip>
            <a:srcRect l="17382" r="20120" b="2"/>
            <a:stretch/>
          </p:blipFill>
          <p:spPr>
            <a:xfrm>
              <a:off x="12915" y="1568375"/>
              <a:ext cx="1419753" cy="1419753"/>
            </a:xfrm>
            <a:custGeom>
              <a:avLst/>
              <a:gdLst/>
              <a:ahLst/>
              <a:cxnLst/>
              <a:rect l="l" t="t" r="r" b="b"/>
              <a:pathLst>
                <a:path w="4627646" h="4627648">
                  <a:moveTo>
                    <a:pt x="2313823" y="0"/>
                  </a:moveTo>
                  <a:cubicBezTo>
                    <a:pt x="3591712" y="0"/>
                    <a:pt x="4627646" y="1035934"/>
                    <a:pt x="4627646" y="2313824"/>
                  </a:cubicBezTo>
                  <a:cubicBezTo>
                    <a:pt x="4627646" y="3591714"/>
                    <a:pt x="3591712" y="4627648"/>
                    <a:pt x="2313823" y="4627648"/>
                  </a:cubicBezTo>
                  <a:cubicBezTo>
                    <a:pt x="1035934" y="4627648"/>
                    <a:pt x="0" y="3591714"/>
                    <a:pt x="0" y="2313824"/>
                  </a:cubicBezTo>
                  <a:cubicBezTo>
                    <a:pt x="0" y="1035934"/>
                    <a:pt x="1035934" y="0"/>
                    <a:pt x="2313823" y="0"/>
                  </a:cubicBezTo>
                  <a:close/>
                </a:path>
              </a:pathLst>
            </a:custGeom>
          </p:spPr>
        </p:pic>
        <p:pic>
          <p:nvPicPr>
            <p:cNvPr id="15" name="Picture 14" descr="A picture containing toy, doll&#10;&#10;Description automatically generated">
              <a:extLst>
                <a:ext uri="{FF2B5EF4-FFF2-40B4-BE49-F238E27FC236}">
                  <a16:creationId xmlns:a16="http://schemas.microsoft.com/office/drawing/2014/main" id="{79857663-D64F-4106-A9B2-B6C572AF94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067" y="1718263"/>
              <a:ext cx="962594" cy="962594"/>
            </a:xfrm>
            <a:prstGeom prst="rect">
              <a:avLst/>
            </a:prstGeom>
          </p:spPr>
        </p:pic>
      </p:grpSp>
      <p:sp>
        <p:nvSpPr>
          <p:cNvPr id="20" name="Star: 7 Points 19">
            <a:hlinkClick r:id="rId14" action="ppaction://hlinksldjump"/>
            <a:extLst>
              <a:ext uri="{FF2B5EF4-FFF2-40B4-BE49-F238E27FC236}">
                <a16:creationId xmlns:a16="http://schemas.microsoft.com/office/drawing/2014/main" id="{E160733A-E016-44BF-8DE9-8DD45666BEE4}"/>
              </a:ext>
            </a:extLst>
          </p:cNvPr>
          <p:cNvSpPr/>
          <p:nvPr/>
        </p:nvSpPr>
        <p:spPr>
          <a:xfrm>
            <a:off x="7811125" y="2759015"/>
            <a:ext cx="390298" cy="389950"/>
          </a:xfrm>
          <a:prstGeom prst="star7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21" name="Star: 7 Points 20">
            <a:hlinkClick r:id="rId15" action="ppaction://hlinksldjump"/>
            <a:extLst>
              <a:ext uri="{FF2B5EF4-FFF2-40B4-BE49-F238E27FC236}">
                <a16:creationId xmlns:a16="http://schemas.microsoft.com/office/drawing/2014/main" id="{6C419FE8-2E84-4A58-B86A-DA045356B64B}"/>
              </a:ext>
            </a:extLst>
          </p:cNvPr>
          <p:cNvSpPr/>
          <p:nvPr/>
        </p:nvSpPr>
        <p:spPr>
          <a:xfrm>
            <a:off x="3674343" y="2749072"/>
            <a:ext cx="410115" cy="327359"/>
          </a:xfrm>
          <a:prstGeom prst="star7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340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0" grpId="0" animBg="1"/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D84DB8E-BDDB-47F3-8A5F-FD3B28170AF0}"/>
              </a:ext>
            </a:extLst>
          </p:cNvPr>
          <p:cNvSpPr txBox="1"/>
          <p:nvPr/>
        </p:nvSpPr>
        <p:spPr>
          <a:xfrm>
            <a:off x="2514600" y="1273838"/>
            <a:ext cx="6118763" cy="1913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+ 5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+ 2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92F7CE5-A6FF-4758-ABD5-B26DF86E181E}"/>
              </a:ext>
            </a:extLst>
          </p:cNvPr>
          <p:cNvGrpSpPr/>
          <p:nvPr/>
        </p:nvGrpSpPr>
        <p:grpSpPr>
          <a:xfrm>
            <a:off x="228600" y="742950"/>
            <a:ext cx="2187037" cy="2187037"/>
            <a:chOff x="914400" y="2038350"/>
            <a:chExt cx="2187037" cy="218703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DA9DE53-7457-4F77-823F-18CCDD0C96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1048" t="20186" r="21048" b="16873"/>
            <a:stretch/>
          </p:blipFill>
          <p:spPr>
            <a:xfrm>
              <a:off x="914400" y="2038350"/>
              <a:ext cx="2187037" cy="2187037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834C5FB-ECD5-423D-9064-F3D88506528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447800" y="2647950"/>
              <a:ext cx="1009650" cy="1009650"/>
            </a:xfrm>
            <a:prstGeom prst="rect">
              <a:avLst/>
            </a:prstGeom>
          </p:spPr>
        </p:pic>
      </p:grpSp>
      <p:graphicFrame>
        <p:nvGraphicFramePr>
          <p:cNvPr id="6" name="Table 3">
            <a:extLst>
              <a:ext uri="{FF2B5EF4-FFF2-40B4-BE49-F238E27FC236}">
                <a16:creationId xmlns:a16="http://schemas.microsoft.com/office/drawing/2014/main" id="{29CAAD65-9C3B-43BF-B1A4-251E7958EC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4490611"/>
              </p:ext>
            </p:extLst>
          </p:nvPr>
        </p:nvGraphicFramePr>
        <p:xfrm>
          <a:off x="2743200" y="3418934"/>
          <a:ext cx="6096000" cy="1554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131604519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338119295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759045769"/>
                    </a:ext>
                  </a:extLst>
                </a:gridCol>
              </a:tblGrid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ĐỘI 1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ĐỘI 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17176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8" action="ppaction://hlinksldjump"/>
                        </a:rPr>
                        <a:t>ĐỘI 1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9" action="ppaction://hlinksldjump"/>
                        </a:rPr>
                        <a:t>ĐỘI 2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72303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Vòng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82753"/>
                  </a:ext>
                </a:extLst>
              </a:tr>
            </a:tbl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A54CED58-CE89-41CD-B440-44D4BD6A988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8200" y="3453047"/>
            <a:ext cx="1219200" cy="1023703"/>
          </a:xfrm>
          <a:prstGeom prst="rect">
            <a:avLst/>
          </a:prstGeom>
        </p:spPr>
      </p:pic>
      <p:sp>
        <p:nvSpPr>
          <p:cNvPr id="3" name="Arrow: Right 2">
            <a:hlinkClick r:id="rId11" action="ppaction://hlinksldjump"/>
            <a:extLst>
              <a:ext uri="{FF2B5EF4-FFF2-40B4-BE49-F238E27FC236}">
                <a16:creationId xmlns:a16="http://schemas.microsoft.com/office/drawing/2014/main" id="{ADF71944-613B-4E6F-9929-6814A8645717}"/>
              </a:ext>
            </a:extLst>
          </p:cNvPr>
          <p:cNvSpPr/>
          <p:nvPr/>
        </p:nvSpPr>
        <p:spPr>
          <a:xfrm>
            <a:off x="8686800" y="4857750"/>
            <a:ext cx="457200" cy="3470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Video đếm ngược 5 phút CÓ ÂM THANH -5 minute countdown video with sound">
            <a:hlinkClick r:id="" action="ppaction://media"/>
            <a:extLst>
              <a:ext uri="{FF2B5EF4-FFF2-40B4-BE49-F238E27FC236}">
                <a16:creationId xmlns:a16="http://schemas.microsoft.com/office/drawing/2014/main" id="{66CBF9C2-159B-44A5-8D03-AB28A25C22B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406385" y="251287"/>
            <a:ext cx="1406435" cy="7911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936969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fallOver"/>
        <p:sndAc>
          <p:stSnd>
            <p:snd r:embed="rId5" name="suction.wav"/>
          </p:stSnd>
        </p:sndAc>
      </p:transition>
    </mc:Choice>
    <mc:Fallback xmlns="">
      <p:transition spd="slow">
        <p:fade/>
        <p:sndAc>
          <p:stSnd>
            <p:snd r:embed="rId13" name="suctio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2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0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8">
            <a:extLst>
              <a:ext uri="{FF2B5EF4-FFF2-40B4-BE49-F238E27FC236}">
                <a16:creationId xmlns:a16="http://schemas.microsoft.com/office/drawing/2014/main" id="{A6416446-B27C-4091-8F2F-689D08BD4F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392" y="209550"/>
            <a:ext cx="5637608" cy="30964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4B46F17-A60F-4886-A855-6B7B440634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3926" y="984543"/>
            <a:ext cx="2188654" cy="218865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7C9AE84-9C9F-44EF-830C-E538BC0CE506}"/>
              </a:ext>
            </a:extLst>
          </p:cNvPr>
          <p:cNvSpPr txBox="1"/>
          <p:nvPr/>
        </p:nvSpPr>
        <p:spPr>
          <a:xfrm>
            <a:off x="2590800" y="602621"/>
            <a:ext cx="6421946" cy="28357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hóm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GT, KL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ra.</a:t>
            </a:r>
            <a:r>
              <a:rPr lang="en-US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GT, KL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+5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+2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6E07E2F7-4CA7-4790-AE28-FD3C2DF896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1405422"/>
              </p:ext>
            </p:extLst>
          </p:nvPr>
        </p:nvGraphicFramePr>
        <p:xfrm>
          <a:off x="2913075" y="3415385"/>
          <a:ext cx="6096000" cy="1554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131604519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338119295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759045769"/>
                    </a:ext>
                  </a:extLst>
                </a:gridCol>
              </a:tblGrid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ĐỘI 1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ĐỘI 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17176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7" action="ppaction://hlinksldjump"/>
                        </a:rPr>
                        <a:t>ĐỘI 1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8" action="ppaction://hlinksldjump"/>
                        </a:rPr>
                        <a:t>ĐỘI 2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72303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Vòng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82753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0010BE3F-55BF-4BD8-89EA-8D0990AFC33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200" y="57150"/>
            <a:ext cx="1066800" cy="927393"/>
          </a:xfrm>
          <a:prstGeom prst="rect">
            <a:avLst/>
          </a:prstGeom>
        </p:spPr>
      </p:pic>
      <p:sp>
        <p:nvSpPr>
          <p:cNvPr id="7" name="Arrow: Right 6">
            <a:hlinkClick r:id="rId10" action="ppaction://hlinksldjump"/>
            <a:extLst>
              <a:ext uri="{FF2B5EF4-FFF2-40B4-BE49-F238E27FC236}">
                <a16:creationId xmlns:a16="http://schemas.microsoft.com/office/drawing/2014/main" id="{0BB8640B-2084-4F62-BB68-D975F0002771}"/>
              </a:ext>
            </a:extLst>
          </p:cNvPr>
          <p:cNvSpPr/>
          <p:nvPr/>
        </p:nvSpPr>
        <p:spPr>
          <a:xfrm>
            <a:off x="8610600" y="4969865"/>
            <a:ext cx="533400" cy="17363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1 Minute timer (Đồng hồ đếm ngược 1 phút)">
            <a:hlinkClick r:id="" action="ppaction://media"/>
            <a:extLst>
              <a:ext uri="{FF2B5EF4-FFF2-40B4-BE49-F238E27FC236}">
                <a16:creationId xmlns:a16="http://schemas.microsoft.com/office/drawing/2014/main" id="{54160667-60DB-4960-BB52-EB2A40A9F35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33400" y="3438334"/>
            <a:ext cx="2136781" cy="12954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246218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097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20455">
                <p:cTn id="20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Am-thanh-chuc-mung-chien-tha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5FF81A3-FE0D-40CC-BBE2-FCA9A545CF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62600" y="3056171"/>
            <a:ext cx="304800" cy="3048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9817151-D0DE-492D-A0CF-7DDDEF554BAC}"/>
              </a:ext>
            </a:extLst>
          </p:cNvPr>
          <p:cNvSpPr txBox="1"/>
          <p:nvPr/>
        </p:nvSpPr>
        <p:spPr>
          <a:xfrm rot="705112">
            <a:off x="4467006" y="1529684"/>
            <a:ext cx="3484152" cy="2922024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6071252"/>
              </a:avLst>
            </a:prstTxWarp>
            <a:spAutoFit/>
            <a:scene3d>
              <a:camera prst="perspectiveLeft"/>
              <a:lightRig rig="threePt" dir="t"/>
            </a:scene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 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CHIẾN THẮNG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81EEF8D-1E07-4E50-A9A4-3FA6ED83DF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42144" y="2052010"/>
            <a:ext cx="2143125" cy="2143125"/>
          </a:xfrm>
          <a:prstGeom prst="rect">
            <a:avLst/>
          </a:prstGeom>
        </p:spPr>
      </p:pic>
      <p:sp>
        <p:nvSpPr>
          <p:cNvPr id="2" name="Rectangle 31">
            <a:extLst>
              <a:ext uri="{FF2B5EF4-FFF2-40B4-BE49-F238E27FC236}">
                <a16:creationId xmlns:a16="http://schemas.microsoft.com/office/drawing/2014/main" id="{11F17792-4DC2-49C8-AFA6-64EFB6F0DEE0}"/>
              </a:ext>
            </a:extLst>
          </p:cNvPr>
          <p:cNvSpPr/>
          <p:nvPr/>
        </p:nvSpPr>
        <p:spPr>
          <a:xfrm>
            <a:off x="1371600" y="-46940"/>
            <a:ext cx="6680483" cy="738664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TRÒ CHƠI THI AI NHANH HƠN</a:t>
            </a:r>
          </a:p>
        </p:txBody>
      </p:sp>
      <p:pic>
        <p:nvPicPr>
          <p:cNvPr id="3" name="Picture 38">
            <a:extLst>
              <a:ext uri="{FF2B5EF4-FFF2-40B4-BE49-F238E27FC236}">
                <a16:creationId xmlns:a16="http://schemas.microsoft.com/office/drawing/2014/main" id="{45990D57-C62E-4B08-B87A-266200AE94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240" y="552571"/>
            <a:ext cx="5637608" cy="309641"/>
          </a:xfrm>
          <a:prstGeom prst="rect">
            <a:avLst/>
          </a:prstGeom>
        </p:spPr>
      </p:pic>
      <p:pic>
        <p:nvPicPr>
          <p:cNvPr id="18" name="Picture 4" descr="Hình ảnh có liên quan">
            <a:extLst>
              <a:ext uri="{FF2B5EF4-FFF2-40B4-BE49-F238E27FC236}">
                <a16:creationId xmlns:a16="http://schemas.microsoft.com/office/drawing/2014/main" id="{50158717-E415-4AED-81EB-B27BFE7224E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057" y="581368"/>
            <a:ext cx="1759209" cy="172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Hình ảnh có liên quan">
            <a:extLst>
              <a:ext uri="{FF2B5EF4-FFF2-40B4-BE49-F238E27FC236}">
                <a16:creationId xmlns:a16="http://schemas.microsoft.com/office/drawing/2014/main" id="{4BBDA32F-7FAE-4635-9D01-D5AEA9B79EF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9587" y="3276782"/>
            <a:ext cx="641505" cy="6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Hình ảnh có liên quan">
            <a:extLst>
              <a:ext uri="{FF2B5EF4-FFF2-40B4-BE49-F238E27FC236}">
                <a16:creationId xmlns:a16="http://schemas.microsoft.com/office/drawing/2014/main" id="{1B241DFA-D562-4A9F-A431-2400EC913A5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1085" y="3873140"/>
            <a:ext cx="1980604" cy="1940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Hình ảnh có liên quan">
            <a:extLst>
              <a:ext uri="{FF2B5EF4-FFF2-40B4-BE49-F238E27FC236}">
                <a16:creationId xmlns:a16="http://schemas.microsoft.com/office/drawing/2014/main" id="{405B9A2E-E9F7-4E1E-9DF0-F0FE64E5EC6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7958" y="971550"/>
            <a:ext cx="1684551" cy="1650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Hình ảnh có liên quan">
            <a:extLst>
              <a:ext uri="{FF2B5EF4-FFF2-40B4-BE49-F238E27FC236}">
                <a16:creationId xmlns:a16="http://schemas.microsoft.com/office/drawing/2014/main" id="{FC78C3C8-1DFD-4A8D-A88A-A7889D949DB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083" y="2108271"/>
            <a:ext cx="1684551" cy="1650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Hình ảnh có liên quan">
            <a:extLst>
              <a:ext uri="{FF2B5EF4-FFF2-40B4-BE49-F238E27FC236}">
                <a16:creationId xmlns:a16="http://schemas.microsoft.com/office/drawing/2014/main" id="{EA2F4360-6602-4584-A2CF-370B12B86C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208571"/>
            <a:ext cx="2113849" cy="1650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Hình ảnh có liên quan">
            <a:extLst>
              <a:ext uri="{FF2B5EF4-FFF2-40B4-BE49-F238E27FC236}">
                <a16:creationId xmlns:a16="http://schemas.microsoft.com/office/drawing/2014/main" id="{8AD9A53D-9325-4392-BDA7-13E98C7D133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320" y="3360971"/>
            <a:ext cx="641505" cy="6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Hình ảnh có liên quan">
            <a:extLst>
              <a:ext uri="{FF2B5EF4-FFF2-40B4-BE49-F238E27FC236}">
                <a16:creationId xmlns:a16="http://schemas.microsoft.com/office/drawing/2014/main" id="{53258A80-0618-4BC9-AD5D-339A7A2730F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1782" y="1669572"/>
            <a:ext cx="575374" cy="563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Hình ảnh có liên quan">
            <a:extLst>
              <a:ext uri="{FF2B5EF4-FFF2-40B4-BE49-F238E27FC236}">
                <a16:creationId xmlns:a16="http://schemas.microsoft.com/office/drawing/2014/main" id="{4C42BB77-95EF-4754-95C7-351A8A44403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125504"/>
            <a:ext cx="1684551" cy="1650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Hình ảnh có liên quan">
            <a:extLst>
              <a:ext uri="{FF2B5EF4-FFF2-40B4-BE49-F238E27FC236}">
                <a16:creationId xmlns:a16="http://schemas.microsoft.com/office/drawing/2014/main" id="{3C4C937C-114A-49F9-89BE-036F9E11229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7126" y="3186852"/>
            <a:ext cx="2515084" cy="2464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Isosceles Triangle 3">
            <a:hlinkClick r:id="rId9" action="ppaction://hlinksldjump"/>
            <a:extLst>
              <a:ext uri="{FF2B5EF4-FFF2-40B4-BE49-F238E27FC236}">
                <a16:creationId xmlns:a16="http://schemas.microsoft.com/office/drawing/2014/main" id="{0BFF406A-8D35-4363-B316-0038809C13D4}"/>
              </a:ext>
            </a:extLst>
          </p:cNvPr>
          <p:cNvSpPr/>
          <p:nvPr/>
        </p:nvSpPr>
        <p:spPr>
          <a:xfrm>
            <a:off x="5824585" y="4419243"/>
            <a:ext cx="1275647" cy="66675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241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19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2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MS P????"/>
        <a:font script="Hang" typeface="?? ??"/>
        <a:font script="Hans" typeface="??"/>
        <a:font script="Hant" typeface="????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MS P????"/>
        <a:font script="Hang" typeface="?? ??"/>
        <a:font script="Hans" typeface="??"/>
        <a:font script="Hant" typeface="????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UI/customUI14.xml>ID15 2022 CD STT 135 nguyenthuylinh080796@gmail.com
</file>

<file path=docProps/app.xml><?xml version="1.0" encoding="utf-8"?>
<Properties xmlns="http://schemas.openxmlformats.org/officeDocument/2006/extended-properties" xmlns:vt="http://schemas.openxmlformats.org/officeDocument/2006/docPropsVTypes">
  <TotalTime>2818</TotalTime>
  <Words>1182</Words>
  <Application>Microsoft Office PowerPoint</Application>
  <PresentationFormat>On-screen Show (16:9)</PresentationFormat>
  <Paragraphs>160</Paragraphs>
  <Slides>33</Slides>
  <Notes>10</Notes>
  <HiddenSlides>5</HiddenSlides>
  <MMClips>11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2" baseType="lpstr">
      <vt:lpstr>Arial</vt:lpstr>
      <vt:lpstr>Calibri</vt:lpstr>
      <vt:lpstr>Calibri Light</vt:lpstr>
      <vt:lpstr>Times New Roman</vt:lpstr>
      <vt:lpstr>Office Theme</vt:lpstr>
      <vt:lpstr>1_Office Theme</vt:lpstr>
      <vt:lpstr>2_Office Theme</vt:lpstr>
      <vt:lpstr>3_Office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Thuan Nguyen Thi My</dc:creator>
  <cp:lastModifiedBy>Vân Anh</cp:lastModifiedBy>
  <cp:revision>229</cp:revision>
  <dcterms:created xsi:type="dcterms:W3CDTF">2021-07-22T17:31:00Z</dcterms:created>
  <dcterms:modified xsi:type="dcterms:W3CDTF">2023-05-31T14:08:50Z</dcterms:modified>
</cp:coreProperties>
</file>