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fad2dc761fcd4719"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32"/>
  </p:notesMasterIdLst>
  <p:sldIdLst>
    <p:sldId id="399" r:id="rId2"/>
    <p:sldId id="356" r:id="rId3"/>
    <p:sldId id="394" r:id="rId4"/>
    <p:sldId id="393" r:id="rId5"/>
    <p:sldId id="392" r:id="rId6"/>
    <p:sldId id="391" r:id="rId7"/>
    <p:sldId id="390" r:id="rId8"/>
    <p:sldId id="389" r:id="rId9"/>
    <p:sldId id="409" r:id="rId10"/>
    <p:sldId id="400" r:id="rId11"/>
    <p:sldId id="401" r:id="rId12"/>
    <p:sldId id="407" r:id="rId13"/>
    <p:sldId id="322" r:id="rId14"/>
    <p:sldId id="366" r:id="rId15"/>
    <p:sldId id="368" r:id="rId16"/>
    <p:sldId id="369" r:id="rId17"/>
    <p:sldId id="403" r:id="rId18"/>
    <p:sldId id="380" r:id="rId19"/>
    <p:sldId id="381" r:id="rId20"/>
    <p:sldId id="382" r:id="rId21"/>
    <p:sldId id="404" r:id="rId22"/>
    <p:sldId id="383" r:id="rId23"/>
    <p:sldId id="384" r:id="rId24"/>
    <p:sldId id="385" r:id="rId25"/>
    <p:sldId id="386" r:id="rId26"/>
    <p:sldId id="387" r:id="rId27"/>
    <p:sldId id="388" r:id="rId28"/>
    <p:sldId id="378" r:id="rId29"/>
    <p:sldId id="375" r:id="rId30"/>
    <p:sldId id="376" r:id="rId3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93761" autoAdjust="0"/>
  </p:normalViewPr>
  <p:slideViewPr>
    <p:cSldViewPr snapToGrid="0">
      <p:cViewPr varScale="1">
        <p:scale>
          <a:sx n="112" d="100"/>
          <a:sy n="112" d="100"/>
        </p:scale>
        <p:origin x="216" y="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02" name="Rectangle 2">
            <a:extLst>
              <a:ext uri="{FF2B5EF4-FFF2-40B4-BE49-F238E27FC236}">
                <a16:creationId xmlns:a16="http://schemas.microsoft.com/office/drawing/2014/main" id="{BCDEA2F0-A864-4A51-9EA1-CE550145E2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3" name="Rectangle 3">
            <a:extLst>
              <a:ext uri="{FF2B5EF4-FFF2-40B4-BE49-F238E27FC236}">
                <a16:creationId xmlns:a16="http://schemas.microsoft.com/office/drawing/2014/main" id="{E4BB9EE0-FAC8-47A7-A29F-E50CEC6B882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6388" name="Rectangle 4">
            <a:extLst>
              <a:ext uri="{FF2B5EF4-FFF2-40B4-BE49-F238E27FC236}">
                <a16:creationId xmlns:a16="http://schemas.microsoft.com/office/drawing/2014/main" id="{886EEEAD-FF8E-44EB-B629-9D609EAF9EC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5" name="Rectangle 5">
            <a:extLst>
              <a:ext uri="{FF2B5EF4-FFF2-40B4-BE49-F238E27FC236}">
                <a16:creationId xmlns:a16="http://schemas.microsoft.com/office/drawing/2014/main" id="{D830F4AE-2C61-4124-9AB0-83B6CDF69A2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06" name="Rectangle 6">
            <a:extLst>
              <a:ext uri="{FF2B5EF4-FFF2-40B4-BE49-F238E27FC236}">
                <a16:creationId xmlns:a16="http://schemas.microsoft.com/office/drawing/2014/main" id="{2E2ED820-A39D-4E9B-ABE8-977225EFA1A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7" name="Rectangle 7">
            <a:extLst>
              <a:ext uri="{FF2B5EF4-FFF2-40B4-BE49-F238E27FC236}">
                <a16:creationId xmlns:a16="http://schemas.microsoft.com/office/drawing/2014/main" id="{72E371DB-BE6F-4FA5-8514-E1718A6ECCA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87285A1-32EC-4773-90F5-D5AC478497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DDBE29-F064-4CE7-909A-7D16FD9D676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5EC4A008-2F4F-4FEB-8B64-AB68836541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3556" name="Slide Number Placeholder 3">
            <a:extLst>
              <a:ext uri="{FF2B5EF4-FFF2-40B4-BE49-F238E27FC236}">
                <a16:creationId xmlns:a16="http://schemas.microsoft.com/office/drawing/2014/main" id="{E716295D-46DC-4B0D-A437-547C54C51B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EF60CAF-3EC5-4FDD-BFDD-41A16E698A01}"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A46C81-0323-49EA-874C-D12A07CDAD1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DA987D0-FD3D-4F58-B0F0-AA77C017CB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4036" name="Slide Number Placeholder 3">
            <a:extLst>
              <a:ext uri="{FF2B5EF4-FFF2-40B4-BE49-F238E27FC236}">
                <a16:creationId xmlns:a16="http://schemas.microsoft.com/office/drawing/2014/main" id="{D7D1EF79-58C1-4572-9328-AD7E0C34E94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4269BA1-3617-4CB9-B97B-7BFA66BAC735}"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21D77C4-7332-447E-872C-C7E634AD1B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1001CB8-9AE9-41F7-B89A-D8CCF9165A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6084" name="Slide Number Placeholder 3">
            <a:extLst>
              <a:ext uri="{FF2B5EF4-FFF2-40B4-BE49-F238E27FC236}">
                <a16:creationId xmlns:a16="http://schemas.microsoft.com/office/drawing/2014/main" id="{EF9748F6-16C4-406E-93C0-0DE4A7EF6A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5EAA290-56F3-4554-8930-83B9DEB4C36E}"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3D20BC1-D1D1-46FD-904E-FD5F7CAEB6A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BB6CFDD-FA69-44FC-BD52-44695CF2E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cs typeface="Arial" panose="020B0604020202020204" pitchFamily="34" charset="0"/>
            </a:endParaRPr>
          </a:p>
        </p:txBody>
      </p:sp>
      <p:sp>
        <p:nvSpPr>
          <p:cNvPr id="52228" name="Slide Number Placeholder 3">
            <a:extLst>
              <a:ext uri="{FF2B5EF4-FFF2-40B4-BE49-F238E27FC236}">
                <a16:creationId xmlns:a16="http://schemas.microsoft.com/office/drawing/2014/main" id="{707C0CCE-39A0-4037-AAC7-D441C6FA78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06DB1BC-C2E4-495F-B457-E6664B489CC4}"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5E0F54-7BFB-4AAF-9B68-7161EC0D4BC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E89C233-3522-40D1-915E-4ADEBA939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6324" name="Slide Number Placeholder 3">
            <a:extLst>
              <a:ext uri="{FF2B5EF4-FFF2-40B4-BE49-F238E27FC236}">
                <a16:creationId xmlns:a16="http://schemas.microsoft.com/office/drawing/2014/main" id="{B06962BA-AFAD-40BE-949A-C281821E0E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D4CEB77-B06F-40FF-8848-9DD1607B148B}"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73B6B70-5AE5-48E4-8495-96076A84353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9439351-BC93-442E-9E77-F2A08EEB64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8372" name="Slide Number Placeholder 3">
            <a:extLst>
              <a:ext uri="{FF2B5EF4-FFF2-40B4-BE49-F238E27FC236}">
                <a16:creationId xmlns:a16="http://schemas.microsoft.com/office/drawing/2014/main" id="{F8CD3792-0BD8-48C5-A889-2C887745D2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14CD22-EEC8-4EF2-95C0-5684489BB186}"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4530679-374E-42F2-BAB4-173455BF4D6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F81FFBA-5663-427A-B24B-D63833EE99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Học sinh lựa chọn miếng ghép bất kì, GV click vào miếng ghép để đến câu hỏi tương ứng, trả lời đúng câu hỏi miếng ghép sẽ được mở ra.</a:t>
            </a:r>
          </a:p>
          <a:p>
            <a:r>
              <a:rPr lang="en-US" altLang="en-US">
                <a:cs typeface="Arial" panose="020B0604020202020204" pitchFamily="34" charset="0"/>
              </a:rPr>
              <a:t>- Sau khi 3 miếng ghép mở ra, GV click vào “AI NHANH NHẤT” để hiện ra đáp án trò chơi</a:t>
            </a:r>
          </a:p>
          <a:p>
            <a:r>
              <a:rPr lang="en-US" altLang="en-US">
                <a:cs typeface="Arial" panose="020B0604020202020204" pitchFamily="34" charset="0"/>
              </a:rPr>
              <a:t>- GV click vào biểu tượng ngôi nhà góc bên phải màn hình để chuyển tiếp phần liên môn.</a:t>
            </a:r>
          </a:p>
        </p:txBody>
      </p:sp>
      <p:sp>
        <p:nvSpPr>
          <p:cNvPr id="60420" name="Slide Number Placeholder 3">
            <a:extLst>
              <a:ext uri="{FF2B5EF4-FFF2-40B4-BE49-F238E27FC236}">
                <a16:creationId xmlns:a16="http://schemas.microsoft.com/office/drawing/2014/main" id="{00C40D0C-0417-4FFA-B4E3-704451F660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5014A9-3257-4331-B620-017012B99E89}"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D681167-1AED-40FA-A639-754C92A0156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AF7BC32-9618-41F2-9FFF-3C6342E553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2468" name="Slide Number Placeholder 3">
            <a:extLst>
              <a:ext uri="{FF2B5EF4-FFF2-40B4-BE49-F238E27FC236}">
                <a16:creationId xmlns:a16="http://schemas.microsoft.com/office/drawing/2014/main" id="{07EEDCF5-3132-4167-B16F-78AEBF458C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C5D218A9-10FA-4462-8541-4AF5D28FF034}" type="slidenum">
              <a:rPr lang="en-US" altLang="en-US">
                <a:solidFill>
                  <a:srgbClr val="000000"/>
                </a:solidFill>
                <a:latin typeface="Calibri" panose="020F0502020204030204" pitchFamily="34" charset="0"/>
              </a:rPr>
              <a:pPr eaLnBrk="1" hangingPunct="1"/>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31057E2-1FE0-480B-BDEC-D0774E235D98}"/>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2C2009E-85C2-404B-8E98-902E63BC90E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4516" name="Slide Number Placeholder 3">
            <a:extLst>
              <a:ext uri="{FF2B5EF4-FFF2-40B4-BE49-F238E27FC236}">
                <a16:creationId xmlns:a16="http://schemas.microsoft.com/office/drawing/2014/main" id="{9FF7C15B-FF17-490E-A3FA-360C6D53B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6D56C15-9C27-42A1-854F-47D707CC2543}"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E86042D-795B-4F0A-9AEC-31124BCBF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799ABD1A-DBCB-4C6B-A3AE-96B1C87077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trả lời, GV ấn Enter để xuất hiện đáp án.</a:t>
            </a:r>
          </a:p>
          <a:p>
            <a:r>
              <a:rPr lang="en-US" altLang="en-US">
                <a:cs typeface="Arial" panose="020B0604020202020204" pitchFamily="34" charset="0"/>
              </a:rPr>
              <a:t>Nhấn biểu tượng mũi tên quay đầu để trở lại slide trò chơi</a:t>
            </a:r>
          </a:p>
        </p:txBody>
      </p:sp>
      <p:sp>
        <p:nvSpPr>
          <p:cNvPr id="66564" name="Slide Number Placeholder 3">
            <a:extLst>
              <a:ext uri="{FF2B5EF4-FFF2-40B4-BE49-F238E27FC236}">
                <a16:creationId xmlns:a16="http://schemas.microsoft.com/office/drawing/2014/main" id="{C3190EA0-9021-4BF7-BBDC-8624A4FB15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43B134-4B0A-46F3-ABF6-920ECA0BB0B4}"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8A26AB9-01FF-4E8A-A46B-F315E301DAA7}"/>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539FE74-999D-4DBD-8235-3D4C8E4E0D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68612" name="Slide Number Placeholder 3">
            <a:extLst>
              <a:ext uri="{FF2B5EF4-FFF2-40B4-BE49-F238E27FC236}">
                <a16:creationId xmlns:a16="http://schemas.microsoft.com/office/drawing/2014/main" id="{E3968D05-463F-4795-8552-FCF57693BC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B24DE45-040E-483F-B77B-AB70AF5E205B}" type="slidenum">
              <a:rPr lang="en-US" altLang="en-US">
                <a:solidFill>
                  <a:srgbClr val="000000"/>
                </a:solidFill>
                <a:latin typeface="Calibri" panose="020F0502020204030204" pitchFamily="34" charset="0"/>
              </a:rPr>
              <a:pPr eaLnBrk="1" hangingPunct="1"/>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3F28C5C-5FE4-45A0-B152-DC1474375842}"/>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63D2E8F0-0570-4312-A429-F75C6728E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cs typeface="Arial" panose="020B0604020202020204" pitchFamily="34" charset="0"/>
              </a:rPr>
              <a:t>HS  chọn một hàng ngang bất kì (mỗi hàng ngang tương ứng với một câu hỏi), GV click vào ô số sẽ xuất hiện câu hỏi.</a:t>
            </a:r>
          </a:p>
          <a:p>
            <a:pPr marL="171450" indent="-171450">
              <a:buFontTx/>
              <a:buChar char="-"/>
            </a:pPr>
            <a:r>
              <a:rPr lang="en-US" altLang="en-US">
                <a:cs typeface="Arial" panose="020B0604020202020204" pitchFamily="34" charset="0"/>
              </a:rPr>
              <a:t>Sau khi giải xong Ô chữ bí mật, GV click vào biểu tượng góc bên phải màn hình để chuyển sang slide tiếp theo. </a:t>
            </a:r>
          </a:p>
          <a:p>
            <a:pPr marL="171450" indent="-171450">
              <a:buFontTx/>
              <a:buChar char="-"/>
            </a:pPr>
            <a:endParaRPr lang="en-US" altLang="en-US">
              <a:cs typeface="Arial" panose="020B0604020202020204" pitchFamily="34" charset="0"/>
            </a:endParaRPr>
          </a:p>
        </p:txBody>
      </p:sp>
      <p:sp>
        <p:nvSpPr>
          <p:cNvPr id="25604" name="Slide Number Placeholder 3">
            <a:extLst>
              <a:ext uri="{FF2B5EF4-FFF2-40B4-BE49-F238E27FC236}">
                <a16:creationId xmlns:a16="http://schemas.microsoft.com/office/drawing/2014/main" id="{616FEF40-57BC-4EBD-BB7F-5F6ED8BCCC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2AEFAF-0C13-4B95-BC86-C1E156C803FD}"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BA6A50-D49C-43B0-A631-A0187513045E}"/>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51483329-8786-46ED-922B-C28820E13A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7652" name="Slide Number Placeholder 3">
            <a:extLst>
              <a:ext uri="{FF2B5EF4-FFF2-40B4-BE49-F238E27FC236}">
                <a16:creationId xmlns:a16="http://schemas.microsoft.com/office/drawing/2014/main" id="{14CDF1B0-A2B4-4BFE-83C8-886B3BB78B3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CA925E-82D0-4763-AA2C-0DBECD48CDE4}"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32D39-0412-4FCC-80FD-29C4534F48F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E16B3A1-2E95-4BE5-8A53-D58831D5FE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9700" name="Slide Number Placeholder 3">
            <a:extLst>
              <a:ext uri="{FF2B5EF4-FFF2-40B4-BE49-F238E27FC236}">
                <a16:creationId xmlns:a16="http://schemas.microsoft.com/office/drawing/2014/main" id="{0280DCCB-74A4-4E90-AF06-FCAC6EF9EA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B8C62E2-979C-4D4C-92A3-270431600AE5}"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35A1690-31C3-4537-BE7F-1D2D8CE70524}"/>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F48AC3C0-09EF-4023-A472-2BB1081E01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1748" name="Slide Number Placeholder 3">
            <a:extLst>
              <a:ext uri="{FF2B5EF4-FFF2-40B4-BE49-F238E27FC236}">
                <a16:creationId xmlns:a16="http://schemas.microsoft.com/office/drawing/2014/main" id="{7C0CC3FE-5C6A-43E2-A4F9-CA4146553D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D1EA06-56DD-4F3F-A71E-5A6562721260}"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CC7F90-7C86-4654-9A64-DE73BB9D94C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B0D02BB6-B77F-4120-A8F8-F0A7EC9E58D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3796" name="Slide Number Placeholder 3">
            <a:extLst>
              <a:ext uri="{FF2B5EF4-FFF2-40B4-BE49-F238E27FC236}">
                <a16:creationId xmlns:a16="http://schemas.microsoft.com/office/drawing/2014/main" id="{9AA7B92F-5D96-4169-A409-7527D7E4FF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3597317-59FE-4882-9412-BAED91AB8EF2}"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89FA72E-7595-4125-A9A5-5EFE3A8D318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DDBFDE7-E488-4724-872A-3D9A604D3B4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5844" name="Slide Number Placeholder 3">
            <a:extLst>
              <a:ext uri="{FF2B5EF4-FFF2-40B4-BE49-F238E27FC236}">
                <a16:creationId xmlns:a16="http://schemas.microsoft.com/office/drawing/2014/main" id="{FE6E4F17-8C9C-408B-86C6-C3A6159B9C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F82DB67-737B-48EB-B473-95B096278899}"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6716969-30E2-4C3F-8666-C62D6CA95D75}"/>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73996038-9B6C-4039-9AC1-2B954AA6E1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7892" name="Slide Number Placeholder 3">
            <a:extLst>
              <a:ext uri="{FF2B5EF4-FFF2-40B4-BE49-F238E27FC236}">
                <a16:creationId xmlns:a16="http://schemas.microsoft.com/office/drawing/2014/main" id="{8FC2F637-8400-4965-A4B8-DBFE884933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BCFAE30-FAFE-464E-858E-F12CAF01E7BF}"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8EB533D-8908-4776-A421-22EBAD75F094}"/>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BE13034-11D1-4F4C-8F78-9F2465DF45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9940" name="Slide Number Placeholder 3">
            <a:extLst>
              <a:ext uri="{FF2B5EF4-FFF2-40B4-BE49-F238E27FC236}">
                <a16:creationId xmlns:a16="http://schemas.microsoft.com/office/drawing/2014/main" id="{D4AF9E2A-69A8-4D76-9770-6136226EE22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978CE57-1500-493F-9BA2-BE6AE114663B}"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2A37D91-A8DE-4094-BD84-D6C0985CDE52}"/>
              </a:ext>
            </a:extLst>
          </p:cNvPr>
          <p:cNvGrpSpPr>
            <a:grpSpLocks/>
          </p:cNvGrpSpPr>
          <p:nvPr/>
        </p:nvGrpSpPr>
        <p:grpSpPr bwMode="auto">
          <a:xfrm>
            <a:off x="0" y="0"/>
            <a:ext cx="9140825" cy="5137150"/>
            <a:chOff x="0" y="0"/>
            <a:chExt cx="5758" cy="4315"/>
          </a:xfrm>
        </p:grpSpPr>
        <p:grpSp>
          <p:nvGrpSpPr>
            <p:cNvPr id="5" name="Group 3">
              <a:extLst>
                <a:ext uri="{FF2B5EF4-FFF2-40B4-BE49-F238E27FC236}">
                  <a16:creationId xmlns:a16="http://schemas.microsoft.com/office/drawing/2014/main" id="{616A6DBF-74F8-4F24-9F8D-A1FB4274F5B1}"/>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2FA03A46-6A5E-41C5-90E1-FC4377D576F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a16="http://schemas.microsoft.com/office/drawing/2014/main" id="{A6FF15E3-0CD0-4F84-BA66-00B232EAE6F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a16="http://schemas.microsoft.com/office/drawing/2014/main" id="{1FE9794F-3EC1-46A5-A9EC-BD701E7A0A3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a16="http://schemas.microsoft.com/office/drawing/2014/main" id="{B22E54CE-429A-4A8A-821E-A0890C5B310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8">
                <a:extLst>
                  <a:ext uri="{FF2B5EF4-FFF2-40B4-BE49-F238E27FC236}">
                    <a16:creationId xmlns:a16="http://schemas.microsoft.com/office/drawing/2014/main" id="{FC59926A-D839-4E91-9D02-F0C3128A5389}"/>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a16="http://schemas.microsoft.com/office/drawing/2014/main" id="{9D136905-0336-4BA4-A91A-D1DF953E4F4F}"/>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a16="http://schemas.microsoft.com/office/drawing/2014/main" id="{82B67C9F-77CA-4B76-B867-76C0A00E7E7A}"/>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9627" name="Rectangle 11"/>
          <p:cNvSpPr>
            <a:spLocks noGrp="1" noChangeArrowheads="1"/>
          </p:cNvSpPr>
          <p:nvPr>
            <p:ph type="ctrTitle" sz="quarter"/>
          </p:nvPr>
        </p:nvSpPr>
        <p:spPr>
          <a:xfrm>
            <a:off x="685800" y="1302546"/>
            <a:ext cx="7772400" cy="1440656"/>
          </a:xfrm>
        </p:spPr>
        <p:txBody>
          <a:bodyPr/>
          <a:lstStyle>
            <a:lvl1pPr>
              <a:defRPr sz="6000"/>
            </a:lvl1pPr>
          </a:lstStyle>
          <a:p>
            <a:pPr lvl="0"/>
            <a:r>
              <a:rPr lang="en-US" noProof="0" dirty="0"/>
              <a:t>Click to edit Master title style</a:t>
            </a:r>
          </a:p>
        </p:txBody>
      </p:sp>
      <p:sp>
        <p:nvSpPr>
          <p:cNvPr id="879628" name="Rectangle 1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475146B4-C566-40A6-BD37-CEC577A38D1B}"/>
              </a:ext>
            </a:extLst>
          </p:cNvPr>
          <p:cNvSpPr>
            <a:spLocks noGrp="1" noChangeArrowheads="1"/>
          </p:cNvSpPr>
          <p:nvPr>
            <p:ph type="dt" sz="quarter" idx="10"/>
          </p:nvPr>
        </p:nvSpPr>
        <p:spPr>
          <a:xfrm>
            <a:off x="457200" y="4686300"/>
            <a:ext cx="2133600" cy="357188"/>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3BC0AE26-5F4B-4808-BE34-805794CF2CE7}"/>
              </a:ext>
            </a:extLst>
          </p:cNvPr>
          <p:cNvSpPr>
            <a:spLocks noGrp="1" noChangeArrowheads="1"/>
          </p:cNvSpPr>
          <p:nvPr>
            <p:ph type="ftr" sz="quarter" idx="11"/>
          </p:nvPr>
        </p:nvSpPr>
        <p:spPr>
          <a:xfrm>
            <a:off x="3124200" y="4687888"/>
            <a:ext cx="2895600" cy="358775"/>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CFC5F669-16C1-42EC-AD49-C645DFDC4733}"/>
              </a:ext>
            </a:extLst>
          </p:cNvPr>
          <p:cNvSpPr>
            <a:spLocks noGrp="1" noChangeArrowheads="1"/>
          </p:cNvSpPr>
          <p:nvPr>
            <p:ph type="sldNum" sz="quarter" idx="12"/>
          </p:nvPr>
        </p:nvSpPr>
        <p:spPr>
          <a:xfrm>
            <a:off x="6553200" y="4691063"/>
            <a:ext cx="2133600" cy="357187"/>
          </a:xfrm>
        </p:spPr>
        <p:txBody>
          <a:bodyPr/>
          <a:lstStyle>
            <a:lvl1pPr>
              <a:defRPr/>
            </a:lvl1pPr>
          </a:lstStyle>
          <a:p>
            <a:fld id="{5D1BACBA-2A61-4D9B-B5FF-7D1E4A65220D}" type="slidenum">
              <a:rPr lang="en-US" altLang="en-US"/>
              <a:pPr/>
              <a:t>‹#›</a:t>
            </a:fld>
            <a:endParaRPr lang="en-US" altLang="en-US"/>
          </a:p>
        </p:txBody>
      </p:sp>
    </p:spTree>
    <p:extLst>
      <p:ext uri="{BB962C8B-B14F-4D97-AF65-F5344CB8AC3E}">
        <p14:creationId xmlns:p14="http://schemas.microsoft.com/office/powerpoint/2010/main" val="404081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4373825-8AF3-4F1F-9A7F-297269322C5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9314805-9762-4058-A99C-C830E92C1B3B}"/>
              </a:ext>
            </a:extLst>
          </p:cNvPr>
          <p:cNvSpPr>
            <a:spLocks noGrp="1" noChangeArrowheads="1"/>
          </p:cNvSpPr>
          <p:nvPr>
            <p:ph type="sldNum" sz="quarter" idx="11"/>
          </p:nvPr>
        </p:nvSpPr>
        <p:spPr/>
        <p:txBody>
          <a:bodyPr/>
          <a:lstStyle>
            <a:lvl1pPr>
              <a:defRPr/>
            </a:lvl1pPr>
          </a:lstStyle>
          <a:p>
            <a:fld id="{27523871-A793-4396-9077-4953CA0894A0}" type="slidenum">
              <a:rPr lang="en-US" altLang="en-US"/>
              <a:pPr/>
              <a:t>‹#›</a:t>
            </a:fld>
            <a:endParaRPr lang="en-US" altLang="en-US"/>
          </a:p>
        </p:txBody>
      </p:sp>
      <p:sp>
        <p:nvSpPr>
          <p:cNvPr id="6" name="Rectangle 14">
            <a:extLst>
              <a:ext uri="{FF2B5EF4-FFF2-40B4-BE49-F238E27FC236}">
                <a16:creationId xmlns:a16="http://schemas.microsoft.com/office/drawing/2014/main" id="{7AFFF21E-B26B-4D4F-8869-EA4C73AD7BC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8218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D0B9901-C1BD-4C73-9A0C-11C784CBDB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1167CB0-DF42-41FA-9502-AE3E6EE87684}"/>
              </a:ext>
            </a:extLst>
          </p:cNvPr>
          <p:cNvSpPr>
            <a:spLocks noGrp="1" noChangeArrowheads="1"/>
          </p:cNvSpPr>
          <p:nvPr>
            <p:ph type="sldNum" sz="quarter" idx="11"/>
          </p:nvPr>
        </p:nvSpPr>
        <p:spPr/>
        <p:txBody>
          <a:bodyPr/>
          <a:lstStyle>
            <a:lvl1pPr>
              <a:defRPr/>
            </a:lvl1pPr>
          </a:lstStyle>
          <a:p>
            <a:fld id="{88676ABB-CE6A-486F-AE02-6145AE649075}" type="slidenum">
              <a:rPr lang="en-US" altLang="en-US"/>
              <a:pPr/>
              <a:t>‹#›</a:t>
            </a:fld>
            <a:endParaRPr lang="en-US" altLang="en-US"/>
          </a:p>
        </p:txBody>
      </p:sp>
      <p:sp>
        <p:nvSpPr>
          <p:cNvPr id="6" name="Rectangle 14">
            <a:extLst>
              <a:ext uri="{FF2B5EF4-FFF2-40B4-BE49-F238E27FC236}">
                <a16:creationId xmlns:a16="http://schemas.microsoft.com/office/drawing/2014/main" id="{C84ACB91-F288-48C4-BAC4-2CB79BA39179}"/>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434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5">
            <a:extLst>
              <a:ext uri="{FF2B5EF4-FFF2-40B4-BE49-F238E27FC236}">
                <a16:creationId xmlns:a16="http://schemas.microsoft.com/office/drawing/2014/main" id="{0680B67D-0616-4845-BA9D-3B41F0C7BDFC}"/>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AE34D2A4-31CA-4A7A-BB02-EE3EE5D55952}"/>
              </a:ext>
            </a:extLst>
          </p:cNvPr>
          <p:cNvSpPr>
            <a:spLocks noGrp="1" noChangeArrowheads="1"/>
          </p:cNvSpPr>
          <p:nvPr>
            <p:ph type="sldNum" sz="quarter" idx="11"/>
          </p:nvPr>
        </p:nvSpPr>
        <p:spPr/>
        <p:txBody>
          <a:bodyPr/>
          <a:lstStyle>
            <a:lvl1pPr>
              <a:defRPr/>
            </a:lvl1pPr>
          </a:lstStyle>
          <a:p>
            <a:fld id="{7E8BEA39-E9B0-4CA2-AB85-6C7BFFDD0610}" type="slidenum">
              <a:rPr lang="en-US" altLang="en-US"/>
              <a:pPr/>
              <a:t>‹#›</a:t>
            </a:fld>
            <a:endParaRPr lang="en-US" altLang="en-US"/>
          </a:p>
        </p:txBody>
      </p:sp>
      <p:sp>
        <p:nvSpPr>
          <p:cNvPr id="5" name="Rectangle 14">
            <a:extLst>
              <a:ext uri="{FF2B5EF4-FFF2-40B4-BE49-F238E27FC236}">
                <a16:creationId xmlns:a16="http://schemas.microsoft.com/office/drawing/2014/main" id="{8AF0601A-899D-4BE6-B4F8-D79F25A6336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698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0BBA4BF-7EB7-4EC4-A4D2-2448939D650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BB391B1-BA15-4503-8952-774C9A22623C}"/>
              </a:ext>
            </a:extLst>
          </p:cNvPr>
          <p:cNvSpPr>
            <a:spLocks noGrp="1" noChangeArrowheads="1"/>
          </p:cNvSpPr>
          <p:nvPr>
            <p:ph type="sldNum" sz="quarter" idx="11"/>
          </p:nvPr>
        </p:nvSpPr>
        <p:spPr/>
        <p:txBody>
          <a:bodyPr/>
          <a:lstStyle>
            <a:lvl1pPr>
              <a:defRPr/>
            </a:lvl1pPr>
          </a:lstStyle>
          <a:p>
            <a:fld id="{8F0EC0BF-3627-4102-858F-C3C65B6A8FC1}" type="slidenum">
              <a:rPr lang="en-US" altLang="en-US"/>
              <a:pPr/>
              <a:t>‹#›</a:t>
            </a:fld>
            <a:endParaRPr lang="en-US" altLang="en-US"/>
          </a:p>
        </p:txBody>
      </p:sp>
      <p:sp>
        <p:nvSpPr>
          <p:cNvPr id="9" name="Rectangle 14">
            <a:extLst>
              <a:ext uri="{FF2B5EF4-FFF2-40B4-BE49-F238E27FC236}">
                <a16:creationId xmlns:a16="http://schemas.microsoft.com/office/drawing/2014/main" id="{6C503968-B09D-419E-8133-D9FFA094CC4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196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9F4A00E-B559-492C-8CDB-09262080A6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AA6F9CC-3A54-4531-82F9-51A127A3022A}"/>
              </a:ext>
            </a:extLst>
          </p:cNvPr>
          <p:cNvSpPr>
            <a:spLocks noGrp="1" noChangeArrowheads="1"/>
          </p:cNvSpPr>
          <p:nvPr>
            <p:ph type="sldNum" sz="quarter" idx="11"/>
          </p:nvPr>
        </p:nvSpPr>
        <p:spPr/>
        <p:txBody>
          <a:bodyPr/>
          <a:lstStyle>
            <a:lvl1pPr>
              <a:defRPr/>
            </a:lvl1pPr>
          </a:lstStyle>
          <a:p>
            <a:fld id="{9FB9E41D-05D8-4548-9AF9-087C7C7D39ED}" type="slidenum">
              <a:rPr lang="en-US" altLang="en-US"/>
              <a:pPr/>
              <a:t>‹#›</a:t>
            </a:fld>
            <a:endParaRPr lang="en-US" altLang="en-US"/>
          </a:p>
        </p:txBody>
      </p:sp>
      <p:sp>
        <p:nvSpPr>
          <p:cNvPr id="6" name="Rectangle 14">
            <a:extLst>
              <a:ext uri="{FF2B5EF4-FFF2-40B4-BE49-F238E27FC236}">
                <a16:creationId xmlns:a16="http://schemas.microsoft.com/office/drawing/2014/main" id="{26844A08-5B3A-4222-ABB2-B1F912056BB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954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835ADE7-FC80-4673-A539-4B435312D25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C1DC836-B41F-455E-8AF1-9359500ACBDC}"/>
              </a:ext>
            </a:extLst>
          </p:cNvPr>
          <p:cNvSpPr>
            <a:spLocks noGrp="1" noChangeArrowheads="1"/>
          </p:cNvSpPr>
          <p:nvPr>
            <p:ph type="sldNum" sz="quarter" idx="11"/>
          </p:nvPr>
        </p:nvSpPr>
        <p:spPr/>
        <p:txBody>
          <a:bodyPr/>
          <a:lstStyle>
            <a:lvl1pPr>
              <a:defRPr/>
            </a:lvl1pPr>
          </a:lstStyle>
          <a:p>
            <a:fld id="{3ACA8A59-1FE4-408A-BD08-E01E0E970063}" type="slidenum">
              <a:rPr lang="en-US" altLang="en-US"/>
              <a:pPr/>
              <a:t>‹#›</a:t>
            </a:fld>
            <a:endParaRPr lang="en-US" altLang="en-US"/>
          </a:p>
        </p:txBody>
      </p:sp>
      <p:sp>
        <p:nvSpPr>
          <p:cNvPr id="6" name="Rectangle 14">
            <a:extLst>
              <a:ext uri="{FF2B5EF4-FFF2-40B4-BE49-F238E27FC236}">
                <a16:creationId xmlns:a16="http://schemas.microsoft.com/office/drawing/2014/main" id="{822EB421-3C89-4924-8A07-8E529228236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9405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A56C134-FECE-4282-8C7E-123643A8C53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465766A-F921-4397-B8C8-C70FF92B5E51}"/>
              </a:ext>
            </a:extLst>
          </p:cNvPr>
          <p:cNvSpPr>
            <a:spLocks noGrp="1" noChangeArrowheads="1"/>
          </p:cNvSpPr>
          <p:nvPr>
            <p:ph type="sldNum" sz="quarter" idx="11"/>
          </p:nvPr>
        </p:nvSpPr>
        <p:spPr/>
        <p:txBody>
          <a:bodyPr/>
          <a:lstStyle>
            <a:lvl1pPr>
              <a:defRPr/>
            </a:lvl1pPr>
          </a:lstStyle>
          <a:p>
            <a:fld id="{1F790787-96B8-4641-A131-C3C8DEA61814}" type="slidenum">
              <a:rPr lang="en-US" altLang="en-US"/>
              <a:pPr/>
              <a:t>‹#›</a:t>
            </a:fld>
            <a:endParaRPr lang="en-US" altLang="en-US"/>
          </a:p>
        </p:txBody>
      </p:sp>
      <p:sp>
        <p:nvSpPr>
          <p:cNvPr id="7" name="Rectangle 14">
            <a:extLst>
              <a:ext uri="{FF2B5EF4-FFF2-40B4-BE49-F238E27FC236}">
                <a16:creationId xmlns:a16="http://schemas.microsoft.com/office/drawing/2014/main" id="{2971F6CD-33B3-48E5-A8FB-4D218CF293B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322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ECB8D5E-2ECF-4994-AF64-1FE1F4E009E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C5CA912-3332-44AF-8EDF-176C88F9ACAA}"/>
              </a:ext>
            </a:extLst>
          </p:cNvPr>
          <p:cNvSpPr>
            <a:spLocks noGrp="1" noChangeArrowheads="1"/>
          </p:cNvSpPr>
          <p:nvPr>
            <p:ph type="sldNum" sz="quarter" idx="11"/>
          </p:nvPr>
        </p:nvSpPr>
        <p:spPr/>
        <p:txBody>
          <a:bodyPr/>
          <a:lstStyle>
            <a:lvl1pPr>
              <a:defRPr/>
            </a:lvl1pPr>
          </a:lstStyle>
          <a:p>
            <a:fld id="{390F57A0-0390-4E59-BA0F-753B0ED0B9E7}" type="slidenum">
              <a:rPr lang="en-US" altLang="en-US"/>
              <a:pPr/>
              <a:t>‹#›</a:t>
            </a:fld>
            <a:endParaRPr lang="en-US" altLang="en-US"/>
          </a:p>
        </p:txBody>
      </p:sp>
      <p:sp>
        <p:nvSpPr>
          <p:cNvPr id="9" name="Rectangle 14">
            <a:extLst>
              <a:ext uri="{FF2B5EF4-FFF2-40B4-BE49-F238E27FC236}">
                <a16:creationId xmlns:a16="http://schemas.microsoft.com/office/drawing/2014/main" id="{45E84A29-34DA-4FFE-83A5-D485A1992CE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1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5">
            <a:extLst>
              <a:ext uri="{FF2B5EF4-FFF2-40B4-BE49-F238E27FC236}">
                <a16:creationId xmlns:a16="http://schemas.microsoft.com/office/drawing/2014/main" id="{4D791522-9C6C-4938-A7D6-CCC093406CD3}"/>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E51098D6-A753-4564-8497-5968D71E0DC2}"/>
              </a:ext>
            </a:extLst>
          </p:cNvPr>
          <p:cNvSpPr>
            <a:spLocks noGrp="1" noChangeArrowheads="1"/>
          </p:cNvSpPr>
          <p:nvPr>
            <p:ph type="sldNum" sz="quarter" idx="11"/>
          </p:nvPr>
        </p:nvSpPr>
        <p:spPr/>
        <p:txBody>
          <a:bodyPr/>
          <a:lstStyle>
            <a:lvl1pPr>
              <a:defRPr/>
            </a:lvl1pPr>
          </a:lstStyle>
          <a:p>
            <a:fld id="{2AFB67E4-5840-4847-8BA4-390F3DBCF85E}" type="slidenum">
              <a:rPr lang="en-US" altLang="en-US"/>
              <a:pPr/>
              <a:t>‹#›</a:t>
            </a:fld>
            <a:endParaRPr lang="en-US" altLang="en-US"/>
          </a:p>
        </p:txBody>
      </p:sp>
      <p:sp>
        <p:nvSpPr>
          <p:cNvPr id="5" name="Rectangle 14">
            <a:extLst>
              <a:ext uri="{FF2B5EF4-FFF2-40B4-BE49-F238E27FC236}">
                <a16:creationId xmlns:a16="http://schemas.microsoft.com/office/drawing/2014/main" id="{45F7D57D-9868-42F7-B759-E9E29D2230E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65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B4D69D-B25C-4C75-95BB-F7159152E87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43A4019-C75E-45EC-AFD5-05A735EE216A}"/>
              </a:ext>
            </a:extLst>
          </p:cNvPr>
          <p:cNvSpPr>
            <a:spLocks noGrp="1" noChangeArrowheads="1"/>
          </p:cNvSpPr>
          <p:nvPr>
            <p:ph type="sldNum" sz="quarter" idx="11"/>
          </p:nvPr>
        </p:nvSpPr>
        <p:spPr/>
        <p:txBody>
          <a:bodyPr/>
          <a:lstStyle>
            <a:lvl1pPr>
              <a:defRPr/>
            </a:lvl1pPr>
          </a:lstStyle>
          <a:p>
            <a:fld id="{9A2A01E3-C08C-4894-851E-E31C9C639858}" type="slidenum">
              <a:rPr lang="en-US" altLang="en-US"/>
              <a:pPr/>
              <a:t>‹#›</a:t>
            </a:fld>
            <a:endParaRPr lang="en-US" altLang="en-US"/>
          </a:p>
        </p:txBody>
      </p:sp>
      <p:sp>
        <p:nvSpPr>
          <p:cNvPr id="4" name="Rectangle 14">
            <a:extLst>
              <a:ext uri="{FF2B5EF4-FFF2-40B4-BE49-F238E27FC236}">
                <a16:creationId xmlns:a16="http://schemas.microsoft.com/office/drawing/2014/main" id="{9401BA4F-6CDF-46DF-8132-0ACC0DFE65C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223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8FED383-BB84-4E9A-A8AE-FB857FE0D41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43A2920-36CF-43D2-AF1D-2ABC5D64FAC1}"/>
              </a:ext>
            </a:extLst>
          </p:cNvPr>
          <p:cNvSpPr>
            <a:spLocks noGrp="1" noChangeArrowheads="1"/>
          </p:cNvSpPr>
          <p:nvPr>
            <p:ph type="sldNum" sz="quarter" idx="11"/>
          </p:nvPr>
        </p:nvSpPr>
        <p:spPr/>
        <p:txBody>
          <a:bodyPr/>
          <a:lstStyle>
            <a:lvl1pPr>
              <a:defRPr/>
            </a:lvl1pPr>
          </a:lstStyle>
          <a:p>
            <a:fld id="{1C9CFB21-635A-4B4A-9D2A-3AB9A24380BF}" type="slidenum">
              <a:rPr lang="en-US" altLang="en-US"/>
              <a:pPr/>
              <a:t>‹#›</a:t>
            </a:fld>
            <a:endParaRPr lang="en-US" altLang="en-US"/>
          </a:p>
        </p:txBody>
      </p:sp>
      <p:sp>
        <p:nvSpPr>
          <p:cNvPr id="7" name="Rectangle 14">
            <a:extLst>
              <a:ext uri="{FF2B5EF4-FFF2-40B4-BE49-F238E27FC236}">
                <a16:creationId xmlns:a16="http://schemas.microsoft.com/office/drawing/2014/main" id="{2D066FDB-885F-43AA-9CAF-6EEC38AA06AE}"/>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543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B5B274D-90F2-4379-945D-727A9245F2D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CD8EC63-B372-45F4-819E-94D7F45A5263}"/>
              </a:ext>
            </a:extLst>
          </p:cNvPr>
          <p:cNvSpPr>
            <a:spLocks noGrp="1" noChangeArrowheads="1"/>
          </p:cNvSpPr>
          <p:nvPr>
            <p:ph type="sldNum" sz="quarter" idx="11"/>
          </p:nvPr>
        </p:nvSpPr>
        <p:spPr/>
        <p:txBody>
          <a:bodyPr/>
          <a:lstStyle>
            <a:lvl1pPr>
              <a:defRPr/>
            </a:lvl1pPr>
          </a:lstStyle>
          <a:p>
            <a:fld id="{3818A955-9E2C-4885-BDB3-6DDDB65DA98B}" type="slidenum">
              <a:rPr lang="en-US" altLang="en-US"/>
              <a:pPr/>
              <a:t>‹#›</a:t>
            </a:fld>
            <a:endParaRPr lang="en-US" altLang="en-US"/>
          </a:p>
        </p:txBody>
      </p:sp>
      <p:sp>
        <p:nvSpPr>
          <p:cNvPr id="7" name="Rectangle 14">
            <a:extLst>
              <a:ext uri="{FF2B5EF4-FFF2-40B4-BE49-F238E27FC236}">
                <a16:creationId xmlns:a16="http://schemas.microsoft.com/office/drawing/2014/main" id="{F76037B6-BE59-4386-A1BF-09568EF8146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06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BC46300A-2A6C-4BCB-9A28-BA3C641EAA51}"/>
              </a:ext>
            </a:extLst>
          </p:cNvPr>
          <p:cNvSpPr>
            <a:spLocks noGrp="1" noChangeArrowheads="1"/>
          </p:cNvSpPr>
          <p:nvPr>
            <p:ph type="dt" sz="half" idx="2"/>
          </p:nvPr>
        </p:nvSpPr>
        <p:spPr bwMode="auto">
          <a:xfrm>
            <a:off x="457200" y="4687888"/>
            <a:ext cx="2133600" cy="358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878595" name="Rectangle 3">
            <a:extLst>
              <a:ext uri="{FF2B5EF4-FFF2-40B4-BE49-F238E27FC236}">
                <a16:creationId xmlns:a16="http://schemas.microsoft.com/office/drawing/2014/main" id="{0F32295D-438A-412B-B3CB-213EDD7121E2}"/>
              </a:ext>
            </a:extLst>
          </p:cNvPr>
          <p:cNvSpPr>
            <a:spLocks noGrp="1" noChangeArrowheads="1"/>
          </p:cNvSpPr>
          <p:nvPr>
            <p:ph type="sldNum" sz="quarter" idx="4"/>
          </p:nvPr>
        </p:nvSpPr>
        <p:spPr bwMode="auto">
          <a:xfrm>
            <a:off x="6553200" y="4686300"/>
            <a:ext cx="2133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684C22-E357-4B85-9451-2DABFD0CB4FF}" type="slidenum">
              <a:rPr lang="en-US" altLang="en-US"/>
              <a:pPr/>
              <a:t>‹#›</a:t>
            </a:fld>
            <a:endParaRPr lang="en-US" altLang="en-US"/>
          </a:p>
        </p:txBody>
      </p:sp>
      <p:grpSp>
        <p:nvGrpSpPr>
          <p:cNvPr id="1028" name="Group 4">
            <a:extLst>
              <a:ext uri="{FF2B5EF4-FFF2-40B4-BE49-F238E27FC236}">
                <a16:creationId xmlns:a16="http://schemas.microsoft.com/office/drawing/2014/main" id="{42718D4B-E3C1-44F1-AE76-D055D1E3F267}"/>
              </a:ext>
            </a:extLst>
          </p:cNvPr>
          <p:cNvGrpSpPr>
            <a:grpSpLocks/>
          </p:cNvGrpSpPr>
          <p:nvPr/>
        </p:nvGrpSpPr>
        <p:grpSpPr bwMode="auto">
          <a:xfrm>
            <a:off x="0" y="0"/>
            <a:ext cx="9140825" cy="5137150"/>
            <a:chOff x="0" y="0"/>
            <a:chExt cx="5758" cy="4315"/>
          </a:xfrm>
        </p:grpSpPr>
        <p:grpSp>
          <p:nvGrpSpPr>
            <p:cNvPr id="1032" name="Group 5">
              <a:extLst>
                <a:ext uri="{FF2B5EF4-FFF2-40B4-BE49-F238E27FC236}">
                  <a16:creationId xmlns:a16="http://schemas.microsoft.com/office/drawing/2014/main" id="{6299A7AA-A074-4C1C-924B-CCE2FF5BFBA6}"/>
                </a:ext>
              </a:extLst>
            </p:cNvPr>
            <p:cNvGrpSpPr>
              <a:grpSpLocks/>
            </p:cNvGrpSpPr>
            <p:nvPr userDrawn="1"/>
          </p:nvGrpSpPr>
          <p:grpSpPr bwMode="auto">
            <a:xfrm>
              <a:off x="1728" y="2230"/>
              <a:ext cx="4027" cy="2085"/>
              <a:chOff x="1728" y="2230"/>
              <a:chExt cx="4027" cy="2085"/>
            </a:xfrm>
          </p:grpSpPr>
          <p:sp>
            <p:nvSpPr>
              <p:cNvPr id="878598" name="Freeform 6">
                <a:extLst>
                  <a:ext uri="{FF2B5EF4-FFF2-40B4-BE49-F238E27FC236}">
                    <a16:creationId xmlns:a16="http://schemas.microsoft.com/office/drawing/2014/main" id="{36BAC936-0BBB-4620-B38B-A200F29062E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878599" name="Freeform 7">
                <a:extLst>
                  <a:ext uri="{FF2B5EF4-FFF2-40B4-BE49-F238E27FC236}">
                    <a16:creationId xmlns:a16="http://schemas.microsoft.com/office/drawing/2014/main" id="{B9BE38C0-D72A-4FAC-87C5-548877F238C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878600" name="Freeform 8">
                <a:extLst>
                  <a:ext uri="{FF2B5EF4-FFF2-40B4-BE49-F238E27FC236}">
                    <a16:creationId xmlns:a16="http://schemas.microsoft.com/office/drawing/2014/main" id="{2C4A10C8-995F-49FA-A017-C4F83BAD6253}"/>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a16="http://schemas.microsoft.com/office/drawing/2014/main" id="{526EE3AF-8D66-4FC9-8B56-6BD6CE5C54D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78602" name="Freeform 10">
                <a:extLst>
                  <a:ext uri="{FF2B5EF4-FFF2-40B4-BE49-F238E27FC236}">
                    <a16:creationId xmlns:a16="http://schemas.microsoft.com/office/drawing/2014/main" id="{A54D0CC6-6623-432A-9994-797E0BA57CBC}"/>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878603" name="Freeform 11">
              <a:extLst>
                <a:ext uri="{FF2B5EF4-FFF2-40B4-BE49-F238E27FC236}">
                  <a16:creationId xmlns:a16="http://schemas.microsoft.com/office/drawing/2014/main" id="{3948AC0A-95D8-4810-99D6-478A6A14F877}"/>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a16="http://schemas.microsoft.com/office/drawing/2014/main" id="{65885B14-4102-4304-B8F3-CA0EBDA0CF31}"/>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8605" name="Rectangle 13">
            <a:extLst>
              <a:ext uri="{FF2B5EF4-FFF2-40B4-BE49-F238E27FC236}">
                <a16:creationId xmlns:a16="http://schemas.microsoft.com/office/drawing/2014/main" id="{EAFC850B-D928-4A8F-8ABA-1147BC334E87}"/>
              </a:ext>
            </a:extLst>
          </p:cNvPr>
          <p:cNvSpPr>
            <a:spLocks noGrp="1" noRot="1" noChangeArrowheads="1"/>
          </p:cNvSpPr>
          <p:nvPr>
            <p:ph type="title"/>
          </p:nvPr>
        </p:nvSpPr>
        <p:spPr bwMode="auto">
          <a:xfrm>
            <a:off x="457200" y="206375"/>
            <a:ext cx="8229600"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8606" name="Rectangle 14">
            <a:extLst>
              <a:ext uri="{FF2B5EF4-FFF2-40B4-BE49-F238E27FC236}">
                <a16:creationId xmlns:a16="http://schemas.microsoft.com/office/drawing/2014/main" id="{F2DFECEE-683D-4461-84B8-8193E06BE153}"/>
              </a:ext>
            </a:extLst>
          </p:cNvPr>
          <p:cNvSpPr>
            <a:spLocks noGrp="1" noChangeArrowheads="1"/>
          </p:cNvSpPr>
          <p:nvPr>
            <p:ph type="ftr" sz="quarter" idx="3"/>
          </p:nvPr>
        </p:nvSpPr>
        <p:spPr bwMode="auto">
          <a:xfrm>
            <a:off x="3124200" y="4686300"/>
            <a:ext cx="2895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878607" name="Rectangle 15">
            <a:extLst>
              <a:ext uri="{FF2B5EF4-FFF2-40B4-BE49-F238E27FC236}">
                <a16:creationId xmlns:a16="http://schemas.microsoft.com/office/drawing/2014/main" id="{DFA7B21C-98C1-404D-85B9-0A399C20F810}"/>
              </a:ext>
            </a:extLst>
          </p:cNvPr>
          <p:cNvSpPr>
            <a:spLocks noGrp="1" noChangeArrowheads="1"/>
          </p:cNvSpPr>
          <p:nvPr>
            <p:ph type="body" idx="1"/>
          </p:nvPr>
        </p:nvSpPr>
        <p:spPr bwMode="auto">
          <a:xfrm>
            <a:off x="457200" y="1200150"/>
            <a:ext cx="8229600" cy="33940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18" Type="http://schemas.openxmlformats.org/officeDocument/2006/relationships/image" Target="../media/image19.wmf"/><Relationship Id="rId3" Type="http://schemas.openxmlformats.org/officeDocument/2006/relationships/image" Target="../media/image11.png"/><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6.wmf"/><Relationship Id="rId17" Type="http://schemas.openxmlformats.org/officeDocument/2006/relationships/oleObject" Target="../embeddings/oleObject7.bin"/><Relationship Id="rId2" Type="http://schemas.openxmlformats.org/officeDocument/2006/relationships/notesSlide" Target="../notesSlides/notesSlide10.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slideLayout" Target="../slideLayouts/slideLayout12.x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5.wmf"/><Relationship Id="rId19" Type="http://schemas.openxmlformats.org/officeDocument/2006/relationships/oleObject" Target="../embeddings/oleObject8.bin"/><Relationship Id="rId4" Type="http://schemas.openxmlformats.org/officeDocument/2006/relationships/image" Target="../media/image12.png"/><Relationship Id="rId9" Type="http://schemas.openxmlformats.org/officeDocument/2006/relationships/oleObject" Target="../embeddings/oleObject3.bin"/><Relationship Id="rId14" Type="http://schemas.openxmlformats.org/officeDocument/2006/relationships/image" Target="../media/image17.wmf"/><Relationship Id="rId22"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3" Type="http://schemas.openxmlformats.org/officeDocument/2006/relationships/image" Target="../media/image30.wmf"/><Relationship Id="rId18" Type="http://schemas.openxmlformats.org/officeDocument/2006/relationships/oleObject" Target="../embeddings/oleObject18.bin"/><Relationship Id="rId26" Type="http://schemas.openxmlformats.org/officeDocument/2006/relationships/oleObject" Target="../embeddings/oleObject22.bin"/><Relationship Id="rId3" Type="http://schemas.openxmlformats.org/officeDocument/2006/relationships/image" Target="../media/image25.wmf"/><Relationship Id="rId21" Type="http://schemas.openxmlformats.org/officeDocument/2006/relationships/image" Target="../media/image34.wmf"/><Relationship Id="rId34" Type="http://schemas.openxmlformats.org/officeDocument/2006/relationships/oleObject" Target="../embeddings/oleObject26.bin"/><Relationship Id="rId7" Type="http://schemas.openxmlformats.org/officeDocument/2006/relationships/image" Target="../media/image27.wmf"/><Relationship Id="rId12" Type="http://schemas.openxmlformats.org/officeDocument/2006/relationships/oleObject" Target="../embeddings/oleObject15.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image" Target="../media/image40.wmf"/><Relationship Id="rId2" Type="http://schemas.openxmlformats.org/officeDocument/2006/relationships/oleObject" Target="../embeddings/oleObject10.bin"/><Relationship Id="rId16" Type="http://schemas.openxmlformats.org/officeDocument/2006/relationships/oleObject" Target="../embeddings/oleObject17.bin"/><Relationship Id="rId20" Type="http://schemas.openxmlformats.org/officeDocument/2006/relationships/oleObject" Target="../embeddings/oleObject19.bin"/><Relationship Id="rId29" Type="http://schemas.openxmlformats.org/officeDocument/2006/relationships/image" Target="../media/image38.wmf"/><Relationship Id="rId1" Type="http://schemas.openxmlformats.org/officeDocument/2006/relationships/slideLayout" Target="../slideLayouts/slideLayout12.xml"/><Relationship Id="rId6" Type="http://schemas.openxmlformats.org/officeDocument/2006/relationships/oleObject" Target="../embeddings/oleObject12.bin"/><Relationship Id="rId11" Type="http://schemas.openxmlformats.org/officeDocument/2006/relationships/image" Target="../media/image29.wmf"/><Relationship Id="rId24" Type="http://schemas.openxmlformats.org/officeDocument/2006/relationships/oleObject" Target="../embeddings/oleObject21.bin"/><Relationship Id="rId32" Type="http://schemas.openxmlformats.org/officeDocument/2006/relationships/oleObject" Target="../embeddings/oleObject25.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23.bin"/><Relationship Id="rId10" Type="http://schemas.openxmlformats.org/officeDocument/2006/relationships/oleObject" Target="../embeddings/oleObject14.bin"/><Relationship Id="rId19" Type="http://schemas.openxmlformats.org/officeDocument/2006/relationships/image" Target="../media/image33.wmf"/><Relationship Id="rId31" Type="http://schemas.openxmlformats.org/officeDocument/2006/relationships/image" Target="../media/image39.wmf"/><Relationship Id="rId4" Type="http://schemas.openxmlformats.org/officeDocument/2006/relationships/oleObject" Target="../embeddings/oleObject11.bin"/><Relationship Id="rId9" Type="http://schemas.openxmlformats.org/officeDocument/2006/relationships/image" Target="../media/image28.wmf"/><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37.wmf"/><Relationship Id="rId30" Type="http://schemas.openxmlformats.org/officeDocument/2006/relationships/oleObject" Target="../embeddings/oleObject24.bin"/><Relationship Id="rId35" Type="http://schemas.openxmlformats.org/officeDocument/2006/relationships/image" Target="../media/image41.wmf"/><Relationship Id="rId8"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8.png"/><Relationship Id="rId18" Type="http://schemas.openxmlformats.org/officeDocument/2006/relationships/image" Target="../media/image50.wmf"/><Relationship Id="rId3" Type="http://schemas.openxmlformats.org/officeDocument/2006/relationships/oleObject" Target="../embeddings/oleObject27.bin"/><Relationship Id="rId21" Type="http://schemas.openxmlformats.org/officeDocument/2006/relationships/oleObject" Target="../embeddings/oleObject35.bin"/><Relationship Id="rId7" Type="http://schemas.openxmlformats.org/officeDocument/2006/relationships/oleObject" Target="../embeddings/oleObject29.bin"/><Relationship Id="rId12" Type="http://schemas.openxmlformats.org/officeDocument/2006/relationships/image" Target="../media/image47.wmf"/><Relationship Id="rId17" Type="http://schemas.openxmlformats.org/officeDocument/2006/relationships/oleObject" Target="../embeddings/oleObject33.bin"/><Relationship Id="rId2" Type="http://schemas.openxmlformats.org/officeDocument/2006/relationships/notesSlide" Target="../notesSlides/notesSlide1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slideLayout" Target="../slideLayouts/slideLayout12.xml"/><Relationship Id="rId6" Type="http://schemas.openxmlformats.org/officeDocument/2006/relationships/image" Target="../media/image44.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2.bin"/><Relationship Id="rId10" Type="http://schemas.openxmlformats.org/officeDocument/2006/relationships/image" Target="../media/image46.wmf"/><Relationship Id="rId19" Type="http://schemas.openxmlformats.org/officeDocument/2006/relationships/oleObject" Target="../embeddings/oleObject34.bin"/><Relationship Id="rId4" Type="http://schemas.openxmlformats.org/officeDocument/2006/relationships/image" Target="../media/image43.wmf"/><Relationship Id="rId9" Type="http://schemas.openxmlformats.org/officeDocument/2006/relationships/oleObject" Target="../embeddings/oleObject30.bin"/><Relationship Id="rId14" Type="http://schemas.openxmlformats.org/officeDocument/2006/relationships/image" Target="../media/image22.png"/><Relationship Id="rId22"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6.wmf"/><Relationship Id="rId12" Type="http://schemas.openxmlformats.org/officeDocument/2006/relationships/oleObject" Target="../embeddings/oleObject40.bin"/><Relationship Id="rId17" Type="http://schemas.openxmlformats.org/officeDocument/2006/relationships/image" Target="../media/image61.wmf"/><Relationship Id="rId2" Type="http://schemas.openxmlformats.org/officeDocument/2006/relationships/image" Target="../media/image53.png"/><Relationship Id="rId16" Type="http://schemas.openxmlformats.org/officeDocument/2006/relationships/oleObject" Target="../embeddings/oleObject42.bin"/><Relationship Id="rId1" Type="http://schemas.openxmlformats.org/officeDocument/2006/relationships/slideLayout" Target="../slideLayouts/slideLayout12.xml"/><Relationship Id="rId6" Type="http://schemas.openxmlformats.org/officeDocument/2006/relationships/oleObject" Target="../embeddings/oleObject37.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7.wmf"/><Relationship Id="rId1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63.png"/><Relationship Id="rId7"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64.jpeg"/><Relationship Id="rId4" Type="http://schemas.openxmlformats.org/officeDocument/2006/relationships/slide" Target="slide6.xml"/><Relationship Id="rId9"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image" Target="../media/image69.png"/><Relationship Id="rId5" Type="http://schemas.openxmlformats.org/officeDocument/2006/relationships/audio" Target="../media/audio3.wav"/><Relationship Id="rId10" Type="http://schemas.openxmlformats.org/officeDocument/2006/relationships/image" Target="../media/image68.png"/><Relationship Id="rId4" Type="http://schemas.openxmlformats.org/officeDocument/2006/relationships/audio" Target="../media/audio2.wav"/><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image" Target="../media/image73.png"/><Relationship Id="rId5" Type="http://schemas.openxmlformats.org/officeDocument/2006/relationships/audio" Target="../media/audio2.wav"/><Relationship Id="rId10" Type="http://schemas.openxmlformats.org/officeDocument/2006/relationships/image" Target="../media/image71.png"/><Relationship Id="rId4" Type="http://schemas.openxmlformats.org/officeDocument/2006/relationships/audio" Target="../media/audio3.wav"/><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audio" Target="../media/audio1.wav"/><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7.wmf"/><Relationship Id="rId5" Type="http://schemas.openxmlformats.org/officeDocument/2006/relationships/image" Target="../media/image74.png"/><Relationship Id="rId10" Type="http://schemas.openxmlformats.org/officeDocument/2006/relationships/oleObject" Target="../embeddings/oleObject44.bin"/><Relationship Id="rId4" Type="http://schemas.openxmlformats.org/officeDocument/2006/relationships/slide" Target="slide23.xml"/><Relationship Id="rId9" Type="http://schemas.openxmlformats.org/officeDocument/2006/relationships/image" Target="../media/image76.wmf"/></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image" Target="../media/image63.png"/><Relationship Id="rId4" Type="http://schemas.openxmlformats.org/officeDocument/2006/relationships/image" Target="../media/image82.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20D2473B-4312-47C4-89F8-FEE68D4A0662}"/>
              </a:ext>
            </a:extLst>
          </p:cNvPr>
          <p:cNvSpPr/>
          <p:nvPr/>
        </p:nvSpPr>
        <p:spPr>
          <a:xfrm>
            <a:off x="957263" y="741363"/>
            <a:ext cx="3143250" cy="2314575"/>
          </a:xfrm>
          <a:prstGeom prst="sun">
            <a:avLst>
              <a:gd name="adj" fmla="val 2015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0CD3562D-06D8-4849-BBF9-A24FA6C5AC8F}"/>
              </a:ext>
            </a:extLst>
          </p:cNvPr>
          <p:cNvSpPr txBox="1">
            <a:spLocks noChangeArrowheads="1"/>
          </p:cNvSpPr>
          <p:nvPr/>
        </p:nvSpPr>
        <p:spPr bwMode="auto">
          <a:xfrm>
            <a:off x="4910138" y="1898650"/>
            <a:ext cx="3371850" cy="6461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b="1">
                <a:solidFill>
                  <a:srgbClr val="FF0000"/>
                </a:solidFill>
                <a:latin typeface="Times New Roman" panose="02020603050405020304" pitchFamily="18" charset="0"/>
              </a:rPr>
              <a:t>MỞ ĐẦU</a:t>
            </a:r>
            <a:endParaRPr lang="en-US" altLang="en-US" sz="3600"/>
          </a:p>
        </p:txBody>
      </p:sp>
      <p:pic>
        <p:nvPicPr>
          <p:cNvPr id="6" name="Hình ảnh 5">
            <a:extLst>
              <a:ext uri="{FF2B5EF4-FFF2-40B4-BE49-F238E27FC236}">
                <a16:creationId xmlns:a16="http://schemas.microsoft.com/office/drawing/2014/main" id="{57A261E6-71F0-4872-B748-A3B313DAB7EF}"/>
              </a:ext>
            </a:extLst>
          </p:cNvPr>
          <p:cNvPicPr>
            <a:picLocks noChangeAspect="1"/>
          </p:cNvPicPr>
          <p:nvPr/>
        </p:nvPicPr>
        <p:blipFill rotWithShape="1">
          <a:blip r:embed="rId3" cstate="print"/>
          <a:srcRect l="18711" t="12222" r="20015" b="20370"/>
          <a:stretch/>
        </p:blipFill>
        <p:spPr>
          <a:xfrm>
            <a:off x="5276852" y="2618278"/>
            <a:ext cx="2305049" cy="1673613"/>
          </a:xfrm>
          <a:prstGeom prst="ellips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a:extLst>
              <a:ext uri="{FF2B5EF4-FFF2-40B4-BE49-F238E27FC236}">
                <a16:creationId xmlns:a16="http://schemas.microsoft.com/office/drawing/2014/main" id="{B67967EE-E4E4-4D08-AE33-C5909138E67B}"/>
              </a:ext>
            </a:extLst>
          </p:cNvPr>
          <p:cNvGrpSpPr>
            <a:grpSpLocks/>
          </p:cNvGrpSpPr>
          <p:nvPr/>
        </p:nvGrpSpPr>
        <p:grpSpPr bwMode="auto">
          <a:xfrm>
            <a:off x="0" y="0"/>
            <a:ext cx="9144000" cy="5143500"/>
            <a:chOff x="0" y="0"/>
            <a:chExt cx="12192000" cy="6858000"/>
          </a:xfrm>
        </p:grpSpPr>
        <p:sp>
          <p:nvSpPr>
            <p:cNvPr id="3" name="Rectangle 2">
              <a:extLst>
                <a:ext uri="{FF2B5EF4-FFF2-40B4-BE49-F238E27FC236}">
                  <a16:creationId xmlns:a16="http://schemas.microsoft.com/office/drawing/2014/main" id="{9AF38CD4-2DE8-4446-8C24-448FD7478A8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pic>
          <p:nvPicPr>
            <p:cNvPr id="40969" name="Picture 3">
              <a:extLst>
                <a:ext uri="{FF2B5EF4-FFF2-40B4-BE49-F238E27FC236}">
                  <a16:creationId xmlns:a16="http://schemas.microsoft.com/office/drawing/2014/main" id="{44462032-187C-420F-89AC-DC15FDD091D2}"/>
                </a:ext>
              </a:extLst>
            </p:cNvPr>
            <p:cNvPicPr>
              <a:picLocks noChangeAspect="1"/>
            </p:cNvPicPr>
            <p:nvPr/>
          </p:nvPicPr>
          <p:blipFill>
            <a:blip r:embed="rId2">
              <a:extLst>
                <a:ext uri="{28A0092B-C50C-407E-A947-70E740481C1C}">
                  <a14:useLocalDpi xmlns:a14="http://schemas.microsoft.com/office/drawing/2010/main" val="0"/>
                </a:ext>
              </a:extLst>
            </a:blip>
            <a:srcRect t="1927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6C50E847-0C5F-4FAB-812A-FECB915BB88D}"/>
              </a:ext>
            </a:extLst>
          </p:cNvPr>
          <p:cNvSpPr/>
          <p:nvPr/>
        </p:nvSpPr>
        <p:spPr>
          <a:xfrm>
            <a:off x="-228600" y="2240617"/>
            <a:ext cx="7291219" cy="861774"/>
          </a:xfrm>
          <a:prstGeom prst="rect">
            <a:avLst/>
          </a:prstGeom>
          <a:noFill/>
        </p:spPr>
        <p:txBody>
          <a:bodyPr>
            <a:spAutoFit/>
          </a:bodyPr>
          <a:lstStyle/>
          <a:p>
            <a:pPr algn="ctr">
              <a:defRPr/>
            </a:pPr>
            <a:r>
              <a:rPr lang="en-US" sz="5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ĐỊNH LÍ </a:t>
            </a:r>
          </a:p>
        </p:txBody>
      </p:sp>
      <p:sp>
        <p:nvSpPr>
          <p:cNvPr id="6" name="Rectangle 5">
            <a:extLst>
              <a:ext uri="{FF2B5EF4-FFF2-40B4-BE49-F238E27FC236}">
                <a16:creationId xmlns:a16="http://schemas.microsoft.com/office/drawing/2014/main" id="{7C082948-CD12-440D-BD90-8A06315FC12B}"/>
              </a:ext>
            </a:extLst>
          </p:cNvPr>
          <p:cNvSpPr/>
          <p:nvPr/>
        </p:nvSpPr>
        <p:spPr>
          <a:xfrm>
            <a:off x="-25967" y="1632076"/>
            <a:ext cx="2946319" cy="646331"/>
          </a:xfrm>
          <a:prstGeom prst="rect">
            <a:avLst/>
          </a:prstGeom>
          <a:noFill/>
        </p:spPr>
        <p:txBody>
          <a:bodyPr wrap="none">
            <a:spAutoFit/>
          </a:bodyPr>
          <a:lstStyle/>
          <a:p>
            <a:pPr algn="ctr">
              <a:defRPr/>
            </a:pPr>
            <a:r>
              <a:rPr lang="en-US" sz="3600" b="1" dirty="0" err="1">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a:t>
            </a:r>
            <a:r>
              <a:rPr lang="en-US" sz="3600" b="1" dirty="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 BÀI 4</a:t>
            </a:r>
          </a:p>
        </p:txBody>
      </p:sp>
      <p:sp>
        <p:nvSpPr>
          <p:cNvPr id="7" name="Rectangle 4">
            <a:extLst>
              <a:ext uri="{FF2B5EF4-FFF2-40B4-BE49-F238E27FC236}">
                <a16:creationId xmlns:a16="http://schemas.microsoft.com/office/drawing/2014/main" id="{9F48BD9E-939B-4FF7-8782-E741ACA415CD}"/>
              </a:ext>
            </a:extLst>
          </p:cNvPr>
          <p:cNvSpPr/>
          <p:nvPr/>
        </p:nvSpPr>
        <p:spPr>
          <a:xfrm>
            <a:off x="2007778" y="800241"/>
            <a:ext cx="6125972"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a16="http://schemas.microsoft.com/office/drawing/2014/main" id="{7721E53C-B789-4606-9BA9-358A98862EF3}"/>
              </a:ext>
            </a:extLst>
          </p:cNvPr>
          <p:cNvSpPr/>
          <p:nvPr/>
        </p:nvSpPr>
        <p:spPr>
          <a:xfrm>
            <a:off x="-25967" y="313559"/>
            <a:ext cx="2650406" cy="577081"/>
          </a:xfrm>
          <a:prstGeom prst="rect">
            <a:avLst/>
          </a:prstGeom>
          <a:noFill/>
        </p:spPr>
        <p:txBody>
          <a:bodyPr wrap="none" lIns="68580" tIns="34290" rIns="68580" bIns="34290">
            <a:spAutoFit/>
          </a:bodyPr>
          <a:lstStyle/>
          <a:p>
            <a:pPr algn="ctr">
              <a:defRPr/>
            </a:pP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IV</a:t>
            </a:r>
          </a:p>
        </p:txBody>
      </p:sp>
      <p:sp>
        <p:nvSpPr>
          <p:cNvPr id="9" name="Hình chữ nhật 8">
            <a:extLst>
              <a:ext uri="{FF2B5EF4-FFF2-40B4-BE49-F238E27FC236}">
                <a16:creationId xmlns:a16="http://schemas.microsoft.com/office/drawing/2014/main" id="{B191758A-0F15-486E-8033-9BFBE0C2BB41}"/>
              </a:ext>
            </a:extLst>
          </p:cNvPr>
          <p:cNvSpPr/>
          <p:nvPr/>
        </p:nvSpPr>
        <p:spPr>
          <a:xfrm>
            <a:off x="2406505" y="3010742"/>
            <a:ext cx="1759391" cy="692497"/>
          </a:xfrm>
          <a:prstGeom prst="rect">
            <a:avLst/>
          </a:prstGeom>
          <a:noFill/>
        </p:spPr>
        <p:txBody>
          <a:bodyPr wrap="none" lIns="68580" tIns="34290" rIns="68580" bIns="34290">
            <a:spAutoFit/>
          </a:bodyPr>
          <a:lstStyle/>
          <a:p>
            <a:pPr algn="ctr">
              <a:defRPr/>
            </a:pP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1)</a:t>
            </a:r>
            <a:endParaRPr lang="vi-VN"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C2A90C3F-A577-42CD-8ECF-3062D5B16BE9}"/>
              </a:ext>
            </a:extLst>
          </p:cNvPr>
          <p:cNvSpPr/>
          <p:nvPr/>
        </p:nvSpPr>
        <p:spPr>
          <a:xfrm>
            <a:off x="417513" y="1077913"/>
            <a:ext cx="3236912" cy="2314575"/>
          </a:xfrm>
          <a:prstGeom prst="sun">
            <a:avLst>
              <a:gd name="adj" fmla="val 224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grpSp>
        <p:nvGrpSpPr>
          <p:cNvPr id="5" name="Group 4">
            <a:extLst>
              <a:ext uri="{FF2B5EF4-FFF2-40B4-BE49-F238E27FC236}">
                <a16:creationId xmlns:a16="http://schemas.microsoft.com/office/drawing/2014/main" id="{DB79732B-6789-4028-9E3D-27F055E51739}"/>
              </a:ext>
            </a:extLst>
          </p:cNvPr>
          <p:cNvGrpSpPr>
            <a:grpSpLocks/>
          </p:cNvGrpSpPr>
          <p:nvPr/>
        </p:nvGrpSpPr>
        <p:grpSpPr bwMode="auto">
          <a:xfrm>
            <a:off x="3810000" y="2027238"/>
            <a:ext cx="5334000" cy="554037"/>
            <a:chOff x="3810000" y="1846577"/>
            <a:chExt cx="5334000" cy="738612"/>
          </a:xfrm>
        </p:grpSpPr>
        <p:sp>
          <p:nvSpPr>
            <p:cNvPr id="2" name="Rectangle 1">
              <a:extLst>
                <a:ext uri="{FF2B5EF4-FFF2-40B4-BE49-F238E27FC236}">
                  <a16:creationId xmlns:a16="http://schemas.microsoft.com/office/drawing/2014/main" id="{D5393582-2D06-4D20-B59D-69C4BE5B00DE}"/>
                </a:ext>
              </a:extLst>
            </p:cNvPr>
            <p:cNvSpPr/>
            <p:nvPr/>
          </p:nvSpPr>
          <p:spPr>
            <a:xfrm>
              <a:off x="3810000" y="1846577"/>
              <a:ext cx="4953000" cy="554489"/>
            </a:xfrm>
            <a:prstGeom prst="rect">
              <a:avLst/>
            </a:prstGeom>
            <a:solidFill>
              <a:srgbClr val="FFFF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4" name="TextBox 10">
              <a:extLst>
                <a:ext uri="{FF2B5EF4-FFF2-40B4-BE49-F238E27FC236}">
                  <a16:creationId xmlns:a16="http://schemas.microsoft.com/office/drawing/2014/main" id="{59454FD1-CE6F-4D33-97A3-72D20D2F3932}"/>
                </a:ext>
              </a:extLst>
            </p:cNvPr>
            <p:cNvSpPr txBox="1">
              <a:spLocks noChangeArrowheads="1"/>
            </p:cNvSpPr>
            <p:nvPr/>
          </p:nvSpPr>
          <p:spPr bwMode="auto">
            <a:xfrm>
              <a:off x="3810000" y="1846577"/>
              <a:ext cx="5334000" cy="7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b="1">
                  <a:solidFill>
                    <a:srgbClr val="FF0000"/>
                  </a:solidFill>
                  <a:latin typeface="Times New Roman" panose="02020603050405020304" pitchFamily="18" charset="0"/>
                  <a:cs typeface="Calibri" panose="020F0502020204030204" pitchFamily="34" charset="0"/>
                </a:rPr>
                <a:t>HÌNH THÀNH KIẾN THỨC</a:t>
              </a:r>
              <a:endParaRPr lang="en-US" altLang="en-US" sz="3000">
                <a:solidFill>
                  <a:srgbClr val="000000"/>
                </a:solidFill>
              </a:endParaRPr>
            </a:p>
          </p:txBody>
        </p:sp>
      </p:grpSp>
      <p:pic>
        <p:nvPicPr>
          <p:cNvPr id="4" name="Hình ảnh 3" descr="Ảnh có chứa văn bản, bảng trắng&#10;&#10;Mô tả được tạo tự động">
            <a:extLst>
              <a:ext uri="{FF2B5EF4-FFF2-40B4-BE49-F238E27FC236}">
                <a16:creationId xmlns:a16="http://schemas.microsoft.com/office/drawing/2014/main" id="{2B08FE0B-8082-423E-9590-4B888C8FA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613" y="2655888"/>
            <a:ext cx="218598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57;p20">
            <a:extLst>
              <a:ext uri="{FF2B5EF4-FFF2-40B4-BE49-F238E27FC236}">
                <a16:creationId xmlns:a16="http://schemas.microsoft.com/office/drawing/2014/main" id="{9778F3E8-9B01-4DCB-9840-E46C766C4215}"/>
              </a:ext>
            </a:extLst>
          </p:cNvPr>
          <p:cNvSpPr/>
          <p:nvPr/>
        </p:nvSpPr>
        <p:spPr>
          <a:xfrm>
            <a:off x="3897313" y="1098550"/>
            <a:ext cx="1062037" cy="4492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7" name="Google Shape;163;p20">
            <a:extLst>
              <a:ext uri="{FF2B5EF4-FFF2-40B4-BE49-F238E27FC236}">
                <a16:creationId xmlns:a16="http://schemas.microsoft.com/office/drawing/2014/main" id="{F3D53741-1C00-4383-A865-D47D121B7DE7}"/>
              </a:ext>
            </a:extLst>
          </p:cNvPr>
          <p:cNvSpPr/>
          <p:nvPr/>
        </p:nvSpPr>
        <p:spPr>
          <a:xfrm>
            <a:off x="5027613" y="774700"/>
            <a:ext cx="522287" cy="2206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8" name="Google Shape;157;p20">
            <a:extLst>
              <a:ext uri="{FF2B5EF4-FFF2-40B4-BE49-F238E27FC236}">
                <a16:creationId xmlns:a16="http://schemas.microsoft.com/office/drawing/2014/main" id="{534B3D5C-E5CD-4450-891E-480A5F766473}"/>
              </a:ext>
            </a:extLst>
          </p:cNvPr>
          <p:cNvSpPr/>
          <p:nvPr/>
        </p:nvSpPr>
        <p:spPr>
          <a:xfrm>
            <a:off x="5884863" y="1035050"/>
            <a:ext cx="1282700" cy="5127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41992" name="WordArt 51">
            <a:extLst>
              <a:ext uri="{FF2B5EF4-FFF2-40B4-BE49-F238E27FC236}">
                <a16:creationId xmlns:a16="http://schemas.microsoft.com/office/drawing/2014/main" id="{DC1B0D97-456F-4F44-8A86-14F47D990050}"/>
              </a:ext>
            </a:extLst>
          </p:cNvPr>
          <p:cNvSpPr>
            <a:spLocks noChangeArrowheads="1" noChangeShapeType="1" noTextEdit="1"/>
          </p:cNvSpPr>
          <p:nvPr/>
        </p:nvSpPr>
        <p:spPr bwMode="auto">
          <a:xfrm>
            <a:off x="1600200" y="0"/>
            <a:ext cx="6261100" cy="50165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502" name="Text Box 38">
            <a:extLst>
              <a:ext uri="{FF2B5EF4-FFF2-40B4-BE49-F238E27FC236}">
                <a16:creationId xmlns:a16="http://schemas.microsoft.com/office/drawing/2014/main" id="{8B760031-E703-4BBC-AB34-FCA201810DD6}"/>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3011" name="Straight Connector 3">
            <a:extLst>
              <a:ext uri="{FF2B5EF4-FFF2-40B4-BE49-F238E27FC236}">
                <a16:creationId xmlns:a16="http://schemas.microsoft.com/office/drawing/2014/main" id="{F030E5A5-D52F-4CD6-9FA8-F76C14F11D0E}"/>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001202B2-A530-472D-8443-EA0C0540A4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ình ảnh 3">
            <a:extLst>
              <a:ext uri="{FF2B5EF4-FFF2-40B4-BE49-F238E27FC236}">
                <a16:creationId xmlns:a16="http://schemas.microsoft.com/office/drawing/2014/main" id="{4E05BD23-3A15-4FDF-B96A-487A602681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46903">
            <a:off x="6875463" y="3325813"/>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WordArt 51">
            <a:extLst>
              <a:ext uri="{FF2B5EF4-FFF2-40B4-BE49-F238E27FC236}">
                <a16:creationId xmlns:a16="http://schemas.microsoft.com/office/drawing/2014/main" id="{17ACC97F-B29C-41C6-8A7B-37EC1B6A9BE9}"/>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4: ĐỊNH LÍ </a:t>
            </a:r>
          </a:p>
        </p:txBody>
      </p:sp>
      <p:sp>
        <p:nvSpPr>
          <p:cNvPr id="2" name="TextBox 1">
            <a:extLst>
              <a:ext uri="{FF2B5EF4-FFF2-40B4-BE49-F238E27FC236}">
                <a16:creationId xmlns:a16="http://schemas.microsoft.com/office/drawing/2014/main" id="{AA7DEE11-49FD-4E48-8240-7E88E5BF5ECE}"/>
              </a:ext>
            </a:extLst>
          </p:cNvPr>
          <p:cNvSpPr txBox="1">
            <a:spLocks noChangeArrowheads="1"/>
          </p:cNvSpPr>
          <p:nvPr/>
        </p:nvSpPr>
        <p:spPr bwMode="auto">
          <a:xfrm>
            <a:off x="0" y="788988"/>
            <a:ext cx="94186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Đọc kĩ nội dung sau:</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Cho hai góc kề bù là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yOz</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Om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On</a:t>
            </a:r>
            <a:r>
              <a:rPr lang="en-US" altLang="en-US" sz="2800">
                <a:solidFill>
                  <a:schemeClr val="bg2"/>
                </a:solidFill>
                <a:latin typeface="Times New Roman" panose="02020603050405020304" pitchFamily="18" charset="0"/>
                <a:cs typeface="Times New Roman" panose="02020603050405020304" pitchFamily="18" charset="0"/>
              </a:rPr>
              <a:t> lần lượt là tia phân giác của góc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góc </a:t>
            </a:r>
            <a:r>
              <a:rPr lang="en-US" altLang="en-US" sz="2800" i="1">
                <a:solidFill>
                  <a:schemeClr val="bg2"/>
                </a:solidFill>
                <a:latin typeface="Times New Roman" panose="02020603050405020304" pitchFamily="18" charset="0"/>
                <a:cs typeface="Times New Roman" panose="02020603050405020304" pitchFamily="18" charset="0"/>
              </a:rPr>
              <a:t>yOz </a:t>
            </a:r>
            <a:r>
              <a:rPr lang="en-US" altLang="en-US" sz="2800">
                <a:solidFill>
                  <a:schemeClr val="bg2"/>
                </a:solidFill>
                <a:latin typeface="Times New Roman" panose="02020603050405020304" pitchFamily="18" charset="0"/>
                <a:cs typeface="Times New Roman" panose="02020603050405020304" pitchFamily="18" charset="0"/>
              </a:rPr>
              <a:t>(Hình 49)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Ta thấy                   và                  , suy ra</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Như vậy, có thể khẳng định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góc đó là góc vuông”.</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DE3DAE51-A6A0-4C9C-8EE7-641494C6B0B4}"/>
              </a:ext>
            </a:extLst>
          </p:cNvPr>
          <p:cNvGraphicFramePr>
            <a:graphicFrameLocks noChangeAspect="1"/>
          </p:cNvGraphicFramePr>
          <p:nvPr/>
        </p:nvGraphicFramePr>
        <p:xfrm>
          <a:off x="1211263" y="2006600"/>
          <a:ext cx="1579562" cy="757238"/>
        </p:xfrm>
        <a:graphic>
          <a:graphicData uri="http://schemas.openxmlformats.org/presentationml/2006/ole">
            <mc:AlternateContent xmlns:mc="http://schemas.openxmlformats.org/markup-compatibility/2006">
              <mc:Choice xmlns:v="urn:schemas-microsoft-com:vml" Requires="v">
                <p:oleObj name="Equation" r:id="rId5" imgW="863225" imgH="393529" progId="Equation.DSMT4">
                  <p:embed/>
                </p:oleObj>
              </mc:Choice>
              <mc:Fallback>
                <p:oleObj name="Equation" r:id="rId5" imgW="863225" imgH="393529"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263" y="2006600"/>
                        <a:ext cx="15795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E9D94D2F-5938-422C-B6B8-8DF7D6377C2B}"/>
              </a:ext>
            </a:extLst>
          </p:cNvPr>
          <p:cNvGraphicFramePr>
            <a:graphicFrameLocks noChangeAspect="1"/>
          </p:cNvGraphicFramePr>
          <p:nvPr/>
        </p:nvGraphicFramePr>
        <p:xfrm>
          <a:off x="3254375" y="2019300"/>
          <a:ext cx="1495425" cy="744538"/>
        </p:xfrm>
        <a:graphic>
          <a:graphicData uri="http://schemas.openxmlformats.org/presentationml/2006/ole">
            <mc:AlternateContent xmlns:mc="http://schemas.openxmlformats.org/markup-compatibility/2006">
              <mc:Choice xmlns:v="urn:schemas-microsoft-com:vml" Requires="v">
                <p:oleObj name="Equation" r:id="rId7" imgW="850531" imgH="393529" progId="Equation.DSMT4">
                  <p:embed/>
                </p:oleObj>
              </mc:Choice>
              <mc:Fallback>
                <p:oleObj name="Equation" r:id="rId7" imgW="850531" imgH="393529"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375" y="2019300"/>
                        <a:ext cx="14954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AD2819-71A5-44AD-A90F-2FB4DF646963}"/>
              </a:ext>
            </a:extLst>
          </p:cNvPr>
          <p:cNvGraphicFramePr>
            <a:graphicFrameLocks noChangeAspect="1"/>
          </p:cNvGraphicFramePr>
          <p:nvPr/>
        </p:nvGraphicFramePr>
        <p:xfrm>
          <a:off x="55563" y="2684463"/>
          <a:ext cx="6792912" cy="758825"/>
        </p:xfrm>
        <a:graphic>
          <a:graphicData uri="http://schemas.openxmlformats.org/presentationml/2006/ole">
            <mc:AlternateContent xmlns:mc="http://schemas.openxmlformats.org/markup-compatibility/2006">
              <mc:Choice xmlns:v="urn:schemas-microsoft-com:vml" Requires="v">
                <p:oleObj name="Equation" r:id="rId9" imgW="3632200" imgH="393700" progId="Equation.DSMT4">
                  <p:embed/>
                </p:oleObj>
              </mc:Choice>
              <mc:Fallback>
                <p:oleObj name="Equation" r:id="rId9" imgW="36322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3" y="2684463"/>
                        <a:ext cx="67929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5A8716DB-7306-44F0-9371-F0CB4FD43F75}"/>
              </a:ext>
            </a:extLst>
          </p:cNvPr>
          <p:cNvCxnSpPr/>
          <p:nvPr/>
        </p:nvCxnSpPr>
        <p:spPr bwMode="auto">
          <a:xfrm flipV="1">
            <a:off x="6537325" y="3373438"/>
            <a:ext cx="2547938" cy="4762"/>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795219-4757-4723-B3BD-C02138006F7D}"/>
              </a:ext>
            </a:extLst>
          </p:cNvPr>
          <p:cNvCxnSpPr/>
          <p:nvPr/>
        </p:nvCxnSpPr>
        <p:spPr bwMode="auto">
          <a:xfrm flipV="1">
            <a:off x="7699375" y="2022475"/>
            <a:ext cx="488950" cy="1355725"/>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1F42F9-25A9-4736-A17C-8698AE3BCCEF}"/>
              </a:ext>
            </a:extLst>
          </p:cNvPr>
          <p:cNvCxnSpPr/>
          <p:nvPr/>
        </p:nvCxnSpPr>
        <p:spPr bwMode="auto">
          <a:xfrm flipV="1">
            <a:off x="7720013" y="2620963"/>
            <a:ext cx="1214437" cy="74453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CAD68C-3063-4494-AC7A-0C7C1348010D}"/>
              </a:ext>
            </a:extLst>
          </p:cNvPr>
          <p:cNvCxnSpPr/>
          <p:nvPr/>
        </p:nvCxnSpPr>
        <p:spPr bwMode="auto">
          <a:xfrm flipH="1" flipV="1">
            <a:off x="6799263" y="2119313"/>
            <a:ext cx="879475" cy="124618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984715A8-3235-4B3E-AC8B-E1C7DF4597BC}"/>
              </a:ext>
            </a:extLst>
          </p:cNvPr>
          <p:cNvSpPr/>
          <p:nvPr/>
        </p:nvSpPr>
        <p:spPr bwMode="auto">
          <a:xfrm rot="381827">
            <a:off x="7850188" y="3190875"/>
            <a:ext cx="244475" cy="333375"/>
          </a:xfrm>
          <a:prstGeom prst="arc">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5" name="Arc 34">
            <a:extLst>
              <a:ext uri="{FF2B5EF4-FFF2-40B4-BE49-F238E27FC236}">
                <a16:creationId xmlns:a16="http://schemas.microsoft.com/office/drawing/2014/main" id="{442BCCA0-275A-4156-95D5-415209B4014F}"/>
              </a:ext>
            </a:extLst>
          </p:cNvPr>
          <p:cNvSpPr/>
          <p:nvPr/>
        </p:nvSpPr>
        <p:spPr bwMode="auto">
          <a:xfrm rot="366180">
            <a:off x="7639050" y="3086100"/>
            <a:ext cx="344488" cy="219075"/>
          </a:xfrm>
          <a:prstGeom prst="arc">
            <a:avLst>
              <a:gd name="adj1" fmla="val 15884135"/>
              <a:gd name="adj2" fmla="val 20822526"/>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6" name="Arc 35">
            <a:extLst>
              <a:ext uri="{FF2B5EF4-FFF2-40B4-BE49-F238E27FC236}">
                <a16:creationId xmlns:a16="http://schemas.microsoft.com/office/drawing/2014/main" id="{AACD862F-0C01-40B1-93A1-D240D24C8C00}"/>
              </a:ext>
            </a:extLst>
          </p:cNvPr>
          <p:cNvSpPr/>
          <p:nvPr/>
        </p:nvSpPr>
        <p:spPr bwMode="auto">
          <a:xfrm rot="19688160">
            <a:off x="7383463" y="3184525"/>
            <a:ext cx="555625" cy="682625"/>
          </a:xfrm>
          <a:prstGeom prst="arc">
            <a:avLst>
              <a:gd name="adj1" fmla="val 14437457"/>
              <a:gd name="adj2" fmla="val 17063491"/>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38" name="Straight Connector 37">
            <a:extLst>
              <a:ext uri="{FF2B5EF4-FFF2-40B4-BE49-F238E27FC236}">
                <a16:creationId xmlns:a16="http://schemas.microsoft.com/office/drawing/2014/main" id="{16610063-820C-4108-8EA7-7EC4198F69C1}"/>
              </a:ext>
            </a:extLst>
          </p:cNvPr>
          <p:cNvCxnSpPr>
            <a:cxnSpLocks noChangeShapeType="1"/>
          </p:cNvCxnSpPr>
          <p:nvPr/>
        </p:nvCxnSpPr>
        <p:spPr bwMode="auto">
          <a:xfrm>
            <a:off x="7400925" y="3213100"/>
            <a:ext cx="93663" cy="79375"/>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rc 39">
            <a:extLst>
              <a:ext uri="{FF2B5EF4-FFF2-40B4-BE49-F238E27FC236}">
                <a16:creationId xmlns:a16="http://schemas.microsoft.com/office/drawing/2014/main" id="{B6FBFA3B-7306-47B2-84F0-C04C42811342}"/>
              </a:ext>
            </a:extLst>
          </p:cNvPr>
          <p:cNvSpPr/>
          <p:nvPr/>
        </p:nvSpPr>
        <p:spPr bwMode="auto">
          <a:xfrm rot="21088274">
            <a:off x="7294563" y="3175000"/>
            <a:ext cx="733425" cy="398463"/>
          </a:xfrm>
          <a:prstGeom prst="arc">
            <a:avLst>
              <a:gd name="adj1" fmla="val 15101985"/>
              <a:gd name="adj2" fmla="val 18257774"/>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43" name="Straight Connector 42">
            <a:extLst>
              <a:ext uri="{FF2B5EF4-FFF2-40B4-BE49-F238E27FC236}">
                <a16:creationId xmlns:a16="http://schemas.microsoft.com/office/drawing/2014/main" id="{97963CE8-C135-4A04-A796-8C25959B752F}"/>
              </a:ext>
            </a:extLst>
          </p:cNvPr>
          <p:cNvCxnSpPr>
            <a:cxnSpLocks noChangeShapeType="1"/>
          </p:cNvCxnSpPr>
          <p:nvPr/>
        </p:nvCxnSpPr>
        <p:spPr bwMode="auto">
          <a:xfrm>
            <a:off x="7651750" y="3127375"/>
            <a:ext cx="12700" cy="106363"/>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5" name="Object 44">
            <a:extLst>
              <a:ext uri="{FF2B5EF4-FFF2-40B4-BE49-F238E27FC236}">
                <a16:creationId xmlns:a16="http://schemas.microsoft.com/office/drawing/2014/main" id="{7DD9D55F-F25E-4A80-83A6-23435B4BBEF4}"/>
              </a:ext>
            </a:extLst>
          </p:cNvPr>
          <p:cNvGraphicFramePr>
            <a:graphicFrameLocks noChangeAspect="1"/>
          </p:cNvGraphicFramePr>
          <p:nvPr/>
        </p:nvGraphicFramePr>
        <p:xfrm>
          <a:off x="8794750" y="3332163"/>
          <a:ext cx="325438" cy="371475"/>
        </p:xfrm>
        <a:graphic>
          <a:graphicData uri="http://schemas.openxmlformats.org/presentationml/2006/ole">
            <mc:AlternateContent xmlns:mc="http://schemas.openxmlformats.org/markup-compatibility/2006">
              <mc:Choice xmlns:v="urn:schemas-microsoft-com:vml" Requires="v">
                <p:oleObj name="Equation" r:id="rId11" imgW="126835" imgH="139518" progId="Equation.DSMT4">
                  <p:embed/>
                </p:oleObj>
              </mc:Choice>
              <mc:Fallback>
                <p:oleObj name="Equation" r:id="rId11" imgW="126835" imgH="139518" progId="Equation.DSMT4">
                  <p:embed/>
                  <p:pic>
                    <p:nvPicPr>
                      <p:cNvPr id="0"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94750" y="3332163"/>
                        <a:ext cx="325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a16="http://schemas.microsoft.com/office/drawing/2014/main" id="{7F8A71FB-BE31-475B-8DF4-AE36DA8BD569}"/>
              </a:ext>
            </a:extLst>
          </p:cNvPr>
          <p:cNvGraphicFramePr>
            <a:graphicFrameLocks noChangeAspect="1"/>
          </p:cNvGraphicFramePr>
          <p:nvPr/>
        </p:nvGraphicFramePr>
        <p:xfrm>
          <a:off x="7566025" y="3384550"/>
          <a:ext cx="388938" cy="355600"/>
        </p:xfrm>
        <a:graphic>
          <a:graphicData uri="http://schemas.openxmlformats.org/presentationml/2006/ole">
            <mc:AlternateContent xmlns:mc="http://schemas.openxmlformats.org/markup-compatibility/2006">
              <mc:Choice xmlns:v="urn:schemas-microsoft-com:vml" Requires="v">
                <p:oleObj name="Equation" r:id="rId13" imgW="152202" imgH="177569" progId="Equation.DSMT4">
                  <p:embed/>
                </p:oleObj>
              </mc:Choice>
              <mc:Fallback>
                <p:oleObj name="Equation" r:id="rId13" imgW="152202" imgH="177569" progId="Equation.DSMT4">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6025" y="3384550"/>
                        <a:ext cx="3889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a:extLst>
              <a:ext uri="{FF2B5EF4-FFF2-40B4-BE49-F238E27FC236}">
                <a16:creationId xmlns:a16="http://schemas.microsoft.com/office/drawing/2014/main" id="{3A661A73-209B-4FD2-AADF-F091D03E288C}"/>
              </a:ext>
            </a:extLst>
          </p:cNvPr>
          <p:cNvGraphicFramePr>
            <a:graphicFrameLocks noChangeAspect="1"/>
          </p:cNvGraphicFramePr>
          <p:nvPr/>
        </p:nvGraphicFramePr>
        <p:xfrm>
          <a:off x="7885113" y="1858963"/>
          <a:ext cx="384175" cy="349250"/>
        </p:xfrm>
        <a:graphic>
          <a:graphicData uri="http://schemas.openxmlformats.org/presentationml/2006/ole">
            <mc:AlternateContent xmlns:mc="http://schemas.openxmlformats.org/markup-compatibility/2006">
              <mc:Choice xmlns:v="urn:schemas-microsoft-com:vml" Requires="v">
                <p:oleObj name="Equation" r:id="rId15" imgW="139579" imgH="164957" progId="Equation.DSMT4">
                  <p:embed/>
                </p:oleObj>
              </mc:Choice>
              <mc:Fallback>
                <p:oleObj name="Equation" r:id="rId15" imgW="139579" imgH="164957" progId="Equation.DSMT4">
                  <p:embed/>
                  <p:pic>
                    <p:nvPicPr>
                      <p:cNvPr id="0"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5113" y="1858963"/>
                        <a:ext cx="384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a:extLst>
              <a:ext uri="{FF2B5EF4-FFF2-40B4-BE49-F238E27FC236}">
                <a16:creationId xmlns:a16="http://schemas.microsoft.com/office/drawing/2014/main" id="{27ADF54F-FC5D-444B-B914-D56E560D8B83}"/>
              </a:ext>
            </a:extLst>
          </p:cNvPr>
          <p:cNvGraphicFramePr>
            <a:graphicFrameLocks noChangeAspect="1"/>
          </p:cNvGraphicFramePr>
          <p:nvPr/>
        </p:nvGraphicFramePr>
        <p:xfrm>
          <a:off x="6588125" y="2108200"/>
          <a:ext cx="379413" cy="325438"/>
        </p:xfrm>
        <a:graphic>
          <a:graphicData uri="http://schemas.openxmlformats.org/presentationml/2006/ole">
            <mc:AlternateContent xmlns:mc="http://schemas.openxmlformats.org/markup-compatibility/2006">
              <mc:Choice xmlns:v="urn:schemas-microsoft-com:vml" Requires="v">
                <p:oleObj name="Equation" r:id="rId17" imgW="126835" imgH="139518" progId="Equation.DSMT4">
                  <p:embed/>
                </p:oleObj>
              </mc:Choice>
              <mc:Fallback>
                <p:oleObj name="Equation" r:id="rId17" imgW="126835" imgH="139518" progId="Equation.DSMT4">
                  <p:embed/>
                  <p:pic>
                    <p:nvPicPr>
                      <p:cNvPr id="0" name="Object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8125" y="2108200"/>
                        <a:ext cx="379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a:extLst>
              <a:ext uri="{FF2B5EF4-FFF2-40B4-BE49-F238E27FC236}">
                <a16:creationId xmlns:a16="http://schemas.microsoft.com/office/drawing/2014/main" id="{67FE2E16-7B22-45CB-A872-5FBA69E6D7C8}"/>
              </a:ext>
            </a:extLst>
          </p:cNvPr>
          <p:cNvGraphicFramePr>
            <a:graphicFrameLocks noChangeAspect="1"/>
          </p:cNvGraphicFramePr>
          <p:nvPr/>
        </p:nvGraphicFramePr>
        <p:xfrm>
          <a:off x="8531225" y="2424113"/>
          <a:ext cx="454025" cy="338137"/>
        </p:xfrm>
        <a:graphic>
          <a:graphicData uri="http://schemas.openxmlformats.org/presentationml/2006/ole">
            <mc:AlternateContent xmlns:mc="http://schemas.openxmlformats.org/markup-compatibility/2006">
              <mc:Choice xmlns:v="urn:schemas-microsoft-com:vml" Requires="v">
                <p:oleObj name="Equation" r:id="rId19" imgW="164957" imgH="139579" progId="Equation.DSMT4">
                  <p:embed/>
                </p:oleObj>
              </mc:Choice>
              <mc:Fallback>
                <p:oleObj name="Equation" r:id="rId19" imgW="164957" imgH="139579" progId="Equation.DSMT4">
                  <p:embed/>
                  <p:pic>
                    <p:nvPicPr>
                      <p:cNvPr id="0" name="Object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31225" y="2424113"/>
                        <a:ext cx="45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a16="http://schemas.microsoft.com/office/drawing/2014/main" id="{6A39540F-4671-41E9-92CA-8F0D04051D2D}"/>
              </a:ext>
            </a:extLst>
          </p:cNvPr>
          <p:cNvGraphicFramePr>
            <a:graphicFrameLocks noChangeAspect="1"/>
          </p:cNvGraphicFramePr>
          <p:nvPr/>
        </p:nvGraphicFramePr>
        <p:xfrm>
          <a:off x="6394450" y="3408363"/>
          <a:ext cx="398463" cy="257175"/>
        </p:xfrm>
        <a:graphic>
          <a:graphicData uri="http://schemas.openxmlformats.org/presentationml/2006/ole">
            <mc:AlternateContent xmlns:mc="http://schemas.openxmlformats.org/markup-compatibility/2006">
              <mc:Choice xmlns:v="urn:schemas-microsoft-com:vml" Requires="v">
                <p:oleObj name="Equation" r:id="rId21" imgW="126725" imgH="126725" progId="Equation.DSMT4">
                  <p:embed/>
                </p:oleObj>
              </mc:Choice>
              <mc:Fallback>
                <p:oleObj name="Equation" r:id="rId21" imgW="126725" imgH="126725" progId="Equation.DSMT4">
                  <p:embed/>
                  <p:pic>
                    <p:nvPicPr>
                      <p:cNvPr id="0"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94450" y="3408363"/>
                        <a:ext cx="398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2502"/>
                                        </p:tgtEl>
                                        <p:attrNameLst>
                                          <p:attrName>style.visibility</p:attrName>
                                        </p:attrNameLst>
                                      </p:cBhvr>
                                      <p:to>
                                        <p:strVal val="visible"/>
                                      </p:to>
                                    </p:set>
                                    <p:animEffect transition="in" filter="blinds(horizontal)">
                                      <p:cBhvr>
                                        <p:cTn id="7" dur="500"/>
                                        <p:tgtEl>
                                          <p:spTgt spid="702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par>
                                <p:cTn id="36" presetID="6"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par>
                                <p:cTn id="62" presetID="16" presetClass="entr" presetSubtype="21"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par>
                                <p:cTn id="74" presetID="16" presetClass="entr" presetSubtype="21"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arn(inVertical)">
                                      <p:cBhvr>
                                        <p:cTn id="76" dur="500"/>
                                        <p:tgtEl>
                                          <p:spTgt spid="45"/>
                                        </p:tgtEl>
                                      </p:cBhvr>
                                    </p:animEffect>
                                  </p:childTnLst>
                                </p:cTn>
                              </p:par>
                              <p:par>
                                <p:cTn id="77" presetID="16" presetClass="entr" presetSubtype="2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16" presetClass="entr" presetSubtype="21"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arn(inVertical)">
                                      <p:cBhvr>
                                        <p:cTn id="82" dur="500"/>
                                        <p:tgtEl>
                                          <p:spTgt spid="49"/>
                                        </p:tgtEl>
                                      </p:cBhvr>
                                    </p:animEffect>
                                  </p:childTnLst>
                                </p:cTn>
                              </p:par>
                              <p:par>
                                <p:cTn id="83" presetID="16" presetClass="entr" presetSubtype="2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barn(inVertical)">
                                      <p:cBhvr>
                                        <p:cTn id="85" dur="500"/>
                                        <p:tgtEl>
                                          <p:spTgt spid="50"/>
                                        </p:tgtEl>
                                      </p:cBhvr>
                                    </p:animEffect>
                                  </p:childTnLst>
                                </p:cTn>
                              </p:par>
                              <p:par>
                                <p:cTn id="86" presetID="16" presetClass="entr" presetSubtype="21"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8">
            <a:extLst>
              <a:ext uri="{FF2B5EF4-FFF2-40B4-BE49-F238E27FC236}">
                <a16:creationId xmlns:a16="http://schemas.microsoft.com/office/drawing/2014/main" id="{929471B7-9A6B-403B-8AD3-0B7680BC802A}"/>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5059" name="Straight Connector 3">
            <a:extLst>
              <a:ext uri="{FF2B5EF4-FFF2-40B4-BE49-F238E27FC236}">
                <a16:creationId xmlns:a16="http://schemas.microsoft.com/office/drawing/2014/main" id="{D4FC22E2-9909-40A4-BBA7-B61A5FE91DB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45060" name="Picture 5">
            <a:extLst>
              <a:ext uri="{FF2B5EF4-FFF2-40B4-BE49-F238E27FC236}">
                <a16:creationId xmlns:a16="http://schemas.microsoft.com/office/drawing/2014/main" id="{30983E2E-0ECC-4B30-BAE9-6BF0D1C76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ình ảnh 5">
            <a:extLst>
              <a:ext uri="{FF2B5EF4-FFF2-40B4-BE49-F238E27FC236}">
                <a16:creationId xmlns:a16="http://schemas.microsoft.com/office/drawing/2014/main" id="{B8DA2856-6B11-48AC-BE56-886D7A255C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694113"/>
            <a:ext cx="30432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B3B0234-C206-45EF-8B10-4ED0149B4568}"/>
              </a:ext>
            </a:extLst>
          </p:cNvPr>
          <p:cNvSpPr txBox="1">
            <a:spLocks noChangeArrowheads="1"/>
          </p:cNvSpPr>
          <p:nvPr/>
        </p:nvSpPr>
        <p:spPr bwMode="auto">
          <a:xfrm>
            <a:off x="-30163" y="1201738"/>
            <a:ext cx="96361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a:t>
            </a:r>
          </a:p>
        </p:txBody>
      </p:sp>
      <p:sp>
        <p:nvSpPr>
          <p:cNvPr id="45063" name="WordArt 51">
            <a:extLst>
              <a:ext uri="{FF2B5EF4-FFF2-40B4-BE49-F238E27FC236}">
                <a16:creationId xmlns:a16="http://schemas.microsoft.com/office/drawing/2014/main" id="{8D5BA4CF-2052-4E0B-94A6-9FC1C1EDC4C4}"/>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Bài 4: ĐỊNH LÍ </a:t>
            </a:r>
          </a:p>
        </p:txBody>
      </p:sp>
      <p:sp>
        <p:nvSpPr>
          <p:cNvPr id="12" name="TextBox 11">
            <a:extLst>
              <a:ext uri="{FF2B5EF4-FFF2-40B4-BE49-F238E27FC236}">
                <a16:creationId xmlns:a16="http://schemas.microsoft.com/office/drawing/2014/main" id="{678754EB-8D3B-45E7-A084-F622EE4280A7}"/>
              </a:ext>
            </a:extLst>
          </p:cNvPr>
          <p:cNvSpPr txBox="1">
            <a:spLocks noChangeArrowheads="1"/>
          </p:cNvSpPr>
          <p:nvPr/>
        </p:nvSpPr>
        <p:spPr bwMode="auto">
          <a:xfrm>
            <a:off x="44450" y="2106613"/>
            <a:ext cx="576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u="sng">
                <a:solidFill>
                  <a:schemeClr val="bg2"/>
                </a:solidFill>
                <a:latin typeface="Times New Roman" panose="02020603050405020304" pitchFamily="18" charset="0"/>
                <a:cs typeface="Times New Roman" panose="02020603050405020304" pitchFamily="18" charset="0"/>
              </a:rPr>
              <a:t>Nhận xét đặc điểm của khẳng định:</a:t>
            </a:r>
          </a:p>
        </p:txBody>
      </p:sp>
      <p:sp>
        <p:nvSpPr>
          <p:cNvPr id="13" name="TextBox 12">
            <a:extLst>
              <a:ext uri="{FF2B5EF4-FFF2-40B4-BE49-F238E27FC236}">
                <a16:creationId xmlns:a16="http://schemas.microsoft.com/office/drawing/2014/main" id="{3BCBCC8C-B3E9-4BDB-AD63-2DB4864B9927}"/>
              </a:ext>
            </a:extLst>
          </p:cNvPr>
          <p:cNvSpPr txBox="1">
            <a:spLocks noChangeArrowheads="1"/>
          </p:cNvSpPr>
          <p:nvPr/>
        </p:nvSpPr>
        <p:spPr bwMode="auto">
          <a:xfrm>
            <a:off x="-3175" y="2598738"/>
            <a:ext cx="908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một phát biểu về một tính chất toán học đã được chứng tỏ là đúng, không dựa vào trực giác hay đo đạc…</a:t>
            </a:r>
          </a:p>
        </p:txBody>
      </p:sp>
      <p:sp>
        <p:nvSpPr>
          <p:cNvPr id="16" name="TextBox 15">
            <a:extLst>
              <a:ext uri="{FF2B5EF4-FFF2-40B4-BE49-F238E27FC236}">
                <a16:creationId xmlns:a16="http://schemas.microsoft.com/office/drawing/2014/main" id="{775E9008-DDC4-480E-B900-7F4D3D37EABD}"/>
              </a:ext>
            </a:extLst>
          </p:cNvPr>
          <p:cNvSpPr txBox="1">
            <a:spLocks noChangeArrowheads="1"/>
          </p:cNvSpPr>
          <p:nvPr/>
        </p:nvSpPr>
        <p:spPr bwMode="auto">
          <a:xfrm>
            <a:off x="-22225" y="1235075"/>
            <a:ext cx="1258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1C78F29-7284-4DEC-ABB0-26F15883F4EE}"/>
              </a:ext>
            </a:extLst>
          </p:cNvPr>
          <p:cNvSpPr txBox="1">
            <a:spLocks noChangeArrowheads="1"/>
          </p:cNvSpPr>
          <p:nvPr/>
        </p:nvSpPr>
        <p:spPr bwMode="auto">
          <a:xfrm>
            <a:off x="-58738" y="1231900"/>
            <a:ext cx="95345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là một khẳng định phát biểu về một tính chất toán học đã được chứng tỏ là đúng, không dựa vào trực giác hay đo đạc.</a:t>
            </a:r>
            <a:r>
              <a:rPr lang="en-US" altLang="en-US" sz="2800" i="1">
                <a:solidFill>
                  <a:schemeClr val="bg2"/>
                </a:solidFill>
                <a:latin typeface="Times New Roman" panose="02020603050405020304" pitchFamily="18" charset="0"/>
                <a:cs typeface="Times New Roman" panose="02020603050405020304" pitchFamily="18" charset="0"/>
              </a:rPr>
              <a:t> </a:t>
            </a:r>
          </a:p>
        </p:txBody>
      </p:sp>
      <p:pic>
        <p:nvPicPr>
          <p:cNvPr id="19" name="Picture 18">
            <a:extLst>
              <a:ext uri="{FF2B5EF4-FFF2-40B4-BE49-F238E27FC236}">
                <a16:creationId xmlns:a16="http://schemas.microsoft.com/office/drawing/2014/main" id="{55664681-A8F1-46DD-95F2-A4C43761BC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0" y="2286000"/>
            <a:ext cx="739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805E7FC-8AEC-4C64-A46F-D04DE6A90DDC}"/>
              </a:ext>
            </a:extLst>
          </p:cNvPr>
          <p:cNvSpPr txBox="1">
            <a:spLocks noChangeArrowheads="1"/>
          </p:cNvSpPr>
          <p:nvPr/>
        </p:nvSpPr>
        <p:spPr bwMode="auto">
          <a:xfrm>
            <a:off x="830263" y="2241550"/>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Định lí </a:t>
            </a:r>
            <a:r>
              <a:rPr lang="en-US" altLang="en-US" sz="2800">
                <a:solidFill>
                  <a:schemeClr val="bg1"/>
                </a:solidFill>
                <a:latin typeface="Times New Roman" panose="02020603050405020304" pitchFamily="18" charset="0"/>
                <a:cs typeface="Times New Roman" panose="02020603050405020304" pitchFamily="18" charset="0"/>
              </a:rPr>
              <a:t>thường phát biểu dưới dạng</a:t>
            </a:r>
            <a:r>
              <a:rPr lang="en-US" altLang="en-US" sz="2800">
                <a:solidFill>
                  <a:srgbClr val="FF0000"/>
                </a:solidFill>
                <a:latin typeface="Times New Roman" panose="02020603050405020304" pitchFamily="18" charset="0"/>
                <a:cs typeface="Times New Roman" panose="02020603050405020304" pitchFamily="18" charset="0"/>
              </a:rPr>
              <a:t> “Nếu…thì…”</a:t>
            </a:r>
          </a:p>
        </p:txBody>
      </p:sp>
      <p:sp>
        <p:nvSpPr>
          <p:cNvPr id="21" name="TextBox 20">
            <a:extLst>
              <a:ext uri="{FF2B5EF4-FFF2-40B4-BE49-F238E27FC236}">
                <a16:creationId xmlns:a16="http://schemas.microsoft.com/office/drawing/2014/main" id="{11B73093-9837-43D7-8280-5D1831F1C9C3}"/>
              </a:ext>
            </a:extLst>
          </p:cNvPr>
          <p:cNvSpPr txBox="1">
            <a:spLocks noChangeArrowheads="1"/>
          </p:cNvSpPr>
          <p:nvPr/>
        </p:nvSpPr>
        <p:spPr bwMode="auto">
          <a:xfrm>
            <a:off x="-58738" y="2132013"/>
            <a:ext cx="950595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 </a:t>
            </a:r>
            <a:r>
              <a:rPr lang="en-US" altLang="en-US" sz="2800">
                <a:solidFill>
                  <a:schemeClr val="bg2"/>
                </a:solidFill>
                <a:latin typeface="Times New Roman" panose="02020603050405020304" pitchFamily="18" charset="0"/>
                <a:cs typeface="Times New Roman" panose="02020603050405020304" pitchFamily="18" charset="0"/>
              </a:rPr>
              <a:t>là một </a:t>
            </a:r>
            <a:r>
              <a:rPr lang="en-US" altLang="en-US" sz="2800">
                <a:solidFill>
                  <a:srgbClr val="FF0000"/>
                </a:solidFill>
                <a:latin typeface="Times New Roman" panose="02020603050405020304" pitchFamily="18" charset="0"/>
                <a:cs typeface="Times New Roman" panose="02020603050405020304" pitchFamily="18" charset="0"/>
              </a:rPr>
              <a:t>định lí</a:t>
            </a:r>
            <a:r>
              <a:rPr lang="en-US" altLang="en-US" sz="2800">
                <a:solidFill>
                  <a:schemeClr val="bg2"/>
                </a:solidFill>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nodeType="afterGroup">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childTnLst>
                                    <p:anim calcmode="lin" valueType="num">
                                      <p:cBhvr additive="base">
                                        <p:cTn id="28" dur="500"/>
                                        <p:tgtEl>
                                          <p:spTgt spid="12"/>
                                        </p:tgtEl>
                                        <p:attrNameLst>
                                          <p:attrName>ppt_y</p:attrName>
                                        </p:attrNameLst>
                                      </p:cBhvr>
                                      <p:tavLst>
                                        <p:tav tm="0">
                                          <p:val>
                                            <p:strVal val="#ppt_y"/>
                                          </p:val>
                                        </p:tav>
                                        <p:tav tm="100000">
                                          <p:val>
                                            <p:strVal val="#ppt_y+#ppt_h*1.125000"/>
                                          </p:val>
                                        </p:tav>
                                      </p:tavLst>
                                    </p:anim>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55" presetClass="exit" presetSubtype="0" fill="hold" grpId="1" nodeType="withEffect">
                                  <p:stCondLst>
                                    <p:cond delay="0"/>
                                  </p:stCondLst>
                                  <p:childTnLst>
                                    <p:anim calcmode="lin" valueType="num">
                                      <p:cBhvr>
                                        <p:cTn id="32" dur="1000"/>
                                        <p:tgtEl>
                                          <p:spTgt spid="18"/>
                                        </p:tgtEl>
                                        <p:attrNameLst>
                                          <p:attrName>ppt_w</p:attrName>
                                        </p:attrNameLst>
                                      </p:cBhvr>
                                      <p:tavLst>
                                        <p:tav tm="0">
                                          <p:val>
                                            <p:strVal val="ppt_w"/>
                                          </p:val>
                                        </p:tav>
                                        <p:tav tm="100000">
                                          <p:val>
                                            <p:strVal val="ppt_w*0.70"/>
                                          </p:val>
                                        </p:tav>
                                      </p:tavLst>
                                    </p:anim>
                                    <p:anim calcmode="lin" valueType="num">
                                      <p:cBhvr>
                                        <p:cTn id="33" dur="1000"/>
                                        <p:tgtEl>
                                          <p:spTgt spid="18"/>
                                        </p:tgtEl>
                                        <p:attrNameLst>
                                          <p:attrName>ppt_h</p:attrName>
                                        </p:attrNameLst>
                                      </p:cBhvr>
                                      <p:tavLst>
                                        <p:tav tm="0">
                                          <p:val>
                                            <p:strVal val="ppt_h"/>
                                          </p:val>
                                        </p:tav>
                                        <p:tav tm="100000">
                                          <p:val>
                                            <p:strVal val="ppt_h"/>
                                          </p:val>
                                        </p:tav>
                                      </p:tavLst>
                                    </p:anim>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55" presetClass="exit" presetSubtype="0" fill="hold" grpId="1" nodeType="withEffect">
                                  <p:stCondLst>
                                    <p:cond delay="0"/>
                                  </p:stCondLst>
                                  <p:childTnLst>
                                    <p:anim calcmode="lin" valueType="num">
                                      <p:cBhvr>
                                        <p:cTn id="37" dur="1000"/>
                                        <p:tgtEl>
                                          <p:spTgt spid="13"/>
                                        </p:tgtEl>
                                        <p:attrNameLst>
                                          <p:attrName>ppt_w</p:attrName>
                                        </p:attrNameLst>
                                      </p:cBhvr>
                                      <p:tavLst>
                                        <p:tav tm="0">
                                          <p:val>
                                            <p:strVal val="ppt_w"/>
                                          </p:val>
                                        </p:tav>
                                        <p:tav tm="100000">
                                          <p:val>
                                            <p:strVal val="ppt_w*0.70"/>
                                          </p:val>
                                        </p:tav>
                                      </p:tavLst>
                                    </p:anim>
                                    <p:anim calcmode="lin" valueType="num">
                                      <p:cBhvr>
                                        <p:cTn id="38" dur="1000"/>
                                        <p:tgtEl>
                                          <p:spTgt spid="13"/>
                                        </p:tgtEl>
                                        <p:attrNameLst>
                                          <p:attrName>ppt_h</p:attrName>
                                        </p:attrNameLst>
                                      </p:cBhvr>
                                      <p:tavLst>
                                        <p:tav tm="0">
                                          <p:val>
                                            <p:strVal val="ppt_h"/>
                                          </p:val>
                                        </p:tav>
                                        <p:tav tm="100000">
                                          <p:val>
                                            <p:strVal val="ppt_h"/>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par>
                                <p:cTn id="41" presetID="23" presetClass="exit" presetSubtype="32" fill="hold"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p:bldP spid="12" grpId="1"/>
      <p:bldP spid="13" grpId="0"/>
      <p:bldP spid="13" grpId="1"/>
      <p:bldP spid="16" grpId="0"/>
      <p:bldP spid="17" grpId="0"/>
      <p:bldP spid="20" grpId="0"/>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8">
            <a:extLst>
              <a:ext uri="{FF2B5EF4-FFF2-40B4-BE49-F238E27FC236}">
                <a16:creationId xmlns:a16="http://schemas.microsoft.com/office/drawing/2014/main" id="{6F46F058-72B8-4015-ABAC-42EBCE1F7AA1}"/>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7107" name="Straight Connector 3">
            <a:extLst>
              <a:ext uri="{FF2B5EF4-FFF2-40B4-BE49-F238E27FC236}">
                <a16:creationId xmlns:a16="http://schemas.microsoft.com/office/drawing/2014/main" id="{37E913F4-30C7-474D-8654-77A00FD36B7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9F486820-D9D1-4F21-9DA9-87D363663405}"/>
              </a:ext>
            </a:extLst>
          </p:cNvPr>
          <p:cNvSpPr>
            <a:spLocks noChangeArrowheads="1"/>
          </p:cNvSpPr>
          <p:nvPr/>
        </p:nvSpPr>
        <p:spPr bwMode="auto">
          <a:xfrm>
            <a:off x="0" y="793750"/>
            <a:ext cx="91519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Xét khẳng định </a:t>
            </a:r>
            <a:r>
              <a:rPr lang="en-US" altLang="en-US" sz="2800" i="1">
                <a:solidFill>
                  <a:schemeClr val="bg2"/>
                </a:solidFill>
                <a:latin typeface="Times New Roman" panose="02020603050405020304" pitchFamily="18" charset="0"/>
                <a:cs typeface="Times New Roman" panose="02020603050405020304" pitchFamily="18" charset="0"/>
              </a:rPr>
              <a:t>“Nếu hai đường thẳng phân biệt cùng vuông góc với một đường thẳng khác thì hai đường thẳng đó song song với nhau” </a:t>
            </a:r>
            <a:endParaRPr lang="en-US" altLang="en-US" sz="2800" i="1">
              <a:solidFill>
                <a:schemeClr val="bg2"/>
              </a:solidFill>
            </a:endParaRPr>
          </a:p>
        </p:txBody>
      </p:sp>
      <p:pic>
        <p:nvPicPr>
          <p:cNvPr id="15" name="Picture 14">
            <a:extLst>
              <a:ext uri="{FF2B5EF4-FFF2-40B4-BE49-F238E27FC236}">
                <a16:creationId xmlns:a16="http://schemas.microsoft.com/office/drawing/2014/main" id="{6437B48D-BF30-4C76-9905-043691014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868363"/>
            <a:ext cx="696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Hình ảnh 3">
            <a:extLst>
              <a:ext uri="{FF2B5EF4-FFF2-40B4-BE49-F238E27FC236}">
                <a16:creationId xmlns:a16="http://schemas.microsoft.com/office/drawing/2014/main" id="{2A27EAA9-D273-4F63-AEDE-2A751E2AC5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390900"/>
            <a:ext cx="23034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CB7CB7A-B110-4D07-B434-1EFF4711FF1D}"/>
              </a:ext>
            </a:extLst>
          </p:cNvPr>
          <p:cNvSpPr>
            <a:spLocks noChangeArrowheads="1"/>
          </p:cNvSpPr>
          <p:nvPr/>
        </p:nvSpPr>
        <p:spPr bwMode="auto">
          <a:xfrm>
            <a:off x="104775" y="2074863"/>
            <a:ext cx="9005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phân biệt cùng vuông góc với một đường thẳng khác”</a:t>
            </a:r>
          </a:p>
        </p:txBody>
      </p:sp>
      <p:sp>
        <p:nvSpPr>
          <p:cNvPr id="9" name="Rectangle 8">
            <a:extLst>
              <a:ext uri="{FF2B5EF4-FFF2-40B4-BE49-F238E27FC236}">
                <a16:creationId xmlns:a16="http://schemas.microsoft.com/office/drawing/2014/main" id="{5372FEE3-ECDC-42D9-8878-A8BD09B4273C}"/>
              </a:ext>
            </a:extLst>
          </p:cNvPr>
          <p:cNvSpPr>
            <a:spLocks noChangeArrowheads="1"/>
          </p:cNvSpPr>
          <p:nvPr/>
        </p:nvSpPr>
        <p:spPr bwMode="auto">
          <a:xfrm>
            <a:off x="104775" y="3028950"/>
            <a:ext cx="9013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đó song song với nhau”</a:t>
            </a:r>
          </a:p>
        </p:txBody>
      </p:sp>
      <p:pic>
        <p:nvPicPr>
          <p:cNvPr id="10" name="Picture 9">
            <a:extLst>
              <a:ext uri="{FF2B5EF4-FFF2-40B4-BE49-F238E27FC236}">
                <a16:creationId xmlns:a16="http://schemas.microsoft.com/office/drawing/2014/main" id="{9B2714A5-84C5-4702-96A1-B77AF0576D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376363"/>
            <a:ext cx="6969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2E8B42C-4A38-43F2-A45D-C9E9E9E210EB}"/>
              </a:ext>
            </a:extLst>
          </p:cNvPr>
          <p:cNvSpPr>
            <a:spLocks noChangeArrowheads="1"/>
          </p:cNvSpPr>
          <p:nvPr/>
        </p:nvSpPr>
        <p:spPr bwMode="auto">
          <a:xfrm>
            <a:off x="122238" y="1841500"/>
            <a:ext cx="8251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rgbClr val="FF0000"/>
                </a:solidFill>
                <a:latin typeface="Times New Roman" panose="02020603050405020304" pitchFamily="18" charset="0"/>
                <a:cs typeface="Times New Roman" panose="02020603050405020304" pitchFamily="18" charset="0"/>
              </a:rPr>
              <a:t>phần giả thiết (GT) </a:t>
            </a:r>
            <a:r>
              <a:rPr lang="en-US" altLang="en-US" sz="2800">
                <a:solidFill>
                  <a:schemeClr val="bg2"/>
                </a:solidFill>
                <a:latin typeface="Times New Roman" panose="02020603050405020304" pitchFamily="18" charset="0"/>
                <a:cs typeface="Times New Roman" panose="02020603050405020304" pitchFamily="18" charset="0"/>
              </a:rPr>
              <a:t>và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phần kết luận (KL)</a:t>
            </a:r>
            <a:endParaRPr lang="en-US" altLang="en-US" sz="2800">
              <a:solidFill>
                <a:srgbClr val="FF0000"/>
              </a:solidFill>
            </a:endParaRPr>
          </a:p>
        </p:txBody>
      </p:sp>
      <p:sp>
        <p:nvSpPr>
          <p:cNvPr id="21" name="Rectangle 20">
            <a:extLst>
              <a:ext uri="{FF2B5EF4-FFF2-40B4-BE49-F238E27FC236}">
                <a16:creationId xmlns:a16="http://schemas.microsoft.com/office/drawing/2014/main" id="{9AB4B188-C6C1-449D-A507-FA0DF607FC51}"/>
              </a:ext>
            </a:extLst>
          </p:cNvPr>
          <p:cNvSpPr>
            <a:spLocks noChangeArrowheads="1"/>
          </p:cNvSpPr>
          <p:nvPr/>
        </p:nvSpPr>
        <p:spPr bwMode="auto">
          <a:xfrm>
            <a:off x="104775" y="2338388"/>
            <a:ext cx="853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3DDC14E-3B49-405C-BAE2-910AFD7A1A1E}"/>
              </a:ext>
            </a:extLst>
          </p:cNvPr>
          <p:cNvSpPr txBox="1">
            <a:spLocks noChangeArrowheads="1"/>
          </p:cNvSpPr>
          <p:nvPr/>
        </p:nvSpPr>
        <p:spPr bwMode="auto">
          <a:xfrm>
            <a:off x="155575" y="1285875"/>
            <a:ext cx="192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Định lí gồm</a:t>
            </a:r>
          </a:p>
        </p:txBody>
      </p:sp>
      <p:sp>
        <p:nvSpPr>
          <p:cNvPr id="29" name="Rectangle 28">
            <a:extLst>
              <a:ext uri="{FF2B5EF4-FFF2-40B4-BE49-F238E27FC236}">
                <a16:creationId xmlns:a16="http://schemas.microsoft.com/office/drawing/2014/main" id="{A139B17B-0E0B-47AC-8F72-3783CA87ABC5}"/>
              </a:ext>
            </a:extLst>
          </p:cNvPr>
          <p:cNvSpPr>
            <a:spLocks noChangeArrowheads="1"/>
          </p:cNvSpPr>
          <p:nvPr/>
        </p:nvSpPr>
        <p:spPr bwMode="auto">
          <a:xfrm>
            <a:off x="104775" y="2130425"/>
            <a:ext cx="600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BB57D794-B166-467A-824A-13A6274FFF74}"/>
              </a:ext>
            </a:extLst>
          </p:cNvPr>
          <p:cNvSpPr>
            <a:spLocks noChangeArrowheads="1"/>
          </p:cNvSpPr>
          <p:nvPr/>
        </p:nvSpPr>
        <p:spPr bwMode="auto">
          <a:xfrm>
            <a:off x="122238" y="3028950"/>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ECACC1E-2867-40C1-83A8-FF6DA3C4D094}"/>
              </a:ext>
            </a:extLst>
          </p:cNvPr>
          <p:cNvSpPr txBox="1">
            <a:spLocks noChangeArrowheads="1"/>
          </p:cNvSpPr>
          <p:nvPr/>
        </p:nvSpPr>
        <p:spPr bwMode="auto">
          <a:xfrm>
            <a:off x="5788025" y="2116138"/>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giả thiết</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C8ACBA-AA97-49C0-AA6C-798A56ADA0BD}"/>
              </a:ext>
            </a:extLst>
          </p:cNvPr>
          <p:cNvSpPr txBox="1">
            <a:spLocks noChangeArrowheads="1"/>
          </p:cNvSpPr>
          <p:nvPr/>
        </p:nvSpPr>
        <p:spPr bwMode="auto">
          <a:xfrm>
            <a:off x="7494588" y="2097088"/>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(GT)</a:t>
            </a:r>
          </a:p>
        </p:txBody>
      </p:sp>
      <p:sp>
        <p:nvSpPr>
          <p:cNvPr id="27" name="TextBox 26">
            <a:extLst>
              <a:ext uri="{FF2B5EF4-FFF2-40B4-BE49-F238E27FC236}">
                <a16:creationId xmlns:a16="http://schemas.microsoft.com/office/drawing/2014/main" id="{D63FB8CA-9F28-48A4-B899-813E9D02CF54}"/>
              </a:ext>
            </a:extLst>
          </p:cNvPr>
          <p:cNvSpPr txBox="1">
            <a:spLocks noChangeArrowheads="1"/>
          </p:cNvSpPr>
          <p:nvPr/>
        </p:nvSpPr>
        <p:spPr bwMode="auto">
          <a:xfrm>
            <a:off x="3767138" y="3043238"/>
            <a:ext cx="184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kết luận </a:t>
            </a:r>
          </a:p>
        </p:txBody>
      </p:sp>
      <p:sp>
        <p:nvSpPr>
          <p:cNvPr id="28" name="TextBox 27">
            <a:extLst>
              <a:ext uri="{FF2B5EF4-FFF2-40B4-BE49-F238E27FC236}">
                <a16:creationId xmlns:a16="http://schemas.microsoft.com/office/drawing/2014/main" id="{9262C7C7-B1E9-4E72-A657-48C6A9EEE219}"/>
              </a:ext>
            </a:extLst>
          </p:cNvPr>
          <p:cNvSpPr txBox="1">
            <a:spLocks noChangeArrowheads="1"/>
          </p:cNvSpPr>
          <p:nvPr/>
        </p:nvSpPr>
        <p:spPr bwMode="auto">
          <a:xfrm>
            <a:off x="5486400" y="3028950"/>
            <a:ext cx="97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(KL)</a:t>
            </a:r>
          </a:p>
        </p:txBody>
      </p:sp>
      <p:sp>
        <p:nvSpPr>
          <p:cNvPr id="32" name="Rectangle 31">
            <a:extLst>
              <a:ext uri="{FF2B5EF4-FFF2-40B4-BE49-F238E27FC236}">
                <a16:creationId xmlns:a16="http://schemas.microsoft.com/office/drawing/2014/main" id="{5F49E031-C652-4D01-8BF3-80F8C482132D}"/>
              </a:ext>
            </a:extLst>
          </p:cNvPr>
          <p:cNvSpPr>
            <a:spLocks noChangeArrowheads="1"/>
          </p:cNvSpPr>
          <p:nvPr/>
        </p:nvSpPr>
        <p:spPr bwMode="auto">
          <a:xfrm>
            <a:off x="104775" y="2908300"/>
            <a:ext cx="621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47124" name="WordArt 51">
            <a:extLst>
              <a:ext uri="{FF2B5EF4-FFF2-40B4-BE49-F238E27FC236}">
                <a16:creationId xmlns:a16="http://schemas.microsoft.com/office/drawing/2014/main" id="{884B6D30-8A84-4325-8194-6B604BF1593D}"/>
              </a:ext>
            </a:extLst>
          </p:cNvPr>
          <p:cNvSpPr>
            <a:spLocks noChangeArrowheads="1" noChangeShapeType="1" noTextEdit="1"/>
          </p:cNvSpPr>
          <p:nvPr/>
        </p:nvSpPr>
        <p:spPr bwMode="auto">
          <a:xfrm>
            <a:off x="976313" y="-1270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animEffect transition="in" filter="fade">
                                      <p:cBhvr>
                                        <p:cTn id="9" dur="500"/>
                                        <p:tgtEl>
                                          <p:spTgt spid="35846"/>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par>
                          <p:cTn id="13" fill="hold" nodeType="afterGroup">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2000"/>
                                        <p:tgtEl>
                                          <p:spTgt spid="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par>
                                <p:cTn id="46" presetID="10" presetClass="exit" presetSubtype="0" fill="hold" nodeType="withEffect">
                                  <p:stCondLst>
                                    <p:cond delay="0"/>
                                  </p:stCondLst>
                                  <p:childTnLst>
                                    <p:animEffect transition="out" filter="fade">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par>
                          <p:cTn id="49" fill="hold" nodeType="afterGroup">
                            <p:stCondLst>
                              <p:cond delay="2000"/>
                            </p:stCondLst>
                            <p:childTnLst>
                              <p:par>
                                <p:cTn id="50" presetID="14" presetClass="entr" presetSubtype="10" fill="hold" grpId="2"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randombar(horizontal)">
                                      <p:cBhvr>
                                        <p:cTn id="52" dur="500"/>
                                        <p:tgtEl>
                                          <p:spTgt spid="29"/>
                                        </p:tgtEl>
                                      </p:cBhvr>
                                    </p:animEffect>
                                  </p:childTnLst>
                                </p:cTn>
                              </p:par>
                              <p:par>
                                <p:cTn id="53" presetID="6" presetClass="exit" presetSubtype="32" fill="hold" grpId="1" nodeType="with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par>
                          <p:cTn id="56" fill="hold" nodeType="afterGroup">
                            <p:stCondLst>
                              <p:cond delay="4000"/>
                            </p:stCondLst>
                            <p:childTnLst>
                              <p:par>
                                <p:cTn id="57" presetID="45" presetClass="entr" presetSubtype="0" fill="hold" grpId="2"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par>
                                <p:cTn id="62" presetID="2" presetClass="exit" presetSubtype="4" fill="hold" grpId="1" nodeType="withEffect">
                                  <p:stCondLst>
                                    <p:cond delay="0"/>
                                  </p:stCondLst>
                                  <p:childTnLst>
                                    <p:anim calcmode="lin" valueType="num">
                                      <p:cBhvr additive="base">
                                        <p:cTn id="63" dur="500"/>
                                        <p:tgtEl>
                                          <p:spTgt spid="9"/>
                                        </p:tgtEl>
                                        <p:attrNameLst>
                                          <p:attrName>ppt_x</p:attrName>
                                        </p:attrNameLst>
                                      </p:cBhvr>
                                      <p:tavLst>
                                        <p:tav tm="0">
                                          <p:val>
                                            <p:strVal val="ppt_x"/>
                                          </p:val>
                                        </p:tav>
                                        <p:tav tm="100000">
                                          <p:val>
                                            <p:strVal val="ppt_x"/>
                                          </p:val>
                                        </p:tav>
                                      </p:tavLst>
                                    </p:anim>
                                    <p:anim calcmode="lin" valueType="num">
                                      <p:cBhvr additive="base">
                                        <p:cTn id="64" dur="500"/>
                                        <p:tgtEl>
                                          <p:spTgt spid="9"/>
                                        </p:tgtEl>
                                        <p:attrNameLst>
                                          <p:attrName>ppt_y</p:attrName>
                                        </p:attrNameLst>
                                      </p:cBhvr>
                                      <p:tavLst>
                                        <p:tav tm="0">
                                          <p:val>
                                            <p:strVal val="ppt_y"/>
                                          </p:val>
                                        </p:tav>
                                        <p:tav tm="100000">
                                          <p:val>
                                            <p:strVal val="1+ppt_h/2"/>
                                          </p:val>
                                        </p:tav>
                                      </p:tavLst>
                                    </p:anim>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1000"/>
                            </p:stCondLst>
                            <p:childTnLst>
                              <p:par>
                                <p:cTn id="85" presetID="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xit" presetSubtype="32" fill="hold" grpId="1" nodeType="clickEffect">
                                  <p:stCondLst>
                                    <p:cond delay="0"/>
                                  </p:stCondLst>
                                  <p:childTnLst>
                                    <p:animEffect transition="out" filter="circle(out)">
                                      <p:cBhvr>
                                        <p:cTn id="92" dur="2000"/>
                                        <p:tgtEl>
                                          <p:spTgt spid="24"/>
                                        </p:tgtEl>
                                      </p:cBhvr>
                                    </p:animEffect>
                                    <p:set>
                                      <p:cBhvr>
                                        <p:cTn id="93" dur="1" fill="hold">
                                          <p:stCondLst>
                                            <p:cond delay="1999"/>
                                          </p:stCondLst>
                                        </p:cTn>
                                        <p:tgtEl>
                                          <p:spTgt spid="24"/>
                                        </p:tgtEl>
                                        <p:attrNameLst>
                                          <p:attrName>style.visibility</p:attrName>
                                        </p:attrNameLst>
                                      </p:cBhvr>
                                      <p:to>
                                        <p:strVal val="hidden"/>
                                      </p:to>
                                    </p:set>
                                  </p:childTnLst>
                                </p:cTn>
                              </p:par>
                              <p:par>
                                <p:cTn id="94" presetID="6" presetClass="exit" presetSubtype="32" fill="hold" grpId="3" nodeType="withEffect">
                                  <p:stCondLst>
                                    <p:cond delay="0"/>
                                  </p:stCondLst>
                                  <p:childTnLst>
                                    <p:animEffect transition="out" filter="circle(out)">
                                      <p:cBhvr>
                                        <p:cTn id="95" dur="2000"/>
                                        <p:tgtEl>
                                          <p:spTgt spid="29"/>
                                        </p:tgtEl>
                                      </p:cBhvr>
                                    </p:animEffect>
                                    <p:set>
                                      <p:cBhvr>
                                        <p:cTn id="96" dur="1" fill="hold">
                                          <p:stCondLst>
                                            <p:cond delay="1999"/>
                                          </p:stCondLst>
                                        </p:cTn>
                                        <p:tgtEl>
                                          <p:spTgt spid="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6" presetClass="entr" presetSubtype="16"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circle(in)">
                                      <p:cBhvr>
                                        <p:cTn id="109" dur="2000"/>
                                        <p:tgtEl>
                                          <p:spTgt spid="10"/>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circle(in)">
                                      <p:cBhvr>
                                        <p:cTn id="112" dur="2000"/>
                                        <p:tgtEl>
                                          <p:spTgt spid="18"/>
                                        </p:tgtEl>
                                      </p:cBhvr>
                                    </p:animEffect>
                                  </p:childTnLst>
                                </p:cTn>
                              </p:par>
                            </p:childTnLst>
                          </p:cTn>
                        </p:par>
                        <p:par>
                          <p:cTn id="113" fill="hold" nodeType="afterGroup">
                            <p:stCondLst>
                              <p:cond delay="2000"/>
                            </p:stCondLst>
                            <p:childTnLst>
                              <p:par>
                                <p:cTn id="114" presetID="6" presetClass="entr" presetSubtype="16"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circle(in)">
                                      <p:cBhvr>
                                        <p:cTn id="116" dur="2000"/>
                                        <p:tgtEl>
                                          <p:spTgt spid="21"/>
                                        </p:tgtEl>
                                      </p:cBhvr>
                                    </p:animEffect>
                                  </p:childTnLst>
                                </p:cTn>
                              </p:par>
                            </p:childTnLst>
                          </p:cTn>
                        </p:par>
                        <p:par>
                          <p:cTn id="117" fill="hold" nodeType="afterGroup">
                            <p:stCondLst>
                              <p:cond delay="4000"/>
                            </p:stCondLst>
                            <p:childTnLst>
                              <p:par>
                                <p:cTn id="118" presetID="6"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circle(in)">
                                      <p:cBhvr>
                                        <p:cTn id="12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18" grpId="0"/>
      <p:bldP spid="21" grpId="0"/>
      <p:bldP spid="24" grpId="0"/>
      <p:bldP spid="24" grpId="1"/>
      <p:bldP spid="29" grpId="0"/>
      <p:bldP spid="29" grpId="1"/>
      <p:bldP spid="29" grpId="2"/>
      <p:bldP spid="29" grpId="3"/>
      <p:bldP spid="30" grpId="0"/>
      <p:bldP spid="30" grpId="1"/>
      <p:bldP spid="30" grpId="2"/>
      <p:bldP spid="30" grpId="3"/>
      <p:bldP spid="25" grpId="0"/>
      <p:bldP spid="25" grpId="1"/>
      <p:bldP spid="26" grpId="0"/>
      <p:bldP spid="26" grpId="1"/>
      <p:bldP spid="27" grpId="0"/>
      <p:bldP spid="27" grpId="1"/>
      <p:bldP spid="28" grpId="0"/>
      <p:bldP spid="28" grpId="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8">
            <a:extLst>
              <a:ext uri="{FF2B5EF4-FFF2-40B4-BE49-F238E27FC236}">
                <a16:creationId xmlns:a16="http://schemas.microsoft.com/office/drawing/2014/main" id="{062DDAA3-135C-499A-BC15-66895126854B}"/>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8131" name="Straight Connector 3">
            <a:extLst>
              <a:ext uri="{FF2B5EF4-FFF2-40B4-BE49-F238E27FC236}">
                <a16:creationId xmlns:a16="http://schemas.microsoft.com/office/drawing/2014/main" id="{4B12C336-7A66-49FF-B842-784FEF7F6C12}"/>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16" name="Hình ảnh 3">
            <a:extLst>
              <a:ext uri="{FF2B5EF4-FFF2-40B4-BE49-F238E27FC236}">
                <a16:creationId xmlns:a16="http://schemas.microsoft.com/office/drawing/2014/main" id="{4F5CF1FC-CECD-42F3-955F-4C80697F0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3278188"/>
            <a:ext cx="28067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a:extLst>
              <a:ext uri="{FF2B5EF4-FFF2-40B4-BE49-F238E27FC236}">
                <a16:creationId xmlns:a16="http://schemas.microsoft.com/office/drawing/2014/main" id="{520F66A8-8A6B-4291-906B-2BF8915C5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757238"/>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7">
            <a:extLst>
              <a:ext uri="{FF2B5EF4-FFF2-40B4-BE49-F238E27FC236}">
                <a16:creationId xmlns:a16="http://schemas.microsoft.com/office/drawing/2014/main" id="{C97D5F88-D341-4EC6-AA0D-8955542E3917}"/>
              </a:ext>
            </a:extLst>
          </p:cNvPr>
          <p:cNvSpPr>
            <a:spLocks noChangeArrowheads="1"/>
          </p:cNvSpPr>
          <p:nvPr/>
        </p:nvSpPr>
        <p:spPr bwMode="auto">
          <a:xfrm>
            <a:off x="877888" y="847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endParaRPr lang="en-US" altLang="en-US" sz="2800">
              <a:solidFill>
                <a:srgbClr val="FF0000"/>
              </a:solidFill>
            </a:endParaRPr>
          </a:p>
        </p:txBody>
      </p:sp>
      <p:sp>
        <p:nvSpPr>
          <p:cNvPr id="48135" name="Rectangle 20">
            <a:extLst>
              <a:ext uri="{FF2B5EF4-FFF2-40B4-BE49-F238E27FC236}">
                <a16:creationId xmlns:a16="http://schemas.microsoft.com/office/drawing/2014/main" id="{9436854B-4C44-4717-B905-A3EB47FE5994}"/>
              </a:ext>
            </a:extLst>
          </p:cNvPr>
          <p:cNvSpPr>
            <a:spLocks noChangeArrowheads="1"/>
          </p:cNvSpPr>
          <p:nvPr/>
        </p:nvSpPr>
        <p:spPr bwMode="auto">
          <a:xfrm>
            <a:off x="0" y="1316038"/>
            <a:ext cx="9151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48136" name="Rectangle 31">
            <a:extLst>
              <a:ext uri="{FF2B5EF4-FFF2-40B4-BE49-F238E27FC236}">
                <a16:creationId xmlns:a16="http://schemas.microsoft.com/office/drawing/2014/main" id="{097F6537-2AA3-4E9F-9BE0-802A089F110B}"/>
              </a:ext>
            </a:extLst>
          </p:cNvPr>
          <p:cNvSpPr>
            <a:spLocks noChangeArrowheads="1"/>
          </p:cNvSpPr>
          <p:nvPr/>
        </p:nvSpPr>
        <p:spPr bwMode="auto">
          <a:xfrm>
            <a:off x="0" y="17414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28682" name="TextBox 1">
            <a:extLst>
              <a:ext uri="{FF2B5EF4-FFF2-40B4-BE49-F238E27FC236}">
                <a16:creationId xmlns:a16="http://schemas.microsoft.com/office/drawing/2014/main" id="{E42E572B-6D21-4634-958C-4248B4994BDF}"/>
              </a:ext>
            </a:extLst>
          </p:cNvPr>
          <p:cNvSpPr txBox="1">
            <a:spLocks noChangeArrowheads="1"/>
          </p:cNvSpPr>
          <p:nvPr/>
        </p:nvSpPr>
        <p:spPr bwMode="auto">
          <a:xfrm>
            <a:off x="-6350" y="2200275"/>
            <a:ext cx="283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28683" name="TextBox 2">
            <a:extLst>
              <a:ext uri="{FF2B5EF4-FFF2-40B4-BE49-F238E27FC236}">
                <a16:creationId xmlns:a16="http://schemas.microsoft.com/office/drawing/2014/main" id="{00F397C8-E53C-4524-B5DF-098757441438}"/>
              </a:ext>
            </a:extLst>
          </p:cNvPr>
          <p:cNvSpPr txBox="1">
            <a:spLocks noChangeArrowheads="1"/>
          </p:cNvSpPr>
          <p:nvPr/>
        </p:nvSpPr>
        <p:spPr bwMode="auto">
          <a:xfrm>
            <a:off x="77788" y="2200275"/>
            <a:ext cx="915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sp>
        <p:nvSpPr>
          <p:cNvPr id="8" name="Rectangle 7">
            <a:extLst>
              <a:ext uri="{FF2B5EF4-FFF2-40B4-BE49-F238E27FC236}">
                <a16:creationId xmlns:a16="http://schemas.microsoft.com/office/drawing/2014/main" id="{4998110F-B178-4256-8AF1-5ADC8A3C4877}"/>
              </a:ext>
            </a:extLst>
          </p:cNvPr>
          <p:cNvSpPr>
            <a:spLocks noChangeArrowheads="1"/>
          </p:cNvSpPr>
          <p:nvPr/>
        </p:nvSpPr>
        <p:spPr bwMode="auto">
          <a:xfrm>
            <a:off x="46038" y="35321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Giả thiết </a:t>
            </a:r>
            <a:r>
              <a:rPr lang="fr-FR" altLang="en-US" sz="2800">
                <a:solidFill>
                  <a:schemeClr val="bg2"/>
                </a:solidFill>
                <a:latin typeface="Times New Roman" panose="02020603050405020304" pitchFamily="18" charset="0"/>
                <a:cs typeface="Times New Roman" panose="02020603050405020304" pitchFamily="18" charset="0"/>
              </a:rPr>
              <a:t>là </a:t>
            </a:r>
            <a:r>
              <a:rPr lang="fr-FR" altLang="en-US" sz="2800" i="1">
                <a:solidFill>
                  <a:schemeClr val="bg2"/>
                </a:solidFill>
                <a:latin typeface="Times New Roman" panose="02020603050405020304" pitchFamily="18" charset="0"/>
                <a:cs typeface="Times New Roman" panose="02020603050405020304" pitchFamily="18" charset="0"/>
              </a:rPr>
              <a:t>một đường thẳng cắt hai đường thẳng song song</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050159C-1717-4F65-8E4D-8C81AF09BB60}"/>
              </a:ext>
            </a:extLst>
          </p:cNvPr>
          <p:cNvSpPr>
            <a:spLocks noChangeArrowheads="1"/>
          </p:cNvSpPr>
          <p:nvPr/>
        </p:nvSpPr>
        <p:spPr bwMode="auto">
          <a:xfrm>
            <a:off x="46038" y="4076700"/>
            <a:ext cx="9053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Kết luận </a:t>
            </a:r>
            <a:r>
              <a:rPr lang="fr-FR" altLang="en-US" sz="2800" i="1">
                <a:solidFill>
                  <a:schemeClr val="bg2"/>
                </a:solidFill>
                <a:latin typeface="Times New Roman" panose="02020603050405020304" pitchFamily="18" charset="0"/>
                <a:cs typeface="Times New Roman" panose="02020603050405020304" pitchFamily="18" charset="0"/>
              </a:rPr>
              <a:t>là hai góc đồng vị bằng nhau.</a:t>
            </a:r>
            <a:endParaRPr lang="en-US" altLang="en-US" sz="2800" i="1">
              <a:solidFill>
                <a:schemeClr val="bg2"/>
              </a:solidFill>
              <a:latin typeface="Times New Roman" panose="02020603050405020304" pitchFamily="18" charset="0"/>
              <a:cs typeface="Times New Roman" panose="02020603050405020304" pitchFamily="18" charset="0"/>
            </a:endParaRPr>
          </a:p>
        </p:txBody>
      </p:sp>
      <p:sp>
        <p:nvSpPr>
          <p:cNvPr id="48141" name="WordArt 51">
            <a:extLst>
              <a:ext uri="{FF2B5EF4-FFF2-40B4-BE49-F238E27FC236}">
                <a16:creationId xmlns:a16="http://schemas.microsoft.com/office/drawing/2014/main" id="{C5D96564-E6D8-4948-9046-A453E6F90A34}"/>
              </a:ext>
            </a:extLst>
          </p:cNvPr>
          <p:cNvSpPr>
            <a:spLocks noChangeArrowheads="1" noChangeShapeType="1" noTextEdit="1"/>
          </p:cNvSpPr>
          <p:nvPr/>
        </p:nvSpPr>
        <p:spPr bwMode="auto">
          <a:xfrm>
            <a:off x="1017588"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circle(in)">
                                      <p:cBhvr>
                                        <p:cTn id="7" dur="20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circle(in)">
                                      <p:cBhvr>
                                        <p:cTn id="12" dur="2000"/>
                                        <p:tgtEl>
                                          <p:spTgt spid="28683"/>
                                        </p:tgtEl>
                                      </p:cBhvr>
                                    </p:animEffect>
                                  </p:childTnLst>
                                </p:cTn>
                              </p:par>
                            </p:childTnLst>
                          </p:cTn>
                        </p:par>
                        <p:par>
                          <p:cTn id="13" fill="hold" nodeType="afterGroup">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8">
            <a:extLst>
              <a:ext uri="{FF2B5EF4-FFF2-40B4-BE49-F238E27FC236}">
                <a16:creationId xmlns:a16="http://schemas.microsoft.com/office/drawing/2014/main" id="{271F7C18-D5A5-4DCC-82A5-13EF8D337AA6}"/>
              </a:ext>
            </a:extLst>
          </p:cNvPr>
          <p:cNvSpPr txBox="1">
            <a:spLocks noChangeArrowheads="1"/>
          </p:cNvSpPr>
          <p:nvPr/>
        </p:nvSpPr>
        <p:spPr bwMode="auto">
          <a:xfrm>
            <a:off x="0" y="392113"/>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9155" name="Straight Connector 3">
            <a:extLst>
              <a:ext uri="{FF2B5EF4-FFF2-40B4-BE49-F238E27FC236}">
                <a16:creationId xmlns:a16="http://schemas.microsoft.com/office/drawing/2014/main" id="{38113CC1-A425-4668-A6CC-90AD796D873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9156" name="TextBox 1">
            <a:extLst>
              <a:ext uri="{FF2B5EF4-FFF2-40B4-BE49-F238E27FC236}">
                <a16:creationId xmlns:a16="http://schemas.microsoft.com/office/drawing/2014/main" id="{FD2A7122-63C8-406C-98D4-83DD3891999F}"/>
              </a:ext>
            </a:extLst>
          </p:cNvPr>
          <p:cNvSpPr txBox="1">
            <a:spLocks noChangeArrowheads="1"/>
          </p:cNvSpPr>
          <p:nvPr/>
        </p:nvSpPr>
        <p:spPr bwMode="auto">
          <a:xfrm>
            <a:off x="0" y="795338"/>
            <a:ext cx="284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49157" name="TextBox 2">
            <a:extLst>
              <a:ext uri="{FF2B5EF4-FFF2-40B4-BE49-F238E27FC236}">
                <a16:creationId xmlns:a16="http://schemas.microsoft.com/office/drawing/2014/main" id="{7B10DD4E-C5C6-4E85-A8B4-6F993279AFD7}"/>
              </a:ext>
            </a:extLst>
          </p:cNvPr>
          <p:cNvSpPr txBox="1">
            <a:spLocks noChangeArrowheads="1"/>
          </p:cNvSpPr>
          <p:nvPr/>
        </p:nvSpPr>
        <p:spPr bwMode="auto">
          <a:xfrm>
            <a:off x="42863" y="776288"/>
            <a:ext cx="9175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cxnSp>
        <p:nvCxnSpPr>
          <p:cNvPr id="23560" name="Straight Connector 8">
            <a:extLst>
              <a:ext uri="{FF2B5EF4-FFF2-40B4-BE49-F238E27FC236}">
                <a16:creationId xmlns:a16="http://schemas.microsoft.com/office/drawing/2014/main" id="{3C8556D5-4920-4F0F-9D3A-8A474D89479A}"/>
              </a:ext>
            </a:extLst>
          </p:cNvPr>
          <p:cNvCxnSpPr>
            <a:cxnSpLocks noChangeShapeType="1"/>
          </p:cNvCxnSpPr>
          <p:nvPr/>
        </p:nvCxnSpPr>
        <p:spPr bwMode="auto">
          <a:xfrm>
            <a:off x="4537075" y="2211388"/>
            <a:ext cx="0" cy="16414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3561" name="Straight Connector 12">
            <a:extLst>
              <a:ext uri="{FF2B5EF4-FFF2-40B4-BE49-F238E27FC236}">
                <a16:creationId xmlns:a16="http://schemas.microsoft.com/office/drawing/2014/main" id="{9A3D9F3B-B88D-4B2C-A000-ED8D256F127E}"/>
              </a:ext>
            </a:extLst>
          </p:cNvPr>
          <p:cNvCxnSpPr>
            <a:cxnSpLocks noChangeShapeType="1"/>
          </p:cNvCxnSpPr>
          <p:nvPr/>
        </p:nvCxnSpPr>
        <p:spPr bwMode="auto">
          <a:xfrm>
            <a:off x="3822700" y="3376613"/>
            <a:ext cx="515143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3562" name="TextBox 13">
            <a:extLst>
              <a:ext uri="{FF2B5EF4-FFF2-40B4-BE49-F238E27FC236}">
                <a16:creationId xmlns:a16="http://schemas.microsoft.com/office/drawing/2014/main" id="{217D9614-5A98-4292-B22E-CC0A48D96342}"/>
              </a:ext>
            </a:extLst>
          </p:cNvPr>
          <p:cNvSpPr txBox="1">
            <a:spLocks noChangeArrowheads="1"/>
          </p:cNvSpPr>
          <p:nvPr/>
        </p:nvSpPr>
        <p:spPr bwMode="auto">
          <a:xfrm>
            <a:off x="3875088" y="242728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23563" name="Object 21">
            <a:extLst>
              <a:ext uri="{FF2B5EF4-FFF2-40B4-BE49-F238E27FC236}">
                <a16:creationId xmlns:a16="http://schemas.microsoft.com/office/drawing/2014/main" id="{B73F81AF-CB2E-4BE0-947F-E942C96105DB}"/>
              </a:ext>
            </a:extLst>
          </p:cNvPr>
          <p:cNvGraphicFramePr>
            <a:graphicFrameLocks noChangeAspect="1"/>
          </p:cNvGraphicFramePr>
          <p:nvPr/>
        </p:nvGraphicFramePr>
        <p:xfrm>
          <a:off x="4697413" y="2105025"/>
          <a:ext cx="1055687" cy="411163"/>
        </p:xfrm>
        <a:graphic>
          <a:graphicData uri="http://schemas.openxmlformats.org/presentationml/2006/ole">
            <mc:AlternateContent xmlns:mc="http://schemas.openxmlformats.org/markup-compatibility/2006">
              <mc:Choice xmlns:v="urn:schemas-microsoft-com:vml" Requires="v">
                <p:oleObj name="Equation" r:id="rId2" imgW="431613" imgH="190417" progId="Equation.DSMT4">
                  <p:embed/>
                </p:oleObj>
              </mc:Choice>
              <mc:Fallback>
                <p:oleObj name="Equation" r:id="rId2" imgW="431613" imgH="190417" progId="Equation.DSMT4">
                  <p:embed/>
                  <p:pic>
                    <p:nvPicPr>
                      <p:cNvPr id="0"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2105025"/>
                        <a:ext cx="10556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4" name="Object 22">
            <a:extLst>
              <a:ext uri="{FF2B5EF4-FFF2-40B4-BE49-F238E27FC236}">
                <a16:creationId xmlns:a16="http://schemas.microsoft.com/office/drawing/2014/main" id="{4EA5CA84-9045-4F61-BF11-CCA17B4B2EF4}"/>
              </a:ext>
            </a:extLst>
          </p:cNvPr>
          <p:cNvGraphicFramePr>
            <a:graphicFrameLocks noChangeAspect="1"/>
          </p:cNvGraphicFramePr>
          <p:nvPr/>
        </p:nvGraphicFramePr>
        <p:xfrm>
          <a:off x="4691063" y="2614613"/>
          <a:ext cx="371475" cy="301625"/>
        </p:xfrm>
        <a:graphic>
          <a:graphicData uri="http://schemas.openxmlformats.org/presentationml/2006/ole">
            <mc:AlternateContent xmlns:mc="http://schemas.openxmlformats.org/markup-compatibility/2006">
              <mc:Choice xmlns:v="urn:schemas-microsoft-com:vml" Requires="v">
                <p:oleObj name="Equation" r:id="rId4" imgW="126835" imgH="152202" progId="Equation.DSMT4">
                  <p:embed/>
                </p:oleObj>
              </mc:Choice>
              <mc:Fallback>
                <p:oleObj name="Equation" r:id="rId4" imgW="126835" imgH="152202"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063" y="2614613"/>
                        <a:ext cx="371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TextBox 23">
            <a:extLst>
              <a:ext uri="{FF2B5EF4-FFF2-40B4-BE49-F238E27FC236}">
                <a16:creationId xmlns:a16="http://schemas.microsoft.com/office/drawing/2014/main" id="{BF08FDC6-CDD8-4C4B-A18A-DE8BBC24FC90}"/>
              </a:ext>
            </a:extLst>
          </p:cNvPr>
          <p:cNvSpPr txBox="1">
            <a:spLocks noChangeArrowheads="1"/>
          </p:cNvSpPr>
          <p:nvPr/>
        </p:nvSpPr>
        <p:spPr bwMode="auto">
          <a:xfrm>
            <a:off x="4960938" y="2455863"/>
            <a:ext cx="65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66" name="Object 24">
            <a:extLst>
              <a:ext uri="{FF2B5EF4-FFF2-40B4-BE49-F238E27FC236}">
                <a16:creationId xmlns:a16="http://schemas.microsoft.com/office/drawing/2014/main" id="{609D0383-92E6-4FC4-BE7C-555205D7A06D}"/>
              </a:ext>
            </a:extLst>
          </p:cNvPr>
          <p:cNvGraphicFramePr>
            <a:graphicFrameLocks noChangeAspect="1"/>
          </p:cNvGraphicFramePr>
          <p:nvPr/>
        </p:nvGraphicFramePr>
        <p:xfrm>
          <a:off x="5537200" y="2619375"/>
          <a:ext cx="554038" cy="292100"/>
        </p:xfrm>
        <a:graphic>
          <a:graphicData uri="http://schemas.openxmlformats.org/presentationml/2006/ole">
            <mc:AlternateContent xmlns:mc="http://schemas.openxmlformats.org/markup-compatibility/2006">
              <mc:Choice xmlns:v="urn:schemas-microsoft-com:vml" Requires="v">
                <p:oleObj name="Equation" r:id="rId6" imgW="139639" imgH="152334" progId="Equation.DSMT4">
                  <p:embed/>
                </p:oleObj>
              </mc:Choice>
              <mc:Fallback>
                <p:oleObj name="Equation" r:id="rId6" imgW="139639" imgH="152334"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2619375"/>
                        <a:ext cx="554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TextBox 25">
            <a:extLst>
              <a:ext uri="{FF2B5EF4-FFF2-40B4-BE49-F238E27FC236}">
                <a16:creationId xmlns:a16="http://schemas.microsoft.com/office/drawing/2014/main" id="{6C03F25C-D759-4DEB-921D-7EC605644624}"/>
              </a:ext>
            </a:extLst>
          </p:cNvPr>
          <p:cNvSpPr txBox="1">
            <a:spLocks noChangeArrowheads="1"/>
          </p:cNvSpPr>
          <p:nvPr/>
        </p:nvSpPr>
        <p:spPr bwMode="auto">
          <a:xfrm>
            <a:off x="5880100" y="2436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68" name="Object 26">
            <a:extLst>
              <a:ext uri="{FF2B5EF4-FFF2-40B4-BE49-F238E27FC236}">
                <a16:creationId xmlns:a16="http://schemas.microsoft.com/office/drawing/2014/main" id="{A90F79AE-4AF2-4FEA-B619-3405E421A727}"/>
              </a:ext>
            </a:extLst>
          </p:cNvPr>
          <p:cNvGraphicFramePr>
            <a:graphicFrameLocks noChangeAspect="1"/>
          </p:cNvGraphicFramePr>
          <p:nvPr/>
        </p:nvGraphicFramePr>
        <p:xfrm>
          <a:off x="6416675" y="2509838"/>
          <a:ext cx="303213" cy="382587"/>
        </p:xfrm>
        <a:graphic>
          <a:graphicData uri="http://schemas.openxmlformats.org/presentationml/2006/ole">
            <mc:AlternateContent xmlns:mc="http://schemas.openxmlformats.org/markup-compatibility/2006">
              <mc:Choice xmlns:v="urn:schemas-microsoft-com:vml" Requires="v">
                <p:oleObj name="Equation" r:id="rId8" imgW="164814" imgH="177492" progId="Equation.DSMT4">
                  <p:embed/>
                </p:oleObj>
              </mc:Choice>
              <mc:Fallback>
                <p:oleObj name="Equation" r:id="rId8" imgW="164814" imgH="177492"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6675" y="2509838"/>
                        <a:ext cx="3032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9" name="Object 27">
            <a:extLst>
              <a:ext uri="{FF2B5EF4-FFF2-40B4-BE49-F238E27FC236}">
                <a16:creationId xmlns:a16="http://schemas.microsoft.com/office/drawing/2014/main" id="{EFBBD39F-A998-4FAC-8224-F57149929551}"/>
              </a:ext>
            </a:extLst>
          </p:cNvPr>
          <p:cNvGraphicFramePr>
            <a:graphicFrameLocks noChangeAspect="1"/>
          </p:cNvGraphicFramePr>
          <p:nvPr/>
        </p:nvGraphicFramePr>
        <p:xfrm>
          <a:off x="6804025" y="2600325"/>
          <a:ext cx="347663" cy="357188"/>
        </p:xfrm>
        <a:graphic>
          <a:graphicData uri="http://schemas.openxmlformats.org/presentationml/2006/ole">
            <mc:AlternateContent xmlns:mc="http://schemas.openxmlformats.org/markup-compatibility/2006">
              <mc:Choice xmlns:v="urn:schemas-microsoft-com:vml" Requires="v">
                <p:oleObj name="Equation" r:id="rId10" imgW="177492" imgH="177492" progId="Equation.DSMT4">
                  <p:embed/>
                </p:oleObj>
              </mc:Choice>
              <mc:Fallback>
                <p:oleObj name="Equation" r:id="rId10" imgW="177492" imgH="177492"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2600325"/>
                        <a:ext cx="3476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0" name="TextBox 33">
            <a:extLst>
              <a:ext uri="{FF2B5EF4-FFF2-40B4-BE49-F238E27FC236}">
                <a16:creationId xmlns:a16="http://schemas.microsoft.com/office/drawing/2014/main" id="{171F0D86-8A6D-4451-BA50-D05CEF80B289}"/>
              </a:ext>
            </a:extLst>
          </p:cNvPr>
          <p:cNvSpPr txBox="1">
            <a:spLocks noChangeArrowheads="1"/>
          </p:cNvSpPr>
          <p:nvPr/>
        </p:nvSpPr>
        <p:spPr bwMode="auto">
          <a:xfrm>
            <a:off x="7158038" y="243998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71" name="Object 29">
            <a:extLst>
              <a:ext uri="{FF2B5EF4-FFF2-40B4-BE49-F238E27FC236}">
                <a16:creationId xmlns:a16="http://schemas.microsoft.com/office/drawing/2014/main" id="{B2C1AF93-DD1C-4A42-BC3A-5C82C0E8BF57}"/>
              </a:ext>
            </a:extLst>
          </p:cNvPr>
          <p:cNvGraphicFramePr>
            <a:graphicFrameLocks noChangeAspect="1"/>
          </p:cNvGraphicFramePr>
          <p:nvPr/>
        </p:nvGraphicFramePr>
        <p:xfrm>
          <a:off x="7726363" y="2557463"/>
          <a:ext cx="465137" cy="365125"/>
        </p:xfrm>
        <a:graphic>
          <a:graphicData uri="http://schemas.openxmlformats.org/presentationml/2006/ole">
            <mc:AlternateContent xmlns:mc="http://schemas.openxmlformats.org/markup-compatibility/2006">
              <mc:Choice xmlns:v="urn:schemas-microsoft-com:vml" Requires="v">
                <p:oleObj name="Equation" r:id="rId12" imgW="126890" imgH="190335" progId="Equation.DSMT4">
                  <p:embed/>
                </p:oleObj>
              </mc:Choice>
              <mc:Fallback>
                <p:oleObj name="Equation" r:id="rId12" imgW="126890" imgH="190335" progId="Equation.DSMT4">
                  <p:embed/>
                  <p:pic>
                    <p:nvPicPr>
                      <p:cNvPr id="0"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6363" y="2557463"/>
                        <a:ext cx="465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Box 36">
            <a:extLst>
              <a:ext uri="{FF2B5EF4-FFF2-40B4-BE49-F238E27FC236}">
                <a16:creationId xmlns:a16="http://schemas.microsoft.com/office/drawing/2014/main" id="{CA9CFDF5-FF60-46FE-AFD0-8864560E2F99}"/>
              </a:ext>
            </a:extLst>
          </p:cNvPr>
          <p:cNvSpPr txBox="1">
            <a:spLocks noChangeArrowheads="1"/>
          </p:cNvSpPr>
          <p:nvPr/>
        </p:nvSpPr>
        <p:spPr bwMode="auto">
          <a:xfrm>
            <a:off x="7986713" y="2438400"/>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73" name="Object 32">
            <a:extLst>
              <a:ext uri="{FF2B5EF4-FFF2-40B4-BE49-F238E27FC236}">
                <a16:creationId xmlns:a16="http://schemas.microsoft.com/office/drawing/2014/main" id="{17F40A38-5F33-4F08-ADED-DD2A4A7A0576}"/>
              </a:ext>
            </a:extLst>
          </p:cNvPr>
          <p:cNvGraphicFramePr>
            <a:graphicFrameLocks noChangeAspect="1"/>
          </p:cNvGraphicFramePr>
          <p:nvPr/>
        </p:nvGraphicFramePr>
        <p:xfrm>
          <a:off x="8467725" y="2562225"/>
          <a:ext cx="506413" cy="317500"/>
        </p:xfrm>
        <a:graphic>
          <a:graphicData uri="http://schemas.openxmlformats.org/presentationml/2006/ole">
            <mc:AlternateContent xmlns:mc="http://schemas.openxmlformats.org/markup-compatibility/2006">
              <mc:Choice xmlns:v="urn:schemas-microsoft-com:vml" Requires="v">
                <p:oleObj name="Equation" r:id="rId14" imgW="164814" imgH="177492" progId="Equation.DSMT4">
                  <p:embed/>
                </p:oleObj>
              </mc:Choice>
              <mc:Fallback>
                <p:oleObj name="Equation" r:id="rId14" imgW="164814" imgH="177492"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7725" y="2562225"/>
                        <a:ext cx="5064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4" name="TextBox 34">
            <a:extLst>
              <a:ext uri="{FF2B5EF4-FFF2-40B4-BE49-F238E27FC236}">
                <a16:creationId xmlns:a16="http://schemas.microsoft.com/office/drawing/2014/main" id="{821EF2D1-EF8E-4B2D-8B10-5FE845975857}"/>
              </a:ext>
            </a:extLst>
          </p:cNvPr>
          <p:cNvSpPr txBox="1">
            <a:spLocks noChangeArrowheads="1"/>
          </p:cNvSpPr>
          <p:nvPr/>
        </p:nvSpPr>
        <p:spPr bwMode="auto">
          <a:xfrm>
            <a:off x="5851525" y="2860675"/>
            <a:ext cx="286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đồng vị</a:t>
            </a:r>
          </a:p>
        </p:txBody>
      </p:sp>
      <p:sp>
        <p:nvSpPr>
          <p:cNvPr id="23575" name="TextBox 35">
            <a:extLst>
              <a:ext uri="{FF2B5EF4-FFF2-40B4-BE49-F238E27FC236}">
                <a16:creationId xmlns:a16="http://schemas.microsoft.com/office/drawing/2014/main" id="{3B70E373-B696-497C-A1B2-6674DEE81BB1}"/>
              </a:ext>
            </a:extLst>
          </p:cNvPr>
          <p:cNvSpPr txBox="1">
            <a:spLocks noChangeArrowheads="1"/>
          </p:cNvSpPr>
          <p:nvPr/>
        </p:nvSpPr>
        <p:spPr bwMode="auto">
          <a:xfrm>
            <a:off x="4887913" y="2843213"/>
            <a:ext cx="65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và</a:t>
            </a:r>
          </a:p>
        </p:txBody>
      </p:sp>
      <p:graphicFrame>
        <p:nvGraphicFramePr>
          <p:cNvPr id="23576" name="Object 37">
            <a:extLst>
              <a:ext uri="{FF2B5EF4-FFF2-40B4-BE49-F238E27FC236}">
                <a16:creationId xmlns:a16="http://schemas.microsoft.com/office/drawing/2014/main" id="{13F984E0-CFBE-4D79-9E2D-7A38E6B8F602}"/>
              </a:ext>
            </a:extLst>
          </p:cNvPr>
          <p:cNvGraphicFramePr>
            <a:graphicFrameLocks noChangeAspect="1"/>
          </p:cNvGraphicFramePr>
          <p:nvPr/>
        </p:nvGraphicFramePr>
        <p:xfrm>
          <a:off x="4537075" y="2849563"/>
          <a:ext cx="487363" cy="492125"/>
        </p:xfrm>
        <a:graphic>
          <a:graphicData uri="http://schemas.openxmlformats.org/presentationml/2006/ole">
            <mc:AlternateContent xmlns:mc="http://schemas.openxmlformats.org/markup-compatibility/2006">
              <mc:Choice xmlns:v="urn:schemas-microsoft-com:vml" Requires="v">
                <p:oleObj name="Equation" r:id="rId16" imgW="203112" imgH="291973" progId="Equation.DSMT4">
                  <p:embed/>
                </p:oleObj>
              </mc:Choice>
              <mc:Fallback>
                <p:oleObj name="Equation" r:id="rId16" imgW="203112" imgH="291973" progId="Equation.DSMT4">
                  <p:embed/>
                  <p:pic>
                    <p:nvPicPr>
                      <p:cNvPr id="0" name="Object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7075" y="2849563"/>
                        <a:ext cx="48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77" name="Object 38">
            <a:extLst>
              <a:ext uri="{FF2B5EF4-FFF2-40B4-BE49-F238E27FC236}">
                <a16:creationId xmlns:a16="http://schemas.microsoft.com/office/drawing/2014/main" id="{98FD7BD7-F2AD-49E8-9F63-A6BDB5A7BA55}"/>
              </a:ext>
            </a:extLst>
          </p:cNvPr>
          <p:cNvGraphicFramePr>
            <a:graphicFrameLocks noChangeAspect="1"/>
          </p:cNvGraphicFramePr>
          <p:nvPr/>
        </p:nvGraphicFramePr>
        <p:xfrm>
          <a:off x="5495925" y="2867025"/>
          <a:ext cx="414338" cy="506413"/>
        </p:xfrm>
        <a:graphic>
          <a:graphicData uri="http://schemas.openxmlformats.org/presentationml/2006/ole">
            <mc:AlternateContent xmlns:mc="http://schemas.openxmlformats.org/markup-compatibility/2006">
              <mc:Choice xmlns:v="urn:schemas-microsoft-com:vml" Requires="v">
                <p:oleObj name="Equation" r:id="rId18" imgW="203112" imgH="291973" progId="Equation.DSMT4">
                  <p:embed/>
                </p:oleObj>
              </mc:Choice>
              <mc:Fallback>
                <p:oleObj name="Equation" r:id="rId18" imgW="203112" imgH="291973" progId="Equation.DSMT4">
                  <p:embed/>
                  <p:pic>
                    <p:nvPicPr>
                      <p:cNvPr id="0"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95925" y="2867025"/>
                        <a:ext cx="4143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8" name="TextBox 45">
            <a:extLst>
              <a:ext uri="{FF2B5EF4-FFF2-40B4-BE49-F238E27FC236}">
                <a16:creationId xmlns:a16="http://schemas.microsoft.com/office/drawing/2014/main" id="{D23990A0-D7AA-4B83-8264-6378FE8119B6}"/>
              </a:ext>
            </a:extLst>
          </p:cNvPr>
          <p:cNvSpPr txBox="1">
            <a:spLocks noChangeArrowheads="1"/>
          </p:cNvSpPr>
          <p:nvPr/>
        </p:nvSpPr>
        <p:spPr bwMode="auto">
          <a:xfrm>
            <a:off x="3862388" y="3330575"/>
            <a:ext cx="661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23579" name="Object 46">
            <a:extLst>
              <a:ext uri="{FF2B5EF4-FFF2-40B4-BE49-F238E27FC236}">
                <a16:creationId xmlns:a16="http://schemas.microsoft.com/office/drawing/2014/main" id="{95450DCE-6E39-476B-AF25-3DB9EAA7FBD7}"/>
              </a:ext>
            </a:extLst>
          </p:cNvPr>
          <p:cNvGraphicFramePr>
            <a:graphicFrameLocks noChangeAspect="1"/>
          </p:cNvGraphicFramePr>
          <p:nvPr/>
        </p:nvGraphicFramePr>
        <p:xfrm>
          <a:off x="4672013" y="3390900"/>
          <a:ext cx="1165225" cy="523875"/>
        </p:xfrm>
        <a:graphic>
          <a:graphicData uri="http://schemas.openxmlformats.org/presentationml/2006/ole">
            <mc:AlternateContent xmlns:mc="http://schemas.openxmlformats.org/markup-compatibility/2006">
              <mc:Choice xmlns:v="urn:schemas-microsoft-com:vml" Requires="v">
                <p:oleObj name="Equation" r:id="rId20" imgW="533169" imgH="291973" progId="Equation.DSMT4">
                  <p:embed/>
                </p:oleObj>
              </mc:Choice>
              <mc:Fallback>
                <p:oleObj name="Equation" r:id="rId20" imgW="533169" imgH="291973"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72013" y="3390900"/>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178" name="Straight Connector 2">
            <a:extLst>
              <a:ext uri="{FF2B5EF4-FFF2-40B4-BE49-F238E27FC236}">
                <a16:creationId xmlns:a16="http://schemas.microsoft.com/office/drawing/2014/main" id="{FCCFB0BD-51C9-495D-BA60-D97296092DC5}"/>
              </a:ext>
            </a:extLst>
          </p:cNvPr>
          <p:cNvCxnSpPr>
            <a:cxnSpLocks noChangeShapeType="1"/>
          </p:cNvCxnSpPr>
          <p:nvPr/>
        </p:nvCxnSpPr>
        <p:spPr bwMode="auto">
          <a:xfrm>
            <a:off x="74613" y="2884488"/>
            <a:ext cx="2887662"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79" name="Straight Connector 4">
            <a:extLst>
              <a:ext uri="{FF2B5EF4-FFF2-40B4-BE49-F238E27FC236}">
                <a16:creationId xmlns:a16="http://schemas.microsoft.com/office/drawing/2014/main" id="{6DC04800-7A86-47B7-BFC0-DF5DF9E5E610}"/>
              </a:ext>
            </a:extLst>
          </p:cNvPr>
          <p:cNvCxnSpPr>
            <a:cxnSpLocks noChangeShapeType="1"/>
          </p:cNvCxnSpPr>
          <p:nvPr/>
        </p:nvCxnSpPr>
        <p:spPr bwMode="auto">
          <a:xfrm>
            <a:off x="42863" y="3595688"/>
            <a:ext cx="2908300"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80" name="Straight Connector 6">
            <a:extLst>
              <a:ext uri="{FF2B5EF4-FFF2-40B4-BE49-F238E27FC236}">
                <a16:creationId xmlns:a16="http://schemas.microsoft.com/office/drawing/2014/main" id="{66CE6D43-F349-4D72-B6F3-EC6FCC322209}"/>
              </a:ext>
            </a:extLst>
          </p:cNvPr>
          <p:cNvCxnSpPr>
            <a:cxnSpLocks noChangeShapeType="1"/>
          </p:cNvCxnSpPr>
          <p:nvPr/>
        </p:nvCxnSpPr>
        <p:spPr bwMode="auto">
          <a:xfrm flipH="1">
            <a:off x="606425" y="2344738"/>
            <a:ext cx="1258888" cy="204470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49181" name="Object 7">
            <a:extLst>
              <a:ext uri="{FF2B5EF4-FFF2-40B4-BE49-F238E27FC236}">
                <a16:creationId xmlns:a16="http://schemas.microsoft.com/office/drawing/2014/main" id="{D54779CE-482D-4AB8-9562-DBEE4C25A4B3}"/>
              </a:ext>
            </a:extLst>
          </p:cNvPr>
          <p:cNvGraphicFramePr>
            <a:graphicFrameLocks noChangeAspect="1"/>
          </p:cNvGraphicFramePr>
          <p:nvPr/>
        </p:nvGraphicFramePr>
        <p:xfrm>
          <a:off x="74613" y="2628900"/>
          <a:ext cx="258762" cy="261938"/>
        </p:xfrm>
        <a:graphic>
          <a:graphicData uri="http://schemas.openxmlformats.org/presentationml/2006/ole">
            <mc:AlternateContent xmlns:mc="http://schemas.openxmlformats.org/markup-compatibility/2006">
              <mc:Choice xmlns:v="urn:schemas-microsoft-com:vml" Requires="v">
                <p:oleObj name="Equation" r:id="rId22" imgW="139639" imgH="152334" progId="Equation.DSMT4">
                  <p:embed/>
                </p:oleObj>
              </mc:Choice>
              <mc:Fallback>
                <p:oleObj name="Equation" r:id="rId22" imgW="139639" imgH="152334" progId="Equation.DSMT4">
                  <p:embed/>
                  <p:pic>
                    <p:nvPicPr>
                      <p:cNvPr id="0" name="Object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13" y="2628900"/>
                        <a:ext cx="258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2" name="Object 8">
            <a:extLst>
              <a:ext uri="{FF2B5EF4-FFF2-40B4-BE49-F238E27FC236}">
                <a16:creationId xmlns:a16="http://schemas.microsoft.com/office/drawing/2014/main" id="{2176D1AD-AB5C-4CFC-A0DC-113E3B551497}"/>
              </a:ext>
            </a:extLst>
          </p:cNvPr>
          <p:cNvGraphicFramePr>
            <a:graphicFrameLocks noChangeAspect="1"/>
          </p:cNvGraphicFramePr>
          <p:nvPr/>
        </p:nvGraphicFramePr>
        <p:xfrm>
          <a:off x="55563" y="3298825"/>
          <a:ext cx="374650" cy="317500"/>
        </p:xfrm>
        <a:graphic>
          <a:graphicData uri="http://schemas.openxmlformats.org/presentationml/2006/ole">
            <mc:AlternateContent xmlns:mc="http://schemas.openxmlformats.org/markup-compatibility/2006">
              <mc:Choice xmlns:v="urn:schemas-microsoft-com:vml" Requires="v">
                <p:oleObj name="Equation" r:id="rId24" imgW="126890" imgH="190335" progId="Equation.DSMT4">
                  <p:embed/>
                </p:oleObj>
              </mc:Choice>
              <mc:Fallback>
                <p:oleObj name="Equation" r:id="rId24" imgW="126890" imgH="190335" progId="Equation.DSMT4">
                  <p:embed/>
                  <p:pic>
                    <p:nvPicPr>
                      <p:cNvPr id="0" name="Object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563" y="3298825"/>
                        <a:ext cx="374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3" name="Object 9">
            <a:extLst>
              <a:ext uri="{FF2B5EF4-FFF2-40B4-BE49-F238E27FC236}">
                <a16:creationId xmlns:a16="http://schemas.microsoft.com/office/drawing/2014/main" id="{519BD7AF-6AF4-4981-BDB9-B5583E99127F}"/>
              </a:ext>
            </a:extLst>
          </p:cNvPr>
          <p:cNvGraphicFramePr>
            <a:graphicFrameLocks noChangeAspect="1"/>
          </p:cNvGraphicFramePr>
          <p:nvPr/>
        </p:nvGraphicFramePr>
        <p:xfrm>
          <a:off x="1409700" y="2868613"/>
          <a:ext cx="469900" cy="268287"/>
        </p:xfrm>
        <a:graphic>
          <a:graphicData uri="http://schemas.openxmlformats.org/presentationml/2006/ole">
            <mc:AlternateContent xmlns:mc="http://schemas.openxmlformats.org/markup-compatibility/2006">
              <mc:Choice xmlns:v="urn:schemas-microsoft-com:vml" Requires="v">
                <p:oleObj name="Equation" r:id="rId26" imgW="164814" imgH="177492" progId="Equation.DSMT4">
                  <p:embed/>
                </p:oleObj>
              </mc:Choice>
              <mc:Fallback>
                <p:oleObj name="Equation" r:id="rId26" imgW="164814" imgH="177492" progId="Equation.DSMT4">
                  <p:embed/>
                  <p:pic>
                    <p:nvPicPr>
                      <p:cNvPr id="0" name="Object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09700" y="2868613"/>
                        <a:ext cx="469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4" name="Object 10">
            <a:extLst>
              <a:ext uri="{FF2B5EF4-FFF2-40B4-BE49-F238E27FC236}">
                <a16:creationId xmlns:a16="http://schemas.microsoft.com/office/drawing/2014/main" id="{15B12141-9EC3-4835-90ED-60BECCF8DBAA}"/>
              </a:ext>
            </a:extLst>
          </p:cNvPr>
          <p:cNvGraphicFramePr>
            <a:graphicFrameLocks noChangeAspect="1"/>
          </p:cNvGraphicFramePr>
          <p:nvPr/>
        </p:nvGraphicFramePr>
        <p:xfrm>
          <a:off x="1001713" y="3595688"/>
          <a:ext cx="384175" cy="296862"/>
        </p:xfrm>
        <a:graphic>
          <a:graphicData uri="http://schemas.openxmlformats.org/presentationml/2006/ole">
            <mc:AlternateContent xmlns:mc="http://schemas.openxmlformats.org/markup-compatibility/2006">
              <mc:Choice xmlns:v="urn:schemas-microsoft-com:vml" Requires="v">
                <p:oleObj name="Equation" r:id="rId28" imgW="164814" imgH="177492" progId="Equation.DSMT4">
                  <p:embed/>
                </p:oleObj>
              </mc:Choice>
              <mc:Fallback>
                <p:oleObj name="Equation" r:id="rId28" imgW="164814" imgH="177492" progId="Equation.DSMT4">
                  <p:embed/>
                  <p:pic>
                    <p:nvPicPr>
                      <p:cNvPr id="0" name="Object 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01713" y="3595688"/>
                        <a:ext cx="384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5" name="Object 11">
            <a:extLst>
              <a:ext uri="{FF2B5EF4-FFF2-40B4-BE49-F238E27FC236}">
                <a16:creationId xmlns:a16="http://schemas.microsoft.com/office/drawing/2014/main" id="{5FDF1DA9-E73D-4D9E-A778-8523AAE6E62A}"/>
              </a:ext>
            </a:extLst>
          </p:cNvPr>
          <p:cNvGraphicFramePr>
            <a:graphicFrameLocks noChangeAspect="1"/>
          </p:cNvGraphicFramePr>
          <p:nvPr/>
        </p:nvGraphicFramePr>
        <p:xfrm>
          <a:off x="1635125" y="2173288"/>
          <a:ext cx="277813" cy="257175"/>
        </p:xfrm>
        <a:graphic>
          <a:graphicData uri="http://schemas.openxmlformats.org/presentationml/2006/ole">
            <mc:AlternateContent xmlns:mc="http://schemas.openxmlformats.org/markup-compatibility/2006">
              <mc:Choice xmlns:v="urn:schemas-microsoft-com:vml" Requires="v">
                <p:oleObj name="Equation" r:id="rId30" imgW="126835" imgH="152202" progId="Equation.DSMT4">
                  <p:embed/>
                </p:oleObj>
              </mc:Choice>
              <mc:Fallback>
                <p:oleObj name="Equation" r:id="rId30" imgW="126835" imgH="152202" progId="Equation.DSMT4">
                  <p:embed/>
                  <p:pic>
                    <p:nvPicPr>
                      <p:cNvPr id="0" name="Object 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35125" y="2173288"/>
                        <a:ext cx="2778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6" name="Object 12">
            <a:extLst>
              <a:ext uri="{FF2B5EF4-FFF2-40B4-BE49-F238E27FC236}">
                <a16:creationId xmlns:a16="http://schemas.microsoft.com/office/drawing/2014/main" id="{ADEC97F6-271B-4462-9DF3-B7CD63129A54}"/>
              </a:ext>
            </a:extLst>
          </p:cNvPr>
          <p:cNvGraphicFramePr>
            <a:graphicFrameLocks noChangeAspect="1"/>
          </p:cNvGraphicFramePr>
          <p:nvPr/>
        </p:nvGraphicFramePr>
        <p:xfrm>
          <a:off x="1768475" y="2565400"/>
          <a:ext cx="263525" cy="165100"/>
        </p:xfrm>
        <a:graphic>
          <a:graphicData uri="http://schemas.openxmlformats.org/presentationml/2006/ole">
            <mc:AlternateContent xmlns:mc="http://schemas.openxmlformats.org/markup-compatibility/2006">
              <mc:Choice xmlns:v="urn:schemas-microsoft-com:vml" Requires="v">
                <p:oleObj name="Equation" r:id="rId32" imgW="101468" imgH="177569" progId="Equation.DSMT4">
                  <p:embed/>
                </p:oleObj>
              </mc:Choice>
              <mc:Fallback>
                <p:oleObj name="Equation" r:id="rId32" imgW="101468" imgH="177569" progId="Equation.DSMT4">
                  <p:embed/>
                  <p:pic>
                    <p:nvPicPr>
                      <p:cNvPr id="0" name="Object 1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68475" y="2565400"/>
                        <a:ext cx="263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7" name="Object 13">
            <a:extLst>
              <a:ext uri="{FF2B5EF4-FFF2-40B4-BE49-F238E27FC236}">
                <a16:creationId xmlns:a16="http://schemas.microsoft.com/office/drawing/2014/main" id="{39800CD2-F546-48C8-ACAA-EC2E23F4DA35}"/>
              </a:ext>
            </a:extLst>
          </p:cNvPr>
          <p:cNvGraphicFramePr>
            <a:graphicFrameLocks noChangeAspect="1"/>
          </p:cNvGraphicFramePr>
          <p:nvPr/>
        </p:nvGraphicFramePr>
        <p:xfrm>
          <a:off x="1327150" y="3321050"/>
          <a:ext cx="290513" cy="171450"/>
        </p:xfrm>
        <a:graphic>
          <a:graphicData uri="http://schemas.openxmlformats.org/presentationml/2006/ole">
            <mc:AlternateContent xmlns:mc="http://schemas.openxmlformats.org/markup-compatibility/2006">
              <mc:Choice xmlns:v="urn:schemas-microsoft-com:vml" Requires="v">
                <p:oleObj name="Equation" r:id="rId34" imgW="101468" imgH="177569" progId="Equation.DSMT4">
                  <p:embed/>
                </p:oleObj>
              </mc:Choice>
              <mc:Fallback>
                <p:oleObj name="Equation" r:id="rId34" imgW="101468" imgH="177569" progId="Equation.DSMT4">
                  <p:embed/>
                  <p:pic>
                    <p:nvPicPr>
                      <p:cNvPr id="0" name="Object 1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27150" y="3321050"/>
                        <a:ext cx="2905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rc 1">
            <a:extLst>
              <a:ext uri="{FF2B5EF4-FFF2-40B4-BE49-F238E27FC236}">
                <a16:creationId xmlns:a16="http://schemas.microsoft.com/office/drawing/2014/main" id="{8C33ACF1-C519-4EF7-B5A4-47C06A38C939}"/>
              </a:ext>
            </a:extLst>
          </p:cNvPr>
          <p:cNvSpPr/>
          <p:nvPr/>
        </p:nvSpPr>
        <p:spPr bwMode="auto">
          <a:xfrm>
            <a:off x="1050925" y="3414713"/>
            <a:ext cx="323850" cy="303212"/>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 name="Arc 2">
            <a:extLst>
              <a:ext uri="{FF2B5EF4-FFF2-40B4-BE49-F238E27FC236}">
                <a16:creationId xmlns:a16="http://schemas.microsoft.com/office/drawing/2014/main" id="{BD7B2EFC-C49F-4ED0-B6D9-33EE4EC6819D}"/>
              </a:ext>
            </a:extLst>
          </p:cNvPr>
          <p:cNvSpPr/>
          <p:nvPr/>
        </p:nvSpPr>
        <p:spPr bwMode="auto">
          <a:xfrm rot="485976">
            <a:off x="1385888" y="2716213"/>
            <a:ext cx="479425" cy="306387"/>
          </a:xfrm>
          <a:prstGeom prst="arc">
            <a:avLst>
              <a:gd name="adj1" fmla="val 16199992"/>
              <a:gd name="adj2" fmla="val 21228586"/>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49190" name="WordArt 51">
            <a:extLst>
              <a:ext uri="{FF2B5EF4-FFF2-40B4-BE49-F238E27FC236}">
                <a16:creationId xmlns:a16="http://schemas.microsoft.com/office/drawing/2014/main" id="{C44BE9B2-EAF7-48D6-AFD2-6F37E7F5153B}"/>
              </a:ext>
            </a:extLst>
          </p:cNvPr>
          <p:cNvSpPr>
            <a:spLocks noChangeArrowheads="1" noChangeShapeType="1" noTextEdit="1"/>
          </p:cNvSpPr>
          <p:nvPr/>
        </p:nvSpPr>
        <p:spPr bwMode="auto">
          <a:xfrm>
            <a:off x="1008063"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anim calcmode="lin" valueType="num">
                                      <p:cBhvr additive="base">
                                        <p:cTn id="11" dur="500" fill="hold"/>
                                        <p:tgtEl>
                                          <p:spTgt spid="23561"/>
                                        </p:tgtEl>
                                        <p:attrNameLst>
                                          <p:attrName>ppt_x</p:attrName>
                                        </p:attrNameLst>
                                      </p:cBhvr>
                                      <p:tavLst>
                                        <p:tav tm="0">
                                          <p:val>
                                            <p:strVal val="#ppt_x"/>
                                          </p:val>
                                        </p:tav>
                                        <p:tav tm="100000">
                                          <p:val>
                                            <p:strVal val="#ppt_x"/>
                                          </p:val>
                                        </p:tav>
                                      </p:tavLst>
                                    </p:anim>
                                    <p:anim calcmode="lin" valueType="num">
                                      <p:cBhvr additive="base">
                                        <p:cTn id="12"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 calcmode="lin" valueType="num">
                                      <p:cBhvr additive="base">
                                        <p:cTn id="17" dur="500" fill="hold"/>
                                        <p:tgtEl>
                                          <p:spTgt spid="23562"/>
                                        </p:tgtEl>
                                        <p:attrNameLst>
                                          <p:attrName>ppt_x</p:attrName>
                                        </p:attrNameLst>
                                      </p:cBhvr>
                                      <p:tavLst>
                                        <p:tav tm="0">
                                          <p:val>
                                            <p:strVal val="#ppt_x"/>
                                          </p:val>
                                        </p:tav>
                                        <p:tav tm="100000">
                                          <p:val>
                                            <p:strVal val="#ppt_x"/>
                                          </p:val>
                                        </p:tav>
                                      </p:tavLst>
                                    </p:anim>
                                    <p:anim calcmode="lin" valueType="num">
                                      <p:cBhvr additive="base">
                                        <p:cTn id="1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63"/>
                                        </p:tgtEl>
                                        <p:attrNameLst>
                                          <p:attrName>style.visibility</p:attrName>
                                        </p:attrNameLst>
                                      </p:cBhvr>
                                      <p:to>
                                        <p:strVal val="visible"/>
                                      </p:to>
                                    </p:set>
                                    <p:anim calcmode="lin" valueType="num">
                                      <p:cBhvr additive="base">
                                        <p:cTn id="23" dur="500" fill="hold"/>
                                        <p:tgtEl>
                                          <p:spTgt spid="23563"/>
                                        </p:tgtEl>
                                        <p:attrNameLst>
                                          <p:attrName>ppt_x</p:attrName>
                                        </p:attrNameLst>
                                      </p:cBhvr>
                                      <p:tavLst>
                                        <p:tav tm="0">
                                          <p:val>
                                            <p:strVal val="#ppt_x"/>
                                          </p:val>
                                        </p:tav>
                                        <p:tav tm="100000">
                                          <p:val>
                                            <p:strVal val="#ppt_x"/>
                                          </p:val>
                                        </p:tav>
                                      </p:tavLst>
                                    </p:anim>
                                    <p:anim calcmode="lin" valueType="num">
                                      <p:cBhvr additive="base">
                                        <p:cTn id="24"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564"/>
                                        </p:tgtEl>
                                        <p:attrNameLst>
                                          <p:attrName>style.visibility</p:attrName>
                                        </p:attrNameLst>
                                      </p:cBhvr>
                                      <p:to>
                                        <p:strVal val="visible"/>
                                      </p:to>
                                    </p:set>
                                    <p:anim calcmode="lin" valueType="num">
                                      <p:cBhvr additive="base">
                                        <p:cTn id="29" dur="500" fill="hold"/>
                                        <p:tgtEl>
                                          <p:spTgt spid="23564"/>
                                        </p:tgtEl>
                                        <p:attrNameLst>
                                          <p:attrName>ppt_x</p:attrName>
                                        </p:attrNameLst>
                                      </p:cBhvr>
                                      <p:tavLst>
                                        <p:tav tm="0">
                                          <p:val>
                                            <p:strVal val="#ppt_x"/>
                                          </p:val>
                                        </p:tav>
                                        <p:tav tm="100000">
                                          <p:val>
                                            <p:strVal val="#ppt_x"/>
                                          </p:val>
                                        </p:tav>
                                      </p:tavLst>
                                    </p:anim>
                                    <p:anim calcmode="lin" valueType="num">
                                      <p:cBhvr additive="base">
                                        <p:cTn id="30" dur="500" fill="hold"/>
                                        <p:tgtEl>
                                          <p:spTgt spid="235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5"/>
                                        </p:tgtEl>
                                        <p:attrNameLst>
                                          <p:attrName>style.visibility</p:attrName>
                                        </p:attrNameLst>
                                      </p:cBhvr>
                                      <p:to>
                                        <p:strVal val="visible"/>
                                      </p:to>
                                    </p:set>
                                    <p:anim calcmode="lin" valueType="num">
                                      <p:cBhvr additive="base">
                                        <p:cTn id="33" dur="500" fill="hold"/>
                                        <p:tgtEl>
                                          <p:spTgt spid="23565"/>
                                        </p:tgtEl>
                                        <p:attrNameLst>
                                          <p:attrName>ppt_x</p:attrName>
                                        </p:attrNameLst>
                                      </p:cBhvr>
                                      <p:tavLst>
                                        <p:tav tm="0">
                                          <p:val>
                                            <p:strVal val="#ppt_x"/>
                                          </p:val>
                                        </p:tav>
                                        <p:tav tm="100000">
                                          <p:val>
                                            <p:strVal val="#ppt_x"/>
                                          </p:val>
                                        </p:tav>
                                      </p:tavLst>
                                    </p:anim>
                                    <p:anim calcmode="lin" valueType="num">
                                      <p:cBhvr additive="base">
                                        <p:cTn id="34" dur="500" fill="hold"/>
                                        <p:tgtEl>
                                          <p:spTgt spid="2356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66"/>
                                        </p:tgtEl>
                                        <p:attrNameLst>
                                          <p:attrName>style.visibility</p:attrName>
                                        </p:attrNameLst>
                                      </p:cBhvr>
                                      <p:to>
                                        <p:strVal val="visible"/>
                                      </p:to>
                                    </p:set>
                                    <p:anim calcmode="lin" valueType="num">
                                      <p:cBhvr additive="base">
                                        <p:cTn id="37" dur="500" fill="hold"/>
                                        <p:tgtEl>
                                          <p:spTgt spid="23566"/>
                                        </p:tgtEl>
                                        <p:attrNameLst>
                                          <p:attrName>ppt_x</p:attrName>
                                        </p:attrNameLst>
                                      </p:cBhvr>
                                      <p:tavLst>
                                        <p:tav tm="0">
                                          <p:val>
                                            <p:strVal val="#ppt_x"/>
                                          </p:val>
                                        </p:tav>
                                        <p:tav tm="100000">
                                          <p:val>
                                            <p:strVal val="#ppt_x"/>
                                          </p:val>
                                        </p:tav>
                                      </p:tavLst>
                                    </p:anim>
                                    <p:anim calcmode="lin" valueType="num">
                                      <p:cBhvr additive="base">
                                        <p:cTn id="38" dur="500" fill="hold"/>
                                        <p:tgtEl>
                                          <p:spTgt spid="235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567"/>
                                        </p:tgtEl>
                                        <p:attrNameLst>
                                          <p:attrName>style.visibility</p:attrName>
                                        </p:attrNameLst>
                                      </p:cBhvr>
                                      <p:to>
                                        <p:strVal val="visible"/>
                                      </p:to>
                                    </p:set>
                                    <p:anim calcmode="lin" valueType="num">
                                      <p:cBhvr additive="base">
                                        <p:cTn id="41" dur="500" fill="hold"/>
                                        <p:tgtEl>
                                          <p:spTgt spid="23567"/>
                                        </p:tgtEl>
                                        <p:attrNameLst>
                                          <p:attrName>ppt_x</p:attrName>
                                        </p:attrNameLst>
                                      </p:cBhvr>
                                      <p:tavLst>
                                        <p:tav tm="0">
                                          <p:val>
                                            <p:strVal val="#ppt_x"/>
                                          </p:val>
                                        </p:tav>
                                        <p:tav tm="100000">
                                          <p:val>
                                            <p:strVal val="#ppt_x"/>
                                          </p:val>
                                        </p:tav>
                                      </p:tavLst>
                                    </p:anim>
                                    <p:anim calcmode="lin" valueType="num">
                                      <p:cBhvr additive="base">
                                        <p:cTn id="42" dur="500" fill="hold"/>
                                        <p:tgtEl>
                                          <p:spTgt spid="2356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68"/>
                                        </p:tgtEl>
                                        <p:attrNameLst>
                                          <p:attrName>style.visibility</p:attrName>
                                        </p:attrNameLst>
                                      </p:cBhvr>
                                      <p:to>
                                        <p:strVal val="visible"/>
                                      </p:to>
                                    </p:set>
                                    <p:anim calcmode="lin" valueType="num">
                                      <p:cBhvr additive="base">
                                        <p:cTn id="45" dur="500" fill="hold"/>
                                        <p:tgtEl>
                                          <p:spTgt spid="23568"/>
                                        </p:tgtEl>
                                        <p:attrNameLst>
                                          <p:attrName>ppt_x</p:attrName>
                                        </p:attrNameLst>
                                      </p:cBhvr>
                                      <p:tavLst>
                                        <p:tav tm="0">
                                          <p:val>
                                            <p:strVal val="#ppt_x"/>
                                          </p:val>
                                        </p:tav>
                                        <p:tav tm="100000">
                                          <p:val>
                                            <p:strVal val="#ppt_x"/>
                                          </p:val>
                                        </p:tav>
                                      </p:tavLst>
                                    </p:anim>
                                    <p:anim calcmode="lin" valueType="num">
                                      <p:cBhvr additive="base">
                                        <p:cTn id="4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3569"/>
                                        </p:tgtEl>
                                        <p:attrNameLst>
                                          <p:attrName>style.visibility</p:attrName>
                                        </p:attrNameLst>
                                      </p:cBhvr>
                                      <p:to>
                                        <p:strVal val="visible"/>
                                      </p:to>
                                    </p:set>
                                    <p:anim calcmode="lin" valueType="num">
                                      <p:cBhvr additive="base">
                                        <p:cTn id="51" dur="500" fill="hold"/>
                                        <p:tgtEl>
                                          <p:spTgt spid="23569"/>
                                        </p:tgtEl>
                                        <p:attrNameLst>
                                          <p:attrName>ppt_x</p:attrName>
                                        </p:attrNameLst>
                                      </p:cBhvr>
                                      <p:tavLst>
                                        <p:tav tm="0">
                                          <p:val>
                                            <p:strVal val="#ppt_x"/>
                                          </p:val>
                                        </p:tav>
                                        <p:tav tm="100000">
                                          <p:val>
                                            <p:strVal val="#ppt_x"/>
                                          </p:val>
                                        </p:tav>
                                      </p:tavLst>
                                    </p:anim>
                                    <p:anim calcmode="lin" valueType="num">
                                      <p:cBhvr additive="base">
                                        <p:cTn id="52" dur="500" fill="hold"/>
                                        <p:tgtEl>
                                          <p:spTgt spid="2356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570"/>
                                        </p:tgtEl>
                                        <p:attrNameLst>
                                          <p:attrName>style.visibility</p:attrName>
                                        </p:attrNameLst>
                                      </p:cBhvr>
                                      <p:to>
                                        <p:strVal val="visible"/>
                                      </p:to>
                                    </p:set>
                                    <p:anim calcmode="lin" valueType="num">
                                      <p:cBhvr additive="base">
                                        <p:cTn id="55" dur="500" fill="hold"/>
                                        <p:tgtEl>
                                          <p:spTgt spid="23570"/>
                                        </p:tgtEl>
                                        <p:attrNameLst>
                                          <p:attrName>ppt_x</p:attrName>
                                        </p:attrNameLst>
                                      </p:cBhvr>
                                      <p:tavLst>
                                        <p:tav tm="0">
                                          <p:val>
                                            <p:strVal val="#ppt_x"/>
                                          </p:val>
                                        </p:tav>
                                        <p:tav tm="100000">
                                          <p:val>
                                            <p:strVal val="#ppt_x"/>
                                          </p:val>
                                        </p:tav>
                                      </p:tavLst>
                                    </p:anim>
                                    <p:anim calcmode="lin" valueType="num">
                                      <p:cBhvr additive="base">
                                        <p:cTn id="56" dur="500" fill="hold"/>
                                        <p:tgtEl>
                                          <p:spTgt spid="235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571"/>
                                        </p:tgtEl>
                                        <p:attrNameLst>
                                          <p:attrName>style.visibility</p:attrName>
                                        </p:attrNameLst>
                                      </p:cBhvr>
                                      <p:to>
                                        <p:strVal val="visible"/>
                                      </p:to>
                                    </p:set>
                                    <p:anim calcmode="lin" valueType="num">
                                      <p:cBhvr additive="base">
                                        <p:cTn id="59" dur="500" fill="hold"/>
                                        <p:tgtEl>
                                          <p:spTgt spid="23571"/>
                                        </p:tgtEl>
                                        <p:attrNameLst>
                                          <p:attrName>ppt_x</p:attrName>
                                        </p:attrNameLst>
                                      </p:cBhvr>
                                      <p:tavLst>
                                        <p:tav tm="0">
                                          <p:val>
                                            <p:strVal val="#ppt_x"/>
                                          </p:val>
                                        </p:tav>
                                        <p:tav tm="100000">
                                          <p:val>
                                            <p:strVal val="#ppt_x"/>
                                          </p:val>
                                        </p:tav>
                                      </p:tavLst>
                                    </p:anim>
                                    <p:anim calcmode="lin" valueType="num">
                                      <p:cBhvr additive="base">
                                        <p:cTn id="60" dur="500" fill="hold"/>
                                        <p:tgtEl>
                                          <p:spTgt spid="2357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572"/>
                                        </p:tgtEl>
                                        <p:attrNameLst>
                                          <p:attrName>style.visibility</p:attrName>
                                        </p:attrNameLst>
                                      </p:cBhvr>
                                      <p:to>
                                        <p:strVal val="visible"/>
                                      </p:to>
                                    </p:set>
                                    <p:anim calcmode="lin" valueType="num">
                                      <p:cBhvr additive="base">
                                        <p:cTn id="63" dur="500" fill="hold"/>
                                        <p:tgtEl>
                                          <p:spTgt spid="23572"/>
                                        </p:tgtEl>
                                        <p:attrNameLst>
                                          <p:attrName>ppt_x</p:attrName>
                                        </p:attrNameLst>
                                      </p:cBhvr>
                                      <p:tavLst>
                                        <p:tav tm="0">
                                          <p:val>
                                            <p:strVal val="#ppt_x"/>
                                          </p:val>
                                        </p:tav>
                                        <p:tav tm="100000">
                                          <p:val>
                                            <p:strVal val="#ppt_x"/>
                                          </p:val>
                                        </p:tav>
                                      </p:tavLst>
                                    </p:anim>
                                    <p:anim calcmode="lin" valueType="num">
                                      <p:cBhvr additive="base">
                                        <p:cTn id="64" dur="500" fill="hold"/>
                                        <p:tgtEl>
                                          <p:spTgt spid="2357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573"/>
                                        </p:tgtEl>
                                        <p:attrNameLst>
                                          <p:attrName>style.visibility</p:attrName>
                                        </p:attrNameLst>
                                      </p:cBhvr>
                                      <p:to>
                                        <p:strVal val="visible"/>
                                      </p:to>
                                    </p:set>
                                    <p:anim calcmode="lin" valueType="num">
                                      <p:cBhvr additive="base">
                                        <p:cTn id="67" dur="500" fill="hold"/>
                                        <p:tgtEl>
                                          <p:spTgt spid="23573"/>
                                        </p:tgtEl>
                                        <p:attrNameLst>
                                          <p:attrName>ppt_x</p:attrName>
                                        </p:attrNameLst>
                                      </p:cBhvr>
                                      <p:tavLst>
                                        <p:tav tm="0">
                                          <p:val>
                                            <p:strVal val="#ppt_x"/>
                                          </p:val>
                                        </p:tav>
                                        <p:tav tm="100000">
                                          <p:val>
                                            <p:strVal val="#ppt_x"/>
                                          </p:val>
                                        </p:tav>
                                      </p:tavLst>
                                    </p:anim>
                                    <p:anim calcmode="lin" valueType="num">
                                      <p:cBhvr additive="base">
                                        <p:cTn id="68"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3576"/>
                                        </p:tgtEl>
                                        <p:attrNameLst>
                                          <p:attrName>style.visibility</p:attrName>
                                        </p:attrNameLst>
                                      </p:cBhvr>
                                      <p:to>
                                        <p:strVal val="visible"/>
                                      </p:to>
                                    </p:set>
                                    <p:anim calcmode="lin" valueType="num">
                                      <p:cBhvr additive="base">
                                        <p:cTn id="73" dur="500" fill="hold"/>
                                        <p:tgtEl>
                                          <p:spTgt spid="23576"/>
                                        </p:tgtEl>
                                        <p:attrNameLst>
                                          <p:attrName>ppt_x</p:attrName>
                                        </p:attrNameLst>
                                      </p:cBhvr>
                                      <p:tavLst>
                                        <p:tav tm="0">
                                          <p:val>
                                            <p:strVal val="#ppt_x"/>
                                          </p:val>
                                        </p:tav>
                                        <p:tav tm="100000">
                                          <p:val>
                                            <p:strVal val="#ppt_x"/>
                                          </p:val>
                                        </p:tav>
                                      </p:tavLst>
                                    </p:anim>
                                    <p:anim calcmode="lin" valueType="num">
                                      <p:cBhvr additive="base">
                                        <p:cTn id="74" dur="500" fill="hold"/>
                                        <p:tgtEl>
                                          <p:spTgt spid="235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575"/>
                                        </p:tgtEl>
                                        <p:attrNameLst>
                                          <p:attrName>style.visibility</p:attrName>
                                        </p:attrNameLst>
                                      </p:cBhvr>
                                      <p:to>
                                        <p:strVal val="visible"/>
                                      </p:to>
                                    </p:set>
                                    <p:anim calcmode="lin" valueType="num">
                                      <p:cBhvr additive="base">
                                        <p:cTn id="77" dur="500" fill="hold"/>
                                        <p:tgtEl>
                                          <p:spTgt spid="23575"/>
                                        </p:tgtEl>
                                        <p:attrNameLst>
                                          <p:attrName>ppt_x</p:attrName>
                                        </p:attrNameLst>
                                      </p:cBhvr>
                                      <p:tavLst>
                                        <p:tav tm="0">
                                          <p:val>
                                            <p:strVal val="#ppt_x"/>
                                          </p:val>
                                        </p:tav>
                                        <p:tav tm="100000">
                                          <p:val>
                                            <p:strVal val="#ppt_x"/>
                                          </p:val>
                                        </p:tav>
                                      </p:tavLst>
                                    </p:anim>
                                    <p:anim calcmode="lin" valueType="num">
                                      <p:cBhvr additive="base">
                                        <p:cTn id="78" dur="500" fill="hold"/>
                                        <p:tgtEl>
                                          <p:spTgt spid="2357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577"/>
                                        </p:tgtEl>
                                        <p:attrNameLst>
                                          <p:attrName>style.visibility</p:attrName>
                                        </p:attrNameLst>
                                      </p:cBhvr>
                                      <p:to>
                                        <p:strVal val="visible"/>
                                      </p:to>
                                    </p:set>
                                    <p:anim calcmode="lin" valueType="num">
                                      <p:cBhvr additive="base">
                                        <p:cTn id="81" dur="500" fill="hold"/>
                                        <p:tgtEl>
                                          <p:spTgt spid="23577"/>
                                        </p:tgtEl>
                                        <p:attrNameLst>
                                          <p:attrName>ppt_x</p:attrName>
                                        </p:attrNameLst>
                                      </p:cBhvr>
                                      <p:tavLst>
                                        <p:tav tm="0">
                                          <p:val>
                                            <p:strVal val="#ppt_x"/>
                                          </p:val>
                                        </p:tav>
                                        <p:tav tm="100000">
                                          <p:val>
                                            <p:strVal val="#ppt_x"/>
                                          </p:val>
                                        </p:tav>
                                      </p:tavLst>
                                    </p:anim>
                                    <p:anim calcmode="lin" valueType="num">
                                      <p:cBhvr additive="base">
                                        <p:cTn id="82" dur="500" fill="hold"/>
                                        <p:tgtEl>
                                          <p:spTgt spid="2357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574"/>
                                        </p:tgtEl>
                                        <p:attrNameLst>
                                          <p:attrName>style.visibility</p:attrName>
                                        </p:attrNameLst>
                                      </p:cBhvr>
                                      <p:to>
                                        <p:strVal val="visible"/>
                                      </p:to>
                                    </p:set>
                                    <p:anim calcmode="lin" valueType="num">
                                      <p:cBhvr additive="base">
                                        <p:cTn id="85" dur="500" fill="hold"/>
                                        <p:tgtEl>
                                          <p:spTgt spid="23574"/>
                                        </p:tgtEl>
                                        <p:attrNameLst>
                                          <p:attrName>ppt_x</p:attrName>
                                        </p:attrNameLst>
                                      </p:cBhvr>
                                      <p:tavLst>
                                        <p:tav tm="0">
                                          <p:val>
                                            <p:strVal val="#ppt_x"/>
                                          </p:val>
                                        </p:tav>
                                        <p:tav tm="100000">
                                          <p:val>
                                            <p:strVal val="#ppt_x"/>
                                          </p:val>
                                        </p:tav>
                                      </p:tavLst>
                                    </p:anim>
                                    <p:anim calcmode="lin" valueType="num">
                                      <p:cBhvr additive="base">
                                        <p:cTn id="86"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578"/>
                                        </p:tgtEl>
                                        <p:attrNameLst>
                                          <p:attrName>style.visibility</p:attrName>
                                        </p:attrNameLst>
                                      </p:cBhvr>
                                      <p:to>
                                        <p:strVal val="visible"/>
                                      </p:to>
                                    </p:set>
                                    <p:anim calcmode="lin" valueType="num">
                                      <p:cBhvr additive="base">
                                        <p:cTn id="91" dur="500" fill="hold"/>
                                        <p:tgtEl>
                                          <p:spTgt spid="23578"/>
                                        </p:tgtEl>
                                        <p:attrNameLst>
                                          <p:attrName>ppt_x</p:attrName>
                                        </p:attrNameLst>
                                      </p:cBhvr>
                                      <p:tavLst>
                                        <p:tav tm="0">
                                          <p:val>
                                            <p:strVal val="#ppt_x"/>
                                          </p:val>
                                        </p:tav>
                                        <p:tav tm="100000">
                                          <p:val>
                                            <p:strVal val="#ppt_x"/>
                                          </p:val>
                                        </p:tav>
                                      </p:tavLst>
                                    </p:anim>
                                    <p:anim calcmode="lin" valueType="num">
                                      <p:cBhvr additive="base">
                                        <p:cTn id="92"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23579"/>
                                        </p:tgtEl>
                                        <p:attrNameLst>
                                          <p:attrName>style.visibility</p:attrName>
                                        </p:attrNameLst>
                                      </p:cBhvr>
                                      <p:to>
                                        <p:strVal val="visible"/>
                                      </p:to>
                                    </p:set>
                                    <p:anim calcmode="lin" valueType="num">
                                      <p:cBhvr additive="base">
                                        <p:cTn id="97" dur="500" fill="hold"/>
                                        <p:tgtEl>
                                          <p:spTgt spid="23579"/>
                                        </p:tgtEl>
                                        <p:attrNameLst>
                                          <p:attrName>ppt_x</p:attrName>
                                        </p:attrNameLst>
                                      </p:cBhvr>
                                      <p:tavLst>
                                        <p:tav tm="0">
                                          <p:val>
                                            <p:strVal val="#ppt_x"/>
                                          </p:val>
                                        </p:tav>
                                        <p:tav tm="100000">
                                          <p:val>
                                            <p:strVal val="#ppt_x"/>
                                          </p:val>
                                        </p:tav>
                                      </p:tavLst>
                                    </p:anim>
                                    <p:anim calcmode="lin" valueType="num">
                                      <p:cBhvr additive="base">
                                        <p:cTn id="98" dur="500" fill="hold"/>
                                        <p:tgtEl>
                                          <p:spTgt spid="23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7" grpId="0"/>
      <p:bldP spid="23570" grpId="0"/>
      <p:bldP spid="23572" grpId="0"/>
      <p:bldP spid="23574" grpId="0"/>
      <p:bldP spid="23575" grpId="0"/>
      <p:bldP spid="235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E0B9E49C-E35C-4E0E-803E-3BD86544691E}"/>
              </a:ext>
            </a:extLst>
          </p:cNvPr>
          <p:cNvSpPr/>
          <p:nvPr/>
        </p:nvSpPr>
        <p:spPr>
          <a:xfrm>
            <a:off x="646113" y="1111250"/>
            <a:ext cx="3249612" cy="2325688"/>
          </a:xfrm>
          <a:prstGeom prst="sun">
            <a:avLst>
              <a:gd name="adj" fmla="val 21163"/>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2680F5DF-BC2D-4924-8D59-17A5A8F678D8}"/>
              </a:ext>
            </a:extLst>
          </p:cNvPr>
          <p:cNvSpPr txBox="1">
            <a:spLocks noChangeArrowheads="1"/>
          </p:cNvSpPr>
          <p:nvPr/>
        </p:nvSpPr>
        <p:spPr bwMode="auto">
          <a:xfrm>
            <a:off x="4624388" y="1708150"/>
            <a:ext cx="4041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4500" b="1">
                <a:solidFill>
                  <a:srgbClr val="FF0000"/>
                </a:solidFill>
                <a:latin typeface="Times New Roman" panose="02020603050405020304" pitchFamily="18" charset="0"/>
                <a:cs typeface="Calibri" panose="020F0502020204030204" pitchFamily="34" charset="0"/>
              </a:rPr>
              <a:t>LUYỆN TẬP</a:t>
            </a:r>
            <a:endParaRPr lang="en-US" altLang="en-US" sz="4500">
              <a:solidFill>
                <a:srgbClr val="000000"/>
              </a:solidFill>
            </a:endParaRPr>
          </a:p>
        </p:txBody>
      </p:sp>
      <p:pic>
        <p:nvPicPr>
          <p:cNvPr id="50180" name="Hình ảnh 3">
            <a:extLst>
              <a:ext uri="{FF2B5EF4-FFF2-40B4-BE49-F238E27FC236}">
                <a16:creationId xmlns:a16="http://schemas.microsoft.com/office/drawing/2014/main" id="{8BD38177-0DE4-49E2-AEA7-A1CE61BC05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63788"/>
            <a:ext cx="4762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1">
            <a:extLst>
              <a:ext uri="{FF2B5EF4-FFF2-40B4-BE49-F238E27FC236}">
                <a16:creationId xmlns:a16="http://schemas.microsoft.com/office/drawing/2014/main" id="{12C575E3-7B60-4FEB-B713-59EF0540A600}"/>
              </a:ext>
            </a:extLst>
          </p:cNvPr>
          <p:cNvSpPr>
            <a:spLocks noChangeArrowheads="1" noChangeShapeType="1" noTextEdit="1"/>
          </p:cNvSpPr>
          <p:nvPr/>
        </p:nvSpPr>
        <p:spPr bwMode="auto">
          <a:xfrm>
            <a:off x="1211263" y="0"/>
            <a:ext cx="7197725" cy="474663"/>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3">
            <a:extLst>
              <a:ext uri="{FF2B5EF4-FFF2-40B4-BE49-F238E27FC236}">
                <a16:creationId xmlns:a16="http://schemas.microsoft.com/office/drawing/2014/main" id="{DC69DA0E-73BD-48D6-ADC6-8B9D4C907170}"/>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90CFC052-B3E5-4C8B-B4C1-F265E54DA9B6}"/>
              </a:ext>
            </a:extLst>
          </p:cNvPr>
          <p:cNvSpPr txBox="1">
            <a:spLocks noChangeArrowheads="1"/>
          </p:cNvSpPr>
          <p:nvPr/>
        </p:nvSpPr>
        <p:spPr bwMode="auto">
          <a:xfrm>
            <a:off x="0" y="715963"/>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Bạn Ánh vẽ hai đường thẳng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b</a:t>
            </a:r>
            <a:r>
              <a:rPr lang="en-US" altLang="en-US" sz="2800">
                <a:solidFill>
                  <a:schemeClr val="bg2"/>
                </a:solidFill>
                <a:latin typeface="Times New Roman" panose="02020603050405020304" pitchFamily="18" charset="0"/>
                <a:cs typeface="Times New Roman" panose="02020603050405020304" pitchFamily="18" charset="0"/>
              </a:rPr>
              <a:t> song song với nhau và khẳng định với bạn Ngân rằng: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p>
        </p:txBody>
      </p:sp>
      <p:sp>
        <p:nvSpPr>
          <p:cNvPr id="2" name="Cloud Callout 1">
            <a:extLst>
              <a:ext uri="{FF2B5EF4-FFF2-40B4-BE49-F238E27FC236}">
                <a16:creationId xmlns:a16="http://schemas.microsoft.com/office/drawing/2014/main" id="{C5F8111A-7005-4733-82A6-CA64BF89E52F}"/>
              </a:ext>
            </a:extLst>
          </p:cNvPr>
          <p:cNvSpPr>
            <a:spLocks noChangeArrowheads="1"/>
          </p:cNvSpPr>
          <p:nvPr/>
        </p:nvSpPr>
        <p:spPr bwMode="auto">
          <a:xfrm>
            <a:off x="3057525" y="2036763"/>
            <a:ext cx="5637213" cy="2271712"/>
          </a:xfrm>
          <a:prstGeom prst="cloudCallout">
            <a:avLst>
              <a:gd name="adj1" fmla="val 38773"/>
              <a:gd name="adj2" fmla="val 52694"/>
            </a:avLst>
          </a:prstGeom>
          <a:solidFill>
            <a:srgbClr val="00B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Câu khẳng định bên trên có là định lí không? Nếu có, hãy viết GT-KL theo kí hiệu</a:t>
            </a:r>
          </a:p>
        </p:txBody>
      </p:sp>
      <p:cxnSp>
        <p:nvCxnSpPr>
          <p:cNvPr id="51205" name="Straight Connector 10">
            <a:extLst>
              <a:ext uri="{FF2B5EF4-FFF2-40B4-BE49-F238E27FC236}">
                <a16:creationId xmlns:a16="http://schemas.microsoft.com/office/drawing/2014/main" id="{71969C16-4343-47F8-A053-51BC2FCA7421}"/>
              </a:ext>
            </a:extLst>
          </p:cNvPr>
          <p:cNvCxnSpPr>
            <a:cxnSpLocks noChangeShapeType="1"/>
          </p:cNvCxnSpPr>
          <p:nvPr/>
        </p:nvCxnSpPr>
        <p:spPr bwMode="auto">
          <a:xfrm>
            <a:off x="169863" y="3678238"/>
            <a:ext cx="28400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6" name="Straight Connector 14">
            <a:extLst>
              <a:ext uri="{FF2B5EF4-FFF2-40B4-BE49-F238E27FC236}">
                <a16:creationId xmlns:a16="http://schemas.microsoft.com/office/drawing/2014/main" id="{4182C15B-C67E-4796-A0DB-EBAEED102B29}"/>
              </a:ext>
            </a:extLst>
          </p:cNvPr>
          <p:cNvCxnSpPr>
            <a:cxnSpLocks noChangeShapeType="1"/>
          </p:cNvCxnSpPr>
          <p:nvPr/>
        </p:nvCxnSpPr>
        <p:spPr bwMode="auto">
          <a:xfrm>
            <a:off x="246063" y="2932113"/>
            <a:ext cx="26876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7" name="Straight Connector 20">
            <a:extLst>
              <a:ext uri="{FF2B5EF4-FFF2-40B4-BE49-F238E27FC236}">
                <a16:creationId xmlns:a16="http://schemas.microsoft.com/office/drawing/2014/main" id="{2E44BE80-8681-4815-9B0A-77DC1975D414}"/>
              </a:ext>
            </a:extLst>
          </p:cNvPr>
          <p:cNvCxnSpPr>
            <a:cxnSpLocks noChangeShapeType="1"/>
          </p:cNvCxnSpPr>
          <p:nvPr/>
        </p:nvCxnSpPr>
        <p:spPr bwMode="auto">
          <a:xfrm flipH="1">
            <a:off x="971550" y="2581275"/>
            <a:ext cx="1163638" cy="189865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51208" name="Object 22">
            <a:extLst>
              <a:ext uri="{FF2B5EF4-FFF2-40B4-BE49-F238E27FC236}">
                <a16:creationId xmlns:a16="http://schemas.microsoft.com/office/drawing/2014/main" id="{53523347-846B-42D7-8DE2-C025E2841422}"/>
              </a:ext>
            </a:extLst>
          </p:cNvPr>
          <p:cNvGraphicFramePr>
            <a:graphicFrameLocks noChangeAspect="1"/>
          </p:cNvGraphicFramePr>
          <p:nvPr/>
        </p:nvGraphicFramePr>
        <p:xfrm>
          <a:off x="1409700" y="2973388"/>
          <a:ext cx="347663" cy="301625"/>
        </p:xfrm>
        <a:graphic>
          <a:graphicData uri="http://schemas.openxmlformats.org/presentationml/2006/ole">
            <mc:AlternateContent xmlns:mc="http://schemas.openxmlformats.org/markup-compatibility/2006">
              <mc:Choice xmlns:v="urn:schemas-microsoft-com:vml" Requires="v">
                <p:oleObj name="Equation" r:id="rId3" imgW="164814" imgH="177492" progId="Equation.DSMT4">
                  <p:embed/>
                </p:oleObj>
              </mc:Choice>
              <mc:Fallback>
                <p:oleObj name="Equation" r:id="rId3" imgW="164814" imgH="177492"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2973388"/>
                        <a:ext cx="347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9" name="Object 23">
            <a:extLst>
              <a:ext uri="{FF2B5EF4-FFF2-40B4-BE49-F238E27FC236}">
                <a16:creationId xmlns:a16="http://schemas.microsoft.com/office/drawing/2014/main" id="{9CF1722B-D8F5-406E-8C9F-F7B8BC10546A}"/>
              </a:ext>
            </a:extLst>
          </p:cNvPr>
          <p:cNvGraphicFramePr>
            <a:graphicFrameLocks noChangeAspect="1"/>
          </p:cNvGraphicFramePr>
          <p:nvPr/>
        </p:nvGraphicFramePr>
        <p:xfrm>
          <a:off x="1711325" y="3317875"/>
          <a:ext cx="279400" cy="284163"/>
        </p:xfrm>
        <a:graphic>
          <a:graphicData uri="http://schemas.openxmlformats.org/presentationml/2006/ole">
            <mc:AlternateContent xmlns:mc="http://schemas.openxmlformats.org/markup-compatibility/2006">
              <mc:Choice xmlns:v="urn:schemas-microsoft-com:vml" Requires="v">
                <p:oleObj name="Equation" r:id="rId5" imgW="164814" imgH="177492" progId="Equation.DSMT4">
                  <p:embed/>
                </p:oleObj>
              </mc:Choice>
              <mc:Fallback>
                <p:oleObj name="Equation" r:id="rId5" imgW="164814" imgH="177492"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1325" y="3317875"/>
                        <a:ext cx="279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rc 24">
            <a:extLst>
              <a:ext uri="{FF2B5EF4-FFF2-40B4-BE49-F238E27FC236}">
                <a16:creationId xmlns:a16="http://schemas.microsoft.com/office/drawing/2014/main" id="{E54954CD-7BB6-4701-9594-7CD2540AE4AE}"/>
              </a:ext>
            </a:extLst>
          </p:cNvPr>
          <p:cNvSpPr/>
          <p:nvPr/>
        </p:nvSpPr>
        <p:spPr bwMode="auto">
          <a:xfrm rot="17329304" flipH="1">
            <a:off x="1697832" y="2837656"/>
            <a:ext cx="252412" cy="307975"/>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26" name="Arc 25">
            <a:extLst>
              <a:ext uri="{FF2B5EF4-FFF2-40B4-BE49-F238E27FC236}">
                <a16:creationId xmlns:a16="http://schemas.microsoft.com/office/drawing/2014/main" id="{9D3A272C-F3BF-4070-A5B3-532CDB93BD09}"/>
              </a:ext>
            </a:extLst>
          </p:cNvPr>
          <p:cNvSpPr/>
          <p:nvPr/>
        </p:nvSpPr>
        <p:spPr bwMode="auto">
          <a:xfrm>
            <a:off x="1409700" y="3530600"/>
            <a:ext cx="290513" cy="23495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51212" name="Object 26">
            <a:extLst>
              <a:ext uri="{FF2B5EF4-FFF2-40B4-BE49-F238E27FC236}">
                <a16:creationId xmlns:a16="http://schemas.microsoft.com/office/drawing/2014/main" id="{99EA582A-DC5D-4982-979D-366067D1D65C}"/>
              </a:ext>
            </a:extLst>
          </p:cNvPr>
          <p:cNvGraphicFramePr>
            <a:graphicFrameLocks noChangeAspect="1"/>
          </p:cNvGraphicFramePr>
          <p:nvPr/>
        </p:nvGraphicFramePr>
        <p:xfrm>
          <a:off x="219075" y="2681288"/>
          <a:ext cx="252413" cy="280987"/>
        </p:xfrm>
        <a:graphic>
          <a:graphicData uri="http://schemas.openxmlformats.org/presentationml/2006/ole">
            <mc:AlternateContent xmlns:mc="http://schemas.openxmlformats.org/markup-compatibility/2006">
              <mc:Choice xmlns:v="urn:schemas-microsoft-com:vml" Requires="v">
                <p:oleObj name="Equation" r:id="rId7" imgW="139639" imgH="152334" progId="Equation.DSMT4">
                  <p:embed/>
                </p:oleObj>
              </mc:Choice>
              <mc:Fallback>
                <p:oleObj name="Equation" r:id="rId7" imgW="139639" imgH="152334"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75" y="2681288"/>
                        <a:ext cx="2524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3" name="Object 27">
            <a:extLst>
              <a:ext uri="{FF2B5EF4-FFF2-40B4-BE49-F238E27FC236}">
                <a16:creationId xmlns:a16="http://schemas.microsoft.com/office/drawing/2014/main" id="{075010EA-8A37-452C-8131-1E6837E7F8F4}"/>
              </a:ext>
            </a:extLst>
          </p:cNvPr>
          <p:cNvGraphicFramePr>
            <a:graphicFrameLocks noChangeAspect="1"/>
          </p:cNvGraphicFramePr>
          <p:nvPr/>
        </p:nvGraphicFramePr>
        <p:xfrm>
          <a:off x="157163" y="3386138"/>
          <a:ext cx="233362" cy="309562"/>
        </p:xfrm>
        <a:graphic>
          <a:graphicData uri="http://schemas.openxmlformats.org/presentationml/2006/ole">
            <mc:AlternateContent xmlns:mc="http://schemas.openxmlformats.org/markup-compatibility/2006">
              <mc:Choice xmlns:v="urn:schemas-microsoft-com:vml" Requires="v">
                <p:oleObj name="Equation" r:id="rId9" imgW="126890" imgH="190335" progId="Equation.DSMT4">
                  <p:embed/>
                </p:oleObj>
              </mc:Choice>
              <mc:Fallback>
                <p:oleObj name="Equation" r:id="rId9" imgW="126890" imgH="190335" progId="Equation.DSMT4">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3" y="3386138"/>
                        <a:ext cx="233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4" name="Object 28">
            <a:extLst>
              <a:ext uri="{FF2B5EF4-FFF2-40B4-BE49-F238E27FC236}">
                <a16:creationId xmlns:a16="http://schemas.microsoft.com/office/drawing/2014/main" id="{7A0EB847-B06F-4D33-9136-81B5BB8C615A}"/>
              </a:ext>
            </a:extLst>
          </p:cNvPr>
          <p:cNvGraphicFramePr>
            <a:graphicFrameLocks noChangeAspect="1"/>
          </p:cNvGraphicFramePr>
          <p:nvPr/>
        </p:nvGraphicFramePr>
        <p:xfrm>
          <a:off x="1893888" y="2397125"/>
          <a:ext cx="287337" cy="282575"/>
        </p:xfrm>
        <a:graphic>
          <a:graphicData uri="http://schemas.openxmlformats.org/presentationml/2006/ole">
            <mc:AlternateContent xmlns:mc="http://schemas.openxmlformats.org/markup-compatibility/2006">
              <mc:Choice xmlns:v="urn:schemas-microsoft-com:vml" Requires="v">
                <p:oleObj name="Equation" r:id="rId11" imgW="126835" imgH="152202" progId="Equation.DSMT4">
                  <p:embed/>
                </p:oleObj>
              </mc:Choice>
              <mc:Fallback>
                <p:oleObj name="Equation" r:id="rId11" imgW="126835" imgH="152202"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3888" y="2397125"/>
                        <a:ext cx="2873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 name="Picture 37">
            <a:extLst>
              <a:ext uri="{FF2B5EF4-FFF2-40B4-BE49-F238E27FC236}">
                <a16:creationId xmlns:a16="http://schemas.microsoft.com/office/drawing/2014/main" id="{F3F073BC-01E0-4399-87D7-E4676B2C61F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98475"/>
            <a:ext cx="97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ình ảnh 5">
            <a:extLst>
              <a:ext uri="{FF2B5EF4-FFF2-40B4-BE49-F238E27FC236}">
                <a16:creationId xmlns:a16="http://schemas.microsoft.com/office/drawing/2014/main" id="{A7438C8D-7AF6-4528-9981-E64AA9EC21C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96100" y="4221163"/>
            <a:ext cx="22479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694A3E3E-78A8-4255-BCF4-9F19174AF622}"/>
              </a:ext>
            </a:extLst>
          </p:cNvPr>
          <p:cNvCxnSpPr>
            <a:cxnSpLocks noChangeShapeType="1"/>
          </p:cNvCxnSpPr>
          <p:nvPr/>
        </p:nvCxnSpPr>
        <p:spPr bwMode="auto">
          <a:xfrm>
            <a:off x="4225925" y="2435225"/>
            <a:ext cx="0" cy="172085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a16="http://schemas.microsoft.com/office/drawing/2014/main" id="{AD06E65B-F751-4A4F-8EFA-BE099C1844F3}"/>
              </a:ext>
            </a:extLst>
          </p:cNvPr>
          <p:cNvCxnSpPr>
            <a:cxnSpLocks noChangeShapeType="1"/>
          </p:cNvCxnSpPr>
          <p:nvPr/>
        </p:nvCxnSpPr>
        <p:spPr bwMode="auto">
          <a:xfrm>
            <a:off x="3662363" y="3625850"/>
            <a:ext cx="5032375"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61281CEE-5404-4B7D-9E0F-A009CD84ECC3}"/>
              </a:ext>
            </a:extLst>
          </p:cNvPr>
          <p:cNvSpPr txBox="1">
            <a:spLocks noChangeArrowheads="1"/>
          </p:cNvSpPr>
          <p:nvPr/>
        </p:nvSpPr>
        <p:spPr bwMode="auto">
          <a:xfrm>
            <a:off x="3586163" y="2903538"/>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37" name="Object 36">
            <a:extLst>
              <a:ext uri="{FF2B5EF4-FFF2-40B4-BE49-F238E27FC236}">
                <a16:creationId xmlns:a16="http://schemas.microsoft.com/office/drawing/2014/main" id="{2DA9964D-736C-4BAD-8C43-B2D30D55756C}"/>
              </a:ext>
            </a:extLst>
          </p:cNvPr>
          <p:cNvGraphicFramePr>
            <a:graphicFrameLocks noChangeAspect="1"/>
          </p:cNvGraphicFramePr>
          <p:nvPr/>
        </p:nvGraphicFramePr>
        <p:xfrm>
          <a:off x="4327525" y="2266950"/>
          <a:ext cx="812800" cy="412750"/>
        </p:xfrm>
        <a:graphic>
          <a:graphicData uri="http://schemas.openxmlformats.org/presentationml/2006/ole">
            <mc:AlternateContent xmlns:mc="http://schemas.openxmlformats.org/markup-compatibility/2006">
              <mc:Choice xmlns:v="urn:schemas-microsoft-com:vml" Requires="v">
                <p:oleObj name="Equation" r:id="rId15" imgW="431613" imgH="190417" progId="Equation.DSMT4">
                  <p:embed/>
                </p:oleObj>
              </mc:Choice>
              <mc:Fallback>
                <p:oleObj name="Equation" r:id="rId15" imgW="431613" imgH="190417" progId="Equation.DSMT4">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27525" y="2266950"/>
                        <a:ext cx="812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55">
            <a:extLst>
              <a:ext uri="{FF2B5EF4-FFF2-40B4-BE49-F238E27FC236}">
                <a16:creationId xmlns:a16="http://schemas.microsoft.com/office/drawing/2014/main" id="{AA0D8BB0-200C-49E0-B17A-000915A8717F}"/>
              </a:ext>
            </a:extLst>
          </p:cNvPr>
          <p:cNvSpPr txBox="1">
            <a:spLocks noChangeArrowheads="1"/>
          </p:cNvSpPr>
          <p:nvPr/>
        </p:nvSpPr>
        <p:spPr bwMode="auto">
          <a:xfrm>
            <a:off x="4225925" y="2654300"/>
            <a:ext cx="3921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graphicFrame>
        <p:nvGraphicFramePr>
          <p:cNvPr id="57" name="Object 56">
            <a:extLst>
              <a:ext uri="{FF2B5EF4-FFF2-40B4-BE49-F238E27FC236}">
                <a16:creationId xmlns:a16="http://schemas.microsoft.com/office/drawing/2014/main" id="{481475CC-F37C-4300-A80D-80F5E63D0D43}"/>
              </a:ext>
            </a:extLst>
          </p:cNvPr>
          <p:cNvGraphicFramePr>
            <a:graphicFrameLocks noChangeAspect="1"/>
          </p:cNvGraphicFramePr>
          <p:nvPr/>
        </p:nvGraphicFramePr>
        <p:xfrm>
          <a:off x="4297363" y="3076575"/>
          <a:ext cx="347662" cy="428625"/>
        </p:xfrm>
        <a:graphic>
          <a:graphicData uri="http://schemas.openxmlformats.org/presentationml/2006/ole">
            <mc:AlternateContent xmlns:mc="http://schemas.openxmlformats.org/markup-compatibility/2006">
              <mc:Choice xmlns:v="urn:schemas-microsoft-com:vml" Requires="v">
                <p:oleObj name="Equation" r:id="rId17" imgW="164957" imgH="241091" progId="Equation.DSMT4">
                  <p:embed/>
                </p:oleObj>
              </mc:Choice>
              <mc:Fallback>
                <p:oleObj name="Equation" r:id="rId17" imgW="164957" imgH="241091" progId="Equation.DSMT4">
                  <p:embed/>
                  <p:pic>
                    <p:nvPicPr>
                      <p:cNvPr id="0" name="Object 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7363" y="3076575"/>
                        <a:ext cx="347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TextBox 57">
            <a:extLst>
              <a:ext uri="{FF2B5EF4-FFF2-40B4-BE49-F238E27FC236}">
                <a16:creationId xmlns:a16="http://schemas.microsoft.com/office/drawing/2014/main" id="{93CD31A9-4F6C-48BF-8219-251D6E061AF2}"/>
              </a:ext>
            </a:extLst>
          </p:cNvPr>
          <p:cNvSpPr txBox="1">
            <a:spLocks noChangeArrowheads="1"/>
          </p:cNvSpPr>
          <p:nvPr/>
        </p:nvSpPr>
        <p:spPr bwMode="auto">
          <a:xfrm>
            <a:off x="4632325" y="3052763"/>
            <a:ext cx="57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và</a:t>
            </a:r>
          </a:p>
        </p:txBody>
      </p:sp>
      <p:graphicFrame>
        <p:nvGraphicFramePr>
          <p:cNvPr id="59" name="Object 58">
            <a:extLst>
              <a:ext uri="{FF2B5EF4-FFF2-40B4-BE49-F238E27FC236}">
                <a16:creationId xmlns:a16="http://schemas.microsoft.com/office/drawing/2014/main" id="{436B8301-614F-411E-842F-B4888E69C80C}"/>
              </a:ext>
            </a:extLst>
          </p:cNvPr>
          <p:cNvGraphicFramePr>
            <a:graphicFrameLocks noChangeAspect="1"/>
          </p:cNvGraphicFramePr>
          <p:nvPr/>
        </p:nvGraphicFramePr>
        <p:xfrm>
          <a:off x="5207000" y="3068638"/>
          <a:ext cx="301625" cy="422275"/>
        </p:xfrm>
        <a:graphic>
          <a:graphicData uri="http://schemas.openxmlformats.org/presentationml/2006/ole">
            <mc:AlternateContent xmlns:mc="http://schemas.openxmlformats.org/markup-compatibility/2006">
              <mc:Choice xmlns:v="urn:schemas-microsoft-com:vml" Requires="v">
                <p:oleObj name="Equation" r:id="rId19" imgW="164957" imgH="241091" progId="Equation.DSMT4">
                  <p:embed/>
                </p:oleObj>
              </mc:Choice>
              <mc:Fallback>
                <p:oleObj name="Equation" r:id="rId19" imgW="164957" imgH="241091" progId="Equation.DSMT4">
                  <p:embed/>
                  <p:pic>
                    <p:nvPicPr>
                      <p:cNvPr id="0" name="Object 5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7000" y="3068638"/>
                        <a:ext cx="3016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TextBox 59">
            <a:extLst>
              <a:ext uri="{FF2B5EF4-FFF2-40B4-BE49-F238E27FC236}">
                <a16:creationId xmlns:a16="http://schemas.microsoft.com/office/drawing/2014/main" id="{9697A5D4-44FB-4B2E-9B10-4A40F9543F3C}"/>
              </a:ext>
            </a:extLst>
          </p:cNvPr>
          <p:cNvSpPr txBox="1">
            <a:spLocks noChangeArrowheads="1"/>
          </p:cNvSpPr>
          <p:nvPr/>
        </p:nvSpPr>
        <p:spPr bwMode="auto">
          <a:xfrm>
            <a:off x="5508625" y="3078163"/>
            <a:ext cx="317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so le trong</a:t>
            </a:r>
          </a:p>
        </p:txBody>
      </p:sp>
      <p:sp>
        <p:nvSpPr>
          <p:cNvPr id="62" name="TextBox 61">
            <a:extLst>
              <a:ext uri="{FF2B5EF4-FFF2-40B4-BE49-F238E27FC236}">
                <a16:creationId xmlns:a16="http://schemas.microsoft.com/office/drawing/2014/main" id="{7980FF01-16C2-4D13-A4DF-A064A37FA2E2}"/>
              </a:ext>
            </a:extLst>
          </p:cNvPr>
          <p:cNvSpPr txBox="1">
            <a:spLocks noChangeArrowheads="1"/>
          </p:cNvSpPr>
          <p:nvPr/>
        </p:nvSpPr>
        <p:spPr bwMode="auto">
          <a:xfrm>
            <a:off x="3595688" y="3632200"/>
            <a:ext cx="67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3" name="Object 62">
            <a:extLst>
              <a:ext uri="{FF2B5EF4-FFF2-40B4-BE49-F238E27FC236}">
                <a16:creationId xmlns:a16="http://schemas.microsoft.com/office/drawing/2014/main" id="{7AAA705E-0311-43C8-9434-4516A1CA7B61}"/>
              </a:ext>
            </a:extLst>
          </p:cNvPr>
          <p:cNvGraphicFramePr>
            <a:graphicFrameLocks noChangeAspect="1"/>
          </p:cNvGraphicFramePr>
          <p:nvPr/>
        </p:nvGraphicFramePr>
        <p:xfrm>
          <a:off x="4379913" y="3660775"/>
          <a:ext cx="827087" cy="420688"/>
        </p:xfrm>
        <a:graphic>
          <a:graphicData uri="http://schemas.openxmlformats.org/presentationml/2006/ole">
            <mc:AlternateContent xmlns:mc="http://schemas.openxmlformats.org/markup-compatibility/2006">
              <mc:Choice xmlns:v="urn:schemas-microsoft-com:vml" Requires="v">
                <p:oleObj name="Equation" r:id="rId21" imgW="457200" imgH="241300" progId="Equation.DSMT4">
                  <p:embed/>
                </p:oleObj>
              </mc:Choice>
              <mc:Fallback>
                <p:oleObj name="Equation" r:id="rId21" imgW="457200" imgH="241300" progId="Equation.DSMT4">
                  <p:embed/>
                  <p:pic>
                    <p:nvPicPr>
                      <p:cNvPr id="0" name="Object 6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79913" y="3660775"/>
                        <a:ext cx="8270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6" name="Rectangle 34815">
            <a:extLst>
              <a:ext uri="{FF2B5EF4-FFF2-40B4-BE49-F238E27FC236}">
                <a16:creationId xmlns:a16="http://schemas.microsoft.com/office/drawing/2014/main" id="{7407CD09-D445-4A15-A7B0-9828F0D171CF}"/>
              </a:ext>
            </a:extLst>
          </p:cNvPr>
          <p:cNvSpPr>
            <a:spLocks noChangeArrowheads="1"/>
          </p:cNvSpPr>
          <p:nvPr/>
        </p:nvSpPr>
        <p:spPr bwMode="auto">
          <a:xfrm>
            <a:off x="0" y="914400"/>
            <a:ext cx="9161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4817" name="TextBox 34816">
            <a:extLst>
              <a:ext uri="{FF2B5EF4-FFF2-40B4-BE49-F238E27FC236}">
                <a16:creationId xmlns:a16="http://schemas.microsoft.com/office/drawing/2014/main" id="{548C243C-68D7-4067-946C-4967E26A10C8}"/>
              </a:ext>
            </a:extLst>
          </p:cNvPr>
          <p:cNvSpPr txBox="1">
            <a:spLocks noChangeArrowheads="1"/>
          </p:cNvSpPr>
          <p:nvPr/>
        </p:nvSpPr>
        <p:spPr bwMode="auto">
          <a:xfrm>
            <a:off x="6178550" y="1354138"/>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a:t>
            </a:r>
            <a:r>
              <a:rPr lang="en-US" altLang="en-US" sz="2800">
                <a:solidFill>
                  <a:srgbClr val="FF0000"/>
                </a:solidFill>
                <a:latin typeface="Times New Roman" panose="02020603050405020304" pitchFamily="18" charset="0"/>
                <a:cs typeface="Times New Roman" panose="02020603050405020304" pitchFamily="18" charset="0"/>
              </a:rPr>
              <a:t>định lí</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ppt_x"/>
                                          </p:val>
                                        </p:tav>
                                      </p:tavLst>
                                    </p:anim>
                                    <p:anim calcmode="lin" valueType="num">
                                      <p:cBhvr additive="base">
                                        <p:cTn id="24" dur="500"/>
                                        <p:tgtEl>
                                          <p:spTgt spid="38"/>
                                        </p:tgtEl>
                                        <p:attrNameLst>
                                          <p:attrName>ppt_y</p:attrName>
                                        </p:attrNameLst>
                                      </p:cBhvr>
                                      <p:tavLst>
                                        <p:tav tm="0">
                                          <p:val>
                                            <p:strVal val="ppt_y"/>
                                          </p:val>
                                        </p:tav>
                                        <p:tav tm="100000">
                                          <p:val>
                                            <p:strVal val="1+ppt_h/2"/>
                                          </p:val>
                                        </p:tav>
                                      </p:tavLst>
                                    </p:anim>
                                    <p:set>
                                      <p:cBhvr>
                                        <p:cTn id="25" dur="1" fill="hold">
                                          <p:stCondLst>
                                            <p:cond delay="499"/>
                                          </p:stCondLst>
                                        </p:cTn>
                                        <p:tgtEl>
                                          <p:spTgt spid="38"/>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34816"/>
                                        </p:tgtEl>
                                        <p:attrNameLst>
                                          <p:attrName>style.visibility</p:attrName>
                                        </p:attrNameLst>
                                      </p:cBhvr>
                                      <p:to>
                                        <p:strVal val="visible"/>
                                      </p:to>
                                    </p:set>
                                    <p:animEffect transition="in" filter="circle(in)">
                                      <p:cBhvr>
                                        <p:cTn id="28" dur="2000"/>
                                        <p:tgtEl>
                                          <p:spTgt spid="348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17"/>
                                        </p:tgtEl>
                                        <p:attrNameLst>
                                          <p:attrName>style.visibility</p:attrName>
                                        </p:attrNameLst>
                                      </p:cBhvr>
                                      <p:to>
                                        <p:strVal val="visible"/>
                                      </p:to>
                                    </p:set>
                                    <p:anim calcmode="lin" valueType="num">
                                      <p:cBhvr additive="base">
                                        <p:cTn id="33" dur="500" fill="hold"/>
                                        <p:tgtEl>
                                          <p:spTgt spid="34817"/>
                                        </p:tgtEl>
                                        <p:attrNameLst>
                                          <p:attrName>ppt_x</p:attrName>
                                        </p:attrNameLst>
                                      </p:cBhvr>
                                      <p:tavLst>
                                        <p:tav tm="0">
                                          <p:val>
                                            <p:strVal val="#ppt_x"/>
                                          </p:val>
                                        </p:tav>
                                        <p:tav tm="100000">
                                          <p:val>
                                            <p:strVal val="#ppt_x"/>
                                          </p:val>
                                        </p:tav>
                                      </p:tavLst>
                                    </p:anim>
                                    <p:anim calcmode="lin" valueType="num">
                                      <p:cBhvr additive="base">
                                        <p:cTn id="34"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par>
                                <p:cTn id="59" presetID="16" presetClass="entr" presetSubtype="2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barn(inVertical)">
                                      <p:cBhvr>
                                        <p:cTn id="61" dur="500"/>
                                        <p:tgtEl>
                                          <p:spTgt spid="5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barn(inVertical)">
                                      <p:cBhvr>
                                        <p:cTn id="64" dur="500"/>
                                        <p:tgtEl>
                                          <p:spTgt spid="58"/>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arn(inVertical)">
                                      <p:cBhvr>
                                        <p:cTn id="70" dur="500"/>
                                        <p:tgtEl>
                                          <p:spTgt spid="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barn(inVertical)">
                                      <p:cBhvr>
                                        <p:cTn id="75" dur="500"/>
                                        <p:tgtEl>
                                          <p:spTgt spid="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barn(inVertical)">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 grpId="1" animBg="1"/>
      <p:bldP spid="36" grpId="0"/>
      <p:bldP spid="56" grpId="0"/>
      <p:bldP spid="58" grpId="0"/>
      <p:bldP spid="60" grpId="0"/>
      <p:bldP spid="62" grpId="0"/>
      <p:bldP spid="34816" grpId="0"/>
      <p:bldP spid="348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3">
            <a:extLst>
              <a:ext uri="{FF2B5EF4-FFF2-40B4-BE49-F238E27FC236}">
                <a16:creationId xmlns:a16="http://schemas.microsoft.com/office/drawing/2014/main" id="{6FA6D667-1F7B-44B4-A2F8-762FB785255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9939" name="Hình ảnh 7">
            <a:extLst>
              <a:ext uri="{FF2B5EF4-FFF2-40B4-BE49-F238E27FC236}">
                <a16:creationId xmlns:a16="http://schemas.microsoft.com/office/drawing/2014/main" id="{B3F45881-99AC-4A55-9E60-C9BBD7F8C1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6763" y="3500438"/>
            <a:ext cx="32972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a:extLst>
              <a:ext uri="{FF2B5EF4-FFF2-40B4-BE49-F238E27FC236}">
                <a16:creationId xmlns:a16="http://schemas.microsoft.com/office/drawing/2014/main" id="{D3102C45-26E0-4E31-B6D3-48D3CC81A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38163"/>
            <a:ext cx="77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a:extLst>
              <a:ext uri="{FF2B5EF4-FFF2-40B4-BE49-F238E27FC236}">
                <a16:creationId xmlns:a16="http://schemas.microsoft.com/office/drawing/2014/main" id="{F12FACFB-56BD-4668-A3F1-3C7B886AA8F5}"/>
              </a:ext>
            </a:extLst>
          </p:cNvPr>
          <p:cNvSpPr txBox="1">
            <a:spLocks noChangeArrowheads="1"/>
          </p:cNvSpPr>
          <p:nvPr/>
        </p:nvSpPr>
        <p:spPr bwMode="auto">
          <a:xfrm>
            <a:off x="0" y="7493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SGK/106: Nêu giả thiết và kết luận của định lí </a:t>
            </a:r>
          </a:p>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“Nếu một đường thẳng </a:t>
            </a:r>
            <a:r>
              <a:rPr lang="en-US" altLang="en-US" sz="2800" i="1">
                <a:solidFill>
                  <a:schemeClr val="bg1"/>
                </a:solidFill>
                <a:latin typeface="Times New Roman" panose="02020603050405020304" pitchFamily="18" charset="0"/>
                <a:cs typeface="Times New Roman" panose="02020603050405020304" pitchFamily="18" charset="0"/>
              </a:rPr>
              <a:t>c </a:t>
            </a:r>
            <a:r>
              <a:rPr lang="en-US" altLang="en-US" sz="2800">
                <a:solidFill>
                  <a:schemeClr val="bg1"/>
                </a:solidFill>
                <a:latin typeface="Times New Roman" panose="02020603050405020304" pitchFamily="18" charset="0"/>
                <a:cs typeface="Times New Roman" panose="02020603050405020304" pitchFamily="18" charset="0"/>
              </a:rPr>
              <a:t>cắt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và trong số các góc tạo thành có một cặp góc so le trong bằng nhau thì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song song với nhau”</a:t>
            </a:r>
          </a:p>
        </p:txBody>
      </p:sp>
      <p:sp>
        <p:nvSpPr>
          <p:cNvPr id="19" name="Rectangle 18">
            <a:extLst>
              <a:ext uri="{FF2B5EF4-FFF2-40B4-BE49-F238E27FC236}">
                <a16:creationId xmlns:a16="http://schemas.microsoft.com/office/drawing/2014/main" id="{3A981A58-726C-45E5-A593-C6F99841A1C1}"/>
              </a:ext>
            </a:extLst>
          </p:cNvPr>
          <p:cNvSpPr>
            <a:spLocks noChangeArrowheads="1"/>
          </p:cNvSpPr>
          <p:nvPr/>
        </p:nvSpPr>
        <p:spPr bwMode="auto">
          <a:xfrm>
            <a:off x="0" y="256222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Giả thiết là </a:t>
            </a:r>
            <a:r>
              <a:rPr lang="en-US" altLang="en-US" sz="2800" i="1">
                <a:solidFill>
                  <a:schemeClr val="bg1"/>
                </a:solidFill>
                <a:latin typeface="Times New Roman" panose="02020603050405020304" pitchFamily="18" charset="0"/>
                <a:cs typeface="Times New Roman" panose="02020603050405020304" pitchFamily="18" charset="0"/>
              </a:rPr>
              <a:t>một đường thẳng c cắt hai đường thẳng a, b và trong số các góc tạo thành có một cặp góc so le trong bằng nhau </a:t>
            </a:r>
            <a:endParaRPr lang="en-US" altLang="en-US" sz="2800" i="1"/>
          </a:p>
        </p:txBody>
      </p:sp>
      <p:sp>
        <p:nvSpPr>
          <p:cNvPr id="20" name="Rectangle 19">
            <a:extLst>
              <a:ext uri="{FF2B5EF4-FFF2-40B4-BE49-F238E27FC236}">
                <a16:creationId xmlns:a16="http://schemas.microsoft.com/office/drawing/2014/main" id="{D0491C43-5B27-4454-85D4-55521F516942}"/>
              </a:ext>
            </a:extLst>
          </p:cNvPr>
          <p:cNvSpPr>
            <a:spLocks noChangeArrowheads="1"/>
          </p:cNvSpPr>
          <p:nvPr/>
        </p:nvSpPr>
        <p:spPr bwMode="auto">
          <a:xfrm>
            <a:off x="0" y="3854450"/>
            <a:ext cx="774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Kết luận là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hai đường thẳng a, b song song với nhau</a:t>
            </a:r>
            <a:endParaRPr lang="en-US" altLang="en-US" sz="2800" i="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2" presetClass="exit" presetSubtype="4" fill="hold" nodeType="withEffect">
                                  <p:stCondLst>
                                    <p:cond delay="0"/>
                                  </p:stCondLst>
                                  <p:childTnLst>
                                    <p:anim calcmode="lin" valueType="num">
                                      <p:cBhvr additive="base">
                                        <p:cTn id="14" dur="500"/>
                                        <p:tgtEl>
                                          <p:spTgt spid="39939"/>
                                        </p:tgtEl>
                                        <p:attrNameLst>
                                          <p:attrName>ppt_x</p:attrName>
                                        </p:attrNameLst>
                                      </p:cBhvr>
                                      <p:tavLst>
                                        <p:tav tm="0">
                                          <p:val>
                                            <p:strVal val="ppt_x"/>
                                          </p:val>
                                        </p:tav>
                                        <p:tav tm="100000">
                                          <p:val>
                                            <p:strVal val="ppt_x"/>
                                          </p:val>
                                        </p:tav>
                                      </p:tavLst>
                                    </p:anim>
                                    <p:anim calcmode="lin" valueType="num">
                                      <p:cBhvr additive="base">
                                        <p:cTn id="15" dur="500"/>
                                        <p:tgtEl>
                                          <p:spTgt spid="39939"/>
                                        </p:tgtEl>
                                        <p:attrNameLst>
                                          <p:attrName>ppt_y</p:attrName>
                                        </p:attrNameLst>
                                      </p:cBhvr>
                                      <p:tavLst>
                                        <p:tav tm="0">
                                          <p:val>
                                            <p:strVal val="ppt_y"/>
                                          </p:val>
                                        </p:tav>
                                        <p:tav tm="100000">
                                          <p:val>
                                            <p:strVal val="1+ppt_h/2"/>
                                          </p:val>
                                        </p:tav>
                                      </p:tavLst>
                                    </p:anim>
                                    <p:set>
                                      <p:cBhvr>
                                        <p:cTn id="16" dur="1" fill="hold">
                                          <p:stCondLst>
                                            <p:cond delay="499"/>
                                          </p:stCondLst>
                                        </p:cTn>
                                        <p:tgtEl>
                                          <p:spTgt spid="399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617" name="Oval 57">
            <a:hlinkClick r:id="rId3" action="ppaction://hlinksldjump"/>
            <a:extLst>
              <a:ext uri="{FF2B5EF4-FFF2-40B4-BE49-F238E27FC236}">
                <a16:creationId xmlns:a16="http://schemas.microsoft.com/office/drawing/2014/main" id="{E2811C67-2351-4D0E-8168-986197E7CFAA}"/>
              </a:ext>
            </a:extLst>
          </p:cNvPr>
          <p:cNvSpPr>
            <a:spLocks noChangeArrowheads="1"/>
          </p:cNvSpPr>
          <p:nvPr/>
        </p:nvSpPr>
        <p:spPr bwMode="auto">
          <a:xfrm>
            <a:off x="147638" y="566738"/>
            <a:ext cx="504825" cy="431800"/>
          </a:xfrm>
          <a:prstGeom prst="ellipse">
            <a:avLst/>
          </a:prstGeom>
          <a:solidFill>
            <a:schemeClr val="accent5">
              <a:lumMod val="40000"/>
              <a:lumOff val="60000"/>
            </a:schemeClr>
          </a:solidFill>
          <a:ln w="19050">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1</a:t>
            </a:r>
          </a:p>
        </p:txBody>
      </p:sp>
      <p:graphicFrame>
        <p:nvGraphicFramePr>
          <p:cNvPr id="835078" name="Group 518">
            <a:extLst>
              <a:ext uri="{FF2B5EF4-FFF2-40B4-BE49-F238E27FC236}">
                <a16:creationId xmlns:a16="http://schemas.microsoft.com/office/drawing/2014/main" id="{CA9CE10F-D745-4C34-80F4-70C565E64A6D}"/>
              </a:ext>
            </a:extLst>
          </p:cNvPr>
          <p:cNvGraphicFramePr>
            <a:graphicFrameLocks noGrp="1"/>
          </p:cNvGraphicFramePr>
          <p:nvPr/>
        </p:nvGraphicFramePr>
        <p:xfrm>
          <a:off x="1624013" y="1008063"/>
          <a:ext cx="3719512" cy="539750"/>
        </p:xfrm>
        <a:graphic>
          <a:graphicData uri="http://schemas.openxmlformats.org/drawingml/2006/table">
            <a:tbl>
              <a:tblPr/>
              <a:tblGrid>
                <a:gridCol w="561975">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630238">
                  <a:extLst>
                    <a:ext uri="{9D8B030D-6E8A-4147-A177-3AD203B41FA5}">
                      <a16:colId xmlns:a16="http://schemas.microsoft.com/office/drawing/2014/main" val="20002"/>
                    </a:ext>
                  </a:extLst>
                </a:gridCol>
                <a:gridCol w="633412">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834669" name="Oval 109">
            <a:hlinkClick r:id="rId4" action="ppaction://hlinksldjump"/>
            <a:extLst>
              <a:ext uri="{FF2B5EF4-FFF2-40B4-BE49-F238E27FC236}">
                <a16:creationId xmlns:a16="http://schemas.microsoft.com/office/drawing/2014/main" id="{300B7778-F3D1-492E-BC1F-08EFE0125DEF}"/>
              </a:ext>
            </a:extLst>
          </p:cNvPr>
          <p:cNvSpPr>
            <a:spLocks noChangeArrowheads="1"/>
          </p:cNvSpPr>
          <p:nvPr/>
        </p:nvSpPr>
        <p:spPr bwMode="auto">
          <a:xfrm>
            <a:off x="147638" y="1117600"/>
            <a:ext cx="504825" cy="433388"/>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2</a:t>
            </a:r>
          </a:p>
        </p:txBody>
      </p:sp>
      <p:graphicFrame>
        <p:nvGraphicFramePr>
          <p:cNvPr id="834950" name="Group 390">
            <a:extLst>
              <a:ext uri="{FF2B5EF4-FFF2-40B4-BE49-F238E27FC236}">
                <a16:creationId xmlns:a16="http://schemas.microsoft.com/office/drawing/2014/main" id="{771ABDF1-D2F4-4DC8-84B3-A73B09AEC9AA}"/>
              </a:ext>
            </a:extLst>
          </p:cNvPr>
          <p:cNvGraphicFramePr>
            <a:graphicFrameLocks noGrp="1"/>
          </p:cNvGraphicFramePr>
          <p:nvPr/>
        </p:nvGraphicFramePr>
        <p:xfrm>
          <a:off x="3455988" y="1560513"/>
          <a:ext cx="5041900"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0238">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bl>
          </a:graphicData>
        </a:graphic>
      </p:graphicFrame>
      <p:sp>
        <p:nvSpPr>
          <p:cNvPr id="834732" name="Oval 172">
            <a:hlinkClick r:id="rId5" action="ppaction://hlinksldjump"/>
            <a:extLst>
              <a:ext uri="{FF2B5EF4-FFF2-40B4-BE49-F238E27FC236}">
                <a16:creationId xmlns:a16="http://schemas.microsoft.com/office/drawing/2014/main" id="{D4AD5EBF-8440-4762-8046-A7E229C778A6}"/>
              </a:ext>
            </a:extLst>
          </p:cNvPr>
          <p:cNvSpPr>
            <a:spLocks noChangeArrowheads="1"/>
          </p:cNvSpPr>
          <p:nvPr/>
        </p:nvSpPr>
        <p:spPr bwMode="auto">
          <a:xfrm>
            <a:off x="147638" y="1652588"/>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3</a:t>
            </a:r>
          </a:p>
        </p:txBody>
      </p:sp>
      <p:graphicFrame>
        <p:nvGraphicFramePr>
          <p:cNvPr id="834948" name="Group 388">
            <a:extLst>
              <a:ext uri="{FF2B5EF4-FFF2-40B4-BE49-F238E27FC236}">
                <a16:creationId xmlns:a16="http://schemas.microsoft.com/office/drawing/2014/main" id="{051421C0-EBE6-4591-9C02-98C468EA5610}"/>
              </a:ext>
            </a:extLst>
          </p:cNvPr>
          <p:cNvGraphicFramePr>
            <a:graphicFrameLocks noGrp="1"/>
          </p:cNvGraphicFramePr>
          <p:nvPr/>
        </p:nvGraphicFramePr>
        <p:xfrm>
          <a:off x="2828925" y="473075"/>
          <a:ext cx="4411663" cy="512763"/>
        </p:xfrm>
        <a:graphic>
          <a:graphicData uri="http://schemas.openxmlformats.org/drawingml/2006/table">
            <a:tbl>
              <a:tblPr/>
              <a:tblGrid>
                <a:gridCol w="630238">
                  <a:extLst>
                    <a:ext uri="{9D8B030D-6E8A-4147-A177-3AD203B41FA5}">
                      <a16:colId xmlns:a16="http://schemas.microsoft.com/office/drawing/2014/main" val="20000"/>
                    </a:ext>
                  </a:extLst>
                </a:gridCol>
                <a:gridCol w="628205">
                  <a:extLst>
                    <a:ext uri="{9D8B030D-6E8A-4147-A177-3AD203B41FA5}">
                      <a16:colId xmlns:a16="http://schemas.microsoft.com/office/drawing/2014/main" val="20001"/>
                    </a:ext>
                  </a:extLst>
                </a:gridCol>
                <a:gridCol w="632270">
                  <a:extLst>
                    <a:ext uri="{9D8B030D-6E8A-4147-A177-3AD203B41FA5}">
                      <a16:colId xmlns:a16="http://schemas.microsoft.com/office/drawing/2014/main" val="20002"/>
                    </a:ext>
                  </a:extLst>
                </a:gridCol>
                <a:gridCol w="630237">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0238">
                  <a:extLst>
                    <a:ext uri="{9D8B030D-6E8A-4147-A177-3AD203B41FA5}">
                      <a16:colId xmlns:a16="http://schemas.microsoft.com/office/drawing/2014/main" val="20006"/>
                    </a:ext>
                  </a:extLst>
                </a:gridCol>
              </a:tblGrid>
              <a:tr h="51276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hlink"/>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bl>
          </a:graphicData>
        </a:graphic>
      </p:graphicFrame>
      <p:sp>
        <p:nvSpPr>
          <p:cNvPr id="834795" name="Oval 235">
            <a:hlinkClick r:id="rId6" action="ppaction://hlinksldjump"/>
            <a:extLst>
              <a:ext uri="{FF2B5EF4-FFF2-40B4-BE49-F238E27FC236}">
                <a16:creationId xmlns:a16="http://schemas.microsoft.com/office/drawing/2014/main" id="{8ADE1401-29F4-4DE1-B219-DB7B8F025ACF}"/>
              </a:ext>
            </a:extLst>
          </p:cNvPr>
          <p:cNvSpPr>
            <a:spLocks noChangeArrowheads="1"/>
          </p:cNvSpPr>
          <p:nvPr/>
        </p:nvSpPr>
        <p:spPr bwMode="auto">
          <a:xfrm>
            <a:off x="122238" y="2209800"/>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4</a:t>
            </a:r>
          </a:p>
        </p:txBody>
      </p:sp>
      <p:graphicFrame>
        <p:nvGraphicFramePr>
          <p:cNvPr id="835081" name="Group 521">
            <a:extLst>
              <a:ext uri="{FF2B5EF4-FFF2-40B4-BE49-F238E27FC236}">
                <a16:creationId xmlns:a16="http://schemas.microsoft.com/office/drawing/2014/main" id="{50957591-68A3-4DEC-AB65-0FEEA58AD3D5}"/>
              </a:ext>
            </a:extLst>
          </p:cNvPr>
          <p:cNvGraphicFramePr>
            <a:graphicFrameLocks noGrp="1"/>
          </p:cNvGraphicFramePr>
          <p:nvPr/>
        </p:nvGraphicFramePr>
        <p:xfrm>
          <a:off x="3471863" y="2801938"/>
          <a:ext cx="5672137" cy="484187"/>
        </p:xfrm>
        <a:graphic>
          <a:graphicData uri="http://schemas.openxmlformats.org/drawingml/2006/table">
            <a:tbl>
              <a:tblPr/>
              <a:tblGrid>
                <a:gridCol w="630237">
                  <a:extLst>
                    <a:ext uri="{9D8B030D-6E8A-4147-A177-3AD203B41FA5}">
                      <a16:colId xmlns:a16="http://schemas.microsoft.com/office/drawing/2014/main" val="20000"/>
                    </a:ext>
                  </a:extLst>
                </a:gridCol>
                <a:gridCol w="580736">
                  <a:extLst>
                    <a:ext uri="{9D8B030D-6E8A-4147-A177-3AD203B41FA5}">
                      <a16:colId xmlns:a16="http://schemas.microsoft.com/office/drawing/2014/main" val="20001"/>
                    </a:ext>
                  </a:extLst>
                </a:gridCol>
                <a:gridCol w="679739">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gridCol w="630237">
                  <a:extLst>
                    <a:ext uri="{9D8B030D-6E8A-4147-A177-3AD203B41FA5}">
                      <a16:colId xmlns:a16="http://schemas.microsoft.com/office/drawing/2014/main" val="20008"/>
                    </a:ext>
                  </a:extLst>
                </a:gridCol>
              </a:tblGrid>
              <a:tr h="484187">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bl>
          </a:graphicData>
        </a:graphic>
      </p:graphicFrame>
      <p:sp>
        <p:nvSpPr>
          <p:cNvPr id="834864" name="Oval 304">
            <a:hlinkClick r:id="rId7" action="ppaction://hlinksldjump"/>
            <a:extLst>
              <a:ext uri="{FF2B5EF4-FFF2-40B4-BE49-F238E27FC236}">
                <a16:creationId xmlns:a16="http://schemas.microsoft.com/office/drawing/2014/main" id="{73DD567F-81CB-45EE-BAF2-FFD0DDAA538B}"/>
              </a:ext>
            </a:extLst>
          </p:cNvPr>
          <p:cNvSpPr>
            <a:spLocks noChangeArrowheads="1"/>
          </p:cNvSpPr>
          <p:nvPr/>
        </p:nvSpPr>
        <p:spPr bwMode="auto">
          <a:xfrm>
            <a:off x="123825" y="28114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5</a:t>
            </a:r>
          </a:p>
        </p:txBody>
      </p:sp>
      <p:graphicFrame>
        <p:nvGraphicFramePr>
          <p:cNvPr id="834935" name="Group 375">
            <a:extLst>
              <a:ext uri="{FF2B5EF4-FFF2-40B4-BE49-F238E27FC236}">
                <a16:creationId xmlns:a16="http://schemas.microsoft.com/office/drawing/2014/main" id="{CE763078-AF99-4277-A4A2-AC0F4D15A1D5}"/>
              </a:ext>
            </a:extLst>
          </p:cNvPr>
          <p:cNvGraphicFramePr>
            <a:graphicFrameLocks noGrp="1"/>
          </p:cNvGraphicFramePr>
          <p:nvPr/>
        </p:nvGraphicFramePr>
        <p:xfrm>
          <a:off x="947738" y="3416300"/>
          <a:ext cx="5051425"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3413">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3413">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3412">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extLst>
                  <a:ext uri="{0D108BD9-81ED-4DB2-BD59-A6C34878D82A}">
                    <a16:rowId xmlns:a16="http://schemas.microsoft.com/office/drawing/2014/main" val="10000"/>
                  </a:ext>
                </a:extLst>
              </a:tr>
            </a:tbl>
          </a:graphicData>
        </a:graphic>
      </p:graphicFrame>
      <p:sp>
        <p:nvSpPr>
          <p:cNvPr id="834927" name="Oval 367">
            <a:hlinkClick r:id="rId8" action="ppaction://hlinksldjump"/>
            <a:extLst>
              <a:ext uri="{FF2B5EF4-FFF2-40B4-BE49-F238E27FC236}">
                <a16:creationId xmlns:a16="http://schemas.microsoft.com/office/drawing/2014/main" id="{46EA43DD-C295-4037-859E-07D969709825}"/>
              </a:ext>
            </a:extLst>
          </p:cNvPr>
          <p:cNvSpPr>
            <a:spLocks noChangeArrowheads="1"/>
          </p:cNvSpPr>
          <p:nvPr/>
        </p:nvSpPr>
        <p:spPr bwMode="auto">
          <a:xfrm>
            <a:off x="122238" y="34210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6</a:t>
            </a:r>
          </a:p>
        </p:txBody>
      </p:sp>
      <p:sp>
        <p:nvSpPr>
          <p:cNvPr id="17512" name="WordArt 369" descr="Sunset">
            <a:extLst>
              <a:ext uri="{FF2B5EF4-FFF2-40B4-BE49-F238E27FC236}">
                <a16:creationId xmlns:a16="http://schemas.microsoft.com/office/drawing/2014/main" id="{D5751C9D-B236-4FD5-AAE3-EB422EEBAE60}"/>
              </a:ext>
            </a:extLst>
          </p:cNvPr>
          <p:cNvSpPr>
            <a:spLocks noChangeArrowheads="1" noChangeShapeType="1" noTextEdit="1"/>
          </p:cNvSpPr>
          <p:nvPr/>
        </p:nvSpPr>
        <p:spPr bwMode="auto">
          <a:xfrm>
            <a:off x="74613" y="11113"/>
            <a:ext cx="5065712" cy="365125"/>
          </a:xfrm>
          <a:prstGeom prst="rect">
            <a:avLst/>
          </a:prstGeom>
        </p:spPr>
        <p:txBody>
          <a:bodyPr wrap="none" fromWordArt="1">
            <a:prstTxWarp prst="textPlain">
              <a:avLst>
                <a:gd name="adj" fmla="val 50000"/>
              </a:avLst>
            </a:prstTxWarp>
          </a:bodyPr>
          <a:lstStyle/>
          <a:p>
            <a:pPr algn="ctr"/>
            <a:r>
              <a:rPr lang="vi-VN" sz="3600" b="1" kern="10">
                <a:ln w="12700">
                  <a:solidFill>
                    <a:srgbClr val="FF6600"/>
                  </a:solidFill>
                  <a:round/>
                  <a:headEnd/>
                  <a:tailEnd/>
                </a:ln>
                <a:blipFill dpi="0" rotWithShape="1">
                  <a:blip r:embed="rId9"/>
                  <a:srcRect/>
                  <a:stretch>
                    <a:fillRect/>
                  </a:stretch>
                </a:blip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 Ô CHỮ BÍ MẬT</a:t>
            </a:r>
          </a:p>
        </p:txBody>
      </p:sp>
      <p:graphicFrame>
        <p:nvGraphicFramePr>
          <p:cNvPr id="834958" name="Group 398">
            <a:extLst>
              <a:ext uri="{FF2B5EF4-FFF2-40B4-BE49-F238E27FC236}">
                <a16:creationId xmlns:a16="http://schemas.microsoft.com/office/drawing/2014/main" id="{061DAE95-7EF1-4D21-B7AF-AFAE0FF41539}"/>
              </a:ext>
            </a:extLst>
          </p:cNvPr>
          <p:cNvGraphicFramePr>
            <a:graphicFrameLocks noGrp="1"/>
          </p:cNvGraphicFramePr>
          <p:nvPr/>
        </p:nvGraphicFramePr>
        <p:xfrm>
          <a:off x="2828925" y="457200"/>
          <a:ext cx="4422776" cy="530225"/>
        </p:xfrm>
        <a:graphic>
          <a:graphicData uri="http://schemas.openxmlformats.org/drawingml/2006/table">
            <a:tbl>
              <a:tblPr/>
              <a:tblGrid>
                <a:gridCol w="618433">
                  <a:extLst>
                    <a:ext uri="{9D8B030D-6E8A-4147-A177-3AD203B41FA5}">
                      <a16:colId xmlns:a16="http://schemas.microsoft.com/office/drawing/2014/main" val="20000"/>
                    </a:ext>
                  </a:extLst>
                </a:gridCol>
                <a:gridCol w="621864">
                  <a:extLst>
                    <a:ext uri="{9D8B030D-6E8A-4147-A177-3AD203B41FA5}">
                      <a16:colId xmlns:a16="http://schemas.microsoft.com/office/drawing/2014/main" val="20001"/>
                    </a:ext>
                  </a:extLst>
                </a:gridCol>
                <a:gridCol w="632818">
                  <a:extLst>
                    <a:ext uri="{9D8B030D-6E8A-4147-A177-3AD203B41FA5}">
                      <a16:colId xmlns:a16="http://schemas.microsoft.com/office/drawing/2014/main" val="20002"/>
                    </a:ext>
                  </a:extLst>
                </a:gridCol>
                <a:gridCol w="579053">
                  <a:extLst>
                    <a:ext uri="{9D8B030D-6E8A-4147-A177-3AD203B41FA5}">
                      <a16:colId xmlns:a16="http://schemas.microsoft.com/office/drawing/2014/main" val="20003"/>
                    </a:ext>
                  </a:extLst>
                </a:gridCol>
                <a:gridCol w="699445">
                  <a:extLst>
                    <a:ext uri="{9D8B030D-6E8A-4147-A177-3AD203B41FA5}">
                      <a16:colId xmlns:a16="http://schemas.microsoft.com/office/drawing/2014/main" val="20004"/>
                    </a:ext>
                  </a:extLst>
                </a:gridCol>
                <a:gridCol w="640154">
                  <a:extLst>
                    <a:ext uri="{9D8B030D-6E8A-4147-A177-3AD203B41FA5}">
                      <a16:colId xmlns:a16="http://schemas.microsoft.com/office/drawing/2014/main" val="20005"/>
                    </a:ext>
                  </a:extLst>
                </a:gridCol>
                <a:gridCol w="631009">
                  <a:extLst>
                    <a:ext uri="{9D8B030D-6E8A-4147-A177-3AD203B41FA5}">
                      <a16:colId xmlns:a16="http://schemas.microsoft.com/office/drawing/2014/main" val="20006"/>
                    </a:ext>
                  </a:extLst>
                </a:gridCol>
              </a:tblGrid>
              <a:tr h="5302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 </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22" marR="90022" marT="35120" marB="3512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0" name="Group 520">
            <a:extLst>
              <a:ext uri="{FF2B5EF4-FFF2-40B4-BE49-F238E27FC236}">
                <a16:creationId xmlns:a16="http://schemas.microsoft.com/office/drawing/2014/main" id="{5615C515-139F-49C7-9510-C1183C0F0CDB}"/>
              </a:ext>
            </a:extLst>
          </p:cNvPr>
          <p:cNvGraphicFramePr>
            <a:graphicFrameLocks noGrp="1"/>
          </p:cNvGraphicFramePr>
          <p:nvPr/>
        </p:nvGraphicFramePr>
        <p:xfrm>
          <a:off x="1612900" y="993775"/>
          <a:ext cx="3697287" cy="581025"/>
        </p:xfrm>
        <a:graphic>
          <a:graphicData uri="http://schemas.openxmlformats.org/drawingml/2006/table">
            <a:tbl>
              <a:tblPr/>
              <a:tblGrid>
                <a:gridCol w="561830">
                  <a:extLst>
                    <a:ext uri="{9D8B030D-6E8A-4147-A177-3AD203B41FA5}">
                      <a16:colId xmlns:a16="http://schemas.microsoft.com/office/drawing/2014/main" val="20000"/>
                    </a:ext>
                  </a:extLst>
                </a:gridCol>
                <a:gridCol w="636478">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30936">
                  <a:extLst>
                    <a:ext uri="{9D8B030D-6E8A-4147-A177-3AD203B41FA5}">
                      <a16:colId xmlns:a16="http://schemas.microsoft.com/office/drawing/2014/main" val="20003"/>
                    </a:ext>
                  </a:extLst>
                </a:gridCol>
                <a:gridCol w="617283">
                  <a:extLst>
                    <a:ext uri="{9D8B030D-6E8A-4147-A177-3AD203B41FA5}">
                      <a16:colId xmlns:a16="http://schemas.microsoft.com/office/drawing/2014/main" val="20004"/>
                    </a:ext>
                  </a:extLst>
                </a:gridCol>
                <a:gridCol w="610680">
                  <a:extLst>
                    <a:ext uri="{9D8B030D-6E8A-4147-A177-3AD203B41FA5}">
                      <a16:colId xmlns:a16="http://schemas.microsoft.com/office/drawing/2014/main" val="20005"/>
                    </a:ext>
                  </a:extLst>
                </a:gridCol>
              </a:tblGrid>
              <a:tr h="581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Ồ </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Ị</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14" name="Group 454">
            <a:extLst>
              <a:ext uri="{FF2B5EF4-FFF2-40B4-BE49-F238E27FC236}">
                <a16:creationId xmlns:a16="http://schemas.microsoft.com/office/drawing/2014/main" id="{87078925-2639-47C2-AC79-1F8775FF85ED}"/>
              </a:ext>
            </a:extLst>
          </p:cNvPr>
          <p:cNvGraphicFramePr>
            <a:graphicFrameLocks noGrp="1"/>
          </p:cNvGraphicFramePr>
          <p:nvPr/>
        </p:nvGraphicFramePr>
        <p:xfrm>
          <a:off x="3455988" y="1555750"/>
          <a:ext cx="5041899" cy="528638"/>
        </p:xfrm>
        <a:graphic>
          <a:graphicData uri="http://schemas.openxmlformats.org/drawingml/2006/table">
            <a:tbl>
              <a:tblPr/>
              <a:tblGrid>
                <a:gridCol w="628621">
                  <a:extLst>
                    <a:ext uri="{9D8B030D-6E8A-4147-A177-3AD203B41FA5}">
                      <a16:colId xmlns:a16="http://schemas.microsoft.com/office/drawing/2014/main" val="20000"/>
                    </a:ext>
                  </a:extLst>
                </a:gridCol>
                <a:gridCol w="631854">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1853">
                  <a:extLst>
                    <a:ext uri="{9D8B030D-6E8A-4147-A177-3AD203B41FA5}">
                      <a16:colId xmlns:a16="http://schemas.microsoft.com/office/drawing/2014/main" val="20003"/>
                    </a:ext>
                  </a:extLst>
                </a:gridCol>
                <a:gridCol w="628622">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1853">
                  <a:extLst>
                    <a:ext uri="{9D8B030D-6E8A-4147-A177-3AD203B41FA5}">
                      <a16:colId xmlns:a16="http://schemas.microsoft.com/office/drawing/2014/main" val="20006"/>
                    </a:ext>
                  </a:extLst>
                </a:gridCol>
                <a:gridCol w="628622">
                  <a:extLst>
                    <a:ext uri="{9D8B030D-6E8A-4147-A177-3AD203B41FA5}">
                      <a16:colId xmlns:a16="http://schemas.microsoft.com/office/drawing/2014/main" val="20007"/>
                    </a:ext>
                  </a:extLst>
                </a:gridCol>
              </a:tblGrid>
              <a:tr h="528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2" name="Group 522">
            <a:extLst>
              <a:ext uri="{FF2B5EF4-FFF2-40B4-BE49-F238E27FC236}">
                <a16:creationId xmlns:a16="http://schemas.microsoft.com/office/drawing/2014/main" id="{57E3A033-47C7-41AB-B70A-E615384730E0}"/>
              </a:ext>
            </a:extLst>
          </p:cNvPr>
          <p:cNvGraphicFramePr>
            <a:graphicFrameLocks noGrp="1"/>
          </p:cNvGraphicFramePr>
          <p:nvPr/>
        </p:nvGraphicFramePr>
        <p:xfrm>
          <a:off x="3471863" y="2795588"/>
          <a:ext cx="5637212" cy="527112"/>
        </p:xfrm>
        <a:graphic>
          <a:graphicData uri="http://schemas.openxmlformats.org/drawingml/2006/table">
            <a:tbl>
              <a:tblPr/>
              <a:tblGrid>
                <a:gridCol w="615505">
                  <a:extLst>
                    <a:ext uri="{9D8B030D-6E8A-4147-A177-3AD203B41FA5}">
                      <a16:colId xmlns:a16="http://schemas.microsoft.com/office/drawing/2014/main" val="20000"/>
                    </a:ext>
                  </a:extLst>
                </a:gridCol>
                <a:gridCol w="609323">
                  <a:extLst>
                    <a:ext uri="{9D8B030D-6E8A-4147-A177-3AD203B41FA5}">
                      <a16:colId xmlns:a16="http://schemas.microsoft.com/office/drawing/2014/main" val="20001"/>
                    </a:ext>
                  </a:extLst>
                </a:gridCol>
                <a:gridCol w="669059">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636079">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15419">
                  <a:extLst>
                    <a:ext uri="{9D8B030D-6E8A-4147-A177-3AD203B41FA5}">
                      <a16:colId xmlns:a16="http://schemas.microsoft.com/office/drawing/2014/main" val="20007"/>
                    </a:ext>
                  </a:extLst>
                </a:gridCol>
                <a:gridCol w="602384">
                  <a:extLst>
                    <a:ext uri="{9D8B030D-6E8A-4147-A177-3AD203B41FA5}">
                      <a16:colId xmlns:a16="http://schemas.microsoft.com/office/drawing/2014/main" val="20008"/>
                    </a:ext>
                  </a:extLst>
                </a:gridCol>
              </a:tblGrid>
              <a:tr h="5270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58" name="Group 498">
            <a:extLst>
              <a:ext uri="{FF2B5EF4-FFF2-40B4-BE49-F238E27FC236}">
                <a16:creationId xmlns:a16="http://schemas.microsoft.com/office/drawing/2014/main" id="{9DE81ADF-F23F-4549-A513-22F76C1EBC57}"/>
              </a:ext>
            </a:extLst>
          </p:cNvPr>
          <p:cNvGraphicFramePr>
            <a:graphicFrameLocks noGrp="1"/>
          </p:cNvGraphicFramePr>
          <p:nvPr/>
        </p:nvGraphicFramePr>
        <p:xfrm>
          <a:off x="946150" y="3417888"/>
          <a:ext cx="5062538" cy="542925"/>
        </p:xfrm>
        <a:graphic>
          <a:graphicData uri="http://schemas.openxmlformats.org/drawingml/2006/table">
            <a:tbl>
              <a:tblPr/>
              <a:tblGrid>
                <a:gridCol w="630238">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63341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00507">
                  <a:extLst>
                    <a:ext uri="{9D8B030D-6E8A-4147-A177-3AD203B41FA5}">
                      <a16:colId xmlns:a16="http://schemas.microsoft.com/office/drawing/2014/main" val="20005"/>
                    </a:ext>
                  </a:extLst>
                </a:gridCol>
                <a:gridCol w="667905">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429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Ù</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Í</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524">
            <a:extLst>
              <a:ext uri="{FF2B5EF4-FFF2-40B4-BE49-F238E27FC236}">
                <a16:creationId xmlns:a16="http://schemas.microsoft.com/office/drawing/2014/main" id="{6118C9AE-E086-43B6-8DB1-F2DA43EA24C2}"/>
              </a:ext>
            </a:extLst>
          </p:cNvPr>
          <p:cNvGrpSpPr>
            <a:grpSpLocks/>
          </p:cNvGrpSpPr>
          <p:nvPr/>
        </p:nvGrpSpPr>
        <p:grpSpPr bwMode="auto">
          <a:xfrm>
            <a:off x="4081463" y="2155825"/>
            <a:ext cx="5100637" cy="550863"/>
            <a:chOff x="609" y="1292"/>
            <a:chExt cx="3469" cy="559"/>
          </a:xfrm>
        </p:grpSpPr>
        <p:sp>
          <p:nvSpPr>
            <p:cNvPr id="835085" name="Rectangle 525">
              <a:extLst>
                <a:ext uri="{FF2B5EF4-FFF2-40B4-BE49-F238E27FC236}">
                  <a16:creationId xmlns:a16="http://schemas.microsoft.com/office/drawing/2014/main" id="{0ADD7DE3-1F9D-45E8-A7BF-C100AB523D23}"/>
                </a:ext>
              </a:extLst>
            </p:cNvPr>
            <p:cNvSpPr>
              <a:spLocks noChangeArrowheads="1"/>
            </p:cNvSpPr>
            <p:nvPr/>
          </p:nvSpPr>
          <p:spPr bwMode="auto">
            <a:xfrm>
              <a:off x="3211" y="1300"/>
              <a:ext cx="433"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6" name="Rectangle 526">
              <a:extLst>
                <a:ext uri="{FF2B5EF4-FFF2-40B4-BE49-F238E27FC236}">
                  <a16:creationId xmlns:a16="http://schemas.microsoft.com/office/drawing/2014/main" id="{1CA1141D-EE91-4EDB-B41A-33FCB551A158}"/>
                </a:ext>
              </a:extLst>
            </p:cNvPr>
            <p:cNvSpPr>
              <a:spLocks noChangeArrowheads="1"/>
            </p:cNvSpPr>
            <p:nvPr/>
          </p:nvSpPr>
          <p:spPr bwMode="auto">
            <a:xfrm>
              <a:off x="2772"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7" name="Rectangle 527">
              <a:extLst>
                <a:ext uri="{FF2B5EF4-FFF2-40B4-BE49-F238E27FC236}">
                  <a16:creationId xmlns:a16="http://schemas.microsoft.com/office/drawing/2014/main" id="{AB430F43-DBC4-46EA-B6F3-58057A46106B}"/>
                </a:ext>
              </a:extLst>
            </p:cNvPr>
            <p:cNvSpPr>
              <a:spLocks noChangeArrowheads="1"/>
            </p:cNvSpPr>
            <p:nvPr/>
          </p:nvSpPr>
          <p:spPr bwMode="auto">
            <a:xfrm>
              <a:off x="2340"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8" name="Rectangle 528">
              <a:extLst>
                <a:ext uri="{FF2B5EF4-FFF2-40B4-BE49-F238E27FC236}">
                  <a16:creationId xmlns:a16="http://schemas.microsoft.com/office/drawing/2014/main" id="{B0871E43-F0CC-40AA-8F08-721486DD33C9}"/>
                </a:ext>
              </a:extLst>
            </p:cNvPr>
            <p:cNvSpPr>
              <a:spLocks noChangeArrowheads="1"/>
            </p:cNvSpPr>
            <p:nvPr/>
          </p:nvSpPr>
          <p:spPr bwMode="auto">
            <a:xfrm>
              <a:off x="1906" y="1292"/>
              <a:ext cx="431"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accent1"/>
                </a:solidFill>
                <a:effectLst>
                  <a:outerShdw blurRad="38100" dist="38100" dir="2700000" algn="tl">
                    <a:srgbClr val="000000"/>
                  </a:outerShdw>
                </a:effectLst>
                <a:cs typeface="Arial" charset="0"/>
              </a:endParaRPr>
            </a:p>
          </p:txBody>
        </p:sp>
        <p:sp>
          <p:nvSpPr>
            <p:cNvPr id="835089" name="Rectangle 529">
              <a:extLst>
                <a:ext uri="{FF2B5EF4-FFF2-40B4-BE49-F238E27FC236}">
                  <a16:creationId xmlns:a16="http://schemas.microsoft.com/office/drawing/2014/main" id="{37846D46-838D-44FB-93C6-EEE222D74250}"/>
                </a:ext>
              </a:extLst>
            </p:cNvPr>
            <p:cNvSpPr>
              <a:spLocks noChangeArrowheads="1"/>
            </p:cNvSpPr>
            <p:nvPr/>
          </p:nvSpPr>
          <p:spPr bwMode="auto">
            <a:xfrm>
              <a:off x="1474"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835090" name="Rectangle 530">
              <a:extLst>
                <a:ext uri="{FF2B5EF4-FFF2-40B4-BE49-F238E27FC236}">
                  <a16:creationId xmlns:a16="http://schemas.microsoft.com/office/drawing/2014/main" id="{67E71191-4448-445D-8EBE-ABD08DAD8F69}"/>
                </a:ext>
              </a:extLst>
            </p:cNvPr>
            <p:cNvSpPr>
              <a:spLocks noChangeArrowheads="1"/>
            </p:cNvSpPr>
            <p:nvPr/>
          </p:nvSpPr>
          <p:spPr bwMode="auto">
            <a:xfrm>
              <a:off x="1041" y="1292"/>
              <a:ext cx="429" cy="551"/>
            </a:xfrm>
            <a:prstGeom prst="rect">
              <a:avLst/>
            </a:prstGeom>
            <a:solidFill>
              <a:schemeClr val="tx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C0C0C0"/>
                  </a:outerShdw>
                </a:effectLst>
                <a:cs typeface="Arial" charset="0"/>
              </a:endParaRPr>
            </a:p>
          </p:txBody>
        </p:sp>
        <p:sp>
          <p:nvSpPr>
            <p:cNvPr id="835091" name="Rectangle 531">
              <a:extLst>
                <a:ext uri="{FF2B5EF4-FFF2-40B4-BE49-F238E27FC236}">
                  <a16:creationId xmlns:a16="http://schemas.microsoft.com/office/drawing/2014/main" id="{797A8ADA-B49A-4929-8D4A-DE2650F629F3}"/>
                </a:ext>
              </a:extLst>
            </p:cNvPr>
            <p:cNvSpPr>
              <a:spLocks noChangeArrowheads="1"/>
            </p:cNvSpPr>
            <p:nvPr/>
          </p:nvSpPr>
          <p:spPr bwMode="auto">
            <a:xfrm>
              <a:off x="609" y="1292"/>
              <a:ext cx="424"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24805" name="Line 532" descr="10%">
              <a:extLst>
                <a:ext uri="{FF2B5EF4-FFF2-40B4-BE49-F238E27FC236}">
                  <a16:creationId xmlns:a16="http://schemas.microsoft.com/office/drawing/2014/main" id="{B54029DC-B9B0-4EB4-B71F-E2B2F7C7E9B8}"/>
                </a:ext>
              </a:extLst>
            </p:cNvPr>
            <p:cNvSpPr>
              <a:spLocks noChangeShapeType="1"/>
            </p:cNvSpPr>
            <p:nvPr/>
          </p:nvSpPr>
          <p:spPr bwMode="auto">
            <a:xfrm>
              <a:off x="609" y="1292"/>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6" name="Line 533" descr="10%">
              <a:extLst>
                <a:ext uri="{FF2B5EF4-FFF2-40B4-BE49-F238E27FC236}">
                  <a16:creationId xmlns:a16="http://schemas.microsoft.com/office/drawing/2014/main" id="{17B8B033-D23A-47D7-A524-05584A626B5E}"/>
                </a:ext>
              </a:extLst>
            </p:cNvPr>
            <p:cNvSpPr>
              <a:spLocks noChangeShapeType="1"/>
            </p:cNvSpPr>
            <p:nvPr/>
          </p:nvSpPr>
          <p:spPr bwMode="auto">
            <a:xfrm>
              <a:off x="609" y="1843"/>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7" name="Line 534" descr="10%">
              <a:extLst>
                <a:ext uri="{FF2B5EF4-FFF2-40B4-BE49-F238E27FC236}">
                  <a16:creationId xmlns:a16="http://schemas.microsoft.com/office/drawing/2014/main" id="{7E511BF8-7E45-4750-9E35-098F9409F6B7}"/>
                </a:ext>
              </a:extLst>
            </p:cNvPr>
            <p:cNvSpPr>
              <a:spLocks noChangeShapeType="1"/>
            </p:cNvSpPr>
            <p:nvPr/>
          </p:nvSpPr>
          <p:spPr bwMode="auto">
            <a:xfrm>
              <a:off x="609"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8" name="Line 535" descr="10%">
              <a:extLst>
                <a:ext uri="{FF2B5EF4-FFF2-40B4-BE49-F238E27FC236}">
                  <a16:creationId xmlns:a16="http://schemas.microsoft.com/office/drawing/2014/main" id="{25CA1D2B-C38C-4A8D-8BE8-AC958B20F16C}"/>
                </a:ext>
              </a:extLst>
            </p:cNvPr>
            <p:cNvSpPr>
              <a:spLocks noChangeShapeType="1"/>
            </p:cNvSpPr>
            <p:nvPr/>
          </p:nvSpPr>
          <p:spPr bwMode="auto">
            <a:xfrm>
              <a:off x="1025"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9" name="Line 536" descr="10%">
              <a:extLst>
                <a:ext uri="{FF2B5EF4-FFF2-40B4-BE49-F238E27FC236}">
                  <a16:creationId xmlns:a16="http://schemas.microsoft.com/office/drawing/2014/main" id="{7CF99318-27E1-40DC-89B1-E473C22F7268}"/>
                </a:ext>
              </a:extLst>
            </p:cNvPr>
            <p:cNvSpPr>
              <a:spLocks noChangeShapeType="1"/>
            </p:cNvSpPr>
            <p:nvPr/>
          </p:nvSpPr>
          <p:spPr bwMode="auto">
            <a:xfrm>
              <a:off x="1474"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0" name="Line 537" descr="10%">
              <a:extLst>
                <a:ext uri="{FF2B5EF4-FFF2-40B4-BE49-F238E27FC236}">
                  <a16:creationId xmlns:a16="http://schemas.microsoft.com/office/drawing/2014/main" id="{4F20A16E-2B86-459F-8637-FB4D76B93A31}"/>
                </a:ext>
              </a:extLst>
            </p:cNvPr>
            <p:cNvSpPr>
              <a:spLocks noChangeShapeType="1"/>
            </p:cNvSpPr>
            <p:nvPr/>
          </p:nvSpPr>
          <p:spPr bwMode="auto">
            <a:xfrm>
              <a:off x="1906"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1" name="Line 538" descr="10%">
              <a:extLst>
                <a:ext uri="{FF2B5EF4-FFF2-40B4-BE49-F238E27FC236}">
                  <a16:creationId xmlns:a16="http://schemas.microsoft.com/office/drawing/2014/main" id="{F70C5D9B-414C-481B-A831-26722FCCC23A}"/>
                </a:ext>
              </a:extLst>
            </p:cNvPr>
            <p:cNvSpPr>
              <a:spLocks noChangeShapeType="1"/>
            </p:cNvSpPr>
            <p:nvPr/>
          </p:nvSpPr>
          <p:spPr bwMode="auto">
            <a:xfrm>
              <a:off x="2340"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2" name="Line 539" descr="10%">
              <a:extLst>
                <a:ext uri="{FF2B5EF4-FFF2-40B4-BE49-F238E27FC236}">
                  <a16:creationId xmlns:a16="http://schemas.microsoft.com/office/drawing/2014/main" id="{3B52291E-6957-42E7-9E5B-9F8C66569215}"/>
                </a:ext>
              </a:extLst>
            </p:cNvPr>
            <p:cNvSpPr>
              <a:spLocks noChangeShapeType="1"/>
            </p:cNvSpPr>
            <p:nvPr/>
          </p:nvSpPr>
          <p:spPr bwMode="auto">
            <a:xfrm>
              <a:off x="2772"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3" name="Line 540" descr="10%">
              <a:extLst>
                <a:ext uri="{FF2B5EF4-FFF2-40B4-BE49-F238E27FC236}">
                  <a16:creationId xmlns:a16="http://schemas.microsoft.com/office/drawing/2014/main" id="{A8C10C19-24CC-44FD-AB07-1F6DD5B524ED}"/>
                </a:ext>
              </a:extLst>
            </p:cNvPr>
            <p:cNvSpPr>
              <a:spLocks noChangeShapeType="1"/>
            </p:cNvSpPr>
            <p:nvPr/>
          </p:nvSpPr>
          <p:spPr bwMode="auto">
            <a:xfrm>
              <a:off x="3203"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4" name="Line 541" descr="10%">
              <a:extLst>
                <a:ext uri="{FF2B5EF4-FFF2-40B4-BE49-F238E27FC236}">
                  <a16:creationId xmlns:a16="http://schemas.microsoft.com/office/drawing/2014/main" id="{346D2EA9-5200-4D9D-A798-3DBAAE71C43B}"/>
                </a:ext>
              </a:extLst>
            </p:cNvPr>
            <p:cNvSpPr>
              <a:spLocks noChangeShapeType="1"/>
            </p:cNvSpPr>
            <p:nvPr/>
          </p:nvSpPr>
          <p:spPr bwMode="auto">
            <a:xfrm>
              <a:off x="3637"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5102" name="Rectangle 542">
              <a:extLst>
                <a:ext uri="{FF2B5EF4-FFF2-40B4-BE49-F238E27FC236}">
                  <a16:creationId xmlns:a16="http://schemas.microsoft.com/office/drawing/2014/main" id="{2C12F2FF-50EB-4868-8EE5-539B69E7823F}"/>
                </a:ext>
              </a:extLst>
            </p:cNvPr>
            <p:cNvSpPr>
              <a:spLocks noChangeArrowheads="1"/>
            </p:cNvSpPr>
            <p:nvPr/>
          </p:nvSpPr>
          <p:spPr bwMode="auto">
            <a:xfrm>
              <a:off x="3645" y="1298"/>
              <a:ext cx="433" cy="54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grpSp>
      <p:grpSp>
        <p:nvGrpSpPr>
          <p:cNvPr id="3" name="Group 544">
            <a:extLst>
              <a:ext uri="{FF2B5EF4-FFF2-40B4-BE49-F238E27FC236}">
                <a16:creationId xmlns:a16="http://schemas.microsoft.com/office/drawing/2014/main" id="{0984AC2F-9B96-49B8-8A4B-EF5F5F85E5E1}"/>
              </a:ext>
            </a:extLst>
          </p:cNvPr>
          <p:cNvGrpSpPr>
            <a:grpSpLocks/>
          </p:cNvGrpSpPr>
          <p:nvPr/>
        </p:nvGrpSpPr>
        <p:grpSpPr bwMode="auto">
          <a:xfrm>
            <a:off x="4051300" y="2146300"/>
            <a:ext cx="5114925" cy="638175"/>
            <a:chOff x="3875" y="120"/>
            <a:chExt cx="3119" cy="473"/>
          </a:xfrm>
        </p:grpSpPr>
        <p:sp>
          <p:nvSpPr>
            <p:cNvPr id="835017" name="Rectangle 457">
              <a:extLst>
                <a:ext uri="{FF2B5EF4-FFF2-40B4-BE49-F238E27FC236}">
                  <a16:creationId xmlns:a16="http://schemas.microsoft.com/office/drawing/2014/main" id="{4288F7EB-A360-4887-9E37-36A67F444B3A}"/>
                </a:ext>
              </a:extLst>
            </p:cNvPr>
            <p:cNvSpPr>
              <a:spLocks noChangeArrowheads="1"/>
            </p:cNvSpPr>
            <p:nvPr/>
          </p:nvSpPr>
          <p:spPr bwMode="auto">
            <a:xfrm>
              <a:off x="5847"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p:txBody>
        </p:sp>
        <p:sp>
          <p:nvSpPr>
            <p:cNvPr id="835018" name="Rectangle 458">
              <a:extLst>
                <a:ext uri="{FF2B5EF4-FFF2-40B4-BE49-F238E27FC236}">
                  <a16:creationId xmlns:a16="http://schemas.microsoft.com/office/drawing/2014/main" id="{C7A8A20E-E45F-4E24-B045-826494D8897B}"/>
                </a:ext>
              </a:extLst>
            </p:cNvPr>
            <p:cNvSpPr>
              <a:spLocks noChangeArrowheads="1"/>
            </p:cNvSpPr>
            <p:nvPr/>
          </p:nvSpPr>
          <p:spPr bwMode="auto">
            <a:xfrm>
              <a:off x="6238" y="126"/>
              <a:ext cx="395" cy="431"/>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a:t>
              </a:r>
            </a:p>
          </p:txBody>
        </p:sp>
        <p:sp>
          <p:nvSpPr>
            <p:cNvPr id="835019" name="Rectangle 459">
              <a:extLst>
                <a:ext uri="{FF2B5EF4-FFF2-40B4-BE49-F238E27FC236}">
                  <a16:creationId xmlns:a16="http://schemas.microsoft.com/office/drawing/2014/main" id="{033DA9C1-1D73-4D17-9C60-00503A8F4760}"/>
                </a:ext>
              </a:extLst>
            </p:cNvPr>
            <p:cNvSpPr>
              <a:spLocks noChangeArrowheads="1"/>
            </p:cNvSpPr>
            <p:nvPr/>
          </p:nvSpPr>
          <p:spPr bwMode="auto">
            <a:xfrm>
              <a:off x="5456" y="126"/>
              <a:ext cx="395"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p:txBody>
        </p:sp>
        <p:sp>
          <p:nvSpPr>
            <p:cNvPr id="835020" name="Rectangle 460">
              <a:extLst>
                <a:ext uri="{FF2B5EF4-FFF2-40B4-BE49-F238E27FC236}">
                  <a16:creationId xmlns:a16="http://schemas.microsoft.com/office/drawing/2014/main" id="{B7C9C604-85E5-4AF5-9201-768780C93E52}"/>
                </a:ext>
              </a:extLst>
            </p:cNvPr>
            <p:cNvSpPr>
              <a:spLocks noChangeArrowheads="1"/>
            </p:cNvSpPr>
            <p:nvPr/>
          </p:nvSpPr>
          <p:spPr bwMode="auto">
            <a:xfrm>
              <a:off x="5063" y="126"/>
              <a:ext cx="393"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p:txBody>
        </p:sp>
        <p:sp>
          <p:nvSpPr>
            <p:cNvPr id="835021" name="Rectangle 461">
              <a:extLst>
                <a:ext uri="{FF2B5EF4-FFF2-40B4-BE49-F238E27FC236}">
                  <a16:creationId xmlns:a16="http://schemas.microsoft.com/office/drawing/2014/main" id="{1CA4D8C2-CC91-4D5D-963A-D657747237B5}"/>
                </a:ext>
              </a:extLst>
            </p:cNvPr>
            <p:cNvSpPr>
              <a:spLocks noChangeArrowheads="1"/>
            </p:cNvSpPr>
            <p:nvPr/>
          </p:nvSpPr>
          <p:spPr bwMode="auto">
            <a:xfrm>
              <a:off x="4672"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Â</a:t>
              </a:r>
            </a:p>
          </p:txBody>
        </p:sp>
        <p:sp>
          <p:nvSpPr>
            <p:cNvPr id="835022" name="Rectangle 462">
              <a:extLst>
                <a:ext uri="{FF2B5EF4-FFF2-40B4-BE49-F238E27FC236}">
                  <a16:creationId xmlns:a16="http://schemas.microsoft.com/office/drawing/2014/main" id="{59B7D648-8EFB-40EC-8CD7-497CEDA7BC5A}"/>
                </a:ext>
              </a:extLst>
            </p:cNvPr>
            <p:cNvSpPr>
              <a:spLocks noChangeArrowheads="1"/>
            </p:cNvSpPr>
            <p:nvPr/>
          </p:nvSpPr>
          <p:spPr bwMode="auto">
            <a:xfrm>
              <a:off x="4250" y="120"/>
              <a:ext cx="45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r>
                <a:rPr lang="en-US" b="1" dirty="0">
                  <a:effectLst>
                    <a:outerShdw blurRad="38100" dist="38100" dir="2700000" algn="tl">
                      <a:srgbClr val="000000"/>
                    </a:outerShdw>
                  </a:effectLst>
                  <a:cs typeface="Arial" charset="0"/>
                </a:rPr>
                <a:t> </a:t>
              </a:r>
            </a:p>
          </p:txBody>
        </p:sp>
        <p:sp>
          <p:nvSpPr>
            <p:cNvPr id="835023" name="Rectangle 463">
              <a:extLst>
                <a:ext uri="{FF2B5EF4-FFF2-40B4-BE49-F238E27FC236}">
                  <a16:creationId xmlns:a16="http://schemas.microsoft.com/office/drawing/2014/main" id="{379A2478-08F8-4484-AB9A-BE1C6415336B}"/>
                </a:ext>
              </a:extLst>
            </p:cNvPr>
            <p:cNvSpPr>
              <a:spLocks noChangeArrowheads="1"/>
            </p:cNvSpPr>
            <p:nvPr/>
          </p:nvSpPr>
          <p:spPr bwMode="auto">
            <a:xfrm>
              <a:off x="3906" y="124"/>
              <a:ext cx="399" cy="426"/>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p:txBody>
        </p:sp>
        <p:sp>
          <p:nvSpPr>
            <p:cNvPr id="24787" name="Line 464">
              <a:extLst>
                <a:ext uri="{FF2B5EF4-FFF2-40B4-BE49-F238E27FC236}">
                  <a16:creationId xmlns:a16="http://schemas.microsoft.com/office/drawing/2014/main" id="{6561F6C5-C4A3-4B0D-9297-CFCFA8D573E3}"/>
                </a:ext>
              </a:extLst>
            </p:cNvPr>
            <p:cNvSpPr>
              <a:spLocks noChangeShapeType="1"/>
            </p:cNvSpPr>
            <p:nvPr/>
          </p:nvSpPr>
          <p:spPr bwMode="auto">
            <a:xfrm>
              <a:off x="3878" y="136"/>
              <a:ext cx="274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8" name="Line 465">
              <a:extLst>
                <a:ext uri="{FF2B5EF4-FFF2-40B4-BE49-F238E27FC236}">
                  <a16:creationId xmlns:a16="http://schemas.microsoft.com/office/drawing/2014/main" id="{8ADC2DA7-AD0A-4726-B91D-CF7E5B7EA86B}"/>
                </a:ext>
              </a:extLst>
            </p:cNvPr>
            <p:cNvSpPr>
              <a:spLocks noChangeShapeType="1"/>
            </p:cNvSpPr>
            <p:nvPr/>
          </p:nvSpPr>
          <p:spPr bwMode="auto">
            <a:xfrm flipV="1">
              <a:off x="3888" y="579"/>
              <a:ext cx="273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9" name="Line 466">
              <a:extLst>
                <a:ext uri="{FF2B5EF4-FFF2-40B4-BE49-F238E27FC236}">
                  <a16:creationId xmlns:a16="http://schemas.microsoft.com/office/drawing/2014/main" id="{B1BA2143-256F-4693-9F79-9B0F7CA4EB1E}"/>
                </a:ext>
              </a:extLst>
            </p:cNvPr>
            <p:cNvSpPr>
              <a:spLocks noChangeShapeType="1"/>
            </p:cNvSpPr>
            <p:nvPr/>
          </p:nvSpPr>
          <p:spPr bwMode="auto">
            <a:xfrm flipH="1">
              <a:off x="3875" y="146"/>
              <a:ext cx="6"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0" name="Line 467">
              <a:extLst>
                <a:ext uri="{FF2B5EF4-FFF2-40B4-BE49-F238E27FC236}">
                  <a16:creationId xmlns:a16="http://schemas.microsoft.com/office/drawing/2014/main" id="{D68040BF-0857-4028-B3A1-7A8C85521CEE}"/>
                </a:ext>
              </a:extLst>
            </p:cNvPr>
            <p:cNvSpPr>
              <a:spLocks noChangeShapeType="1"/>
            </p:cNvSpPr>
            <p:nvPr/>
          </p:nvSpPr>
          <p:spPr bwMode="auto">
            <a:xfrm>
              <a:off x="4311"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1" name="Line 468">
              <a:extLst>
                <a:ext uri="{FF2B5EF4-FFF2-40B4-BE49-F238E27FC236}">
                  <a16:creationId xmlns:a16="http://schemas.microsoft.com/office/drawing/2014/main" id="{369D44FF-FAEF-4ABE-9736-7B3CA89F76FE}"/>
                </a:ext>
              </a:extLst>
            </p:cNvPr>
            <p:cNvSpPr>
              <a:spLocks noChangeShapeType="1"/>
            </p:cNvSpPr>
            <p:nvPr/>
          </p:nvSpPr>
          <p:spPr bwMode="auto">
            <a:xfrm>
              <a:off x="4649"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2" name="Line 469">
              <a:extLst>
                <a:ext uri="{FF2B5EF4-FFF2-40B4-BE49-F238E27FC236}">
                  <a16:creationId xmlns:a16="http://schemas.microsoft.com/office/drawing/2014/main" id="{F9BB8092-B1E3-46CC-A192-1B2916A6E2EE}"/>
                </a:ext>
              </a:extLst>
            </p:cNvPr>
            <p:cNvSpPr>
              <a:spLocks noChangeShapeType="1"/>
            </p:cNvSpPr>
            <p:nvPr/>
          </p:nvSpPr>
          <p:spPr bwMode="auto">
            <a:xfrm flipH="1">
              <a:off x="5058" y="147"/>
              <a:ext cx="4" cy="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3" name="Line 470">
              <a:extLst>
                <a:ext uri="{FF2B5EF4-FFF2-40B4-BE49-F238E27FC236}">
                  <a16:creationId xmlns:a16="http://schemas.microsoft.com/office/drawing/2014/main" id="{D725B0EA-D8F3-4608-8416-1D4749AADA3F}"/>
                </a:ext>
              </a:extLst>
            </p:cNvPr>
            <p:cNvSpPr>
              <a:spLocks noChangeShapeType="1"/>
            </p:cNvSpPr>
            <p:nvPr/>
          </p:nvSpPr>
          <p:spPr bwMode="auto">
            <a:xfrm>
              <a:off x="5449"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4" name="Line 471">
              <a:extLst>
                <a:ext uri="{FF2B5EF4-FFF2-40B4-BE49-F238E27FC236}">
                  <a16:creationId xmlns:a16="http://schemas.microsoft.com/office/drawing/2014/main" id="{434BE053-56BC-437B-B549-B65140446505}"/>
                </a:ext>
              </a:extLst>
            </p:cNvPr>
            <p:cNvSpPr>
              <a:spLocks noChangeShapeType="1"/>
            </p:cNvSpPr>
            <p:nvPr/>
          </p:nvSpPr>
          <p:spPr bwMode="auto">
            <a:xfrm>
              <a:off x="5833"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5" name="Line 472">
              <a:extLst>
                <a:ext uri="{FF2B5EF4-FFF2-40B4-BE49-F238E27FC236}">
                  <a16:creationId xmlns:a16="http://schemas.microsoft.com/office/drawing/2014/main" id="{650D7304-4444-4A59-8470-F8AB784184C1}"/>
                </a:ext>
              </a:extLst>
            </p:cNvPr>
            <p:cNvSpPr>
              <a:spLocks noChangeShapeType="1"/>
            </p:cNvSpPr>
            <p:nvPr/>
          </p:nvSpPr>
          <p:spPr bwMode="auto">
            <a:xfrm>
              <a:off x="6601" y="136"/>
              <a:ext cx="0" cy="45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6" name="Line 473">
              <a:extLst>
                <a:ext uri="{FF2B5EF4-FFF2-40B4-BE49-F238E27FC236}">
                  <a16:creationId xmlns:a16="http://schemas.microsoft.com/office/drawing/2014/main" id="{6C4951CE-E603-4697-AE3E-149742657307}"/>
                </a:ext>
              </a:extLst>
            </p:cNvPr>
            <p:cNvSpPr>
              <a:spLocks noChangeShapeType="1"/>
            </p:cNvSpPr>
            <p:nvPr/>
          </p:nvSpPr>
          <p:spPr bwMode="auto">
            <a:xfrm>
              <a:off x="6213" y="126"/>
              <a:ext cx="0" cy="45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835103" name="Rectangle 543">
              <a:extLst>
                <a:ext uri="{FF2B5EF4-FFF2-40B4-BE49-F238E27FC236}">
                  <a16:creationId xmlns:a16="http://schemas.microsoft.com/office/drawing/2014/main" id="{FAB46D36-81E1-4260-A781-615B4A55EE94}"/>
                </a:ext>
              </a:extLst>
            </p:cNvPr>
            <p:cNvSpPr>
              <a:spLocks noChangeArrowheads="1"/>
            </p:cNvSpPr>
            <p:nvPr/>
          </p:nvSpPr>
          <p:spPr bwMode="auto">
            <a:xfrm>
              <a:off x="6609" y="135"/>
              <a:ext cx="385" cy="458"/>
            </a:xfrm>
            <a:prstGeom prst="rect">
              <a:avLst/>
            </a:prstGeom>
            <a:noFill/>
            <a:ln w="9525">
              <a:solidFill>
                <a:schemeClr val="tx1"/>
              </a:solidFill>
              <a:miter lim="800000"/>
              <a:headEnd/>
              <a:tailEnd/>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p:txBody>
        </p:sp>
      </p:grpSp>
      <p:sp>
        <p:nvSpPr>
          <p:cNvPr id="24779" name="Sun 56">
            <a:hlinkClick r:id="rId10" action="ppaction://hlinksldjump"/>
            <a:extLst>
              <a:ext uri="{FF2B5EF4-FFF2-40B4-BE49-F238E27FC236}">
                <a16:creationId xmlns:a16="http://schemas.microsoft.com/office/drawing/2014/main" id="{1C665C85-A5D2-4862-9C05-2A159570EA7D}"/>
              </a:ext>
            </a:extLst>
          </p:cNvPr>
          <p:cNvSpPr>
            <a:spLocks noChangeArrowheads="1"/>
          </p:cNvSpPr>
          <p:nvPr/>
        </p:nvSpPr>
        <p:spPr bwMode="auto">
          <a:xfrm>
            <a:off x="8243888" y="4494213"/>
            <a:ext cx="900112" cy="649287"/>
          </a:xfrm>
          <a:prstGeom prst="sun">
            <a:avLst>
              <a:gd name="adj" fmla="val 25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2"/>
                                        </p:tgtEl>
                                        <p:attrNameLst>
                                          <p:attrName>style.visibility</p:attrName>
                                        </p:attrNameLst>
                                      </p:cBhvr>
                                      <p:to>
                                        <p:strVal val="visible"/>
                                      </p:to>
                                    </p:set>
                                    <p:animEffect transition="in" filter="box(in)">
                                      <p:cBhvr>
                                        <p:cTn id="7" dur="500"/>
                                        <p:tgtEl>
                                          <p:spTgt spid="175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34617"/>
                                        </p:tgtEl>
                                        <p:attrNameLst>
                                          <p:attrName>style.visibility</p:attrName>
                                        </p:attrNameLst>
                                      </p:cBhvr>
                                      <p:to>
                                        <p:strVal val="visible"/>
                                      </p:to>
                                    </p:set>
                                    <p:animEffect transition="in" filter="box(in)">
                                      <p:cBhvr>
                                        <p:cTn id="10" dur="500"/>
                                        <p:tgtEl>
                                          <p:spTgt spid="8346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34669"/>
                                        </p:tgtEl>
                                        <p:attrNameLst>
                                          <p:attrName>style.visibility</p:attrName>
                                        </p:attrNameLst>
                                      </p:cBhvr>
                                      <p:to>
                                        <p:strVal val="visible"/>
                                      </p:to>
                                    </p:set>
                                    <p:animEffect transition="in" filter="box(in)">
                                      <p:cBhvr>
                                        <p:cTn id="13" dur="500"/>
                                        <p:tgtEl>
                                          <p:spTgt spid="83466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34732"/>
                                        </p:tgtEl>
                                        <p:attrNameLst>
                                          <p:attrName>style.visibility</p:attrName>
                                        </p:attrNameLst>
                                      </p:cBhvr>
                                      <p:to>
                                        <p:strVal val="visible"/>
                                      </p:to>
                                    </p:set>
                                    <p:animEffect transition="in" filter="box(in)">
                                      <p:cBhvr>
                                        <p:cTn id="16" dur="500"/>
                                        <p:tgtEl>
                                          <p:spTgt spid="8347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34795"/>
                                        </p:tgtEl>
                                        <p:attrNameLst>
                                          <p:attrName>style.visibility</p:attrName>
                                        </p:attrNameLst>
                                      </p:cBhvr>
                                      <p:to>
                                        <p:strVal val="visible"/>
                                      </p:to>
                                    </p:set>
                                    <p:animEffect transition="in" filter="box(in)">
                                      <p:cBhvr>
                                        <p:cTn id="19" dur="500"/>
                                        <p:tgtEl>
                                          <p:spTgt spid="8347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34864"/>
                                        </p:tgtEl>
                                        <p:attrNameLst>
                                          <p:attrName>style.visibility</p:attrName>
                                        </p:attrNameLst>
                                      </p:cBhvr>
                                      <p:to>
                                        <p:strVal val="visible"/>
                                      </p:to>
                                    </p:set>
                                    <p:animEffect transition="in" filter="box(in)">
                                      <p:cBhvr>
                                        <p:cTn id="22" dur="500"/>
                                        <p:tgtEl>
                                          <p:spTgt spid="83486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34927"/>
                                        </p:tgtEl>
                                        <p:attrNameLst>
                                          <p:attrName>style.visibility</p:attrName>
                                        </p:attrNameLst>
                                      </p:cBhvr>
                                      <p:to>
                                        <p:strVal val="visible"/>
                                      </p:to>
                                    </p:set>
                                    <p:animEffect transition="in" filter="box(in)">
                                      <p:cBhvr>
                                        <p:cTn id="25" dur="500"/>
                                        <p:tgtEl>
                                          <p:spTgt spid="834927"/>
                                        </p:tgtEl>
                                      </p:cBhvr>
                                    </p:animEffect>
                                  </p:childTnLst>
                                </p:cTn>
                              </p:par>
                              <p:par>
                                <p:cTn id="26" presetID="4" presetClass="entr" presetSubtype="16" fill="hold" nodeType="withEffect">
                                  <p:stCondLst>
                                    <p:cond delay="0"/>
                                  </p:stCondLst>
                                  <p:childTnLst>
                                    <p:set>
                                      <p:cBhvr>
                                        <p:cTn id="27" dur="1" fill="hold">
                                          <p:stCondLst>
                                            <p:cond delay="0"/>
                                          </p:stCondLst>
                                        </p:cTn>
                                        <p:tgtEl>
                                          <p:spTgt spid="835078"/>
                                        </p:tgtEl>
                                        <p:attrNameLst>
                                          <p:attrName>style.visibility</p:attrName>
                                        </p:attrNameLst>
                                      </p:cBhvr>
                                      <p:to>
                                        <p:strVal val="visible"/>
                                      </p:to>
                                    </p:set>
                                    <p:animEffect transition="in" filter="box(in)">
                                      <p:cBhvr>
                                        <p:cTn id="28" dur="500"/>
                                        <p:tgtEl>
                                          <p:spTgt spid="835078"/>
                                        </p:tgtEl>
                                      </p:cBhvr>
                                    </p:animEffect>
                                  </p:childTnLst>
                                </p:cTn>
                              </p:par>
                              <p:par>
                                <p:cTn id="29" presetID="4" presetClass="entr" presetSubtype="16" fill="hold" nodeType="withEffect">
                                  <p:stCondLst>
                                    <p:cond delay="0"/>
                                  </p:stCondLst>
                                  <p:childTnLst>
                                    <p:set>
                                      <p:cBhvr>
                                        <p:cTn id="30" dur="1" fill="hold">
                                          <p:stCondLst>
                                            <p:cond delay="0"/>
                                          </p:stCondLst>
                                        </p:cTn>
                                        <p:tgtEl>
                                          <p:spTgt spid="834948"/>
                                        </p:tgtEl>
                                        <p:attrNameLst>
                                          <p:attrName>style.visibility</p:attrName>
                                        </p:attrNameLst>
                                      </p:cBhvr>
                                      <p:to>
                                        <p:strVal val="visible"/>
                                      </p:to>
                                    </p:set>
                                    <p:animEffect transition="in" filter="box(in)">
                                      <p:cBhvr>
                                        <p:cTn id="31" dur="500"/>
                                        <p:tgtEl>
                                          <p:spTgt spid="834948"/>
                                        </p:tgtEl>
                                      </p:cBhvr>
                                    </p:animEffect>
                                  </p:childTnLst>
                                </p:cTn>
                              </p:par>
                              <p:par>
                                <p:cTn id="32" presetID="4" presetClass="entr" presetSubtype="16" fill="hold" nodeType="withEffect">
                                  <p:stCondLst>
                                    <p:cond delay="0"/>
                                  </p:stCondLst>
                                  <p:childTnLst>
                                    <p:set>
                                      <p:cBhvr>
                                        <p:cTn id="33" dur="1" fill="hold">
                                          <p:stCondLst>
                                            <p:cond delay="0"/>
                                          </p:stCondLst>
                                        </p:cTn>
                                        <p:tgtEl>
                                          <p:spTgt spid="834950"/>
                                        </p:tgtEl>
                                        <p:attrNameLst>
                                          <p:attrName>style.visibility</p:attrName>
                                        </p:attrNameLst>
                                      </p:cBhvr>
                                      <p:to>
                                        <p:strVal val="visible"/>
                                      </p:to>
                                    </p:set>
                                    <p:animEffect transition="in" filter="box(in)">
                                      <p:cBhvr>
                                        <p:cTn id="34" dur="500"/>
                                        <p:tgtEl>
                                          <p:spTgt spid="834950"/>
                                        </p:tgtEl>
                                      </p:cBhvr>
                                    </p:animEffect>
                                  </p:childTnLst>
                                </p:cTn>
                              </p:par>
                              <p:par>
                                <p:cTn id="35" presetID="4"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par>
                                <p:cTn id="38" presetID="4" presetClass="entr" presetSubtype="16" fill="hold" nodeType="withEffect">
                                  <p:stCondLst>
                                    <p:cond delay="0"/>
                                  </p:stCondLst>
                                  <p:childTnLst>
                                    <p:set>
                                      <p:cBhvr>
                                        <p:cTn id="39" dur="1" fill="hold">
                                          <p:stCondLst>
                                            <p:cond delay="0"/>
                                          </p:stCondLst>
                                        </p:cTn>
                                        <p:tgtEl>
                                          <p:spTgt spid="835081"/>
                                        </p:tgtEl>
                                        <p:attrNameLst>
                                          <p:attrName>style.visibility</p:attrName>
                                        </p:attrNameLst>
                                      </p:cBhvr>
                                      <p:to>
                                        <p:strVal val="visible"/>
                                      </p:to>
                                    </p:set>
                                    <p:animEffect transition="in" filter="box(in)">
                                      <p:cBhvr>
                                        <p:cTn id="40" dur="500"/>
                                        <p:tgtEl>
                                          <p:spTgt spid="835081"/>
                                        </p:tgtEl>
                                      </p:cBhvr>
                                    </p:animEffect>
                                  </p:childTnLst>
                                </p:cTn>
                              </p:par>
                              <p:par>
                                <p:cTn id="41" presetID="4" presetClass="entr" presetSubtype="16" fill="hold" nodeType="withEffect">
                                  <p:stCondLst>
                                    <p:cond delay="0"/>
                                  </p:stCondLst>
                                  <p:childTnLst>
                                    <p:set>
                                      <p:cBhvr>
                                        <p:cTn id="42" dur="1" fill="hold">
                                          <p:stCondLst>
                                            <p:cond delay="0"/>
                                          </p:stCondLst>
                                        </p:cTn>
                                        <p:tgtEl>
                                          <p:spTgt spid="834935"/>
                                        </p:tgtEl>
                                        <p:attrNameLst>
                                          <p:attrName>style.visibility</p:attrName>
                                        </p:attrNameLst>
                                      </p:cBhvr>
                                      <p:to>
                                        <p:strVal val="visible"/>
                                      </p:to>
                                    </p:set>
                                    <p:animEffect transition="in" filter="box(in)">
                                      <p:cBhvr>
                                        <p:cTn id="43" dur="500"/>
                                        <p:tgtEl>
                                          <p:spTgt spid="8349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346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34958"/>
                                        </p:tgtEl>
                                        <p:attrNameLst>
                                          <p:attrName>style.visibility</p:attrName>
                                        </p:attrNameLst>
                                      </p:cBhvr>
                                      <p:to>
                                        <p:strVal val="visible"/>
                                      </p:to>
                                    </p:set>
                                    <p:animEffect transition="in" filter="box(in)">
                                      <p:cBhvr>
                                        <p:cTn id="49" dur="500"/>
                                        <p:tgtEl>
                                          <p:spTgt spid="834958"/>
                                        </p:tgtEl>
                                      </p:cBhvr>
                                    </p:animEffect>
                                  </p:childTnLst>
                                </p:cTn>
                              </p:par>
                            </p:childTnLst>
                          </p:cTn>
                        </p:par>
                      </p:childTnLst>
                    </p:cTn>
                  </p:par>
                </p:childTnLst>
              </p:cTn>
              <p:nextCondLst>
                <p:cond evt="onClick" delay="0">
                  <p:tgtEl>
                    <p:spTgt spid="834617"/>
                  </p:tgtEl>
                </p:cond>
              </p:nextCondLst>
            </p:seq>
            <p:seq concurrent="1" nextAc="seek">
              <p:cTn id="50" restart="whenNotActive" fill="hold" evtFilter="cancelBubble" nodeType="interactiveSeq">
                <p:stCondLst>
                  <p:cond evt="onClick" delay="0">
                    <p:tgtEl>
                      <p:spTgt spid="83466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835080"/>
                                        </p:tgtEl>
                                        <p:attrNameLst>
                                          <p:attrName>style.visibility</p:attrName>
                                        </p:attrNameLst>
                                      </p:cBhvr>
                                      <p:to>
                                        <p:strVal val="visible"/>
                                      </p:to>
                                    </p:set>
                                    <p:animEffect transition="in" filter="box(in)">
                                      <p:cBhvr>
                                        <p:cTn id="55" dur="500"/>
                                        <p:tgtEl>
                                          <p:spTgt spid="835080"/>
                                        </p:tgtEl>
                                      </p:cBhvr>
                                    </p:animEffect>
                                  </p:childTnLst>
                                </p:cTn>
                              </p:par>
                            </p:childTnLst>
                          </p:cTn>
                        </p:par>
                      </p:childTnLst>
                    </p:cTn>
                  </p:par>
                </p:childTnLst>
              </p:cTn>
              <p:nextCondLst>
                <p:cond evt="onClick" delay="0">
                  <p:tgtEl>
                    <p:spTgt spid="834669"/>
                  </p:tgtEl>
                </p:cond>
              </p:nextCondLst>
            </p:seq>
            <p:seq concurrent="1" nextAc="seek">
              <p:cTn id="56" restart="whenNotActive" fill="hold" evtFilter="cancelBubble" nodeType="interactiveSeq">
                <p:stCondLst>
                  <p:cond evt="onClick" delay="0">
                    <p:tgtEl>
                      <p:spTgt spid="83473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835014"/>
                                        </p:tgtEl>
                                        <p:attrNameLst>
                                          <p:attrName>style.visibility</p:attrName>
                                        </p:attrNameLst>
                                      </p:cBhvr>
                                      <p:to>
                                        <p:strVal val="visible"/>
                                      </p:to>
                                    </p:set>
                                    <p:animEffect transition="in" filter="checkerboard(across)">
                                      <p:cBhvr>
                                        <p:cTn id="61" dur="500"/>
                                        <p:tgtEl>
                                          <p:spTgt spid="835014"/>
                                        </p:tgtEl>
                                      </p:cBhvr>
                                    </p:animEffect>
                                  </p:childTnLst>
                                </p:cTn>
                              </p:par>
                            </p:childTnLst>
                          </p:cTn>
                        </p:par>
                      </p:childTnLst>
                    </p:cTn>
                  </p:par>
                </p:childTnLst>
              </p:cTn>
              <p:nextCondLst>
                <p:cond evt="onClick" delay="0">
                  <p:tgtEl>
                    <p:spTgt spid="834732"/>
                  </p:tgtEl>
                </p:cond>
              </p:nextCondLst>
            </p:seq>
            <p:seq concurrent="1" nextAc="seek">
              <p:cTn id="62" restart="whenNotActive" fill="hold" evtFilter="cancelBubble" nodeType="interactiveSeq">
                <p:stCondLst>
                  <p:cond evt="onClick" delay="0">
                    <p:tgtEl>
                      <p:spTgt spid="8347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amond(in)">
                                      <p:cBhvr>
                                        <p:cTn id="67" dur="500"/>
                                        <p:tgtEl>
                                          <p:spTgt spid="3"/>
                                        </p:tgtEl>
                                      </p:cBhvr>
                                    </p:animEffect>
                                  </p:childTnLst>
                                </p:cTn>
                              </p:par>
                            </p:childTnLst>
                          </p:cTn>
                        </p:par>
                      </p:childTnLst>
                    </p:cTn>
                  </p:par>
                </p:childTnLst>
              </p:cTn>
              <p:nextCondLst>
                <p:cond evt="onClick" delay="0">
                  <p:tgtEl>
                    <p:spTgt spid="834795"/>
                  </p:tgtEl>
                </p:cond>
              </p:nextCondLst>
            </p:seq>
            <p:seq concurrent="1" nextAc="seek">
              <p:cTn id="68" restart="whenNotActive" fill="hold" evtFilter="cancelBubble" nodeType="interactiveSeq">
                <p:stCondLst>
                  <p:cond evt="onClick" delay="0">
                    <p:tgtEl>
                      <p:spTgt spid="8348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835082"/>
                                        </p:tgtEl>
                                        <p:attrNameLst>
                                          <p:attrName>style.visibility</p:attrName>
                                        </p:attrNameLst>
                                      </p:cBhvr>
                                      <p:to>
                                        <p:strVal val="visible"/>
                                      </p:to>
                                    </p:set>
                                    <p:animEffect transition="in" filter="box(in)">
                                      <p:cBhvr>
                                        <p:cTn id="73" dur="500"/>
                                        <p:tgtEl>
                                          <p:spTgt spid="835082"/>
                                        </p:tgtEl>
                                      </p:cBhvr>
                                    </p:animEffect>
                                  </p:childTnLst>
                                </p:cTn>
                              </p:par>
                            </p:childTnLst>
                          </p:cTn>
                        </p:par>
                      </p:childTnLst>
                    </p:cTn>
                  </p:par>
                </p:childTnLst>
              </p:cTn>
              <p:nextCondLst>
                <p:cond evt="onClick" delay="0">
                  <p:tgtEl>
                    <p:spTgt spid="834864"/>
                  </p:tgtEl>
                </p:cond>
              </p:nextCondLst>
            </p:seq>
            <p:seq concurrent="1" nextAc="seek">
              <p:cTn id="74" restart="whenNotActive" fill="hold" evtFilter="cancelBubble" nodeType="interactiveSeq">
                <p:stCondLst>
                  <p:cond evt="onClick" delay="0">
                    <p:tgtEl>
                      <p:spTgt spid="83492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835058"/>
                                        </p:tgtEl>
                                        <p:attrNameLst>
                                          <p:attrName>style.visibility</p:attrName>
                                        </p:attrNameLst>
                                      </p:cBhvr>
                                      <p:to>
                                        <p:strVal val="visible"/>
                                      </p:to>
                                    </p:set>
                                    <p:animEffect transition="in" filter="box(in)">
                                      <p:cBhvr>
                                        <p:cTn id="79" dur="500"/>
                                        <p:tgtEl>
                                          <p:spTgt spid="835058"/>
                                        </p:tgtEl>
                                      </p:cBhvr>
                                    </p:animEffect>
                                  </p:childTnLst>
                                </p:cTn>
                              </p:par>
                            </p:childTnLst>
                          </p:cTn>
                        </p:par>
                      </p:childTnLst>
                    </p:cTn>
                  </p:par>
                </p:childTnLst>
              </p:cTn>
              <p:nextCondLst>
                <p:cond evt="onClick" delay="0">
                  <p:tgtEl>
                    <p:spTgt spid="834927"/>
                  </p:tgtEl>
                </p:cond>
              </p:nextCondLst>
            </p:seq>
          </p:childTnLst>
        </p:cTn>
      </p:par>
    </p:tnLst>
    <p:bldLst>
      <p:bldP spid="834617" grpId="0" animBg="1"/>
      <p:bldP spid="834669" grpId="0" animBg="1"/>
      <p:bldP spid="834732" grpId="0" animBg="1"/>
      <p:bldP spid="834795" grpId="0" animBg="1"/>
      <p:bldP spid="834864" grpId="0" animBg="1"/>
      <p:bldP spid="8349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Straight Connector 3">
            <a:extLst>
              <a:ext uri="{FF2B5EF4-FFF2-40B4-BE49-F238E27FC236}">
                <a16:creationId xmlns:a16="http://schemas.microsoft.com/office/drawing/2014/main" id="{CD0B1D97-ECBE-4F5E-94C4-BC4E7319248F}"/>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082" name="Hình ảnh 7">
            <a:extLst>
              <a:ext uri="{FF2B5EF4-FFF2-40B4-BE49-F238E27FC236}">
                <a16:creationId xmlns:a16="http://schemas.microsoft.com/office/drawing/2014/main" id="{E376A04A-2198-452D-BA52-93ED487896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9338"/>
            <a:ext cx="3505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B4E48DA8-4785-40B3-8673-4BED1590C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542925"/>
            <a:ext cx="844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Oval 1">
            <a:extLst>
              <a:ext uri="{FF2B5EF4-FFF2-40B4-BE49-F238E27FC236}">
                <a16:creationId xmlns:a16="http://schemas.microsoft.com/office/drawing/2014/main" id="{4B288DD2-BDEF-4D5A-8270-6E1B5C1DC4E9}"/>
              </a:ext>
            </a:extLst>
          </p:cNvPr>
          <p:cNvSpPr>
            <a:spLocks noChangeArrowheads="1"/>
          </p:cNvSpPr>
          <p:nvPr/>
        </p:nvSpPr>
        <p:spPr bwMode="auto">
          <a:xfrm>
            <a:off x="484188" y="833438"/>
            <a:ext cx="368300" cy="347662"/>
          </a:xfrm>
          <a:prstGeom prst="ellipse">
            <a:avLst/>
          </a:prstGeom>
          <a:solidFill>
            <a:srgbClr val="92D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000" b="1">
                <a:solidFill>
                  <a:schemeClr val="bg2"/>
                </a:solidFill>
                <a:latin typeface="Times New Roman" panose="02020603050405020304" pitchFamily="18" charset="0"/>
                <a:cs typeface="Times New Roman" panose="02020603050405020304" pitchFamily="18" charset="0"/>
              </a:rPr>
              <a:t>2</a:t>
            </a:r>
          </a:p>
        </p:txBody>
      </p:sp>
      <p:sp>
        <p:nvSpPr>
          <p:cNvPr id="54278" name="Rectangle 3">
            <a:extLst>
              <a:ext uri="{FF2B5EF4-FFF2-40B4-BE49-F238E27FC236}">
                <a16:creationId xmlns:a16="http://schemas.microsoft.com/office/drawing/2014/main" id="{E3859171-69D4-4F78-ADB8-B8864A3C2B0F}"/>
              </a:ext>
            </a:extLst>
          </p:cNvPr>
          <p:cNvSpPr>
            <a:spLocks noChangeArrowheads="1"/>
          </p:cNvSpPr>
          <p:nvPr/>
        </p:nvSpPr>
        <p:spPr bwMode="auto">
          <a:xfrm>
            <a:off x="-122238" y="782638"/>
            <a:ext cx="914400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rgbClr val="000000"/>
                </a:solidFill>
                <a:latin typeface="Times New Roman" panose="02020603050405020304" pitchFamily="18" charset="0"/>
                <a:cs typeface="Times New Roman" panose="02020603050405020304" pitchFamily="18" charset="0"/>
              </a:rPr>
              <a:t>           Vẽ hình, viết giả thiết và kết luận của định lí sau: </a:t>
            </a:r>
            <a:r>
              <a:rPr lang="en-US" altLang="en-US" sz="2800" i="1">
                <a:solidFill>
                  <a:schemeClr val="bg1"/>
                </a:solidFill>
                <a:latin typeface="Times New Roman" panose="02020603050405020304" pitchFamily="18" charset="0"/>
                <a:cs typeface="Times New Roman" panose="02020603050405020304" pitchFamily="18" charset="0"/>
              </a:rPr>
              <a:t>“Nếu có một tia nằm trong một góc và tạo với hai cạnh của góc đó hai góc bằng nhau thì tia này là tia phân giác của góc đó”</a:t>
            </a:r>
          </a:p>
        </p:txBody>
      </p:sp>
      <p:cxnSp>
        <p:nvCxnSpPr>
          <p:cNvPr id="8" name="Straight Connector 7">
            <a:extLst>
              <a:ext uri="{FF2B5EF4-FFF2-40B4-BE49-F238E27FC236}">
                <a16:creationId xmlns:a16="http://schemas.microsoft.com/office/drawing/2014/main" id="{7DD4F6FD-70A0-47E9-BB57-933202E8EBB8}"/>
              </a:ext>
            </a:extLst>
          </p:cNvPr>
          <p:cNvCxnSpPr>
            <a:cxnSpLocks noChangeShapeType="1"/>
          </p:cNvCxnSpPr>
          <p:nvPr/>
        </p:nvCxnSpPr>
        <p:spPr bwMode="auto">
          <a:xfrm flipH="1">
            <a:off x="207963" y="2455863"/>
            <a:ext cx="2036762" cy="1154112"/>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50D73FEB-2421-4399-92BD-2BF3CB8F5151}"/>
              </a:ext>
            </a:extLst>
          </p:cNvPr>
          <p:cNvCxnSpPr>
            <a:cxnSpLocks noChangeShapeType="1"/>
          </p:cNvCxnSpPr>
          <p:nvPr/>
        </p:nvCxnSpPr>
        <p:spPr bwMode="auto">
          <a:xfrm>
            <a:off x="207963" y="3611563"/>
            <a:ext cx="2449512" cy="16668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5C2D2C77-AA69-422A-B3EA-6D9102D5BEB1}"/>
              </a:ext>
            </a:extLst>
          </p:cNvPr>
          <p:cNvCxnSpPr>
            <a:cxnSpLocks noChangeShapeType="1"/>
          </p:cNvCxnSpPr>
          <p:nvPr/>
        </p:nvCxnSpPr>
        <p:spPr bwMode="auto">
          <a:xfrm flipV="1">
            <a:off x="215900" y="3100388"/>
            <a:ext cx="2359025" cy="51593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15" name="Arc 14">
            <a:extLst>
              <a:ext uri="{FF2B5EF4-FFF2-40B4-BE49-F238E27FC236}">
                <a16:creationId xmlns:a16="http://schemas.microsoft.com/office/drawing/2014/main" id="{A61503F4-7276-4641-8843-50D817C7B70B}"/>
              </a:ext>
            </a:extLst>
          </p:cNvPr>
          <p:cNvSpPr/>
          <p:nvPr/>
        </p:nvSpPr>
        <p:spPr bwMode="auto">
          <a:xfrm>
            <a:off x="465138" y="3382963"/>
            <a:ext cx="203200" cy="263525"/>
          </a:xfrm>
          <a:prstGeom prst="arc">
            <a:avLst/>
          </a:prstGeom>
          <a:noFill/>
          <a:ln w="28575" cap="flat" cmpd="sng" algn="ctr">
            <a:solidFill>
              <a:schemeClr val="bg2"/>
            </a:solidFill>
            <a:prstDash val="solid"/>
            <a:round/>
            <a:headEnd type="none" w="sm" len="sm"/>
            <a:tailEnd type="none" w="sm" len="sm"/>
          </a:ln>
          <a:effectLst/>
        </p:spPr>
        <p:txBody>
          <a:bodyPr/>
          <a:lstStyle/>
          <a:p>
            <a:pPr eaLnBrk="1" hangingPunct="1">
              <a:defRPr/>
            </a:pPr>
            <a:endParaRPr lang="en-US" dirty="0">
              <a:cs typeface="Arial" charset="0"/>
            </a:endParaRPr>
          </a:p>
        </p:txBody>
      </p:sp>
      <p:sp>
        <p:nvSpPr>
          <p:cNvPr id="16" name="Arc 15">
            <a:extLst>
              <a:ext uri="{FF2B5EF4-FFF2-40B4-BE49-F238E27FC236}">
                <a16:creationId xmlns:a16="http://schemas.microsoft.com/office/drawing/2014/main" id="{6BA5531C-FAE7-4573-B524-7AEFD718FCF8}"/>
              </a:ext>
            </a:extLst>
          </p:cNvPr>
          <p:cNvSpPr/>
          <p:nvPr/>
        </p:nvSpPr>
        <p:spPr bwMode="auto">
          <a:xfrm>
            <a:off x="647700" y="3500438"/>
            <a:ext cx="46038" cy="25400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17" name="Object 16">
            <a:extLst>
              <a:ext uri="{FF2B5EF4-FFF2-40B4-BE49-F238E27FC236}">
                <a16:creationId xmlns:a16="http://schemas.microsoft.com/office/drawing/2014/main" id="{737DFBA4-CB05-4E6C-BCD2-B758F08A5665}"/>
              </a:ext>
            </a:extLst>
          </p:cNvPr>
          <p:cNvGraphicFramePr>
            <a:graphicFrameLocks noChangeAspect="1"/>
          </p:cNvGraphicFramePr>
          <p:nvPr/>
        </p:nvGraphicFramePr>
        <p:xfrm>
          <a:off x="-58738" y="3500438"/>
          <a:ext cx="334963" cy="312737"/>
        </p:xfrm>
        <a:graphic>
          <a:graphicData uri="http://schemas.openxmlformats.org/presentationml/2006/ole">
            <mc:AlternateContent xmlns:mc="http://schemas.openxmlformats.org/markup-compatibility/2006">
              <mc:Choice xmlns:v="urn:schemas-microsoft-com:vml" Requires="v">
                <p:oleObj name="Equation" r:id="rId4" imgW="164814" imgH="177492" progId="Equation.DSMT4">
                  <p:embed/>
                </p:oleObj>
              </mc:Choice>
              <mc:Fallback>
                <p:oleObj name="Equation" r:id="rId4" imgW="164814" imgH="177492"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3500438"/>
                        <a:ext cx="334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18A37EBD-1F4E-40B5-A2AC-E10EC0C493DB}"/>
              </a:ext>
            </a:extLst>
          </p:cNvPr>
          <p:cNvGraphicFramePr>
            <a:graphicFrameLocks noChangeAspect="1"/>
          </p:cNvGraphicFramePr>
          <p:nvPr/>
        </p:nvGraphicFramePr>
        <p:xfrm>
          <a:off x="2028825" y="2206625"/>
          <a:ext cx="325438" cy="287338"/>
        </p:xfrm>
        <a:graphic>
          <a:graphicData uri="http://schemas.openxmlformats.org/presentationml/2006/ole">
            <mc:AlternateContent xmlns:mc="http://schemas.openxmlformats.org/markup-compatibility/2006">
              <mc:Choice xmlns:v="urn:schemas-microsoft-com:vml" Requires="v">
                <p:oleObj name="Equation" r:id="rId6" imgW="164814" imgH="177492" progId="Equation.DSMT4">
                  <p:embed/>
                </p:oleObj>
              </mc:Choice>
              <mc:Fallback>
                <p:oleObj name="Equation" r:id="rId6" imgW="164814" imgH="177492"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8825" y="2206625"/>
                        <a:ext cx="325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3B99FB27-A9EC-4578-92E8-AABA409DBB66}"/>
              </a:ext>
            </a:extLst>
          </p:cNvPr>
          <p:cNvGraphicFramePr>
            <a:graphicFrameLocks noChangeAspect="1"/>
          </p:cNvGraphicFramePr>
          <p:nvPr/>
        </p:nvGraphicFramePr>
        <p:xfrm>
          <a:off x="2278063" y="2820988"/>
          <a:ext cx="366712" cy="315912"/>
        </p:xfrm>
        <a:graphic>
          <a:graphicData uri="http://schemas.openxmlformats.org/presentationml/2006/ole">
            <mc:AlternateContent xmlns:mc="http://schemas.openxmlformats.org/markup-compatibility/2006">
              <mc:Choice xmlns:v="urn:schemas-microsoft-com:vml" Requires="v">
                <p:oleObj name="Equation" r:id="rId8" imgW="190335" imgH="177646" progId="Equation.DSMT4">
                  <p:embed/>
                </p:oleObj>
              </mc:Choice>
              <mc:Fallback>
                <p:oleObj name="Equation" r:id="rId8" imgW="190335" imgH="177646"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8063" y="2820988"/>
                        <a:ext cx="3667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2E206FCD-87FE-4916-A7C2-E00E31579A0D}"/>
              </a:ext>
            </a:extLst>
          </p:cNvPr>
          <p:cNvGraphicFramePr>
            <a:graphicFrameLocks noChangeAspect="1"/>
          </p:cNvGraphicFramePr>
          <p:nvPr/>
        </p:nvGraphicFramePr>
        <p:xfrm>
          <a:off x="2433638" y="3778250"/>
          <a:ext cx="319087" cy="319088"/>
        </p:xfrm>
        <a:graphic>
          <a:graphicData uri="http://schemas.openxmlformats.org/presentationml/2006/ole">
            <mc:AlternateContent xmlns:mc="http://schemas.openxmlformats.org/markup-compatibility/2006">
              <mc:Choice xmlns:v="urn:schemas-microsoft-com:vml" Requires="v">
                <p:oleObj name="Equation" r:id="rId10" imgW="164957" imgH="190335" progId="Equation.DSMT4">
                  <p:embed/>
                </p:oleObj>
              </mc:Choice>
              <mc:Fallback>
                <p:oleObj name="Equation" r:id="rId10" imgW="164957" imgH="190335"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3638" y="3778250"/>
                        <a:ext cx="319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Connector 23">
            <a:extLst>
              <a:ext uri="{FF2B5EF4-FFF2-40B4-BE49-F238E27FC236}">
                <a16:creationId xmlns:a16="http://schemas.microsoft.com/office/drawing/2014/main" id="{DD0EA7D2-609C-44AF-A09C-6E0157C93DBE}"/>
              </a:ext>
            </a:extLst>
          </p:cNvPr>
          <p:cNvCxnSpPr>
            <a:cxnSpLocks noChangeShapeType="1"/>
          </p:cNvCxnSpPr>
          <p:nvPr/>
        </p:nvCxnSpPr>
        <p:spPr bwMode="auto">
          <a:xfrm flipV="1">
            <a:off x="4483100" y="2343150"/>
            <a:ext cx="0" cy="147002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F2E05CF5-B44A-42E2-92F7-675245CF596B}"/>
              </a:ext>
            </a:extLst>
          </p:cNvPr>
          <p:cNvCxnSpPr>
            <a:cxnSpLocks noChangeShapeType="1"/>
          </p:cNvCxnSpPr>
          <p:nvPr/>
        </p:nvCxnSpPr>
        <p:spPr bwMode="auto">
          <a:xfrm flipV="1">
            <a:off x="3865563" y="3311525"/>
            <a:ext cx="5056187" cy="23813"/>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ABA60EA1-7FAF-4E68-9B9F-8F7521C85E23}"/>
              </a:ext>
            </a:extLst>
          </p:cNvPr>
          <p:cNvSpPr txBox="1">
            <a:spLocks noChangeArrowheads="1"/>
          </p:cNvSpPr>
          <p:nvPr/>
        </p:nvSpPr>
        <p:spPr bwMode="auto">
          <a:xfrm>
            <a:off x="3816350" y="2633663"/>
            <a:ext cx="666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28" name="TextBox 27">
            <a:extLst>
              <a:ext uri="{FF2B5EF4-FFF2-40B4-BE49-F238E27FC236}">
                <a16:creationId xmlns:a16="http://schemas.microsoft.com/office/drawing/2014/main" id="{1D31D38E-C579-48CA-9CD8-BE18B32C3942}"/>
              </a:ext>
            </a:extLst>
          </p:cNvPr>
          <p:cNvSpPr txBox="1">
            <a:spLocks noChangeArrowheads="1"/>
          </p:cNvSpPr>
          <p:nvPr/>
        </p:nvSpPr>
        <p:spPr bwMode="auto">
          <a:xfrm>
            <a:off x="3829050" y="3333750"/>
            <a:ext cx="68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sp>
        <p:nvSpPr>
          <p:cNvPr id="29" name="TextBox 28">
            <a:extLst>
              <a:ext uri="{FF2B5EF4-FFF2-40B4-BE49-F238E27FC236}">
                <a16:creationId xmlns:a16="http://schemas.microsoft.com/office/drawing/2014/main" id="{CE77FA96-83A9-4984-B9C4-EF2C93A530BD}"/>
              </a:ext>
            </a:extLst>
          </p:cNvPr>
          <p:cNvSpPr txBox="1">
            <a:spLocks noChangeArrowheads="1"/>
          </p:cNvSpPr>
          <p:nvPr/>
        </p:nvSpPr>
        <p:spPr bwMode="auto">
          <a:xfrm>
            <a:off x="4516438" y="2341563"/>
            <a:ext cx="2771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Tia </a:t>
            </a: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nằm trong </a:t>
            </a:r>
          </a:p>
        </p:txBody>
      </p:sp>
      <p:graphicFrame>
        <p:nvGraphicFramePr>
          <p:cNvPr id="31" name="Object 30">
            <a:extLst>
              <a:ext uri="{FF2B5EF4-FFF2-40B4-BE49-F238E27FC236}">
                <a16:creationId xmlns:a16="http://schemas.microsoft.com/office/drawing/2014/main" id="{4DA21CA9-E19A-45CA-8C9C-915DD91E6299}"/>
              </a:ext>
            </a:extLst>
          </p:cNvPr>
          <p:cNvGraphicFramePr>
            <a:graphicFrameLocks noChangeAspect="1"/>
          </p:cNvGraphicFramePr>
          <p:nvPr/>
        </p:nvGraphicFramePr>
        <p:xfrm>
          <a:off x="7286625" y="2355850"/>
          <a:ext cx="733425" cy="457200"/>
        </p:xfrm>
        <a:graphic>
          <a:graphicData uri="http://schemas.openxmlformats.org/presentationml/2006/ole">
            <mc:AlternateContent xmlns:mc="http://schemas.openxmlformats.org/markup-compatibility/2006">
              <mc:Choice xmlns:v="urn:schemas-microsoft-com:vml" Requires="v">
                <p:oleObj name="Equation" r:id="rId12" imgW="393529" imgH="253890" progId="Equation.DSMT4">
                  <p:embed/>
                </p:oleObj>
              </mc:Choice>
              <mc:Fallback>
                <p:oleObj name="Equation" r:id="rId12" imgW="393529" imgH="25389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6625" y="235585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3FA0F5BE-ADCA-4E84-B1D3-785944ECF09F}"/>
              </a:ext>
            </a:extLst>
          </p:cNvPr>
          <p:cNvGraphicFramePr>
            <a:graphicFrameLocks noChangeAspect="1"/>
          </p:cNvGraphicFramePr>
          <p:nvPr/>
        </p:nvGraphicFramePr>
        <p:xfrm>
          <a:off x="4584700" y="2825750"/>
          <a:ext cx="1806575" cy="454025"/>
        </p:xfrm>
        <a:graphic>
          <a:graphicData uri="http://schemas.openxmlformats.org/presentationml/2006/ole">
            <mc:AlternateContent xmlns:mc="http://schemas.openxmlformats.org/markup-compatibility/2006">
              <mc:Choice xmlns:v="urn:schemas-microsoft-com:vml" Requires="v">
                <p:oleObj name="Equation" r:id="rId14" imgW="926698" imgH="253890" progId="Equation.DSMT4">
                  <p:embed/>
                </p:oleObj>
              </mc:Choice>
              <mc:Fallback>
                <p:oleObj name="Equation" r:id="rId14" imgW="926698" imgH="253890"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4700" y="2825750"/>
                        <a:ext cx="1806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a:extLst>
              <a:ext uri="{FF2B5EF4-FFF2-40B4-BE49-F238E27FC236}">
                <a16:creationId xmlns:a16="http://schemas.microsoft.com/office/drawing/2014/main" id="{FEEABC1B-F421-4A12-9EDB-21915689FE89}"/>
              </a:ext>
            </a:extLst>
          </p:cNvPr>
          <p:cNvSpPr txBox="1">
            <a:spLocks noChangeArrowheads="1"/>
          </p:cNvSpPr>
          <p:nvPr/>
        </p:nvSpPr>
        <p:spPr bwMode="auto">
          <a:xfrm>
            <a:off x="4537075" y="3357563"/>
            <a:ext cx="4627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là tia phân giác của </a:t>
            </a:r>
            <a:endParaRPr lang="en-US" altLang="en-US" sz="2800" i="1">
              <a:solidFill>
                <a:schemeClr val="bg2"/>
              </a:solidFill>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BC3C6E4D-82F5-4E75-8274-B521850CDC3F}"/>
              </a:ext>
            </a:extLst>
          </p:cNvPr>
          <p:cNvGraphicFramePr>
            <a:graphicFrameLocks noChangeAspect="1"/>
          </p:cNvGraphicFramePr>
          <p:nvPr/>
        </p:nvGraphicFramePr>
        <p:xfrm>
          <a:off x="8020050" y="3357563"/>
          <a:ext cx="693738" cy="476250"/>
        </p:xfrm>
        <a:graphic>
          <a:graphicData uri="http://schemas.openxmlformats.org/presentationml/2006/ole">
            <mc:AlternateContent xmlns:mc="http://schemas.openxmlformats.org/markup-compatibility/2006">
              <mc:Choice xmlns:v="urn:schemas-microsoft-com:vml" Requires="v">
                <p:oleObj name="Equation" r:id="rId16" imgW="393529" imgH="253890" progId="Equation.DSMT4">
                  <p:embed/>
                </p:oleObj>
              </mc:Choice>
              <mc:Fallback>
                <p:oleObj name="Equation" r:id="rId16" imgW="393529" imgH="253890"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20050" y="3357563"/>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1000"/>
                                        <p:tgtEl>
                                          <p:spTgt spid="3082"/>
                                        </p:tgtEl>
                                        <p:attrNameLst>
                                          <p:attrName>ppt_w</p:attrName>
                                        </p:attrNameLst>
                                      </p:cBhvr>
                                      <p:tavLst>
                                        <p:tav tm="0">
                                          <p:val>
                                            <p:strVal val="ppt_w"/>
                                          </p:val>
                                        </p:tav>
                                        <p:tav tm="100000">
                                          <p:val>
                                            <p:fltVal val="0"/>
                                          </p:val>
                                        </p:tav>
                                      </p:tavLst>
                                    </p:anim>
                                    <p:anim calcmode="lin" valueType="num">
                                      <p:cBhvr>
                                        <p:cTn id="7" dur="1000"/>
                                        <p:tgtEl>
                                          <p:spTgt spid="3082"/>
                                        </p:tgtEl>
                                        <p:attrNameLst>
                                          <p:attrName>ppt_h</p:attrName>
                                        </p:attrNameLst>
                                      </p:cBhvr>
                                      <p:tavLst>
                                        <p:tav tm="0">
                                          <p:val>
                                            <p:strVal val="ppt_h"/>
                                          </p:val>
                                        </p:tav>
                                        <p:tav tm="100000">
                                          <p:val>
                                            <p:fltVal val="0"/>
                                          </p:val>
                                        </p:tav>
                                      </p:tavLst>
                                    </p:anim>
                                    <p:anim calcmode="lin" valueType="num">
                                      <p:cBhvr>
                                        <p:cTn id="8" dur="1000"/>
                                        <p:tgtEl>
                                          <p:spTgt spid="3082"/>
                                        </p:tgtEl>
                                        <p:attrNameLst>
                                          <p:attrName>style.rotation</p:attrName>
                                        </p:attrNameLst>
                                      </p:cBhvr>
                                      <p:tavLst>
                                        <p:tav tm="0">
                                          <p:val>
                                            <p:fltVal val="0"/>
                                          </p:val>
                                        </p:tav>
                                        <p:tav tm="100000">
                                          <p:val>
                                            <p:fltVal val="90"/>
                                          </p:val>
                                        </p:tav>
                                      </p:tavLst>
                                    </p:anim>
                                    <p:animEffect transition="out" filter="fade">
                                      <p:cBhvr>
                                        <p:cTn id="9" dur="1000"/>
                                        <p:tgtEl>
                                          <p:spTgt spid="3082"/>
                                        </p:tgtEl>
                                      </p:cBhvr>
                                    </p:animEffect>
                                    <p:set>
                                      <p:cBhvr>
                                        <p:cTn id="10" dur="1" fill="hold">
                                          <p:stCondLst>
                                            <p:cond delay="999"/>
                                          </p:stCondLst>
                                        </p:cTn>
                                        <p:tgtEl>
                                          <p:spTgt spid="308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par>
                          <p:cTn id="72" fill="hold" nodeType="afterGroup">
                            <p:stCondLst>
                              <p:cond delay="500"/>
                            </p:stCondLst>
                            <p:childTnLst>
                              <p:par>
                                <p:cTn id="73" presetID="16" presetClass="entr" presetSubtype="21"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arn(inVertical)">
                                      <p:cBhvr>
                                        <p:cTn id="85" dur="500"/>
                                        <p:tgtEl>
                                          <p:spTgt spid="36"/>
                                        </p:tgtEl>
                                      </p:cBhvr>
                                    </p:animEffect>
                                  </p:childTnLst>
                                </p:cTn>
                              </p:par>
                              <p:par>
                                <p:cTn id="86" presetID="16" presetClass="entr" presetSubtype="21"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arn(inVertical)">
                                      <p:cBhvr>
                                        <p:cTn id="8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950072BE-8D7F-4076-B062-E35755F954AA}"/>
              </a:ext>
            </a:extLst>
          </p:cNvPr>
          <p:cNvSpPr/>
          <p:nvPr/>
        </p:nvSpPr>
        <p:spPr>
          <a:xfrm>
            <a:off x="554038" y="1195388"/>
            <a:ext cx="3503612" cy="2347912"/>
          </a:xfrm>
          <a:prstGeom prst="sun">
            <a:avLst>
              <a:gd name="adj" fmla="val 202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3BF7A2DF-01EF-4CA8-B634-9062F1F1941B}"/>
              </a:ext>
            </a:extLst>
          </p:cNvPr>
          <p:cNvSpPr txBox="1">
            <a:spLocks noChangeArrowheads="1"/>
          </p:cNvSpPr>
          <p:nvPr/>
        </p:nvSpPr>
        <p:spPr bwMode="auto">
          <a:xfrm>
            <a:off x="4343400" y="20955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b="1">
                <a:solidFill>
                  <a:srgbClr val="FF0000"/>
                </a:solidFill>
                <a:latin typeface="Times New Roman" panose="02020603050405020304" pitchFamily="18" charset="0"/>
              </a:rPr>
              <a:t>VẬN DỤNG</a:t>
            </a:r>
            <a:endParaRPr lang="en-US" altLang="en-US"/>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4AFB041A-033F-4EE5-84BA-D44AA5BA49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2649538"/>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19564E39-4EFB-4D9C-BA4C-BFDAA7D2F656}"/>
              </a:ext>
            </a:extLst>
          </p:cNvPr>
          <p:cNvSpPr txBox="1">
            <a:spLocks noChangeArrowheads="1"/>
          </p:cNvSpPr>
          <p:nvPr/>
        </p:nvSpPr>
        <p:spPr bwMode="auto">
          <a:xfrm>
            <a:off x="0" y="-128588"/>
            <a:ext cx="9296400" cy="53721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FontTx/>
              <a:buNone/>
              <a:defRPr/>
            </a:pPr>
            <a:endParaRPr lang="en-US" altLang="en-US" sz="2100" b="1" dirty="0">
              <a:solidFill>
                <a:srgbClr val="0070C0"/>
              </a:solidFill>
            </a:endParaRPr>
          </a:p>
          <a:p>
            <a:pPr defTabSz="685800" eaLnBrk="1" fontAlgn="auto" hangingPunct="1">
              <a:spcBef>
                <a:spcPct val="50000"/>
              </a:spcBef>
              <a:spcAft>
                <a:spcPts val="0"/>
              </a:spcAft>
              <a:buFontTx/>
              <a:buNone/>
              <a:defRPr/>
            </a:pPr>
            <a:r>
              <a:rPr lang="en-US" altLang="en-US" sz="2800" b="1" dirty="0">
                <a:solidFill>
                  <a:srgbClr val="0070C0"/>
                </a:solidFill>
                <a:latin typeface="Times New Roman" panose="02020603050405020304" pitchFamily="18" charset="0"/>
                <a:cs typeface="Times New Roman" panose="02020603050405020304" pitchFamily="18" charset="0"/>
              </a:rPr>
              <a:t>TRÒ CHƠI: AI NHANH NHẤT</a:t>
            </a:r>
          </a:p>
          <a:p>
            <a:pPr defTabSz="685800" eaLnBrk="1" fontAlgn="auto" hangingPunct="1">
              <a:spcBef>
                <a:spcPct val="50000"/>
              </a:spcBef>
              <a:spcAft>
                <a:spcPts val="0"/>
              </a:spcAft>
              <a:buFontTx/>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chơi</a:t>
            </a:r>
            <a:r>
              <a:rPr lang="en-US" altLang="en-US" sz="2800" b="1" dirty="0">
                <a:solidFill>
                  <a:srgbClr val="FF0000"/>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Nhiệm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vụ</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tìm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một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đang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che</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kín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bởi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lần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lượt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hỏi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mở</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khóa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gợi</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gắn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liền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với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bất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lúc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suốt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cuộc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4">
            <a:extLst>
              <a:ext uri="{FF2B5EF4-FFF2-40B4-BE49-F238E27FC236}">
                <a16:creationId xmlns:a16="http://schemas.microsoft.com/office/drawing/2014/main" id="{E67024CC-9D64-4536-88F2-8D5F64C16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4138"/>
            <a:ext cx="9463088"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5">
            <a:hlinkClick r:id="rId4" action="ppaction://hlinksldjump"/>
            <a:extLst>
              <a:ext uri="{FF2B5EF4-FFF2-40B4-BE49-F238E27FC236}">
                <a16:creationId xmlns:a16="http://schemas.microsoft.com/office/drawing/2014/main" id="{B2C161E3-8CF3-46C5-BF7C-C79B739955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1401763"/>
            <a:ext cx="4368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6" action="ppaction://hlinksldjump"/>
            <a:extLst>
              <a:ext uri="{FF2B5EF4-FFF2-40B4-BE49-F238E27FC236}">
                <a16:creationId xmlns:a16="http://schemas.microsoft.com/office/drawing/2014/main" id="{5B3C9A7C-2AA8-442D-8128-6EC1E815583E}"/>
              </a:ext>
            </a:extLst>
          </p:cNvPr>
          <p:cNvSpPr/>
          <p:nvPr/>
        </p:nvSpPr>
        <p:spPr>
          <a:xfrm>
            <a:off x="2490788" y="1390650"/>
            <a:ext cx="1420812" cy="2397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7" name="Rectangle 6">
            <a:hlinkClick r:id="rId7" action="ppaction://hlinksldjump"/>
            <a:extLst>
              <a:ext uri="{FF2B5EF4-FFF2-40B4-BE49-F238E27FC236}">
                <a16:creationId xmlns:a16="http://schemas.microsoft.com/office/drawing/2014/main" id="{712C314B-F35A-4CCD-9CA5-A8BD32E2FE50}"/>
              </a:ext>
            </a:extLst>
          </p:cNvPr>
          <p:cNvSpPr/>
          <p:nvPr/>
        </p:nvSpPr>
        <p:spPr>
          <a:xfrm>
            <a:off x="5402263" y="1401763"/>
            <a:ext cx="1420812" cy="23860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BC77EDC7-5C94-4E55-A5A1-20BFA826EE2E}"/>
              </a:ext>
            </a:extLst>
          </p:cNvPr>
          <p:cNvSpPr/>
          <p:nvPr/>
        </p:nvSpPr>
        <p:spPr>
          <a:xfrm>
            <a:off x="91408" y="267064"/>
            <a:ext cx="4668586"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4050" b="1"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AI NHANH NHẤT?</a:t>
            </a:r>
          </a:p>
        </p:txBody>
      </p:sp>
      <p:sp>
        <p:nvSpPr>
          <p:cNvPr id="2" name="TextBox 1">
            <a:extLst>
              <a:ext uri="{FF2B5EF4-FFF2-40B4-BE49-F238E27FC236}">
                <a16:creationId xmlns:a16="http://schemas.microsoft.com/office/drawing/2014/main" id="{4FD2E869-9E83-4066-BED1-6D17586CFC89}"/>
              </a:ext>
            </a:extLst>
          </p:cNvPr>
          <p:cNvSpPr txBox="1">
            <a:spLocks noChangeArrowheads="1"/>
          </p:cNvSpPr>
          <p:nvPr/>
        </p:nvSpPr>
        <p:spPr bwMode="auto">
          <a:xfrm>
            <a:off x="920750" y="2274888"/>
            <a:ext cx="1504950"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Nhạc</a:t>
            </a:r>
            <a:endParaRPr lang="en-US" sz="2800" dirty="0">
              <a:solidFill>
                <a:schemeClr val="bg1">
                  <a:lumMod val="50000"/>
                </a:schemeClr>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E425C2D6-11B8-4596-AE8A-44F6354DDFB4}"/>
              </a:ext>
            </a:extLst>
          </p:cNvPr>
          <p:cNvSpPr txBox="1">
            <a:spLocks noChangeArrowheads="1"/>
          </p:cNvSpPr>
          <p:nvPr/>
        </p:nvSpPr>
        <p:spPr bwMode="auto">
          <a:xfrm>
            <a:off x="6886575" y="2582863"/>
            <a:ext cx="1420813"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Lữ</a:t>
            </a:r>
            <a:endParaRPr lang="en-US" sz="2800" dirty="0">
              <a:solidFill>
                <a:schemeClr val="bg1">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FD795BB-5516-460C-924A-A89111BCDFB7}"/>
              </a:ext>
            </a:extLst>
          </p:cNvPr>
          <p:cNvSpPr txBox="1">
            <a:spLocks noChangeArrowheads="1"/>
          </p:cNvSpPr>
          <p:nvPr/>
        </p:nvSpPr>
        <p:spPr bwMode="auto">
          <a:xfrm>
            <a:off x="3614738" y="862013"/>
            <a:ext cx="2105025" cy="5222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Huệ</a:t>
            </a:r>
            <a:endParaRPr lang="en-US" sz="2800" dirty="0">
              <a:solidFill>
                <a:schemeClr val="bg1">
                  <a:lumMod val="50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46469EB-6E8B-4048-B7B9-E13FA36479CF}"/>
              </a:ext>
            </a:extLst>
          </p:cNvPr>
          <p:cNvSpPr txBox="1">
            <a:spLocks noChangeArrowheads="1"/>
          </p:cNvSpPr>
          <p:nvPr/>
        </p:nvSpPr>
        <p:spPr bwMode="auto">
          <a:xfrm>
            <a:off x="-65088" y="3941763"/>
            <a:ext cx="946467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vi-VN" altLang="en-US" sz="2800">
                <a:solidFill>
                  <a:srgbClr val="000000"/>
                </a:solidFill>
                <a:latin typeface="Times New Roman" panose="02020603050405020304" pitchFamily="18" charset="0"/>
                <a:cs typeface="Times New Roman" panose="02020603050405020304" pitchFamily="18" charset="0"/>
              </a:rPr>
              <a:t>Tượng “Tây Sơn tam kiệt”</a:t>
            </a:r>
            <a:endParaRPr lang="en-US" altLang="en-US" sz="280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a:t>
            </a:r>
            <a:r>
              <a:rPr lang="vi-VN" altLang="en-US" sz="2800">
                <a:solidFill>
                  <a:srgbClr val="000000"/>
                </a:solidFill>
                <a:latin typeface="Times New Roman" panose="02020603050405020304" pitchFamily="18" charset="0"/>
                <a:cs typeface="Times New Roman" panose="02020603050405020304" pitchFamily="18" charset="0"/>
              </a:rPr>
              <a:t>Đường hoa </a:t>
            </a:r>
            <a:r>
              <a:rPr lang="en-US" altLang="en-US" sz="2800">
                <a:solidFill>
                  <a:srgbClr val="000000"/>
                </a:solidFill>
                <a:latin typeface="Times New Roman" panose="02020603050405020304" pitchFamily="18" charset="0"/>
                <a:cs typeface="Times New Roman" panose="02020603050405020304" pitchFamily="18" charset="0"/>
              </a:rPr>
              <a:t>T</a:t>
            </a:r>
            <a:r>
              <a:rPr lang="vi-VN" altLang="en-US" sz="2800">
                <a:solidFill>
                  <a:srgbClr val="000000"/>
                </a:solidFill>
                <a:latin typeface="Times New Roman" panose="02020603050405020304" pitchFamily="18" charset="0"/>
                <a:cs typeface="Times New Roman" panose="02020603050405020304" pitchFamily="18" charset="0"/>
              </a:rPr>
              <a:t>hanh </a:t>
            </a:r>
            <a:r>
              <a:rPr lang="en-US" altLang="en-US" sz="2800">
                <a:solidFill>
                  <a:srgbClr val="000000"/>
                </a:solidFill>
                <a:latin typeface="Times New Roman" panose="02020603050405020304" pitchFamily="18" charset="0"/>
                <a:cs typeface="Times New Roman" panose="02020603050405020304" pitchFamily="18" charset="0"/>
              </a:rPr>
              <a:t>N</a:t>
            </a:r>
            <a:r>
              <a:rPr lang="vi-VN" altLang="en-US" sz="2800">
                <a:solidFill>
                  <a:srgbClr val="000000"/>
                </a:solidFill>
                <a:latin typeface="Times New Roman" panose="02020603050405020304" pitchFamily="18" charset="0"/>
                <a:cs typeface="Times New Roman" panose="02020603050405020304" pitchFamily="18" charset="0"/>
              </a:rPr>
              <a:t>iên ở TP Quy Nhơn, tỉnh Bình Định</a:t>
            </a:r>
            <a:r>
              <a:rPr lang="en-US" altLang="en-US" sz="2800">
                <a:solidFill>
                  <a:srgbClr val="000000"/>
                </a:solidFill>
                <a:latin typeface="Times New Roman" panose="02020603050405020304" pitchFamily="18" charset="0"/>
                <a:cs typeface="Times New Roman" panose="02020603050405020304" pitchFamily="18" charset="0"/>
              </a:rPr>
              <a:t>)</a:t>
            </a:r>
          </a:p>
        </p:txBody>
      </p:sp>
      <p:sp>
        <p:nvSpPr>
          <p:cNvPr id="14" name="Rectangle 13">
            <a:hlinkClick r:id="rId8" action="ppaction://hlinksldjump"/>
            <a:extLst>
              <a:ext uri="{FF2B5EF4-FFF2-40B4-BE49-F238E27FC236}">
                <a16:creationId xmlns:a16="http://schemas.microsoft.com/office/drawing/2014/main" id="{4517E1E5-7176-469E-B2D4-20D52DFEFDBA}"/>
              </a:ext>
            </a:extLst>
          </p:cNvPr>
          <p:cNvSpPr/>
          <p:nvPr/>
        </p:nvSpPr>
        <p:spPr>
          <a:xfrm>
            <a:off x="3938588" y="1401763"/>
            <a:ext cx="1435100" cy="238601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59404" name="Action Button: Home 21">
            <a:hlinkClick r:id="rId9" action="ppaction://hlinksldjump" highlightClick="1"/>
            <a:extLst>
              <a:ext uri="{FF2B5EF4-FFF2-40B4-BE49-F238E27FC236}">
                <a16:creationId xmlns:a16="http://schemas.microsoft.com/office/drawing/2014/main" id="{A77202C2-E884-4B44-AB87-30E877BBF88E}"/>
              </a:ext>
            </a:extLst>
          </p:cNvPr>
          <p:cNvSpPr>
            <a:spLocks noChangeArrowheads="1"/>
          </p:cNvSpPr>
          <p:nvPr/>
        </p:nvSpPr>
        <p:spPr bwMode="auto">
          <a:xfrm>
            <a:off x="8510588" y="4916488"/>
            <a:ext cx="633412" cy="369887"/>
          </a:xfrm>
          <a:prstGeom prst="actionButtonHome">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ox(in)">
                                      <p:cBhvr>
                                        <p:cTn id="10" dur="500"/>
                                        <p:tgtEl>
                                          <p:spTgt spid="286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3000"/>
                                        <p:tgtEl>
                                          <p:spTgt spid="2"/>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nodeType="afterGroup">
                            <p:stCondLst>
                              <p:cond delay="5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3000"/>
                                        <p:tgtEl>
                                          <p:spTgt spid="18"/>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nodeType="afterGroup">
                            <p:stCondLst>
                              <p:cond delay="500"/>
                            </p:stCondLst>
                            <p:childTnLst>
                              <p:par>
                                <p:cTn id="47" presetID="8"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3000"/>
                                        <p:tgtEl>
                                          <p:spTgt spid="19"/>
                                        </p:tgtEl>
                                      </p:cBhvr>
                                    </p:animEffec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9" presetClass="exit" presetSubtype="0" accel="100000" fill="hold" nodeType="click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 calcmode="lin" valueType="num">
                                      <p:cBhvr>
                                        <p:cTn id="56" dur="500"/>
                                        <p:tgtEl>
                                          <p:spTgt spid="17"/>
                                        </p:tgtEl>
                                        <p:attrNameLst>
                                          <p:attrName>style.rotation</p:attrName>
                                        </p:attrNameLst>
                                      </p:cBhvr>
                                      <p:tavLst>
                                        <p:tav tm="0">
                                          <p:val>
                                            <p:fltVal val="0"/>
                                          </p:val>
                                        </p:tav>
                                        <p:tav tm="100000">
                                          <p:val>
                                            <p:fltVal val="36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5" grpId="0" animBg="1"/>
      <p:bldP spid="5" grpId="1" animBg="1"/>
      <p:bldP spid="7" grpId="0" animBg="1"/>
      <p:bldP spid="7" grpId="1" animBg="1"/>
      <p:bldP spid="2" grpId="0" animBg="1"/>
      <p:bldP spid="18" grpId="0" animBg="1"/>
      <p:bldP spid="19" grpId="0" animBg="1"/>
      <p:bldP spid="3" grpId="0"/>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0A058A8D-B2E4-435F-A7C9-4B468D0D40E0}"/>
              </a:ext>
            </a:extLst>
          </p:cNvPr>
          <p:cNvSpPr/>
          <p:nvPr/>
        </p:nvSpPr>
        <p:spPr>
          <a:xfrm flipH="1">
            <a:off x="7620000" y="4746625"/>
            <a:ext cx="1498600" cy="39687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700">
              <a:solidFill>
                <a:prstClr val="white"/>
              </a:solidFill>
              <a:latin typeface="Arial" panose="020B0604020202020204" pitchFamily="34" charset="0"/>
            </a:endParaRPr>
          </a:p>
        </p:txBody>
      </p:sp>
      <p:pic>
        <p:nvPicPr>
          <p:cNvPr id="13" name="Picture 12">
            <a:extLst>
              <a:ext uri="{FF2B5EF4-FFF2-40B4-BE49-F238E27FC236}">
                <a16:creationId xmlns:a16="http://schemas.microsoft.com/office/drawing/2014/main" id="{686EA42F-413F-4571-AA52-D4E5592840FA}"/>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259763" y="1322388"/>
            <a:ext cx="815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3E9C7D5-0B9A-4FA2-ABB5-7C90B3C21455}"/>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548563" y="1660525"/>
            <a:ext cx="609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C686645-3ADB-4A1A-8CB5-43CB65D8F629}"/>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277225" y="1990725"/>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nip Diagonal Corner Rectangle 15">
            <a:extLst>
              <a:ext uri="{FF2B5EF4-FFF2-40B4-BE49-F238E27FC236}">
                <a16:creationId xmlns:a16="http://schemas.microsoft.com/office/drawing/2014/main" id="{6B98916B-6F59-4435-82B6-CFBFD0C2FB49}"/>
              </a:ext>
            </a:extLst>
          </p:cNvPr>
          <p:cNvSpPr/>
          <p:nvPr/>
        </p:nvSpPr>
        <p:spPr>
          <a:xfrm>
            <a:off x="0" y="25400"/>
            <a:ext cx="9144000" cy="901700"/>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9B0225E-223C-48C1-9E04-2A2796E65311}"/>
              </a:ext>
            </a:extLst>
          </p:cNvPr>
          <p:cNvSpPr/>
          <p:nvPr/>
        </p:nvSpPr>
        <p:spPr>
          <a:xfrm>
            <a:off x="7938" y="1238250"/>
            <a:ext cx="6273800"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A.</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vi-VN" sz="2800" dirty="0">
                <a:solidFill>
                  <a:srgbClr val="FFFF00"/>
                </a:solidFill>
                <a:latin typeface="Times New Roman" panose="02020603050405020304" pitchFamily="18" charset="0"/>
                <a:cs typeface="Times New Roman" panose="02020603050405020304" pitchFamily="18" charset="0"/>
              </a:rPr>
              <a:t> </a:t>
            </a:r>
          </a:p>
        </p:txBody>
      </p:sp>
      <p:sp>
        <p:nvSpPr>
          <p:cNvPr id="18" name="Cloud 17">
            <a:extLst>
              <a:ext uri="{FF2B5EF4-FFF2-40B4-BE49-F238E27FC236}">
                <a16:creationId xmlns:a16="http://schemas.microsoft.com/office/drawing/2014/main" id="{D387DA23-EB9A-4002-B212-51754810D595}"/>
              </a:ext>
            </a:extLst>
          </p:cNvPr>
          <p:cNvSpPr/>
          <p:nvPr/>
        </p:nvSpPr>
        <p:spPr>
          <a:xfrm>
            <a:off x="-530225" y="3641725"/>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19" name="Cloud 18">
            <a:extLst>
              <a:ext uri="{FF2B5EF4-FFF2-40B4-BE49-F238E27FC236}">
                <a16:creationId xmlns:a16="http://schemas.microsoft.com/office/drawing/2014/main" id="{10EED7F9-8D3B-4249-BB6D-A16DA19C6AE5}"/>
              </a:ext>
            </a:extLst>
          </p:cNvPr>
          <p:cNvSpPr/>
          <p:nvPr/>
        </p:nvSpPr>
        <p:spPr>
          <a:xfrm>
            <a:off x="10206038" y="3586163"/>
            <a:ext cx="669925" cy="3079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01D66B57-9A04-4A06-B25D-D26490A49DFE}"/>
              </a:ext>
            </a:extLst>
          </p:cNvPr>
          <p:cNvSpPr/>
          <p:nvPr/>
        </p:nvSpPr>
        <p:spPr>
          <a:xfrm>
            <a:off x="0" y="1931988"/>
            <a:ext cx="6281738"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B.</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8FA2231-1F9E-443C-B33D-E710BC9A1DCA}"/>
              </a:ext>
            </a:extLst>
          </p:cNvPr>
          <p:cNvSpPr/>
          <p:nvPr/>
        </p:nvSpPr>
        <p:spPr>
          <a:xfrm>
            <a:off x="0" y="2635250"/>
            <a:ext cx="9118600" cy="8112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nằm</a:t>
            </a:r>
            <a:r>
              <a:rPr lang="vi-VN" sz="28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giữa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3BA32AA-8D1F-4736-96D8-E1CCA19D9FEA}"/>
              </a:ext>
            </a:extLst>
          </p:cNvPr>
          <p:cNvSpPr/>
          <p:nvPr/>
        </p:nvSpPr>
        <p:spPr>
          <a:xfrm>
            <a:off x="7938" y="3937000"/>
            <a:ext cx="913606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D.</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Nếu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 = IB</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r>
              <a:rPr lang="vi-VN" sz="2800" dirty="0">
                <a:solidFill>
                  <a:srgbClr val="FFFF00"/>
                </a:solidFill>
                <a:latin typeface="Times New Roman" panose="02020603050405020304" pitchFamily="18" charset="0"/>
                <a:cs typeface="Times New Roman" panose="02020603050405020304" pitchFamily="18" charset="0"/>
              </a:rPr>
              <a:t> </a:t>
            </a:r>
          </a:p>
        </p:txBody>
      </p:sp>
      <p:pic>
        <p:nvPicPr>
          <p:cNvPr id="23" name="Picture 22">
            <a:extLst>
              <a:ext uri="{FF2B5EF4-FFF2-40B4-BE49-F238E27FC236}">
                <a16:creationId xmlns:a16="http://schemas.microsoft.com/office/drawing/2014/main" id="{26392122-2B63-4EB7-AC60-8F8D8170ADDA}"/>
              </a:ext>
            </a:extLst>
          </p:cNvPr>
          <p:cNvPicPr>
            <a:picLocks noChangeAspect="1"/>
          </p:cNvPicPr>
          <p:nvPr/>
        </p:nvPicPr>
        <p:blipFill rotWithShape="1">
          <a:blip r:embed="rId10" cstate="print">
            <a:duotone>
              <a:prstClr val="black"/>
              <a:schemeClr val="accent6">
                <a:tint val="45000"/>
                <a:satMod val="400000"/>
              </a:schemeClr>
            </a:duotone>
          </a:blip>
          <a:srcRect r="-5485"/>
          <a:stretch/>
        </p:blipFill>
        <p:spPr>
          <a:xfrm>
            <a:off x="5482574" y="1238765"/>
            <a:ext cx="663853" cy="398283"/>
          </a:xfrm>
          <a:prstGeom prst="rect">
            <a:avLst/>
          </a:prstGeom>
        </p:spPr>
      </p:pic>
      <p:pic>
        <p:nvPicPr>
          <p:cNvPr id="24" name="Picture 23">
            <a:extLst>
              <a:ext uri="{FF2B5EF4-FFF2-40B4-BE49-F238E27FC236}">
                <a16:creationId xmlns:a16="http://schemas.microsoft.com/office/drawing/2014/main" id="{E6976246-B421-4587-BCBE-9E8BB66FC40A}"/>
              </a:ext>
            </a:extLst>
          </p:cNvPr>
          <p:cNvPicPr>
            <a:picLocks noChangeAspect="1"/>
          </p:cNvPicPr>
          <p:nvPr/>
        </p:nvPicPr>
        <p:blipFill rotWithShape="1">
          <a:blip r:embed="rId11" cstate="print">
            <a:duotone>
              <a:prstClr val="black"/>
              <a:schemeClr val="accent2">
                <a:tint val="45000"/>
                <a:satMod val="400000"/>
              </a:schemeClr>
            </a:duotone>
          </a:blip>
          <a:srcRect r="3472"/>
          <a:stretch/>
        </p:blipFill>
        <p:spPr>
          <a:xfrm>
            <a:off x="8369532" y="3040121"/>
            <a:ext cx="488718" cy="405651"/>
          </a:xfrm>
          <a:prstGeom prst="rect">
            <a:avLst/>
          </a:prstGeom>
        </p:spPr>
      </p:pic>
      <p:pic>
        <p:nvPicPr>
          <p:cNvPr id="25" name="Picture 24">
            <a:extLst>
              <a:ext uri="{FF2B5EF4-FFF2-40B4-BE49-F238E27FC236}">
                <a16:creationId xmlns:a16="http://schemas.microsoft.com/office/drawing/2014/main" id="{66F4E6C2-DBB8-45FA-B13E-9FAC6487843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50275" y="3922713"/>
            <a:ext cx="4222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4B37585-C9DC-4387-97AB-1EEBD0E8AAE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83225" y="1930400"/>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13"/>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1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5"/>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0000" fill="hold"/>
                                        <p:tgtEl>
                                          <p:spTgt spid="18"/>
                                        </p:tgtEl>
                                        <p:attrNameLst>
                                          <p:attrName>ppt_x</p:attrName>
                                        </p:attrNameLst>
                                      </p:cBhvr>
                                      <p:tavLst>
                                        <p:tav tm="0">
                                          <p:val>
                                            <p:strVal val="1+#ppt_w/2"/>
                                          </p:val>
                                        </p:tav>
                                        <p:tav tm="100000">
                                          <p:val>
                                            <p:strVal val="#ppt_x"/>
                                          </p:val>
                                        </p:tav>
                                      </p:tavLst>
                                    </p:anim>
                                    <p:anim calcmode="lin" valueType="num">
                                      <p:cBhvr additive="base">
                                        <p:cTn id="39" dur="200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20000" fill="hold"/>
                                        <p:tgtEl>
                                          <p:spTgt spid="19"/>
                                        </p:tgtEl>
                                        <p:attrNameLst>
                                          <p:attrName>ppt_x</p:attrName>
                                        </p:attrNameLst>
                                      </p:cBhvr>
                                      <p:tavLst>
                                        <p:tav tm="0">
                                          <p:val>
                                            <p:strVal val="0-#ppt_w/2"/>
                                          </p:val>
                                        </p:tav>
                                        <p:tav tm="100000">
                                          <p:val>
                                            <p:strVal val="#ppt_x"/>
                                          </p:val>
                                        </p:tav>
                                      </p:tavLst>
                                    </p:anim>
                                    <p:anim calcmode="lin" valueType="num">
                                      <p:cBhvr additive="base">
                                        <p:cTn id="43" dur="20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17"/>
                                        </p:tgtEl>
                                        <p:attrNameLst>
                                          <p:attrName>fillcolor</p:attrName>
                                        </p:attrNameLst>
                                      </p:cBhvr>
                                      <p:to>
                                        <a:srgbClr val="FFF2CC"/>
                                      </p:to>
                                    </p:animClr>
                                    <p:set>
                                      <p:cBhvr>
                                        <p:cTn id="49" dur="250" fill="hold"/>
                                        <p:tgtEl>
                                          <p:spTgt spid="17"/>
                                        </p:tgtEl>
                                        <p:attrNameLst>
                                          <p:attrName>fill.type</p:attrName>
                                        </p:attrNameLst>
                                      </p:cBhvr>
                                      <p:to>
                                        <p:strVal val="solid"/>
                                      </p:to>
                                    </p:set>
                                    <p:set>
                                      <p:cBhvr>
                                        <p:cTn id="50" dur="250" fill="hold"/>
                                        <p:tgtEl>
                                          <p:spTgt spid="1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strVal val="4*#ppt_w"/>
                                          </p:val>
                                        </p:tav>
                                        <p:tav tm="100000">
                                          <p:val>
                                            <p:strVal val="#ppt_w"/>
                                          </p:val>
                                        </p:tav>
                                      </p:tavLst>
                                    </p:anim>
                                    <p:anim calcmode="lin" valueType="num">
                                      <p:cBhvr>
                                        <p:cTn id="54"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17"/>
                                        </p:tgtEl>
                                        <p:attrNameLst>
                                          <p:attrName>fillcolor</p:attrName>
                                        </p:attrNameLst>
                                      </p:cBhvr>
                                      <p:to>
                                        <a:srgbClr val="00B050"/>
                                      </p:to>
                                    </p:animClr>
                                    <p:set>
                                      <p:cBhvr>
                                        <p:cTn id="57" dur="250" fill="hold"/>
                                        <p:tgtEl>
                                          <p:spTgt spid="17"/>
                                        </p:tgtEl>
                                        <p:attrNameLst>
                                          <p:attrName>fill.type</p:attrName>
                                        </p:attrNameLst>
                                      </p:cBhvr>
                                      <p:to>
                                        <p:strVal val="solid"/>
                                      </p:to>
                                    </p:set>
                                    <p:set>
                                      <p:cBhvr>
                                        <p:cTn id="5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20"/>
                                        </p:tgtEl>
                                        <p:attrNameLst>
                                          <p:attrName>fillcolor</p:attrName>
                                        </p:attrNameLst>
                                      </p:cBhvr>
                                      <p:to>
                                        <a:srgbClr val="FFF2CC"/>
                                      </p:to>
                                    </p:animClr>
                                    <p:set>
                                      <p:cBhvr>
                                        <p:cTn id="64" dur="250" fill="hold"/>
                                        <p:tgtEl>
                                          <p:spTgt spid="20"/>
                                        </p:tgtEl>
                                        <p:attrNameLst>
                                          <p:attrName>fill.type</p:attrName>
                                        </p:attrNameLst>
                                      </p:cBhvr>
                                      <p:to>
                                        <p:strVal val="solid"/>
                                      </p:to>
                                    </p:set>
                                    <p:set>
                                      <p:cBhvr>
                                        <p:cTn id="65" dur="25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20"/>
                                        </p:tgtEl>
                                        <p:attrNameLst>
                                          <p:attrName>fillcolor</p:attrName>
                                        </p:attrNameLst>
                                      </p:cBhvr>
                                      <p:to>
                                        <a:srgbClr val="FFFF00"/>
                                      </p:to>
                                    </p:animClr>
                                    <p:set>
                                      <p:cBhvr>
                                        <p:cTn id="72" dur="250" fill="hold"/>
                                        <p:tgtEl>
                                          <p:spTgt spid="20"/>
                                        </p:tgtEl>
                                        <p:attrNameLst>
                                          <p:attrName>fill.type</p:attrName>
                                        </p:attrNameLst>
                                      </p:cBhvr>
                                      <p:to>
                                        <p:strVal val="solid"/>
                                      </p:to>
                                    </p:set>
                                    <p:set>
                                      <p:cBhvr>
                                        <p:cTn id="73"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21"/>
                                        </p:tgtEl>
                                        <p:attrNameLst>
                                          <p:attrName>fillcolor</p:attrName>
                                        </p:attrNameLst>
                                      </p:cBhvr>
                                      <p:to>
                                        <a:srgbClr val="FFF2CC"/>
                                      </p:to>
                                    </p:animClr>
                                    <p:set>
                                      <p:cBhvr>
                                        <p:cTn id="79" dur="250" fill="hold"/>
                                        <p:tgtEl>
                                          <p:spTgt spid="21"/>
                                        </p:tgtEl>
                                        <p:attrNameLst>
                                          <p:attrName>fill.type</p:attrName>
                                        </p:attrNameLst>
                                      </p:cBhvr>
                                      <p:to>
                                        <p:strVal val="solid"/>
                                      </p:to>
                                    </p:set>
                                    <p:set>
                                      <p:cBhvr>
                                        <p:cTn id="80" dur="250" fill="hold"/>
                                        <p:tgtEl>
                                          <p:spTgt spid="21"/>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strVal val="4*#ppt_w"/>
                                          </p:val>
                                        </p:tav>
                                        <p:tav tm="100000">
                                          <p:val>
                                            <p:strVal val="#ppt_w"/>
                                          </p:val>
                                        </p:tav>
                                      </p:tavLst>
                                    </p:anim>
                                    <p:anim calcmode="lin" valueType="num">
                                      <p:cBhvr>
                                        <p:cTn id="8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21"/>
                                        </p:tgtEl>
                                        <p:attrNameLst>
                                          <p:attrName>fillcolor</p:attrName>
                                        </p:attrNameLst>
                                      </p:cBhvr>
                                      <p:to>
                                        <a:srgbClr val="FFFF00"/>
                                      </p:to>
                                    </p:animClr>
                                    <p:set>
                                      <p:cBhvr>
                                        <p:cTn id="87" dur="250" fill="hold"/>
                                        <p:tgtEl>
                                          <p:spTgt spid="21"/>
                                        </p:tgtEl>
                                        <p:attrNameLst>
                                          <p:attrName>fill.type</p:attrName>
                                        </p:attrNameLst>
                                      </p:cBhvr>
                                      <p:to>
                                        <p:strVal val="solid"/>
                                      </p:to>
                                    </p:set>
                                    <p:set>
                                      <p:cBhvr>
                                        <p:cTn id="88"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22"/>
                                        </p:tgtEl>
                                        <p:attrNameLst>
                                          <p:attrName>fillcolor</p:attrName>
                                        </p:attrNameLst>
                                      </p:cBhvr>
                                      <p:to>
                                        <a:srgbClr val="FFF2CC"/>
                                      </p:to>
                                    </p:animClr>
                                    <p:set>
                                      <p:cBhvr>
                                        <p:cTn id="94" dur="250" fill="hold"/>
                                        <p:tgtEl>
                                          <p:spTgt spid="22"/>
                                        </p:tgtEl>
                                        <p:attrNameLst>
                                          <p:attrName>fill.type</p:attrName>
                                        </p:attrNameLst>
                                      </p:cBhvr>
                                      <p:to>
                                        <p:strVal val="solid"/>
                                      </p:to>
                                    </p:set>
                                    <p:set>
                                      <p:cBhvr>
                                        <p:cTn id="95" dur="250" fill="hold"/>
                                        <p:tgtEl>
                                          <p:spTgt spid="22"/>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 calcmode="lin" valueType="num">
                                      <p:cBhvr>
                                        <p:cTn id="98" dur="250" fill="hold"/>
                                        <p:tgtEl>
                                          <p:spTgt spid="25"/>
                                        </p:tgtEl>
                                        <p:attrNameLst>
                                          <p:attrName>ppt_w</p:attrName>
                                        </p:attrNameLst>
                                      </p:cBhvr>
                                      <p:tavLst>
                                        <p:tav tm="0">
                                          <p:val>
                                            <p:strVal val="4*#ppt_w"/>
                                          </p:val>
                                        </p:tav>
                                        <p:tav tm="100000">
                                          <p:val>
                                            <p:strVal val="#ppt_w"/>
                                          </p:val>
                                        </p:tav>
                                      </p:tavLst>
                                    </p:anim>
                                    <p:anim calcmode="lin" valueType="num">
                                      <p:cBhvr>
                                        <p:cTn id="99"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2"/>
                                        </p:tgtEl>
                                        <p:attrNameLst>
                                          <p:attrName>fillcolor</p:attrName>
                                        </p:attrNameLst>
                                      </p:cBhvr>
                                      <p:to>
                                        <a:srgbClr val="FFFF00"/>
                                      </p:to>
                                    </p:animClr>
                                    <p:set>
                                      <p:cBhvr>
                                        <p:cTn id="102" dur="250" fill="hold"/>
                                        <p:tgtEl>
                                          <p:spTgt spid="22"/>
                                        </p:tgtEl>
                                        <p:attrNameLst>
                                          <p:attrName>fill.type</p:attrName>
                                        </p:attrNameLst>
                                      </p:cBhvr>
                                      <p:to>
                                        <p:strVal val="solid"/>
                                      </p:to>
                                    </p:set>
                                    <p:set>
                                      <p:cBhvr>
                                        <p:cTn id="103"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16" grpId="0" animBg="1"/>
      <p:bldP spid="17"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E29AA114-829F-4EE9-B0D3-DEC5743027AB}"/>
              </a:ext>
            </a:extLst>
          </p:cNvPr>
          <p:cNvSpPr/>
          <p:nvPr/>
        </p:nvSpPr>
        <p:spPr>
          <a:xfrm flipH="1">
            <a:off x="7643813" y="4718050"/>
            <a:ext cx="1498600"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400">
              <a:solidFill>
                <a:prstClr val="white"/>
              </a:solidFill>
              <a:latin typeface="Arial" panose="020B0604020202020204" pitchFamily="34" charset="0"/>
            </a:endParaRPr>
          </a:p>
        </p:txBody>
      </p:sp>
      <p:pic>
        <p:nvPicPr>
          <p:cNvPr id="8" name="Picture 7">
            <a:extLst>
              <a:ext uri="{FF2B5EF4-FFF2-40B4-BE49-F238E27FC236}">
                <a16:creationId xmlns:a16="http://schemas.microsoft.com/office/drawing/2014/main" id="{F0480DA3-66EC-4F83-9923-43BA597B5BC1}"/>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310563" y="2827338"/>
            <a:ext cx="8143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05026F3-A808-49CC-A3F8-DB37F367DE1A}"/>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700963" y="3271838"/>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055ECF6-BB5F-4E0F-9C96-DFAA23F5A38F}"/>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389938" y="3436938"/>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a:extLst>
              <a:ext uri="{FF2B5EF4-FFF2-40B4-BE49-F238E27FC236}">
                <a16:creationId xmlns:a16="http://schemas.microsoft.com/office/drawing/2014/main" id="{54B49894-8AC3-453F-B7E7-9C8FCFFB0E37}"/>
              </a:ext>
            </a:extLst>
          </p:cNvPr>
          <p:cNvSpPr/>
          <p:nvPr/>
        </p:nvSpPr>
        <p:spPr>
          <a:xfrm>
            <a:off x="-23813" y="0"/>
            <a:ext cx="9167813" cy="1709738"/>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2:</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Nếu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vuông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góc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với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nhau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thì</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kia</a:t>
            </a:r>
            <a:r>
              <a:rPr lang="en-US" sz="2800" i="1" dirty="0">
                <a:solidFill>
                  <a:schemeClr val="bg1"/>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6E4ABA-5E8A-4CF9-867A-C9317F5A46B8}"/>
              </a:ext>
            </a:extLst>
          </p:cNvPr>
          <p:cNvSpPr/>
          <p:nvPr/>
        </p:nvSpPr>
        <p:spPr>
          <a:xfrm>
            <a:off x="887413" y="2157413"/>
            <a:ext cx="193992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SAI</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98D062C1-ACBE-4290-9EB3-A5FDC6723168}"/>
              </a:ext>
            </a:extLst>
          </p:cNvPr>
          <p:cNvSpPr/>
          <p:nvPr/>
        </p:nvSpPr>
        <p:spPr>
          <a:xfrm>
            <a:off x="-584200" y="3754438"/>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4" name="Cloud 13">
            <a:extLst>
              <a:ext uri="{FF2B5EF4-FFF2-40B4-BE49-F238E27FC236}">
                <a16:creationId xmlns:a16="http://schemas.microsoft.com/office/drawing/2014/main" id="{8E1E179B-FF5A-4A89-89A9-F6090F361CB9}"/>
              </a:ext>
            </a:extLst>
          </p:cNvPr>
          <p:cNvSpPr/>
          <p:nvPr/>
        </p:nvSpPr>
        <p:spPr>
          <a:xfrm>
            <a:off x="10153650" y="3641725"/>
            <a:ext cx="668338" cy="3095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5" name="Rectangle 14">
            <a:extLst>
              <a:ext uri="{FF2B5EF4-FFF2-40B4-BE49-F238E27FC236}">
                <a16:creationId xmlns:a16="http://schemas.microsoft.com/office/drawing/2014/main" id="{3E30181D-B455-4566-BF1D-18A04349A304}"/>
              </a:ext>
            </a:extLst>
          </p:cNvPr>
          <p:cNvSpPr/>
          <p:nvPr/>
        </p:nvSpPr>
        <p:spPr>
          <a:xfrm>
            <a:off x="4441825" y="2138363"/>
            <a:ext cx="218757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ĐÚNG</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8022230D-FA65-46D8-B68D-F77A48A1DD7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2174875"/>
            <a:ext cx="60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52B1D84-AA03-4C2C-AC44-F6B588964D4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7100" y="2157413"/>
            <a:ext cx="60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0"/>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0" fill="hold"/>
                                        <p:tgtEl>
                                          <p:spTgt spid="13"/>
                                        </p:tgtEl>
                                        <p:attrNameLst>
                                          <p:attrName>ppt_x</p:attrName>
                                        </p:attrNameLst>
                                      </p:cBhvr>
                                      <p:tavLst>
                                        <p:tav tm="0">
                                          <p:val>
                                            <p:strVal val="1+#ppt_w/2"/>
                                          </p:val>
                                        </p:tav>
                                        <p:tav tm="100000">
                                          <p:val>
                                            <p:strVal val="#ppt_x"/>
                                          </p:val>
                                        </p:tav>
                                      </p:tavLst>
                                    </p:anim>
                                    <p:anim calcmode="lin" valueType="num">
                                      <p:cBhvr additive="base">
                                        <p:cTn id="29" dur="200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0" fill="hold"/>
                                        <p:tgtEl>
                                          <p:spTgt spid="14"/>
                                        </p:tgtEl>
                                        <p:attrNameLst>
                                          <p:attrName>ppt_x</p:attrName>
                                        </p:attrNameLst>
                                      </p:cBhvr>
                                      <p:tavLst>
                                        <p:tav tm="0">
                                          <p:val>
                                            <p:strVal val="0-#ppt_w/2"/>
                                          </p:val>
                                        </p:tav>
                                        <p:tav tm="100000">
                                          <p:val>
                                            <p:strVal val="#ppt_x"/>
                                          </p:val>
                                        </p:tav>
                                      </p:tavLst>
                                    </p:anim>
                                    <p:anim calcmode="lin" valueType="num">
                                      <p:cBhvr additive="base">
                                        <p:cTn id="3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12"/>
                                        </p:tgtEl>
                                        <p:attrNameLst>
                                          <p:attrName>fillcolor</p:attrName>
                                        </p:attrNameLst>
                                      </p:cBhvr>
                                      <p:to>
                                        <a:srgbClr val="FFF2CC"/>
                                      </p:to>
                                    </p:animClr>
                                    <p:set>
                                      <p:cBhvr>
                                        <p:cTn id="39" dur="250" fill="hold"/>
                                        <p:tgtEl>
                                          <p:spTgt spid="12"/>
                                        </p:tgtEl>
                                        <p:attrNameLst>
                                          <p:attrName>fill.type</p:attrName>
                                        </p:attrNameLst>
                                      </p:cBhvr>
                                      <p:to>
                                        <p:strVal val="solid"/>
                                      </p:to>
                                    </p:set>
                                    <p:set>
                                      <p:cBhvr>
                                        <p:cTn id="40" dur="250" fill="hold"/>
                                        <p:tgtEl>
                                          <p:spTgt spid="1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strVal val="4*#ppt_w"/>
                                          </p:val>
                                        </p:tav>
                                        <p:tav tm="100000">
                                          <p:val>
                                            <p:strVal val="#ppt_w"/>
                                          </p:val>
                                        </p:tav>
                                      </p:tavLst>
                                    </p:anim>
                                    <p:anim calcmode="lin" valueType="num">
                                      <p:cBhvr>
                                        <p:cTn id="4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par>
                                <p:cTn id="45" presetID="1" presetClass="emph" presetSubtype="2" fill="hold" nodeType="withEffect">
                                  <p:stCondLst>
                                    <p:cond delay="1000"/>
                                  </p:stCondLst>
                                  <p:childTnLst>
                                    <p:animClr clrSpc="rgb" dir="cw">
                                      <p:cBhvr>
                                        <p:cTn id="46" dur="250" fill="hold"/>
                                        <p:tgtEl>
                                          <p:spTgt spid="12"/>
                                        </p:tgtEl>
                                        <p:attrNameLst>
                                          <p:attrName>fillcolor</p:attrName>
                                        </p:attrNameLst>
                                      </p:cBhvr>
                                      <p:to>
                                        <a:srgbClr val="FFFF00"/>
                                      </p:to>
                                    </p:animClr>
                                    <p:set>
                                      <p:cBhvr>
                                        <p:cTn id="47" dur="250" fill="hold"/>
                                        <p:tgtEl>
                                          <p:spTgt spid="12"/>
                                        </p:tgtEl>
                                        <p:attrNameLst>
                                          <p:attrName>fill.type</p:attrName>
                                        </p:attrNameLst>
                                      </p:cBhvr>
                                      <p:to>
                                        <p:strVal val="solid"/>
                                      </p:to>
                                    </p:set>
                                    <p:set>
                                      <p:cBhvr>
                                        <p:cTn id="4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15"/>
                                        </p:tgtEl>
                                        <p:attrNameLst>
                                          <p:attrName>fillcolor</p:attrName>
                                        </p:attrNameLst>
                                      </p:cBhvr>
                                      <p:to>
                                        <a:srgbClr val="FFF2CC"/>
                                      </p:to>
                                    </p:animClr>
                                    <p:set>
                                      <p:cBhvr>
                                        <p:cTn id="54" dur="250" fill="hold"/>
                                        <p:tgtEl>
                                          <p:spTgt spid="15"/>
                                        </p:tgtEl>
                                        <p:attrNameLst>
                                          <p:attrName>fill.type</p:attrName>
                                        </p:attrNameLst>
                                      </p:cBhvr>
                                      <p:to>
                                        <p:strVal val="solid"/>
                                      </p:to>
                                    </p:set>
                                    <p:set>
                                      <p:cBhvr>
                                        <p:cTn id="55" dur="25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5" name="Check mark.wav"/>
                                        </p:tgtEl>
                                      </p:cMediaNode>
                                    </p:audio>
                                  </p:subTnLst>
                                </p:cTn>
                              </p:par>
                              <p:par>
                                <p:cTn id="60" presetID="1" presetClass="emph" presetSubtype="2" fill="hold" nodeType="withEffect">
                                  <p:stCondLst>
                                    <p:cond delay="1000"/>
                                  </p:stCondLst>
                                  <p:childTnLst>
                                    <p:animClr clrSpc="rgb" dir="cw">
                                      <p:cBhvr>
                                        <p:cTn id="61" dur="250" fill="hold"/>
                                        <p:tgtEl>
                                          <p:spTgt spid="15"/>
                                        </p:tgtEl>
                                        <p:attrNameLst>
                                          <p:attrName>fillcolor</p:attrName>
                                        </p:attrNameLst>
                                      </p:cBhvr>
                                      <p:to>
                                        <a:srgbClr val="00B050"/>
                                      </p:to>
                                    </p:animClr>
                                    <p:set>
                                      <p:cBhvr>
                                        <p:cTn id="62" dur="250" fill="hold"/>
                                        <p:tgtEl>
                                          <p:spTgt spid="15"/>
                                        </p:tgtEl>
                                        <p:attrNameLst>
                                          <p:attrName>fill.type</p:attrName>
                                        </p:attrNameLst>
                                      </p:cBhvr>
                                      <p:to>
                                        <p:strVal val="solid"/>
                                      </p:to>
                                    </p:set>
                                    <p:set>
                                      <p:cBhvr>
                                        <p:cTn id="63"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4" action="ppaction://hlinksldjump"/>
            <a:extLst>
              <a:ext uri="{FF2B5EF4-FFF2-40B4-BE49-F238E27FC236}">
                <a16:creationId xmlns:a16="http://schemas.microsoft.com/office/drawing/2014/main" id="{2EDA2204-D723-4A99-8A37-E6C0C2E5EB7E}"/>
              </a:ext>
            </a:extLst>
          </p:cNvPr>
          <p:cNvSpPr/>
          <p:nvPr/>
        </p:nvSpPr>
        <p:spPr>
          <a:xfrm flipH="1">
            <a:off x="7643813" y="4710113"/>
            <a:ext cx="1500187"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3" name="Picture 22">
            <a:extLst>
              <a:ext uri="{FF2B5EF4-FFF2-40B4-BE49-F238E27FC236}">
                <a16:creationId xmlns:a16="http://schemas.microsoft.com/office/drawing/2014/main" id="{FD164E4D-40A5-4EFE-94AB-E0FCF709CA64}"/>
              </a:ext>
            </a:extLst>
          </p:cNvPr>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8054975" y="1828800"/>
            <a:ext cx="8159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D1B9A15E-12D8-449A-B77A-83FD504960EF}"/>
              </a:ext>
            </a:extLst>
          </p:cNvPr>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7518400" y="2249488"/>
            <a:ext cx="6096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4AF3E0F-A2FE-45EB-B391-D6C0B442FB93}"/>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7956550" y="2593975"/>
            <a:ext cx="390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nip Diagonal Corner Rectangle 25">
            <a:extLst>
              <a:ext uri="{FF2B5EF4-FFF2-40B4-BE49-F238E27FC236}">
                <a16:creationId xmlns:a16="http://schemas.microsoft.com/office/drawing/2014/main" id="{E9244357-520D-4D9A-A7F5-5018E573BD29}"/>
              </a:ext>
            </a:extLst>
          </p:cNvPr>
          <p:cNvSpPr/>
          <p:nvPr/>
        </p:nvSpPr>
        <p:spPr>
          <a:xfrm>
            <a:off x="3175" y="7938"/>
            <a:ext cx="9140825" cy="1192212"/>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p>
          <a:p>
            <a:pPr defTabSz="685800" eaLnBrk="1" fontAlgn="auto" hangingPunct="1">
              <a:spcBef>
                <a:spcPts val="0"/>
              </a:spcBef>
              <a:spcAft>
                <a:spcPts val="0"/>
              </a:spcAft>
              <a:defRPr/>
            </a:pPr>
            <a:r>
              <a:rPr lang="en-US" sz="2800" dirty="0" err="1">
                <a:solidFill>
                  <a:schemeClr val="bg2"/>
                </a:solidFill>
                <a:latin typeface="Times New Roman" panose="02020603050405020304" pitchFamily="18" charset="0"/>
                <a:cs typeface="Times New Roman" panose="02020603050405020304" pitchFamily="18" charset="0"/>
              </a:rPr>
              <a:t>Em</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hãy</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diễn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đạt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bằng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lời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bởi</a:t>
            </a:r>
            <a:r>
              <a:rPr lang="en-US" sz="2800" dirty="0">
                <a:solidFill>
                  <a:schemeClr val="bg2"/>
                </a:solidFill>
                <a:latin typeface="Times New Roman" panose="02020603050405020304" pitchFamily="18" charset="0"/>
                <a:cs typeface="Times New Roman" panose="02020603050405020304" pitchFamily="18" charset="0"/>
              </a:rPr>
              <a:t> GT-KL </a:t>
            </a:r>
            <a:r>
              <a:rPr lang="en-US" sz="2800" dirty="0" err="1">
                <a:solidFill>
                  <a:schemeClr val="bg2"/>
                </a:solidFill>
                <a:latin typeface="Times New Roman" panose="02020603050405020304" pitchFamily="18" charset="0"/>
                <a:cs typeface="Times New Roman" panose="02020603050405020304" pitchFamily="18" charset="0"/>
              </a:rPr>
              <a:t>và</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hình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vẽ</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sau</a:t>
            </a:r>
            <a:r>
              <a:rPr lang="en-US" sz="2800" dirty="0">
                <a:solidFill>
                  <a:schemeClr val="bg2"/>
                </a:solidFill>
                <a:latin typeface="Times New Roman" panose="02020603050405020304" pitchFamily="18" charset="0"/>
                <a:cs typeface="Times New Roman" panose="02020603050405020304" pitchFamily="18" charset="0"/>
              </a:rPr>
              <a:t>: </a:t>
            </a:r>
            <a:endParaRPr lang="vi-VN" sz="2800" dirty="0">
              <a:solidFill>
                <a:schemeClr val="bg2"/>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142DF054-235C-4ED3-B72C-1C985C903505}"/>
              </a:ext>
            </a:extLst>
          </p:cNvPr>
          <p:cNvSpPr/>
          <p:nvPr/>
        </p:nvSpPr>
        <p:spPr>
          <a:xfrm>
            <a:off x="65088" y="3317875"/>
            <a:ext cx="9015412" cy="822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dirty="0" err="1">
                <a:solidFill>
                  <a:srgbClr val="FFFF00"/>
                </a:solidFill>
                <a:latin typeface="Times New Roman" panose="02020603050405020304" pitchFamily="18" charset="0"/>
                <a:cs typeface="Times New Roman" panose="02020603050405020304" pitchFamily="18" charset="0"/>
              </a:rPr>
              <a:t>Nếu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một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cắt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song </a:t>
            </a:r>
            <a:r>
              <a:rPr lang="en-US" sz="2800" dirty="0" err="1">
                <a:solidFill>
                  <a:srgbClr val="FFFF00"/>
                </a:solidFill>
                <a:latin typeface="Times New Roman" panose="02020603050405020304" pitchFamily="18" charset="0"/>
                <a:cs typeface="Times New Roman" panose="02020603050405020304" pitchFamily="18" charset="0"/>
              </a:rPr>
              <a:t>song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góc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cùng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phía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bù</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nhau</a:t>
            </a:r>
            <a:r>
              <a:rPr lang="en-US" sz="2800" dirty="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cxnSp>
        <p:nvCxnSpPr>
          <p:cNvPr id="65544" name="Straight Connector 2">
            <a:extLst>
              <a:ext uri="{FF2B5EF4-FFF2-40B4-BE49-F238E27FC236}">
                <a16:creationId xmlns:a16="http://schemas.microsoft.com/office/drawing/2014/main" id="{D8B97F63-4281-4681-9661-4D0258994240}"/>
              </a:ext>
            </a:extLst>
          </p:cNvPr>
          <p:cNvCxnSpPr>
            <a:cxnSpLocks noChangeShapeType="1"/>
          </p:cNvCxnSpPr>
          <p:nvPr/>
        </p:nvCxnSpPr>
        <p:spPr bwMode="auto">
          <a:xfrm>
            <a:off x="350838" y="1893888"/>
            <a:ext cx="2746375"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5" name="Straight Connector 4">
            <a:extLst>
              <a:ext uri="{FF2B5EF4-FFF2-40B4-BE49-F238E27FC236}">
                <a16:creationId xmlns:a16="http://schemas.microsoft.com/office/drawing/2014/main" id="{604A3B4D-A3A9-4AE8-83DC-F610D5905650}"/>
              </a:ext>
            </a:extLst>
          </p:cNvPr>
          <p:cNvCxnSpPr>
            <a:cxnSpLocks noChangeShapeType="1"/>
          </p:cNvCxnSpPr>
          <p:nvPr/>
        </p:nvCxnSpPr>
        <p:spPr bwMode="auto">
          <a:xfrm>
            <a:off x="350838" y="2667000"/>
            <a:ext cx="27003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6" name="Straight Connector 7">
            <a:extLst>
              <a:ext uri="{FF2B5EF4-FFF2-40B4-BE49-F238E27FC236}">
                <a16:creationId xmlns:a16="http://schemas.microsoft.com/office/drawing/2014/main" id="{244601D7-917F-42AB-BBD5-316FE00087AA}"/>
              </a:ext>
            </a:extLst>
          </p:cNvPr>
          <p:cNvCxnSpPr>
            <a:cxnSpLocks noChangeShapeType="1"/>
          </p:cNvCxnSpPr>
          <p:nvPr/>
        </p:nvCxnSpPr>
        <p:spPr bwMode="auto">
          <a:xfrm>
            <a:off x="1243013" y="1450975"/>
            <a:ext cx="1095375" cy="1598613"/>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47" name="TextBox 8">
            <a:extLst>
              <a:ext uri="{FF2B5EF4-FFF2-40B4-BE49-F238E27FC236}">
                <a16:creationId xmlns:a16="http://schemas.microsoft.com/office/drawing/2014/main" id="{39FE25DB-62B2-48E4-9345-D6842C6E1CC7}"/>
              </a:ext>
            </a:extLst>
          </p:cNvPr>
          <p:cNvSpPr txBox="1">
            <a:spLocks noChangeArrowheads="1"/>
          </p:cNvSpPr>
          <p:nvPr/>
        </p:nvSpPr>
        <p:spPr bwMode="auto">
          <a:xfrm>
            <a:off x="1211263" y="17907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48" name="TextBox 36">
            <a:extLst>
              <a:ext uri="{FF2B5EF4-FFF2-40B4-BE49-F238E27FC236}">
                <a16:creationId xmlns:a16="http://schemas.microsoft.com/office/drawing/2014/main" id="{CF409037-4C10-4FBF-8A9F-69BBBA9469E1}"/>
              </a:ext>
            </a:extLst>
          </p:cNvPr>
          <p:cNvSpPr txBox="1">
            <a:spLocks noChangeArrowheads="1"/>
          </p:cNvSpPr>
          <p:nvPr/>
        </p:nvSpPr>
        <p:spPr bwMode="auto">
          <a:xfrm>
            <a:off x="1741488" y="2566988"/>
            <a:ext cx="384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49" name="TextBox 37">
            <a:extLst>
              <a:ext uri="{FF2B5EF4-FFF2-40B4-BE49-F238E27FC236}">
                <a16:creationId xmlns:a16="http://schemas.microsoft.com/office/drawing/2014/main" id="{E030B02A-60AE-486F-B979-646C25827B31}"/>
              </a:ext>
            </a:extLst>
          </p:cNvPr>
          <p:cNvSpPr txBox="1">
            <a:spLocks noChangeArrowheads="1"/>
          </p:cNvSpPr>
          <p:nvPr/>
        </p:nvSpPr>
        <p:spPr bwMode="auto">
          <a:xfrm>
            <a:off x="276225" y="14509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50" name="TextBox 38">
            <a:extLst>
              <a:ext uri="{FF2B5EF4-FFF2-40B4-BE49-F238E27FC236}">
                <a16:creationId xmlns:a16="http://schemas.microsoft.com/office/drawing/2014/main" id="{D1541DAA-F698-4819-8AF8-C38EEB5C68B6}"/>
              </a:ext>
            </a:extLst>
          </p:cNvPr>
          <p:cNvSpPr txBox="1">
            <a:spLocks noChangeArrowheads="1"/>
          </p:cNvSpPr>
          <p:nvPr/>
        </p:nvSpPr>
        <p:spPr bwMode="auto">
          <a:xfrm>
            <a:off x="292100" y="22256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51" name="TextBox 39">
            <a:extLst>
              <a:ext uri="{FF2B5EF4-FFF2-40B4-BE49-F238E27FC236}">
                <a16:creationId xmlns:a16="http://schemas.microsoft.com/office/drawing/2014/main" id="{82FE7B86-FCFF-4B59-A7A4-1DCD805E78B0}"/>
              </a:ext>
            </a:extLst>
          </p:cNvPr>
          <p:cNvSpPr txBox="1">
            <a:spLocks noChangeArrowheads="1"/>
          </p:cNvSpPr>
          <p:nvPr/>
        </p:nvSpPr>
        <p:spPr bwMode="auto">
          <a:xfrm>
            <a:off x="1243013" y="1144588"/>
            <a:ext cx="385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p>
        </p:txBody>
      </p:sp>
      <p:sp>
        <p:nvSpPr>
          <p:cNvPr id="65552" name="TextBox 40">
            <a:extLst>
              <a:ext uri="{FF2B5EF4-FFF2-40B4-BE49-F238E27FC236}">
                <a16:creationId xmlns:a16="http://schemas.microsoft.com/office/drawing/2014/main" id="{15C03A61-BC92-48DC-8076-32323E7879BD}"/>
              </a:ext>
            </a:extLst>
          </p:cNvPr>
          <p:cNvSpPr txBox="1">
            <a:spLocks noChangeArrowheads="1"/>
          </p:cNvSpPr>
          <p:nvPr/>
        </p:nvSpPr>
        <p:spPr bwMode="auto">
          <a:xfrm>
            <a:off x="1614488" y="1803400"/>
            <a:ext cx="38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sp>
        <p:nvSpPr>
          <p:cNvPr id="65553" name="TextBox 41">
            <a:extLst>
              <a:ext uri="{FF2B5EF4-FFF2-40B4-BE49-F238E27FC236}">
                <a16:creationId xmlns:a16="http://schemas.microsoft.com/office/drawing/2014/main" id="{CADC5A4D-0662-4D96-B5E5-1A9CAA40D42E}"/>
              </a:ext>
            </a:extLst>
          </p:cNvPr>
          <p:cNvSpPr txBox="1">
            <a:spLocks noChangeArrowheads="1"/>
          </p:cNvSpPr>
          <p:nvPr/>
        </p:nvSpPr>
        <p:spPr bwMode="auto">
          <a:xfrm>
            <a:off x="1957388" y="2316163"/>
            <a:ext cx="385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cxnSp>
        <p:nvCxnSpPr>
          <p:cNvPr id="65554" name="Straight Connector 11">
            <a:extLst>
              <a:ext uri="{FF2B5EF4-FFF2-40B4-BE49-F238E27FC236}">
                <a16:creationId xmlns:a16="http://schemas.microsoft.com/office/drawing/2014/main" id="{B1BE71B4-4622-445B-B985-5CAFC09BA078}"/>
              </a:ext>
            </a:extLst>
          </p:cNvPr>
          <p:cNvCxnSpPr>
            <a:cxnSpLocks noChangeShapeType="1"/>
          </p:cNvCxnSpPr>
          <p:nvPr/>
        </p:nvCxnSpPr>
        <p:spPr bwMode="auto">
          <a:xfrm flipH="1" flipV="1">
            <a:off x="4040188" y="1352550"/>
            <a:ext cx="6350" cy="10826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55" name="Straight Connector 13">
            <a:extLst>
              <a:ext uri="{FF2B5EF4-FFF2-40B4-BE49-F238E27FC236}">
                <a16:creationId xmlns:a16="http://schemas.microsoft.com/office/drawing/2014/main" id="{16A090F2-C0CF-4531-8980-62DB753EB6E9}"/>
              </a:ext>
            </a:extLst>
          </p:cNvPr>
          <p:cNvCxnSpPr>
            <a:cxnSpLocks noChangeShapeType="1"/>
          </p:cNvCxnSpPr>
          <p:nvPr/>
        </p:nvCxnSpPr>
        <p:spPr bwMode="auto">
          <a:xfrm flipV="1">
            <a:off x="3419475" y="2003425"/>
            <a:ext cx="428148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56" name="TextBox 14">
            <a:extLst>
              <a:ext uri="{FF2B5EF4-FFF2-40B4-BE49-F238E27FC236}">
                <a16:creationId xmlns:a16="http://schemas.microsoft.com/office/drawing/2014/main" id="{A010AEE9-B1E9-4923-9152-BFE03AB6101A}"/>
              </a:ext>
            </a:extLst>
          </p:cNvPr>
          <p:cNvSpPr txBox="1">
            <a:spLocks noChangeArrowheads="1"/>
          </p:cNvSpPr>
          <p:nvPr/>
        </p:nvSpPr>
        <p:spPr bwMode="auto">
          <a:xfrm>
            <a:off x="3382963" y="14303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65557" name="TextBox 15">
            <a:extLst>
              <a:ext uri="{FF2B5EF4-FFF2-40B4-BE49-F238E27FC236}">
                <a16:creationId xmlns:a16="http://schemas.microsoft.com/office/drawing/2014/main" id="{B0E334D6-1563-422D-858B-7B5A8C17B046}"/>
              </a:ext>
            </a:extLst>
          </p:cNvPr>
          <p:cNvSpPr txBox="1">
            <a:spLocks noChangeArrowheads="1"/>
          </p:cNvSpPr>
          <p:nvPr/>
        </p:nvSpPr>
        <p:spPr bwMode="auto">
          <a:xfrm>
            <a:off x="3419475" y="2063750"/>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5558" name="Object 16">
            <a:extLst>
              <a:ext uri="{FF2B5EF4-FFF2-40B4-BE49-F238E27FC236}">
                <a16:creationId xmlns:a16="http://schemas.microsoft.com/office/drawing/2014/main" id="{E3B34999-54E4-4E3A-BF5F-DDE6FEB7565F}"/>
              </a:ext>
            </a:extLst>
          </p:cNvPr>
          <p:cNvGraphicFramePr>
            <a:graphicFrameLocks noChangeAspect="1"/>
          </p:cNvGraphicFramePr>
          <p:nvPr/>
        </p:nvGraphicFramePr>
        <p:xfrm>
          <a:off x="4210050" y="1973263"/>
          <a:ext cx="2043113" cy="587375"/>
        </p:xfrm>
        <a:graphic>
          <a:graphicData uri="http://schemas.openxmlformats.org/presentationml/2006/ole">
            <mc:AlternateContent xmlns:mc="http://schemas.openxmlformats.org/markup-compatibility/2006">
              <mc:Choice xmlns:v="urn:schemas-microsoft-com:vml" Requires="v">
                <p:oleObj name="Equation" r:id="rId8" imgW="1016000" imgH="292100" progId="Equation.DSMT4">
                  <p:embed/>
                </p:oleObj>
              </mc:Choice>
              <mc:Fallback>
                <p:oleObj name="Equation" r:id="rId8" imgW="1016000" imgH="2921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0050" y="1973263"/>
                        <a:ext cx="2043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59" name="Object 19">
            <a:extLst>
              <a:ext uri="{FF2B5EF4-FFF2-40B4-BE49-F238E27FC236}">
                <a16:creationId xmlns:a16="http://schemas.microsoft.com/office/drawing/2014/main" id="{52E292F4-E77A-4E17-8D1D-5F6286587552}"/>
              </a:ext>
            </a:extLst>
          </p:cNvPr>
          <p:cNvGraphicFramePr>
            <a:graphicFrameLocks noChangeAspect="1"/>
          </p:cNvGraphicFramePr>
          <p:nvPr/>
        </p:nvGraphicFramePr>
        <p:xfrm>
          <a:off x="4197350" y="1230313"/>
          <a:ext cx="935038" cy="368300"/>
        </p:xfrm>
        <a:graphic>
          <a:graphicData uri="http://schemas.openxmlformats.org/presentationml/2006/ole">
            <mc:AlternateContent xmlns:mc="http://schemas.openxmlformats.org/markup-compatibility/2006">
              <mc:Choice xmlns:v="urn:schemas-microsoft-com:vml" Requires="v">
                <p:oleObj name="Equation" r:id="rId10" imgW="431613" imgH="190417" progId="Equation.DSMT4">
                  <p:embed/>
                </p:oleObj>
              </mc:Choice>
              <mc:Fallback>
                <p:oleObj name="Equation" r:id="rId10" imgW="431613" imgH="190417"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7350" y="123031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60" name="TextBox 21">
            <a:extLst>
              <a:ext uri="{FF2B5EF4-FFF2-40B4-BE49-F238E27FC236}">
                <a16:creationId xmlns:a16="http://schemas.microsoft.com/office/drawing/2014/main" id="{56A432C7-2F0F-40E4-A007-EA935A053DC9}"/>
              </a:ext>
            </a:extLst>
          </p:cNvPr>
          <p:cNvSpPr txBox="1">
            <a:spLocks noChangeArrowheads="1"/>
          </p:cNvSpPr>
          <p:nvPr/>
        </p:nvSpPr>
        <p:spPr bwMode="auto">
          <a:xfrm>
            <a:off x="4040188" y="1516063"/>
            <a:ext cx="4054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23"/>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24"/>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2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50" fill="hold"/>
                                        <p:tgtEl>
                                          <p:spTgt spid="32"/>
                                        </p:tgtEl>
                                        <p:attrNameLst>
                                          <p:attrName>fillcolor</p:attrName>
                                        </p:attrNameLst>
                                      </p:cBhvr>
                                      <p:to>
                                        <a:srgbClr val="FFF2CC"/>
                                      </p:to>
                                    </p:animClr>
                                    <p:set>
                                      <p:cBhvr>
                                        <p:cTn id="28" dur="250" fill="hold"/>
                                        <p:tgtEl>
                                          <p:spTgt spid="32"/>
                                        </p:tgtEl>
                                        <p:attrNameLst>
                                          <p:attrName>fill.type</p:attrName>
                                        </p:attrNameLst>
                                      </p:cBhvr>
                                      <p:to>
                                        <p:strVal val="solid"/>
                                      </p:to>
                                    </p:set>
                                    <p:set>
                                      <p:cBhvr>
                                        <p:cTn id="29" dur="250" fill="hold"/>
                                        <p:tgtEl>
                                          <p:spTgt spid="3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1000"/>
                                  </p:stCondLst>
                                  <p:childTnLst>
                                    <p:animClr clrSpc="rgb" dir="cw">
                                      <p:cBhvr>
                                        <p:cTn id="31" dur="250" fill="hold"/>
                                        <p:tgtEl>
                                          <p:spTgt spid="32"/>
                                        </p:tgtEl>
                                        <p:attrNameLst>
                                          <p:attrName>fillcolor</p:attrName>
                                        </p:attrNameLst>
                                      </p:cBhvr>
                                      <p:to>
                                        <a:srgbClr val="00B050"/>
                                      </p:to>
                                    </p:animClr>
                                    <p:set>
                                      <p:cBhvr>
                                        <p:cTn id="32" dur="250" fill="hold"/>
                                        <p:tgtEl>
                                          <p:spTgt spid="32"/>
                                        </p:tgtEl>
                                        <p:attrNameLst>
                                          <p:attrName>fill.type</p:attrName>
                                        </p:attrNameLst>
                                      </p:cBhvr>
                                      <p:to>
                                        <p:strVal val="solid"/>
                                      </p:to>
                                    </p:set>
                                    <p:set>
                                      <p:cBhvr>
                                        <p:cTn id="33"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childTnLst>
        </p:cTn>
      </p:par>
    </p:tnLst>
    <p:bldLst>
      <p:bldP spid="26"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6D691-6A08-42DB-A756-202FC9CC519C}"/>
              </a:ext>
            </a:extLst>
          </p:cNvPr>
          <p:cNvSpPr/>
          <p:nvPr/>
        </p:nvSpPr>
        <p:spPr>
          <a:xfrm>
            <a:off x="63500" y="0"/>
            <a:ext cx="8958263" cy="514350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67587" name="Text Box 10">
            <a:extLst>
              <a:ext uri="{FF2B5EF4-FFF2-40B4-BE49-F238E27FC236}">
                <a16:creationId xmlns:a16="http://schemas.microsoft.com/office/drawing/2014/main" id="{819771EC-F92D-4DCF-B2D9-4CD36C11489C}"/>
              </a:ext>
            </a:extLst>
          </p:cNvPr>
          <p:cNvSpPr txBox="1">
            <a:spLocks noChangeArrowheads="1"/>
          </p:cNvSpPr>
          <p:nvPr/>
        </p:nvSpPr>
        <p:spPr bwMode="auto">
          <a:xfrm>
            <a:off x="0" y="44450"/>
            <a:ext cx="7210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Nhà Tây Sơn là một triều đại quân chủ trong lịch sử Việt Nam tồn tại từ năm 1778 đến năm 1802. </a:t>
            </a:r>
          </a:p>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Theo cách gọi của phần lớn sử gia tại Việt Nam thì “nhà Tây Sơn” được dùng để gọi triều đại của anh em Nguyễn Nhạc, Nguyễn Lữ và Nguyễn Huệ để phân biệt với nhà Nguyễn của Nguyễn Ánh (vì cùng họ Nguyễn). Một trong những công tích lớn nhất của nhà Tây Sơn trong lịch sử dân tộc là đã tiến đến rất gần công cuộc thống nhất và đồng thời mở rộng lãnh thổ đất nước sau hàng trăm năm Việt Nam bị chia cắt. </a:t>
            </a:r>
          </a:p>
        </p:txBody>
      </p:sp>
      <p:pic>
        <p:nvPicPr>
          <p:cNvPr id="67588" name="Picture 11">
            <a:extLst>
              <a:ext uri="{FF2B5EF4-FFF2-40B4-BE49-F238E27FC236}">
                <a16:creationId xmlns:a16="http://schemas.microsoft.com/office/drawing/2014/main" id="{963C9C04-8F29-4CD9-8465-F5AE37A5E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430463"/>
            <a:ext cx="1811338"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2">
            <a:extLst>
              <a:ext uri="{FF2B5EF4-FFF2-40B4-BE49-F238E27FC236}">
                <a16:creationId xmlns:a16="http://schemas.microsoft.com/office/drawing/2014/main" id="{49A925C4-6002-4112-8093-F8F135137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522288"/>
            <a:ext cx="16081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8">
            <a:extLst>
              <a:ext uri="{FF2B5EF4-FFF2-40B4-BE49-F238E27FC236}">
                <a16:creationId xmlns:a16="http://schemas.microsoft.com/office/drawing/2014/main" id="{23B60EF2-B1C7-4E0C-9A08-981C8F50CC1E}"/>
              </a:ext>
            </a:extLst>
          </p:cNvPr>
          <p:cNvSpPr txBox="1">
            <a:spLocks noChangeArrowheads="1"/>
          </p:cNvSpPr>
          <p:nvPr/>
        </p:nvSpPr>
        <p:spPr bwMode="auto">
          <a:xfrm>
            <a:off x="0" y="382588"/>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69635" name="Straight Connector 3">
            <a:extLst>
              <a:ext uri="{FF2B5EF4-FFF2-40B4-BE49-F238E27FC236}">
                <a16:creationId xmlns:a16="http://schemas.microsoft.com/office/drawing/2014/main" id="{21BF2512-42D3-4BE9-9B4E-CD39B0B43159}"/>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0486" name="TextBox 8">
            <a:extLst>
              <a:ext uri="{FF2B5EF4-FFF2-40B4-BE49-F238E27FC236}">
                <a16:creationId xmlns:a16="http://schemas.microsoft.com/office/drawing/2014/main" id="{50EAC96C-0FDD-48E5-9543-B9621A04D772}"/>
              </a:ext>
            </a:extLst>
          </p:cNvPr>
          <p:cNvSpPr txBox="1">
            <a:spLocks noChangeArrowheads="1"/>
          </p:cNvSpPr>
          <p:nvPr/>
        </p:nvSpPr>
        <p:spPr bwMode="auto">
          <a:xfrm>
            <a:off x="0" y="920750"/>
            <a:ext cx="159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 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0487" name="TextBox 22">
            <a:extLst>
              <a:ext uri="{FF2B5EF4-FFF2-40B4-BE49-F238E27FC236}">
                <a16:creationId xmlns:a16="http://schemas.microsoft.com/office/drawing/2014/main" id="{2DDAC31C-84EC-4C73-849F-DB04CAE861A9}"/>
              </a:ext>
            </a:extLst>
          </p:cNvPr>
          <p:cNvSpPr txBox="1">
            <a:spLocks noChangeArrowheads="1"/>
          </p:cNvSpPr>
          <p:nvPr/>
        </p:nvSpPr>
        <p:spPr bwMode="auto">
          <a:xfrm>
            <a:off x="-19050" y="922338"/>
            <a:ext cx="9323388" cy="13843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khẳng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định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về</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tính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chất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toán</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học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đã</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được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chứng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tỏ</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đúng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không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dựa</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vào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trực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giác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hay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p>
        </p:txBody>
      </p:sp>
      <p:sp>
        <p:nvSpPr>
          <p:cNvPr id="20488" name="TextBox 9">
            <a:extLst>
              <a:ext uri="{FF2B5EF4-FFF2-40B4-BE49-F238E27FC236}">
                <a16:creationId xmlns:a16="http://schemas.microsoft.com/office/drawing/2014/main" id="{E174BE07-B557-4CB0-AEBB-ADDFC1AED536}"/>
              </a:ext>
            </a:extLst>
          </p:cNvPr>
          <p:cNvSpPr txBox="1">
            <a:spLocks noChangeArrowheads="1"/>
          </p:cNvSpPr>
          <p:nvPr/>
        </p:nvSpPr>
        <p:spPr bwMode="auto">
          <a:xfrm>
            <a:off x="-19050" y="2357438"/>
            <a:ext cx="8408988"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dưới</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Nếu</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thì</a:t>
            </a:r>
            <a:r>
              <a:rPr lang="en-US" altLang="en-US" sz="2800" dirty="0">
                <a:solidFill>
                  <a:srgbClr val="FF0000"/>
                </a:solidFill>
                <a:latin typeface="Times New Roman" panose="02020603050405020304" pitchFamily="18" charset="0"/>
                <a:cs typeface="Times New Roman" panose="02020603050405020304" pitchFamily="18" charset="0"/>
              </a:rPr>
              <a:t>…”</a:t>
            </a:r>
          </a:p>
        </p:txBody>
      </p:sp>
      <p:pic>
        <p:nvPicPr>
          <p:cNvPr id="69639" name="Hình ảnh 3">
            <a:extLst>
              <a:ext uri="{FF2B5EF4-FFF2-40B4-BE49-F238E27FC236}">
                <a16:creationId xmlns:a16="http://schemas.microsoft.com/office/drawing/2014/main" id="{C473EADF-55A9-4144-8170-864C056DC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46903">
            <a:off x="7007225" y="3594100"/>
            <a:ext cx="22558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a16="http://schemas.microsoft.com/office/drawing/2014/main" id="{F87F3A2B-4307-4A8E-94E1-8874E85540C4}"/>
              </a:ext>
            </a:extLst>
          </p:cNvPr>
          <p:cNvSpPr>
            <a:spLocks noChangeArrowheads="1"/>
          </p:cNvSpPr>
          <p:nvPr/>
        </p:nvSpPr>
        <p:spPr bwMode="auto">
          <a:xfrm>
            <a:off x="-19050" y="3113088"/>
            <a:ext cx="2298700"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fr-FR" altLang="en-US" sz="2800" b="1" dirty="0">
                <a:solidFill>
                  <a:srgbClr val="FF0000"/>
                </a:solidFill>
                <a:latin typeface="Times New Roman" panose="02020603050405020304" pitchFamily="18" charset="0"/>
                <a:cs typeface="Times New Roman" panose="02020603050405020304" pitchFamily="18" charset="0"/>
              </a:rPr>
              <a:t>+ Đ</a:t>
            </a:r>
            <a:r>
              <a:rPr lang="en-US" altLang="en-US" sz="2800" b="1" dirty="0" err="1">
                <a:solidFill>
                  <a:srgbClr val="FF0000"/>
                </a:solidFill>
                <a:latin typeface="Times New Roman" panose="02020603050405020304" pitchFamily="18" charset="0"/>
                <a:cs typeface="Times New Roman" panose="02020603050405020304" pitchFamily="18" charset="0"/>
              </a:rPr>
              <a:t>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gồm</a:t>
            </a:r>
            <a:endParaRPr lang="en-US" altLang="en-US" sz="2800" dirty="0">
              <a:solidFill>
                <a:schemeClr val="tx2">
                  <a:lumMod val="50000"/>
                </a:schemeClr>
              </a:solidFill>
            </a:endParaRPr>
          </a:p>
        </p:txBody>
      </p:sp>
      <p:sp>
        <p:nvSpPr>
          <p:cNvPr id="14" name="Rectangle 20">
            <a:extLst>
              <a:ext uri="{FF2B5EF4-FFF2-40B4-BE49-F238E27FC236}">
                <a16:creationId xmlns:a16="http://schemas.microsoft.com/office/drawing/2014/main" id="{57EE6252-3715-4C1C-95E0-65023FDFA6E4}"/>
              </a:ext>
            </a:extLst>
          </p:cNvPr>
          <p:cNvSpPr>
            <a:spLocks noChangeArrowheads="1"/>
          </p:cNvSpPr>
          <p:nvPr/>
        </p:nvSpPr>
        <p:spPr bwMode="auto">
          <a:xfrm>
            <a:off x="2657475" y="2909888"/>
            <a:ext cx="234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a:t>
            </a:r>
            <a:endParaRPr lang="en-US" altLang="en-US"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1419A2A-A57E-4532-BAEA-3F1F5B683DE9}"/>
              </a:ext>
            </a:extLst>
          </p:cNvPr>
          <p:cNvCxnSpPr>
            <a:cxnSpLocks noChangeShapeType="1"/>
          </p:cNvCxnSpPr>
          <p:nvPr/>
        </p:nvCxnSpPr>
        <p:spPr bwMode="auto">
          <a:xfrm flipV="1">
            <a:off x="2181225" y="3211513"/>
            <a:ext cx="485775" cy="198437"/>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E73BFD67-7F28-44D9-AA9E-27D2D218DAC9}"/>
              </a:ext>
            </a:extLst>
          </p:cNvPr>
          <p:cNvCxnSpPr>
            <a:cxnSpLocks noChangeShapeType="1"/>
          </p:cNvCxnSpPr>
          <p:nvPr/>
        </p:nvCxnSpPr>
        <p:spPr bwMode="auto">
          <a:xfrm>
            <a:off x="2181225" y="3409950"/>
            <a:ext cx="506413" cy="269875"/>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sp>
        <p:nvSpPr>
          <p:cNvPr id="22" name="Rectangle 20">
            <a:extLst>
              <a:ext uri="{FF2B5EF4-FFF2-40B4-BE49-F238E27FC236}">
                <a16:creationId xmlns:a16="http://schemas.microsoft.com/office/drawing/2014/main" id="{02E110CD-001C-4191-804D-1EA120D2A3F1}"/>
              </a:ext>
            </a:extLst>
          </p:cNvPr>
          <p:cNvSpPr>
            <a:spLocks noChangeArrowheads="1"/>
          </p:cNvSpPr>
          <p:nvPr/>
        </p:nvSpPr>
        <p:spPr bwMode="auto">
          <a:xfrm>
            <a:off x="2667000" y="3454400"/>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a:t>
            </a:r>
            <a:endParaRPr lang="en-US" altLang="en-US" sz="2800">
              <a:latin typeface="Times New Roman" panose="02020603050405020304" pitchFamily="18" charset="0"/>
              <a:cs typeface="Times New Roman" panose="02020603050405020304" pitchFamily="18" charset="0"/>
            </a:endParaRPr>
          </a:p>
        </p:txBody>
      </p:sp>
      <p:sp>
        <p:nvSpPr>
          <p:cNvPr id="69645" name="WordArt 51">
            <a:extLst>
              <a:ext uri="{FF2B5EF4-FFF2-40B4-BE49-F238E27FC236}">
                <a16:creationId xmlns:a16="http://schemas.microsoft.com/office/drawing/2014/main" id="{A7D23D72-0A61-446E-A78C-9ED538818BE9}"/>
              </a:ext>
            </a:extLst>
          </p:cNvPr>
          <p:cNvSpPr>
            <a:spLocks noChangeArrowheads="1" noChangeShapeType="1" noTextEdit="1"/>
          </p:cNvSpPr>
          <p:nvPr/>
        </p:nvSpPr>
        <p:spPr bwMode="auto">
          <a:xfrm>
            <a:off x="1004888"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3" grpId="0"/>
      <p:bldP spid="14"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图片 15">
            <a:extLst>
              <a:ext uri="{FF2B5EF4-FFF2-40B4-BE49-F238E27FC236}">
                <a16:creationId xmlns:a16="http://schemas.microsoft.com/office/drawing/2014/main" id="{2F071C49-6C93-4E86-B45C-9F510511A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2882900"/>
            <a:ext cx="7858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图片 3">
            <a:extLst>
              <a:ext uri="{FF2B5EF4-FFF2-40B4-BE49-F238E27FC236}">
                <a16:creationId xmlns:a16="http://schemas.microsoft.com/office/drawing/2014/main" id="{DAFBC9C8-E9EB-4701-BB9E-135FDD7DE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图片 5">
            <a:extLst>
              <a:ext uri="{FF2B5EF4-FFF2-40B4-BE49-F238E27FC236}">
                <a16:creationId xmlns:a16="http://schemas.microsoft.com/office/drawing/2014/main" id="{B2555BE2-637B-42E3-A43F-EE7B54772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8" y="957263"/>
            <a:ext cx="1122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图片 7">
            <a:extLst>
              <a:ext uri="{FF2B5EF4-FFF2-40B4-BE49-F238E27FC236}">
                <a16:creationId xmlns:a16="http://schemas.microsoft.com/office/drawing/2014/main" id="{B86AF66E-14A7-40ED-B37E-813AF6BBE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3508375"/>
            <a:ext cx="10715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图片 8">
            <a:extLst>
              <a:ext uri="{FF2B5EF4-FFF2-40B4-BE49-F238E27FC236}">
                <a16:creationId xmlns:a16="http://schemas.microsoft.com/office/drawing/2014/main" id="{9A237740-0319-420C-9B0A-FB79BE57C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3533775"/>
            <a:ext cx="17192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图片 9">
            <a:extLst>
              <a:ext uri="{FF2B5EF4-FFF2-40B4-BE49-F238E27FC236}">
                <a16:creationId xmlns:a16="http://schemas.microsoft.com/office/drawing/2014/main" id="{8553A172-9179-4523-9469-142E1AED0A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72525" y="3578225"/>
            <a:ext cx="390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图片 10">
            <a:extLst>
              <a:ext uri="{FF2B5EF4-FFF2-40B4-BE49-F238E27FC236}">
                <a16:creationId xmlns:a16="http://schemas.microsoft.com/office/drawing/2014/main" id="{491EB707-4529-4B44-9D00-3FDF168090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4525"/>
            <a:ext cx="7127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图片 17">
            <a:extLst>
              <a:ext uri="{FF2B5EF4-FFF2-40B4-BE49-F238E27FC236}">
                <a16:creationId xmlns:a16="http://schemas.microsoft.com/office/drawing/2014/main" id="{FEAE1D25-CD25-4BE1-A053-B26112EBAC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25" y="1389063"/>
            <a:ext cx="793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图片 4">
            <a:extLst>
              <a:ext uri="{FF2B5EF4-FFF2-40B4-BE49-F238E27FC236}">
                <a16:creationId xmlns:a16="http://schemas.microsoft.com/office/drawing/2014/main" id="{6DFC882A-B7EF-4772-B922-1B117532FAF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17625" y="249238"/>
            <a:ext cx="76057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9">
            <a:extLst>
              <a:ext uri="{FF2B5EF4-FFF2-40B4-BE49-F238E27FC236}">
                <a16:creationId xmlns:a16="http://schemas.microsoft.com/office/drawing/2014/main" id="{A6EB904F-3FAD-47F5-9986-721677985D0E}"/>
              </a:ext>
            </a:extLst>
          </p:cNvPr>
          <p:cNvSpPr txBox="1">
            <a:spLocks noChangeArrowheads="1"/>
          </p:cNvSpPr>
          <p:nvPr/>
        </p:nvSpPr>
        <p:spPr bwMode="auto">
          <a:xfrm>
            <a:off x="2439988" y="654050"/>
            <a:ext cx="5699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b="1" u="sng">
                <a:solidFill>
                  <a:srgbClr val="000000"/>
                </a:solidFill>
                <a:latin typeface="Times New Roman" panose="02020603050405020304" pitchFamily="18" charset="0"/>
                <a:cs typeface="Times New Roman" panose="02020603050405020304" pitchFamily="18" charset="0"/>
              </a:rPr>
              <a:t>HƯỚNG DẪN TỰ HỌC Ở NHÀ</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70668" name="图片 12">
            <a:extLst>
              <a:ext uri="{FF2B5EF4-FFF2-40B4-BE49-F238E27FC236}">
                <a16:creationId xmlns:a16="http://schemas.microsoft.com/office/drawing/2014/main" id="{754B4B94-0742-46C4-B0B4-34A6D39152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38" y="4013200"/>
            <a:ext cx="913130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图片 13">
            <a:extLst>
              <a:ext uri="{FF2B5EF4-FFF2-40B4-BE49-F238E27FC236}">
                <a16:creationId xmlns:a16="http://schemas.microsoft.com/office/drawing/2014/main" id="{7FE38CAC-4D21-4A51-B4B0-E445CFE15E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0" y="3206750"/>
            <a:ext cx="2927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图片 16">
            <a:extLst>
              <a:ext uri="{FF2B5EF4-FFF2-40B4-BE49-F238E27FC236}">
                <a16:creationId xmlns:a16="http://schemas.microsoft.com/office/drawing/2014/main" id="{B5E6903E-8EE9-4451-BF77-4D8CA60E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8913" y="1963738"/>
            <a:ext cx="1695451"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37662C-FC00-45C5-A77E-655D5755D49A}"/>
              </a:ext>
            </a:extLst>
          </p:cNvPr>
          <p:cNvSpPr txBox="1">
            <a:spLocks noChangeArrowheads="1"/>
          </p:cNvSpPr>
          <p:nvPr/>
        </p:nvSpPr>
        <p:spPr bwMode="auto">
          <a:xfrm>
            <a:off x="1431925" y="1312863"/>
            <a:ext cx="7464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Đọc lại toàn bộ nội dung bài đã học.</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Chú ý vẽ hình minh họa, viết GT-KL của định lí.</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Hoàn thành bài tập 1; bài tập 2 a,b SGK trang 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97">
            <a:extLst>
              <a:ext uri="{FF2B5EF4-FFF2-40B4-BE49-F238E27FC236}">
                <a16:creationId xmlns:a16="http://schemas.microsoft.com/office/drawing/2014/main" id="{2509B984-76F0-49B7-AB5A-9F8BEFD11B4E}"/>
              </a:ext>
            </a:extLst>
          </p:cNvPr>
          <p:cNvSpPr txBox="1">
            <a:spLocks noChangeArrowheads="1"/>
          </p:cNvSpPr>
          <p:nvPr/>
        </p:nvSpPr>
        <p:spPr bwMode="auto">
          <a:xfrm>
            <a:off x="0" y="692150"/>
            <a:ext cx="9115425" cy="1201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1</a:t>
            </a:r>
            <a:r>
              <a:rPr lang="en-US" altLang="en-US" sz="3600">
                <a:solidFill>
                  <a:schemeClr val="bg2"/>
                </a:solidFill>
                <a:latin typeface="Times New Roman" panose="02020603050405020304" pitchFamily="18" charset="0"/>
                <a:cs typeface="Times New Roman" panose="02020603050405020304" pitchFamily="18" charset="0"/>
              </a:rPr>
              <a:t>: Gồm 7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Hai góc ……. thì bằng nhau.</a:t>
            </a:r>
          </a:p>
        </p:txBody>
      </p:sp>
      <p:sp>
        <p:nvSpPr>
          <p:cNvPr id="26627" name="Action Button: Beginning 2">
            <a:hlinkClick r:id="rId3" action="ppaction://hlinksldjump" highlightClick="1"/>
            <a:extLst>
              <a:ext uri="{FF2B5EF4-FFF2-40B4-BE49-F238E27FC236}">
                <a16:creationId xmlns:a16="http://schemas.microsoft.com/office/drawing/2014/main" id="{2A2D5965-0179-428F-A9FB-4AB121E0E5A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28" name="Picture 2" descr="https://i.pinimg.com/564x/de/78/79/de7879eb91f178dc606eb6d67ee7fbf3.jpg">
            <a:extLst>
              <a:ext uri="{FF2B5EF4-FFF2-40B4-BE49-F238E27FC236}">
                <a16:creationId xmlns:a16="http://schemas.microsoft.com/office/drawing/2014/main" id="{CD772D9B-AD9B-4EC3-9B41-913565B58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032000"/>
            <a:ext cx="20177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1C6142-F8EF-4B03-890B-FA1465E2DD17}"/>
              </a:ext>
            </a:extLst>
          </p:cNvPr>
          <p:cNvCxnSpPr/>
          <p:nvPr/>
        </p:nvCxnSpPr>
        <p:spPr>
          <a:xfrm>
            <a:off x="2684463" y="24876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1683" name="Graphic 18" descr="Ruler">
            <a:extLst>
              <a:ext uri="{FF2B5EF4-FFF2-40B4-BE49-F238E27FC236}">
                <a16:creationId xmlns:a16="http://schemas.microsoft.com/office/drawing/2014/main" id="{5B552BC0-6D0C-41B0-8335-BE4C62906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710505">
            <a:off x="7776369" y="578644"/>
            <a:ext cx="8858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Graphic 20" descr="Pencil">
            <a:extLst>
              <a:ext uri="{FF2B5EF4-FFF2-40B4-BE49-F238E27FC236}">
                <a16:creationId xmlns:a16="http://schemas.microsoft.com/office/drawing/2014/main" id="{1B472B88-C93C-4035-B1DF-063B2F87C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79210">
            <a:off x="8188325" y="1084263"/>
            <a:ext cx="1116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909AD0-FB82-4D85-BEC9-446477AB2C47}"/>
              </a:ext>
            </a:extLst>
          </p:cNvPr>
          <p:cNvSpPr/>
          <p:nvPr/>
        </p:nvSpPr>
        <p:spPr>
          <a:xfrm>
            <a:off x="1323788" y="1337923"/>
            <a:ext cx="6377066" cy="923330"/>
          </a:xfrm>
          <a:prstGeom prst="rect">
            <a:avLst/>
          </a:prstGeom>
          <a:noFill/>
        </p:spPr>
        <p:txBody>
          <a:bodyPr wrap="none">
            <a:spAutoFit/>
          </a:bodyPr>
          <a:lstStyle/>
          <a:p>
            <a:pPr algn="ctr">
              <a:defRPr/>
            </a:pP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Cảm</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ơn</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quý</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thầy</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cô</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6">
            <a:extLst>
              <a:ext uri="{FF2B5EF4-FFF2-40B4-BE49-F238E27FC236}">
                <a16:creationId xmlns:a16="http://schemas.microsoft.com/office/drawing/2014/main" id="{6568CE70-EDE3-4684-B43A-CB80959F55E6}"/>
              </a:ext>
            </a:extLst>
          </p:cNvPr>
          <p:cNvSpPr txBox="1">
            <a:spLocks noChangeArrowheads="1"/>
          </p:cNvSpPr>
          <p:nvPr/>
        </p:nvSpPr>
        <p:spPr bwMode="auto">
          <a:xfrm>
            <a:off x="0" y="677863"/>
            <a:ext cx="9115425" cy="1755775"/>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2</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6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err="1">
                <a:solidFill>
                  <a:srgbClr val="FFFF00"/>
                </a:solidFill>
                <a:latin typeface="Times New Roman" pitchFamily="18" charset="0"/>
                <a:cs typeface="Times New Roman" pitchFamily="18" charset="0"/>
              </a:rPr>
              <a:t>Nếu</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cắt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song </a:t>
            </a:r>
            <a:r>
              <a:rPr lang="en-US" altLang="en-US" sz="3600" dirty="0" err="1">
                <a:solidFill>
                  <a:srgbClr val="FFFF00"/>
                </a:solidFill>
                <a:latin typeface="Times New Roman" pitchFamily="18" charset="0"/>
                <a:cs typeface="Times New Roman" pitchFamily="18" charset="0"/>
              </a:rPr>
              <a:t>song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thì</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endParaRPr lang="en-US" altLang="en-US" sz="3600" dirty="0">
              <a:solidFill>
                <a:srgbClr val="FFFF00"/>
              </a:solidFill>
              <a:latin typeface="Times New Roman" pitchFamily="18" charset="0"/>
              <a:cs typeface="Times New Roman" pitchFamily="18" charset="0"/>
            </a:endParaRPr>
          </a:p>
        </p:txBody>
      </p:sp>
      <p:sp>
        <p:nvSpPr>
          <p:cNvPr id="28675" name="Action Button: Beginning 2">
            <a:hlinkClick r:id="rId3" action="ppaction://hlinksldjump" highlightClick="1"/>
            <a:extLst>
              <a:ext uri="{FF2B5EF4-FFF2-40B4-BE49-F238E27FC236}">
                <a16:creationId xmlns:a16="http://schemas.microsoft.com/office/drawing/2014/main" id="{26A66C7A-72AA-4C9C-BB32-8F5BC52805EB}"/>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8676" name="Picture 2" descr="https://i.pinimg.com/564x/3f/1e/65/3f1e651b6a66521e2fe8643e7b91c7f7.jpg">
            <a:extLst>
              <a:ext uri="{FF2B5EF4-FFF2-40B4-BE49-F238E27FC236}">
                <a16:creationId xmlns:a16="http://schemas.microsoft.com/office/drawing/2014/main" id="{7152C78F-2B9C-4DAC-8311-CB538E26B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2433638"/>
            <a:ext cx="2206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33">
            <a:extLst>
              <a:ext uri="{FF2B5EF4-FFF2-40B4-BE49-F238E27FC236}">
                <a16:creationId xmlns:a16="http://schemas.microsoft.com/office/drawing/2014/main" id="{069E6C8D-AB7A-4849-A2BB-496F71882397}"/>
              </a:ext>
            </a:extLst>
          </p:cNvPr>
          <p:cNvSpPr txBox="1">
            <a:spLocks noChangeArrowheads="1"/>
          </p:cNvSpPr>
          <p:nvPr/>
        </p:nvSpPr>
        <p:spPr bwMode="auto">
          <a:xfrm>
            <a:off x="0" y="534988"/>
            <a:ext cx="9115425" cy="2308225"/>
          </a:xfrm>
          <a:prstGeom prst="rect">
            <a:avLst/>
          </a:prstGeom>
          <a:solidFill>
            <a:schemeClr val="accent1">
              <a:lumMod val="20000"/>
              <a:lumOff val="80000"/>
            </a:schemeClr>
          </a:solidFill>
          <a:ln w="12700">
            <a:noFill/>
            <a:miter lim="800000"/>
            <a:headEnd type="none" w="sm" len="sm"/>
            <a:tailEnd type="none" w="sm" len="sm"/>
          </a:ln>
          <a:effectLst/>
        </p:spPr>
        <p:txBody>
          <a:bodyPr>
            <a:spAutoFit/>
          </a:bodyPr>
          <a:lstStyle/>
          <a:p>
            <a:pPr algn="just">
              <a:defRPr/>
            </a:pPr>
            <a:r>
              <a:rPr lang="en-US" altLang="en-US" sz="3600" i="1" dirty="0" err="1">
                <a:solidFill>
                  <a:srgbClr val="FF0000"/>
                </a:solidFill>
                <a:latin typeface="Times New Roman" pitchFamily="18" charset="0"/>
                <a:cs typeface="Times New Roman" pitchFamily="18" charset="0"/>
              </a:rPr>
              <a:t>Hàng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ngang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số</a:t>
            </a:r>
            <a:r>
              <a:rPr lang="en-US" altLang="en-US" sz="3600" i="1" dirty="0">
                <a:solidFill>
                  <a:srgbClr val="FF0000"/>
                </a:solidFill>
                <a:latin typeface="Times New Roman" pitchFamily="18" charset="0"/>
                <a:cs typeface="Times New Roman" pitchFamily="18" charset="0"/>
              </a:rPr>
              <a:t> 3</a:t>
            </a:r>
            <a:r>
              <a:rPr lang="en-US" altLang="en-US" sz="3600" dirty="0">
                <a:solidFill>
                  <a:srgbClr val="FF0000"/>
                </a:solidFill>
                <a:latin typeface="Times New Roman" pitchFamily="18" charset="0"/>
                <a:cs typeface="Times New Roman" pitchFamily="18" charset="0"/>
              </a:rPr>
              <a:t> : </a:t>
            </a:r>
            <a:r>
              <a:rPr lang="en-US" altLang="en-US" sz="3600" dirty="0" err="1">
                <a:solidFill>
                  <a:srgbClr val="FF0000"/>
                </a:solidFill>
                <a:latin typeface="Times New Roman" pitchFamily="18" charset="0"/>
                <a:cs typeface="Times New Roman" pitchFamily="18" charset="0"/>
              </a:rPr>
              <a:t>Gồm</a:t>
            </a:r>
            <a:r>
              <a:rPr lang="en-US" altLang="en-US" sz="3600" dirty="0">
                <a:solidFill>
                  <a:srgbClr val="FF0000"/>
                </a:solidFill>
                <a:latin typeface="Times New Roman" pitchFamily="18" charset="0"/>
                <a:cs typeface="Times New Roman" pitchFamily="18" charset="0"/>
              </a:rPr>
              <a:t> 8 </a:t>
            </a:r>
            <a:r>
              <a:rPr lang="en-US" altLang="en-US" sz="3600" dirty="0" err="1">
                <a:solidFill>
                  <a:srgbClr val="FF0000"/>
                </a:solidFill>
                <a:latin typeface="Times New Roman" pitchFamily="18" charset="0"/>
                <a:cs typeface="Times New Roman" pitchFamily="18" charset="0"/>
              </a:rPr>
              <a:t>chữ</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cái</a:t>
            </a:r>
            <a:endParaRPr lang="en-US" altLang="en-US" sz="3600" dirty="0">
              <a:solidFill>
                <a:srgbClr val="FF0000"/>
              </a:solidFill>
              <a:latin typeface="Times New Roman" pitchFamily="18" charset="0"/>
              <a:cs typeface="Times New Roman" pitchFamily="18" charset="0"/>
            </a:endParaRPr>
          </a:p>
          <a:p>
            <a:pPr algn="just">
              <a:defRPr/>
            </a:pPr>
            <a:r>
              <a:rPr lang="en-US" altLang="en-US" sz="3600" i="1" dirty="0">
                <a:solidFill>
                  <a:schemeClr val="bg2"/>
                </a:solidFill>
                <a:latin typeface="Times New Roman" pitchFamily="18" charset="0"/>
                <a:cs typeface="Times New Roman" pitchFamily="18" charset="0"/>
              </a:rPr>
              <a:t>Theo </a:t>
            </a:r>
            <a:r>
              <a:rPr lang="en-US" altLang="en-US" sz="3600" i="1" dirty="0" err="1">
                <a:solidFill>
                  <a:schemeClr val="bg2"/>
                </a:solidFill>
                <a:latin typeface="Times New Roman" pitchFamily="18" charset="0"/>
                <a:cs typeface="Times New Roman" pitchFamily="18" charset="0"/>
              </a:rPr>
              <a:t>Tiên</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đề</a:t>
            </a:r>
            <a:r>
              <a:rPr lang="en-US" altLang="en-US" sz="3600" i="1" dirty="0">
                <a:solidFill>
                  <a:schemeClr val="bg2"/>
                </a:solidFill>
                <a:latin typeface="Times New Roman" pitchFamily="18" charset="0"/>
                <a:cs typeface="Times New Roman" pitchFamily="18" charset="0"/>
              </a:rPr>
              <a:t> Euclid: </a:t>
            </a:r>
          </a:p>
          <a:p>
            <a:pPr algn="just">
              <a:defRPr/>
            </a:pPr>
            <a:r>
              <a:rPr lang="en-US" altLang="en-US" sz="3600" dirty="0">
                <a:solidFill>
                  <a:schemeClr val="bg2"/>
                </a:solidFill>
                <a:latin typeface="Times New Roman" pitchFamily="18" charset="0"/>
                <a:cs typeface="Times New Roman" pitchFamily="18" charset="0"/>
              </a:rPr>
              <a:t>“Qua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điểm</a:t>
            </a:r>
            <a:r>
              <a:rPr lang="en-US" altLang="en-US" sz="3600" dirty="0">
                <a:solidFill>
                  <a:schemeClr val="bg2"/>
                </a:solidFill>
                <a:latin typeface="Times New Roman" pitchFamily="18" charset="0"/>
                <a:cs typeface="Times New Roman" pitchFamily="18" charset="0"/>
              </a:rPr>
              <a:t> ở </a:t>
            </a:r>
            <a:r>
              <a:rPr lang="en-US" altLang="en-US" sz="3600" dirty="0" err="1">
                <a:solidFill>
                  <a:schemeClr val="bg2"/>
                </a:solidFill>
                <a:latin typeface="Times New Roman" pitchFamily="18" charset="0"/>
                <a:cs typeface="Times New Roman" pitchFamily="18" charset="0"/>
              </a:rPr>
              <a:t>ngoài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chỉ</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có</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với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đó</a:t>
            </a:r>
            <a:r>
              <a:rPr lang="en-US" altLang="en-US" sz="3600" dirty="0">
                <a:solidFill>
                  <a:schemeClr val="bg2"/>
                </a:solidFill>
                <a:latin typeface="Times New Roman" pitchFamily="18" charset="0"/>
                <a:cs typeface="Times New Roman" pitchFamily="18" charset="0"/>
              </a:rPr>
              <a:t>”.</a:t>
            </a:r>
          </a:p>
        </p:txBody>
      </p:sp>
      <p:sp>
        <p:nvSpPr>
          <p:cNvPr id="30723" name="Action Button: Beginning 2">
            <a:hlinkClick r:id="rId3" action="ppaction://hlinksldjump" highlightClick="1"/>
            <a:extLst>
              <a:ext uri="{FF2B5EF4-FFF2-40B4-BE49-F238E27FC236}">
                <a16:creationId xmlns:a16="http://schemas.microsoft.com/office/drawing/2014/main" id="{134089F7-0A8D-4D00-9577-4FE6D1852EF8}"/>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0724" name="Picture 2" descr="Сборник №5 — Яндекс.Диск">
            <a:extLst>
              <a:ext uri="{FF2B5EF4-FFF2-40B4-BE49-F238E27FC236}">
                <a16:creationId xmlns:a16="http://schemas.microsoft.com/office/drawing/2014/main" id="{9CA36850-7F37-4A64-8080-B41063E08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2843213"/>
            <a:ext cx="27209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5">
            <a:extLst>
              <a:ext uri="{FF2B5EF4-FFF2-40B4-BE49-F238E27FC236}">
                <a16:creationId xmlns:a16="http://schemas.microsoft.com/office/drawing/2014/main" id="{D06B81E3-A1B8-4D8B-BE1B-0C0C6994BD9F}"/>
              </a:ext>
            </a:extLst>
          </p:cNvPr>
          <p:cNvSpPr txBox="1">
            <a:spLocks noChangeArrowheads="1"/>
          </p:cNvSpPr>
          <p:nvPr/>
        </p:nvSpPr>
        <p:spPr bwMode="auto">
          <a:xfrm>
            <a:off x="28575" y="658813"/>
            <a:ext cx="9115425" cy="1754187"/>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4</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8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a:solidFill>
                  <a:srgbClr val="FFFF00"/>
                </a:solidFill>
                <a:latin typeface="Times New Roman" pitchFamily="18" charset="0"/>
                <a:cs typeface="Times New Roman" pitchFamily="18" charset="0"/>
              </a:rPr>
              <a:t>Tia.…</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là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tia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nằm</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trong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tạo</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với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cạnh</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đó</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r>
              <a:rPr lang="en-US" altLang="en-US" sz="3600" dirty="0">
                <a:solidFill>
                  <a:srgbClr val="FFFF00"/>
                </a:solidFill>
                <a:latin typeface="Times New Roman" pitchFamily="18" charset="0"/>
                <a:cs typeface="Times New Roman" pitchFamily="18" charset="0"/>
              </a:rPr>
              <a:t>.</a:t>
            </a:r>
            <a:endParaRPr lang="en-US" altLang="en-US" sz="3600" dirty="0">
              <a:solidFill>
                <a:srgbClr val="FFFF00"/>
              </a:solidFill>
              <a:latin typeface="Tahoma" pitchFamily="34" charset="0"/>
              <a:cs typeface="Arial" charset="0"/>
            </a:endParaRPr>
          </a:p>
        </p:txBody>
      </p:sp>
      <p:sp>
        <p:nvSpPr>
          <p:cNvPr id="32771" name="Action Button: Beginning 2">
            <a:hlinkClick r:id="rId3" action="ppaction://hlinksldjump" highlightClick="1"/>
            <a:extLst>
              <a:ext uri="{FF2B5EF4-FFF2-40B4-BE49-F238E27FC236}">
                <a16:creationId xmlns:a16="http://schemas.microsoft.com/office/drawing/2014/main" id="{48FF6EEF-4900-40CF-955E-24971E5FD4D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2772" name="Picture 2" descr="https://i.pinimg.com/564x/48/21/ca/4821ca80860ada07454cc6453dc11a87.jpg">
            <a:extLst>
              <a:ext uri="{FF2B5EF4-FFF2-40B4-BE49-F238E27FC236}">
                <a16:creationId xmlns:a16="http://schemas.microsoft.com/office/drawing/2014/main" id="{A7E2274F-5E33-49F2-B1CF-DAFA4C804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3325"/>
            <a:ext cx="27289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74">
            <a:extLst>
              <a:ext uri="{FF2B5EF4-FFF2-40B4-BE49-F238E27FC236}">
                <a16:creationId xmlns:a16="http://schemas.microsoft.com/office/drawing/2014/main" id="{FCE209F8-506E-4FC3-B0A0-A9C6111551E6}"/>
              </a:ext>
            </a:extLst>
          </p:cNvPr>
          <p:cNvSpPr txBox="1">
            <a:spLocks noChangeArrowheads="1"/>
          </p:cNvSpPr>
          <p:nvPr/>
        </p:nvSpPr>
        <p:spPr bwMode="auto">
          <a:xfrm>
            <a:off x="0" y="568325"/>
            <a:ext cx="9144000" cy="1754188"/>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5</a:t>
            </a:r>
            <a:r>
              <a:rPr lang="en-US" altLang="en-US" sz="3600">
                <a:solidFill>
                  <a:schemeClr val="bg2"/>
                </a:solidFill>
                <a:latin typeface="Times New Roman" panose="02020603050405020304" pitchFamily="18" charset="0"/>
                <a:cs typeface="Times New Roman" panose="02020603050405020304" pitchFamily="18" charset="0"/>
              </a:rPr>
              <a:t>: Gồm 9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 bằng nhau.</a:t>
            </a:r>
          </a:p>
        </p:txBody>
      </p:sp>
      <p:sp>
        <p:nvSpPr>
          <p:cNvPr id="34819" name="Action Button: Beginning 2">
            <a:hlinkClick r:id="rId3" action="ppaction://hlinksldjump" highlightClick="1"/>
            <a:extLst>
              <a:ext uri="{FF2B5EF4-FFF2-40B4-BE49-F238E27FC236}">
                <a16:creationId xmlns:a16="http://schemas.microsoft.com/office/drawing/2014/main" id="{E9D67145-0E03-4A4C-ABBD-3F05596C1FA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4820" name="Picture 2" descr="https://i.pinimg.com/564x/de/78/79/de7879eb91f178dc606eb6d67ee7fbf3.jpg">
            <a:extLst>
              <a:ext uri="{FF2B5EF4-FFF2-40B4-BE49-F238E27FC236}">
                <a16:creationId xmlns:a16="http://schemas.microsoft.com/office/drawing/2014/main" id="{795CDC9D-D282-459E-8930-82BF96851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322513"/>
            <a:ext cx="20177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97">
            <a:extLst>
              <a:ext uri="{FF2B5EF4-FFF2-40B4-BE49-F238E27FC236}">
                <a16:creationId xmlns:a16="http://schemas.microsoft.com/office/drawing/2014/main" id="{74C41FE3-78B9-426A-B5C7-628E780199E2}"/>
              </a:ext>
            </a:extLst>
          </p:cNvPr>
          <p:cNvSpPr txBox="1">
            <a:spLocks noChangeArrowheads="1"/>
          </p:cNvSpPr>
          <p:nvPr/>
        </p:nvSpPr>
        <p:spPr bwMode="auto">
          <a:xfrm>
            <a:off x="-28575" y="609600"/>
            <a:ext cx="9144000" cy="1754188"/>
          </a:xfrm>
          <a:prstGeom prst="rect">
            <a:avLst/>
          </a:prstGeom>
          <a:solidFill>
            <a:srgbClr val="FFFF00"/>
          </a:solidFill>
          <a:ln w="12700">
            <a:solidFill>
              <a:schemeClr val="tx1"/>
            </a:solidFill>
            <a:miter lim="800000"/>
            <a:headEnd type="none" w="sm" len="sm"/>
            <a:tailEnd type="none" w="sm" len="sm"/>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          Hàng ngang số 6</a:t>
            </a:r>
            <a:r>
              <a:rPr lang="en-US" altLang="en-US" sz="3600">
                <a:solidFill>
                  <a:schemeClr val="bg2"/>
                </a:solidFill>
                <a:latin typeface="Times New Roman" panose="02020603050405020304" pitchFamily="18" charset="0"/>
                <a:cs typeface="Times New Roman" panose="02020603050405020304" pitchFamily="18" charset="0"/>
              </a:rPr>
              <a:t>: Gồm 8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trong ….…. bù nhau.</a:t>
            </a:r>
          </a:p>
        </p:txBody>
      </p:sp>
      <p:sp>
        <p:nvSpPr>
          <p:cNvPr id="36867" name="Action Button: Beginning 2">
            <a:hlinkClick r:id="rId3" action="ppaction://hlinksldjump" highlightClick="1"/>
            <a:extLst>
              <a:ext uri="{FF2B5EF4-FFF2-40B4-BE49-F238E27FC236}">
                <a16:creationId xmlns:a16="http://schemas.microsoft.com/office/drawing/2014/main" id="{50A5A5A0-1D99-40A1-92A6-ABEDD2F56CF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6868" name="!!3" descr="Wondering | Grappige gezichten, Smiley, Grappige plaatjes">
            <a:extLst>
              <a:ext uri="{FF2B5EF4-FFF2-40B4-BE49-F238E27FC236}">
                <a16:creationId xmlns:a16="http://schemas.microsoft.com/office/drawing/2014/main" id="{B24A5BA7-081C-40EA-9B36-BD7F3C91A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27082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a:extLst>
              <a:ext uri="{FF2B5EF4-FFF2-40B4-BE49-F238E27FC236}">
                <a16:creationId xmlns:a16="http://schemas.microsoft.com/office/drawing/2014/main" id="{A24F7DF4-F1F3-497B-9167-2FB13417864A}"/>
              </a:ext>
            </a:extLst>
          </p:cNvPr>
          <p:cNvGrpSpPr>
            <a:grpSpLocks/>
          </p:cNvGrpSpPr>
          <p:nvPr/>
        </p:nvGrpSpPr>
        <p:grpSpPr bwMode="auto">
          <a:xfrm>
            <a:off x="5576888" y="2435225"/>
            <a:ext cx="3403600" cy="2741613"/>
            <a:chOff x="-737091" y="-495753"/>
            <a:chExt cx="3678639" cy="2459721"/>
          </a:xfrm>
        </p:grpSpPr>
        <p:sp>
          <p:nvSpPr>
            <p:cNvPr id="38958" name="Freeform 7">
              <a:extLst>
                <a:ext uri="{FF2B5EF4-FFF2-40B4-BE49-F238E27FC236}">
                  <a16:creationId xmlns:a16="http://schemas.microsoft.com/office/drawing/2014/main" id="{D9100DE4-9BF1-4F27-AC15-C798BC0ED222}"/>
                </a:ext>
              </a:extLst>
            </p:cNvPr>
            <p:cNvSpPr>
              <a:spLocks/>
            </p:cNvSpPr>
            <p:nvPr/>
          </p:nvSpPr>
          <p:spPr bwMode="auto">
            <a:xfrm>
              <a:off x="-695423" y="-491767"/>
              <a:ext cx="3629345" cy="245175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3. Phẩm chất:</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Chăm chỉ; trung thực; trách nhiệm.</a:t>
              </a:r>
            </a:p>
          </p:txBody>
        </p:sp>
        <p:sp>
          <p:nvSpPr>
            <p:cNvPr id="38959" name="Freeform 8">
              <a:extLst>
                <a:ext uri="{FF2B5EF4-FFF2-40B4-BE49-F238E27FC236}">
                  <a16:creationId xmlns:a16="http://schemas.microsoft.com/office/drawing/2014/main" id="{AF630E93-3254-4A3F-B185-99DAAA832895}"/>
                </a:ext>
              </a:extLst>
            </p:cNvPr>
            <p:cNvSpPr>
              <a:spLocks/>
            </p:cNvSpPr>
            <p:nvPr/>
          </p:nvSpPr>
          <p:spPr bwMode="auto">
            <a:xfrm>
              <a:off x="-737091" y="-495753"/>
              <a:ext cx="3678639" cy="2459721"/>
            </a:xfrm>
            <a:custGeom>
              <a:avLst/>
              <a:gdLst>
                <a:gd name="T0" fmla="*/ 88637 w 3555197"/>
                <a:gd name="T1" fmla="*/ 2575526 h 2403786"/>
                <a:gd name="T2" fmla="*/ 3938530 w 3555197"/>
                <a:gd name="T3" fmla="*/ 2575526 h 2403786"/>
                <a:gd name="T4" fmla="*/ 3938530 w 3555197"/>
                <a:gd name="T5" fmla="*/ 85726 h 2403786"/>
                <a:gd name="T6" fmla="*/ 3938530 w 3555197"/>
                <a:gd name="T7" fmla="*/ 72119 h 2403786"/>
                <a:gd name="T8" fmla="*/ 3938530 w 3555197"/>
                <a:gd name="T9" fmla="*/ 0 h 2403786"/>
                <a:gd name="T10" fmla="*/ 0 w 3555197"/>
                <a:gd name="T11" fmla="*/ 0 h 2403786"/>
                <a:gd name="T12" fmla="*/ 0 w 3555197"/>
                <a:gd name="T13" fmla="*/ 2575526 h 2403786"/>
                <a:gd name="T14" fmla="*/ 74567 w 3555197"/>
                <a:gd name="T15" fmla="*/ 2575526 h 2403786"/>
                <a:gd name="T16" fmla="*/ 88637 w 3555197"/>
                <a:gd name="T17" fmla="*/ 2575526 h 2403786"/>
                <a:gd name="T18" fmla="*/ 14069 w 3555197"/>
                <a:gd name="T19" fmla="*/ 13607 h 2403786"/>
                <a:gd name="T20" fmla="*/ 3924461 w 3555197"/>
                <a:gd name="T21" fmla="*/ 13607 h 2403786"/>
                <a:gd name="T22" fmla="*/ 3924461 w 3555197"/>
                <a:gd name="T23" fmla="*/ 2561918 h 2403786"/>
                <a:gd name="T24" fmla="*/ 14069 w 3555197"/>
                <a:gd name="T25" fmla="*/ 2561918 h 2403786"/>
                <a:gd name="T26" fmla="*/ 14069 w 3555197"/>
                <a:gd name="T27" fmla="*/ 13607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5" name="Group 13">
            <a:extLst>
              <a:ext uri="{FF2B5EF4-FFF2-40B4-BE49-F238E27FC236}">
                <a16:creationId xmlns:a16="http://schemas.microsoft.com/office/drawing/2014/main" id="{7D944E3A-42A7-4689-AA2E-99955C01D8C5}"/>
              </a:ext>
            </a:extLst>
          </p:cNvPr>
          <p:cNvGrpSpPr>
            <a:grpSpLocks/>
          </p:cNvGrpSpPr>
          <p:nvPr/>
        </p:nvGrpSpPr>
        <p:grpSpPr bwMode="auto">
          <a:xfrm>
            <a:off x="2103438" y="92075"/>
            <a:ext cx="6881812" cy="2244725"/>
            <a:chOff x="-1103867" y="-73202"/>
            <a:chExt cx="15300436" cy="1285953"/>
          </a:xfrm>
        </p:grpSpPr>
        <p:sp>
          <p:nvSpPr>
            <p:cNvPr id="16" name="Freeform 16">
              <a:extLst>
                <a:ext uri="{FF2B5EF4-FFF2-40B4-BE49-F238E27FC236}">
                  <a16:creationId xmlns:a16="http://schemas.microsoft.com/office/drawing/2014/main" id="{57CD4310-F7BA-412F-BCBA-F55A87ECA0AD}"/>
                </a:ext>
              </a:extLst>
            </p:cNvPr>
            <p:cNvSpPr/>
            <p:nvPr/>
          </p:nvSpPr>
          <p:spPr>
            <a:xfrm>
              <a:off x="-1103867" y="-64108"/>
              <a:ext cx="15293377" cy="1255942"/>
            </a:xfrm>
            <a:custGeom>
              <a:avLst/>
              <a:gdLst/>
              <a:ahLst/>
              <a:cxnLst/>
              <a:rect l="l" t="t" r="r" b="b"/>
              <a:pathLst>
                <a:path w="7423506" h="1246550">
                  <a:moveTo>
                    <a:pt x="0" y="0"/>
                  </a:moveTo>
                  <a:lnTo>
                    <a:pt x="7423506" y="0"/>
                  </a:lnTo>
                  <a:lnTo>
                    <a:pt x="7423506" y="1246550"/>
                  </a:lnTo>
                  <a:lnTo>
                    <a:pt x="0" y="1246550"/>
                  </a:lnTo>
                  <a:close/>
                </a:path>
              </a:pathLst>
            </a:custGeom>
            <a:solidFill>
              <a:srgbClr val="FFFFFF"/>
            </a:solidFill>
          </p:spPr>
          <p:txBody>
            <a:bodyPr/>
            <a:lstStyle/>
            <a:p>
              <a:pPr algn="just">
                <a:defRPr/>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trong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toán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học</a:t>
              </a:r>
              <a:r>
                <a:rPr lang="en-US" sz="2800" dirty="0">
                  <a:solidFill>
                    <a:schemeClr val="bg2"/>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giả</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thiết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luận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của</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algn="just">
                <a:defRPr/>
              </a:pPr>
              <a:r>
                <a:rPr lang="en-US" sz="2800">
                  <a:solidFill>
                    <a:schemeClr val="bg2"/>
                  </a:solidFill>
                  <a:latin typeface="Times New Roman" panose="02020603050405020304" pitchFamily="18" charset="0"/>
                  <a:cs typeface="Times New Roman" panose="02020603050405020304" pitchFamily="18" charset="0"/>
                </a:rPr>
                <a:t>- 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chứng</a:t>
              </a:r>
              <a:r>
                <a:rPr lang="en-US" sz="2800" dirty="0">
                  <a:solidFill>
                    <a:schemeClr val="bg2"/>
                  </a:solidFill>
                  <a:latin typeface="Times New Roman" panose="02020603050405020304" pitchFamily="18" charset="0"/>
                  <a:cs typeface="Times New Roman" panose="02020603050405020304" pitchFamily="18" charset="0"/>
                </a:rPr>
                <a:t> minh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marL="457200" indent="-457200">
                <a:buFontTx/>
                <a:buChar char="-"/>
                <a:defRPr/>
              </a:pP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38957" name="Freeform 17">
              <a:extLst>
                <a:ext uri="{FF2B5EF4-FFF2-40B4-BE49-F238E27FC236}">
                  <a16:creationId xmlns:a16="http://schemas.microsoft.com/office/drawing/2014/main" id="{DEAEA17F-2E31-41F2-89D7-70CAA6F588D9}"/>
                </a:ext>
              </a:extLst>
            </p:cNvPr>
            <p:cNvSpPr>
              <a:spLocks/>
            </p:cNvSpPr>
            <p:nvPr/>
          </p:nvSpPr>
          <p:spPr bwMode="auto">
            <a:xfrm>
              <a:off x="-1066605" y="-73202"/>
              <a:ext cx="15263174" cy="1285953"/>
            </a:xfrm>
            <a:custGeom>
              <a:avLst/>
              <a:gdLst>
                <a:gd name="T0" fmla="*/ 688335 w 7448906"/>
                <a:gd name="T1" fmla="*/ 1314423 h 1271950"/>
                <a:gd name="T2" fmla="*/ 64083996 w 7448906"/>
                <a:gd name="T3" fmla="*/ 1314423 h 1271950"/>
                <a:gd name="T4" fmla="*/ 64083996 w 7448906"/>
                <a:gd name="T5" fmla="*/ 82682 h 1271950"/>
                <a:gd name="T6" fmla="*/ 64083996 w 7448906"/>
                <a:gd name="T7" fmla="*/ 69557 h 1271950"/>
                <a:gd name="T8" fmla="*/ 64083996 w 7448906"/>
                <a:gd name="T9" fmla="*/ 0 h 1271950"/>
                <a:gd name="T10" fmla="*/ 0 w 7448906"/>
                <a:gd name="T11" fmla="*/ 0 h 1271950"/>
                <a:gd name="T12" fmla="*/ 0 w 7448906"/>
                <a:gd name="T13" fmla="*/ 1314423 h 1271950"/>
                <a:gd name="T14" fmla="*/ 579076 w 7448906"/>
                <a:gd name="T15" fmla="*/ 1314423 h 1271950"/>
                <a:gd name="T16" fmla="*/ 688335 w 7448906"/>
                <a:gd name="T17" fmla="*/ 1314423 h 1271950"/>
                <a:gd name="T18" fmla="*/ 109259 w 7448906"/>
                <a:gd name="T19" fmla="*/ 13124 h 1271950"/>
                <a:gd name="T20" fmla="*/ 63974734 w 7448906"/>
                <a:gd name="T21" fmla="*/ 13124 h 1271950"/>
                <a:gd name="T22" fmla="*/ 63974734 w 7448906"/>
                <a:gd name="T23" fmla="*/ 1301299 h 1271950"/>
                <a:gd name="T24" fmla="*/ 109259 w 7448906"/>
                <a:gd name="T25" fmla="*/ 1301299 h 1271950"/>
                <a:gd name="T26" fmla="*/ 109259 w 7448906"/>
                <a:gd name="T27" fmla="*/ 13124 h 12719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48906" h="1271950">
                  <a:moveTo>
                    <a:pt x="80010" y="1271950"/>
                  </a:moveTo>
                  <a:lnTo>
                    <a:pt x="7448906" y="1271950"/>
                  </a:lnTo>
                  <a:lnTo>
                    <a:pt x="7448906" y="80010"/>
                  </a:lnTo>
                  <a:lnTo>
                    <a:pt x="7448906" y="67310"/>
                  </a:lnTo>
                  <a:lnTo>
                    <a:pt x="7448906" y="0"/>
                  </a:lnTo>
                  <a:lnTo>
                    <a:pt x="0" y="0"/>
                  </a:lnTo>
                  <a:lnTo>
                    <a:pt x="0" y="1271950"/>
                  </a:lnTo>
                  <a:lnTo>
                    <a:pt x="67310" y="1271950"/>
                  </a:lnTo>
                  <a:lnTo>
                    <a:pt x="80010" y="1271950"/>
                  </a:lnTo>
                  <a:close/>
                  <a:moveTo>
                    <a:pt x="12700" y="12700"/>
                  </a:moveTo>
                  <a:lnTo>
                    <a:pt x="7436206" y="12700"/>
                  </a:lnTo>
                  <a:lnTo>
                    <a:pt x="7436206" y="1259250"/>
                  </a:lnTo>
                  <a:lnTo>
                    <a:pt x="12700" y="1259250"/>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6" name="Group 18">
            <a:extLst>
              <a:ext uri="{FF2B5EF4-FFF2-40B4-BE49-F238E27FC236}">
                <a16:creationId xmlns:a16="http://schemas.microsoft.com/office/drawing/2014/main" id="{A0870998-1121-42E3-A4AA-D08BD4AD8ACC}"/>
              </a:ext>
            </a:extLst>
          </p:cNvPr>
          <p:cNvGrpSpPr>
            <a:grpSpLocks/>
          </p:cNvGrpSpPr>
          <p:nvPr/>
        </p:nvGrpSpPr>
        <p:grpSpPr bwMode="auto">
          <a:xfrm>
            <a:off x="274638" y="2422525"/>
            <a:ext cx="5151437" cy="2744788"/>
            <a:chOff x="-1458623" y="-350088"/>
            <a:chExt cx="4301647" cy="2458396"/>
          </a:xfrm>
        </p:grpSpPr>
        <p:sp>
          <p:nvSpPr>
            <p:cNvPr id="38954" name="Freeform 21">
              <a:extLst>
                <a:ext uri="{FF2B5EF4-FFF2-40B4-BE49-F238E27FC236}">
                  <a16:creationId xmlns:a16="http://schemas.microsoft.com/office/drawing/2014/main" id="{77576EF0-FE4A-4C25-A11D-B1B49F2BA35A}"/>
                </a:ext>
              </a:extLst>
            </p:cNvPr>
            <p:cNvSpPr>
              <a:spLocks/>
            </p:cNvSpPr>
            <p:nvPr/>
          </p:nvSpPr>
          <p:spPr bwMode="auto">
            <a:xfrm>
              <a:off x="-1458623" y="-337472"/>
              <a:ext cx="4265088" cy="244578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t>f</a:t>
              </a:r>
              <a:r>
                <a:rPr lang="en-US" altLang="en-US" sz="2800">
                  <a:solidFill>
                    <a:srgbClr val="FF0000"/>
                  </a:solidFill>
                  <a:latin typeface="Times New Roman" panose="02020603050405020304" pitchFamily="18" charset="0"/>
                  <a:cs typeface="Times New Roman" panose="02020603050405020304" pitchFamily="18" charset="0"/>
                </a:rPr>
                <a:t>2. Năng lực: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chung: </a:t>
              </a:r>
              <a:r>
                <a:rPr lang="en-US" altLang="en-US" sz="2800">
                  <a:solidFill>
                    <a:schemeClr val="bg2"/>
                  </a:solidFill>
                  <a:latin typeface="Times New Roman" panose="02020603050405020304" pitchFamily="18" charset="0"/>
                  <a:cs typeface="Times New Roman" panose="02020603050405020304" pitchFamily="18" charset="0"/>
                </a:rPr>
                <a:t>năng lực tự học; năng lực giao tiếp hợp tác.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đặc thù: </a:t>
              </a:r>
              <a:r>
                <a:rPr lang="en-US" altLang="en-US" sz="2800">
                  <a:solidFill>
                    <a:schemeClr val="bg2"/>
                  </a:solidFill>
                  <a:latin typeface="Times New Roman" panose="02020603050405020304" pitchFamily="18" charset="0"/>
                  <a:cs typeface="Times New Roman" panose="02020603050405020304" pitchFamily="18" charset="0"/>
                </a:rPr>
                <a:t>năng lực giao tiếp toán học; năng lực tư duy lập luận toán học; giải quyết vấn đề…</a:t>
              </a:r>
            </a:p>
          </p:txBody>
        </p:sp>
        <p:sp>
          <p:nvSpPr>
            <p:cNvPr id="38955" name="Freeform 22">
              <a:extLst>
                <a:ext uri="{FF2B5EF4-FFF2-40B4-BE49-F238E27FC236}">
                  <a16:creationId xmlns:a16="http://schemas.microsoft.com/office/drawing/2014/main" id="{E49D2F9D-0EE7-4304-8D44-40B3817A95E3}"/>
                </a:ext>
              </a:extLst>
            </p:cNvPr>
            <p:cNvSpPr>
              <a:spLocks/>
            </p:cNvSpPr>
            <p:nvPr/>
          </p:nvSpPr>
          <p:spPr bwMode="auto">
            <a:xfrm>
              <a:off x="-1454724" y="-350088"/>
              <a:ext cx="4297748" cy="2458396"/>
            </a:xfrm>
            <a:custGeom>
              <a:avLst/>
              <a:gdLst>
                <a:gd name="T0" fmla="*/ 141343 w 3555197"/>
                <a:gd name="T1" fmla="*/ 2571366 h 2403786"/>
                <a:gd name="T2" fmla="*/ 6280519 w 3555197"/>
                <a:gd name="T3" fmla="*/ 2571366 h 2403786"/>
                <a:gd name="T4" fmla="*/ 6280519 w 3555197"/>
                <a:gd name="T5" fmla="*/ 85588 h 2403786"/>
                <a:gd name="T6" fmla="*/ 6280519 w 3555197"/>
                <a:gd name="T7" fmla="*/ 72002 h 2403786"/>
                <a:gd name="T8" fmla="*/ 6280519 w 3555197"/>
                <a:gd name="T9" fmla="*/ 0 h 2403786"/>
                <a:gd name="T10" fmla="*/ 0 w 3555197"/>
                <a:gd name="T11" fmla="*/ 0 h 2403786"/>
                <a:gd name="T12" fmla="*/ 0 w 3555197"/>
                <a:gd name="T13" fmla="*/ 2571366 h 2403786"/>
                <a:gd name="T14" fmla="*/ 118909 w 3555197"/>
                <a:gd name="T15" fmla="*/ 2571366 h 2403786"/>
                <a:gd name="T16" fmla="*/ 141343 w 3555197"/>
                <a:gd name="T17" fmla="*/ 2571366 h 2403786"/>
                <a:gd name="T18" fmla="*/ 22437 w 3555197"/>
                <a:gd name="T19" fmla="*/ 13586 h 2403786"/>
                <a:gd name="T20" fmla="*/ 6258082 w 3555197"/>
                <a:gd name="T21" fmla="*/ 13586 h 2403786"/>
                <a:gd name="T22" fmla="*/ 6258082 w 3555197"/>
                <a:gd name="T23" fmla="*/ 2557781 h 2403786"/>
                <a:gd name="T24" fmla="*/ 22437 w 3555197"/>
                <a:gd name="T25" fmla="*/ 2557781 h 2403786"/>
                <a:gd name="T26" fmla="*/ 22437 w 3555197"/>
                <a:gd name="T27" fmla="*/ 13586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7" name="Group 34">
            <a:extLst>
              <a:ext uri="{FF2B5EF4-FFF2-40B4-BE49-F238E27FC236}">
                <a16:creationId xmlns:a16="http://schemas.microsoft.com/office/drawing/2014/main" id="{F0650386-3853-414F-BB2B-51052232C804}"/>
              </a:ext>
            </a:extLst>
          </p:cNvPr>
          <p:cNvGrpSpPr>
            <a:grpSpLocks/>
          </p:cNvGrpSpPr>
          <p:nvPr/>
        </p:nvGrpSpPr>
        <p:grpSpPr bwMode="auto">
          <a:xfrm>
            <a:off x="279400" y="2435225"/>
            <a:ext cx="449263" cy="450850"/>
            <a:chOff x="0" y="0"/>
            <a:chExt cx="1199850" cy="1199850"/>
          </a:xfrm>
        </p:grpSpPr>
        <p:sp>
          <p:nvSpPr>
            <p:cNvPr id="38952" name="AutoShape 35">
              <a:extLst>
                <a:ext uri="{FF2B5EF4-FFF2-40B4-BE49-F238E27FC236}">
                  <a16:creationId xmlns:a16="http://schemas.microsoft.com/office/drawing/2014/main" id="{E7AC4140-759F-4679-A54F-9262C12589A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3" name="AutoShape 36">
              <a:extLst>
                <a:ext uri="{FF2B5EF4-FFF2-40B4-BE49-F238E27FC236}">
                  <a16:creationId xmlns:a16="http://schemas.microsoft.com/office/drawing/2014/main" id="{D6FB1BE7-7BBF-4253-BF46-79E09F37D77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8" name="Group 37">
            <a:extLst>
              <a:ext uri="{FF2B5EF4-FFF2-40B4-BE49-F238E27FC236}">
                <a16:creationId xmlns:a16="http://schemas.microsoft.com/office/drawing/2014/main" id="{105C38EB-41CA-49F5-BD27-9EC7AE0C731F}"/>
              </a:ext>
            </a:extLst>
          </p:cNvPr>
          <p:cNvGrpSpPr>
            <a:grpSpLocks/>
          </p:cNvGrpSpPr>
          <p:nvPr/>
        </p:nvGrpSpPr>
        <p:grpSpPr bwMode="auto">
          <a:xfrm>
            <a:off x="5592763" y="2446338"/>
            <a:ext cx="449262" cy="449262"/>
            <a:chOff x="0" y="0"/>
            <a:chExt cx="1199850" cy="1199850"/>
          </a:xfrm>
        </p:grpSpPr>
        <p:sp>
          <p:nvSpPr>
            <p:cNvPr id="38950" name="AutoShape 38">
              <a:extLst>
                <a:ext uri="{FF2B5EF4-FFF2-40B4-BE49-F238E27FC236}">
                  <a16:creationId xmlns:a16="http://schemas.microsoft.com/office/drawing/2014/main" id="{AC14FD58-1A21-48A4-8EA5-9519C3365E2A}"/>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1" name="AutoShape 39">
              <a:extLst>
                <a:ext uri="{FF2B5EF4-FFF2-40B4-BE49-F238E27FC236}">
                  <a16:creationId xmlns:a16="http://schemas.microsoft.com/office/drawing/2014/main" id="{ED309D16-0675-4E5D-A92F-1E64384AFBF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9" name="Group 40">
            <a:extLst>
              <a:ext uri="{FF2B5EF4-FFF2-40B4-BE49-F238E27FC236}">
                <a16:creationId xmlns:a16="http://schemas.microsoft.com/office/drawing/2014/main" id="{1C3E5B0F-6F1F-4D2B-97DD-B121789248C0}"/>
              </a:ext>
            </a:extLst>
          </p:cNvPr>
          <p:cNvGrpSpPr>
            <a:grpSpLocks/>
          </p:cNvGrpSpPr>
          <p:nvPr/>
        </p:nvGrpSpPr>
        <p:grpSpPr bwMode="auto">
          <a:xfrm rot="10800000">
            <a:off x="4941888" y="4681538"/>
            <a:ext cx="450850" cy="449262"/>
            <a:chOff x="0" y="0"/>
            <a:chExt cx="1199850" cy="1199850"/>
          </a:xfrm>
        </p:grpSpPr>
        <p:sp>
          <p:nvSpPr>
            <p:cNvPr id="38948" name="AutoShape 41">
              <a:extLst>
                <a:ext uri="{FF2B5EF4-FFF2-40B4-BE49-F238E27FC236}">
                  <a16:creationId xmlns:a16="http://schemas.microsoft.com/office/drawing/2014/main" id="{C09D7399-EC7D-4007-A03B-EFF7DE2C8EF6}"/>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9" name="AutoShape 42">
              <a:extLst>
                <a:ext uri="{FF2B5EF4-FFF2-40B4-BE49-F238E27FC236}">
                  <a16:creationId xmlns:a16="http://schemas.microsoft.com/office/drawing/2014/main" id="{282675FB-DE9E-41C7-8DF3-E7B1950FA0E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0" name="Group 43">
            <a:extLst>
              <a:ext uri="{FF2B5EF4-FFF2-40B4-BE49-F238E27FC236}">
                <a16:creationId xmlns:a16="http://schemas.microsoft.com/office/drawing/2014/main" id="{99295120-5D9E-4226-8AC4-4A4CC1B90E89}"/>
              </a:ext>
            </a:extLst>
          </p:cNvPr>
          <p:cNvGrpSpPr>
            <a:grpSpLocks/>
          </p:cNvGrpSpPr>
          <p:nvPr/>
        </p:nvGrpSpPr>
        <p:grpSpPr bwMode="auto">
          <a:xfrm rot="10800000">
            <a:off x="8537575" y="4681538"/>
            <a:ext cx="450850" cy="449262"/>
            <a:chOff x="0" y="0"/>
            <a:chExt cx="1199850" cy="1199850"/>
          </a:xfrm>
        </p:grpSpPr>
        <p:sp>
          <p:nvSpPr>
            <p:cNvPr id="38946" name="AutoShape 44">
              <a:extLst>
                <a:ext uri="{FF2B5EF4-FFF2-40B4-BE49-F238E27FC236}">
                  <a16:creationId xmlns:a16="http://schemas.microsoft.com/office/drawing/2014/main" id="{8222D6F1-4739-43DE-AA90-8CD28E53C58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7" name="AutoShape 45">
              <a:extLst>
                <a:ext uri="{FF2B5EF4-FFF2-40B4-BE49-F238E27FC236}">
                  <a16:creationId xmlns:a16="http://schemas.microsoft.com/office/drawing/2014/main" id="{719ACD65-9B85-48F0-B216-6100078C5020}"/>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1" name="Group 46">
            <a:extLst>
              <a:ext uri="{FF2B5EF4-FFF2-40B4-BE49-F238E27FC236}">
                <a16:creationId xmlns:a16="http://schemas.microsoft.com/office/drawing/2014/main" id="{3A26A398-12A4-43A5-8B26-75E789861225}"/>
              </a:ext>
            </a:extLst>
          </p:cNvPr>
          <p:cNvGrpSpPr>
            <a:grpSpLocks/>
          </p:cNvGrpSpPr>
          <p:nvPr/>
        </p:nvGrpSpPr>
        <p:grpSpPr bwMode="auto">
          <a:xfrm rot="-5400000">
            <a:off x="282575" y="4689475"/>
            <a:ext cx="449263" cy="449263"/>
            <a:chOff x="0" y="0"/>
            <a:chExt cx="1199850" cy="1199850"/>
          </a:xfrm>
        </p:grpSpPr>
        <p:sp>
          <p:nvSpPr>
            <p:cNvPr id="38944" name="AutoShape 47">
              <a:extLst>
                <a:ext uri="{FF2B5EF4-FFF2-40B4-BE49-F238E27FC236}">
                  <a16:creationId xmlns:a16="http://schemas.microsoft.com/office/drawing/2014/main" id="{97C8C678-A0FE-4899-8AC0-F7F3A70056BE}"/>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5" name="AutoShape 48">
              <a:extLst>
                <a:ext uri="{FF2B5EF4-FFF2-40B4-BE49-F238E27FC236}">
                  <a16:creationId xmlns:a16="http://schemas.microsoft.com/office/drawing/2014/main" id="{E087AEDB-9505-409D-A00D-C48DD2374D4C}"/>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2" name="Group 49">
            <a:extLst>
              <a:ext uri="{FF2B5EF4-FFF2-40B4-BE49-F238E27FC236}">
                <a16:creationId xmlns:a16="http://schemas.microsoft.com/office/drawing/2014/main" id="{FE15D9F0-D296-4BE2-86EE-FB1B34097D2E}"/>
              </a:ext>
            </a:extLst>
          </p:cNvPr>
          <p:cNvGrpSpPr>
            <a:grpSpLocks/>
          </p:cNvGrpSpPr>
          <p:nvPr/>
        </p:nvGrpSpPr>
        <p:grpSpPr bwMode="auto">
          <a:xfrm rot="-5400000">
            <a:off x="5576887" y="4721226"/>
            <a:ext cx="449263" cy="449262"/>
            <a:chOff x="0" y="0"/>
            <a:chExt cx="1199850" cy="1199850"/>
          </a:xfrm>
        </p:grpSpPr>
        <p:sp>
          <p:nvSpPr>
            <p:cNvPr id="38942" name="AutoShape 50">
              <a:extLst>
                <a:ext uri="{FF2B5EF4-FFF2-40B4-BE49-F238E27FC236}">
                  <a16:creationId xmlns:a16="http://schemas.microsoft.com/office/drawing/2014/main" id="{1D880450-786C-4490-B3FE-3766A53FB21B}"/>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3" name="AutoShape 51">
              <a:extLst>
                <a:ext uri="{FF2B5EF4-FFF2-40B4-BE49-F238E27FC236}">
                  <a16:creationId xmlns:a16="http://schemas.microsoft.com/office/drawing/2014/main" id="{4B93C3A7-8F82-4270-8818-B322AE67335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3" name="Group 52">
            <a:extLst>
              <a:ext uri="{FF2B5EF4-FFF2-40B4-BE49-F238E27FC236}">
                <a16:creationId xmlns:a16="http://schemas.microsoft.com/office/drawing/2014/main" id="{A3F4F373-0F8A-44FB-9019-318A4F2C3489}"/>
              </a:ext>
            </a:extLst>
          </p:cNvPr>
          <p:cNvGrpSpPr>
            <a:grpSpLocks/>
          </p:cNvGrpSpPr>
          <p:nvPr/>
        </p:nvGrpSpPr>
        <p:grpSpPr bwMode="auto">
          <a:xfrm rot="5400000">
            <a:off x="4942681" y="2437607"/>
            <a:ext cx="449263" cy="450850"/>
            <a:chOff x="0" y="0"/>
            <a:chExt cx="1199850" cy="1199850"/>
          </a:xfrm>
        </p:grpSpPr>
        <p:sp>
          <p:nvSpPr>
            <p:cNvPr id="38940" name="AutoShape 53">
              <a:extLst>
                <a:ext uri="{FF2B5EF4-FFF2-40B4-BE49-F238E27FC236}">
                  <a16:creationId xmlns:a16="http://schemas.microsoft.com/office/drawing/2014/main" id="{BF2860C9-EB69-432A-AF4C-BBD6AD3D9019}"/>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1" name="AutoShape 54">
              <a:extLst>
                <a:ext uri="{FF2B5EF4-FFF2-40B4-BE49-F238E27FC236}">
                  <a16:creationId xmlns:a16="http://schemas.microsoft.com/office/drawing/2014/main" id="{634DACA9-8B50-4002-88F2-781E97693A52}"/>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4" name="Group 55">
            <a:extLst>
              <a:ext uri="{FF2B5EF4-FFF2-40B4-BE49-F238E27FC236}">
                <a16:creationId xmlns:a16="http://schemas.microsoft.com/office/drawing/2014/main" id="{D6BD8846-B50B-4BD0-B73C-AF177E34310D}"/>
              </a:ext>
            </a:extLst>
          </p:cNvPr>
          <p:cNvGrpSpPr>
            <a:grpSpLocks/>
          </p:cNvGrpSpPr>
          <p:nvPr/>
        </p:nvGrpSpPr>
        <p:grpSpPr bwMode="auto">
          <a:xfrm rot="5400000">
            <a:off x="8492331" y="2428082"/>
            <a:ext cx="449263" cy="450850"/>
            <a:chOff x="0" y="0"/>
            <a:chExt cx="1199850" cy="1199850"/>
          </a:xfrm>
        </p:grpSpPr>
        <p:sp>
          <p:nvSpPr>
            <p:cNvPr id="38938" name="AutoShape 56">
              <a:extLst>
                <a:ext uri="{FF2B5EF4-FFF2-40B4-BE49-F238E27FC236}">
                  <a16:creationId xmlns:a16="http://schemas.microsoft.com/office/drawing/2014/main" id="{AACF581F-A3B9-4ACE-853A-668C4232CAD1}"/>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9" name="AutoShape 57">
              <a:extLst>
                <a:ext uri="{FF2B5EF4-FFF2-40B4-BE49-F238E27FC236}">
                  <a16:creationId xmlns:a16="http://schemas.microsoft.com/office/drawing/2014/main" id="{E56DE3DC-1974-4EBB-B064-360D1CCADCE4}"/>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5" name="Group 34">
            <a:extLst>
              <a:ext uri="{FF2B5EF4-FFF2-40B4-BE49-F238E27FC236}">
                <a16:creationId xmlns:a16="http://schemas.microsoft.com/office/drawing/2014/main" id="{EFC3766A-7AA1-4CDE-8B34-89D92931D8C0}"/>
              </a:ext>
            </a:extLst>
          </p:cNvPr>
          <p:cNvGrpSpPr>
            <a:grpSpLocks/>
          </p:cNvGrpSpPr>
          <p:nvPr/>
        </p:nvGrpSpPr>
        <p:grpSpPr bwMode="auto">
          <a:xfrm>
            <a:off x="2133600" y="115888"/>
            <a:ext cx="449263" cy="449262"/>
            <a:chOff x="0" y="0"/>
            <a:chExt cx="1199850" cy="1199850"/>
          </a:xfrm>
        </p:grpSpPr>
        <p:sp>
          <p:nvSpPr>
            <p:cNvPr id="38936" name="AutoShape 35">
              <a:extLst>
                <a:ext uri="{FF2B5EF4-FFF2-40B4-BE49-F238E27FC236}">
                  <a16:creationId xmlns:a16="http://schemas.microsoft.com/office/drawing/2014/main" id="{D80DE4E7-36F0-4EAC-B922-F908971C3AB2}"/>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7" name="AutoShape 36">
              <a:extLst>
                <a:ext uri="{FF2B5EF4-FFF2-40B4-BE49-F238E27FC236}">
                  <a16:creationId xmlns:a16="http://schemas.microsoft.com/office/drawing/2014/main" id="{4D18C0AF-C943-41BC-9792-9B2E60162A4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6" name="Group 40">
            <a:extLst>
              <a:ext uri="{FF2B5EF4-FFF2-40B4-BE49-F238E27FC236}">
                <a16:creationId xmlns:a16="http://schemas.microsoft.com/office/drawing/2014/main" id="{F999A960-94CD-4A28-81E0-2A13A4E86041}"/>
              </a:ext>
            </a:extLst>
          </p:cNvPr>
          <p:cNvGrpSpPr>
            <a:grpSpLocks/>
          </p:cNvGrpSpPr>
          <p:nvPr/>
        </p:nvGrpSpPr>
        <p:grpSpPr bwMode="auto">
          <a:xfrm rot="10800000">
            <a:off x="8513763" y="1873250"/>
            <a:ext cx="450850" cy="449263"/>
            <a:chOff x="0" y="0"/>
            <a:chExt cx="1199850" cy="1199850"/>
          </a:xfrm>
        </p:grpSpPr>
        <p:sp>
          <p:nvSpPr>
            <p:cNvPr id="38934" name="AutoShape 41">
              <a:extLst>
                <a:ext uri="{FF2B5EF4-FFF2-40B4-BE49-F238E27FC236}">
                  <a16:creationId xmlns:a16="http://schemas.microsoft.com/office/drawing/2014/main" id="{BA7BBD08-1DEE-46C7-A87F-E2B718502F2F}"/>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5" name="AutoShape 42">
              <a:extLst>
                <a:ext uri="{FF2B5EF4-FFF2-40B4-BE49-F238E27FC236}">
                  <a16:creationId xmlns:a16="http://schemas.microsoft.com/office/drawing/2014/main" id="{C02D71D2-BDFD-436E-A1F4-9A3813718B6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7" name="Group 46">
            <a:extLst>
              <a:ext uri="{FF2B5EF4-FFF2-40B4-BE49-F238E27FC236}">
                <a16:creationId xmlns:a16="http://schemas.microsoft.com/office/drawing/2014/main" id="{C3CD4EFA-4626-4D58-9134-7E4E69EB2CA2}"/>
              </a:ext>
            </a:extLst>
          </p:cNvPr>
          <p:cNvGrpSpPr>
            <a:grpSpLocks/>
          </p:cNvGrpSpPr>
          <p:nvPr/>
        </p:nvGrpSpPr>
        <p:grpSpPr bwMode="auto">
          <a:xfrm rot="-5400000">
            <a:off x="2127250" y="1879600"/>
            <a:ext cx="450850" cy="450850"/>
            <a:chOff x="0" y="0"/>
            <a:chExt cx="1199850" cy="1199850"/>
          </a:xfrm>
        </p:grpSpPr>
        <p:sp>
          <p:nvSpPr>
            <p:cNvPr id="38932" name="AutoShape 47">
              <a:extLst>
                <a:ext uri="{FF2B5EF4-FFF2-40B4-BE49-F238E27FC236}">
                  <a16:creationId xmlns:a16="http://schemas.microsoft.com/office/drawing/2014/main" id="{A798E868-C7C3-4A58-9E1B-BE192436D12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3" name="AutoShape 48">
              <a:extLst>
                <a:ext uri="{FF2B5EF4-FFF2-40B4-BE49-F238E27FC236}">
                  <a16:creationId xmlns:a16="http://schemas.microsoft.com/office/drawing/2014/main" id="{4856DBF7-7EB2-4C72-9DE2-3DEEEC69AF2E}"/>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8" name="Group 52">
            <a:extLst>
              <a:ext uri="{FF2B5EF4-FFF2-40B4-BE49-F238E27FC236}">
                <a16:creationId xmlns:a16="http://schemas.microsoft.com/office/drawing/2014/main" id="{8A05A826-87CA-4C91-B732-50EDCB5ED27E}"/>
              </a:ext>
            </a:extLst>
          </p:cNvPr>
          <p:cNvGrpSpPr>
            <a:grpSpLocks/>
          </p:cNvGrpSpPr>
          <p:nvPr/>
        </p:nvGrpSpPr>
        <p:grpSpPr bwMode="auto">
          <a:xfrm rot="5400000">
            <a:off x="8514556" y="107157"/>
            <a:ext cx="449263" cy="450850"/>
            <a:chOff x="0" y="0"/>
            <a:chExt cx="1199850" cy="1199850"/>
          </a:xfrm>
        </p:grpSpPr>
        <p:sp>
          <p:nvSpPr>
            <p:cNvPr id="38930" name="AutoShape 53">
              <a:extLst>
                <a:ext uri="{FF2B5EF4-FFF2-40B4-BE49-F238E27FC236}">
                  <a16:creationId xmlns:a16="http://schemas.microsoft.com/office/drawing/2014/main" id="{5049E157-64B0-482B-A0C7-1C3CDB8DD233}"/>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1" name="AutoShape 54">
              <a:extLst>
                <a:ext uri="{FF2B5EF4-FFF2-40B4-BE49-F238E27FC236}">
                  <a16:creationId xmlns:a16="http://schemas.microsoft.com/office/drawing/2014/main" id="{E4FDBD7B-5F96-4396-A3FF-97058168C49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sp>
        <p:nvSpPr>
          <p:cNvPr id="38929" name="Rounded Rectangle 71">
            <a:extLst>
              <a:ext uri="{FF2B5EF4-FFF2-40B4-BE49-F238E27FC236}">
                <a16:creationId xmlns:a16="http://schemas.microsoft.com/office/drawing/2014/main" id="{A00E4FFD-99F3-4FDC-925D-AC7847373143}"/>
              </a:ext>
            </a:extLst>
          </p:cNvPr>
          <p:cNvSpPr>
            <a:spLocks noChangeArrowheads="1"/>
          </p:cNvSpPr>
          <p:nvPr/>
        </p:nvSpPr>
        <p:spPr bwMode="auto">
          <a:xfrm rot="-3111273">
            <a:off x="-473075" y="735012"/>
            <a:ext cx="2674938" cy="528638"/>
          </a:xfrm>
          <a:prstGeom prst="roundRect">
            <a:avLst>
              <a:gd name="adj" fmla="val 16667"/>
            </a:avLst>
          </a:prstGeom>
          <a:solidFill>
            <a:srgbClr val="FFFF0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Mục tiêu cần đạt</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TM03457444[[fn=Basis]]</Template>
  <TotalTime>4356</TotalTime>
  <Words>2072</Words>
  <Application>Microsoft Office PowerPoint</Application>
  <PresentationFormat>On-screen Show (16:9)</PresentationFormat>
  <Paragraphs>254</Paragraphs>
  <Slides>30</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Garamond</vt:lpstr>
      <vt:lpstr>Tahoma</vt:lpstr>
      <vt:lpstr>Times New Roman</vt:lpstr>
      <vt:lpstr>Wingdings</vt:lpstr>
      <vt:lpstr>Stream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Træåìng THCS NGUYÃÙN TRAÎI TÄØ TOAÏN LYÏ         </dc:title>
  <dc:creator>TRAN DUC KIET</dc:creator>
  <cp:lastModifiedBy>Vân Anh</cp:lastModifiedBy>
  <cp:revision>589</cp:revision>
  <dcterms:created xsi:type="dcterms:W3CDTF">2003-10-12T10:55:13Z</dcterms:created>
  <dcterms:modified xsi:type="dcterms:W3CDTF">2023-05-31T14:07:56Z</dcterms:modified>
</cp:coreProperties>
</file>