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ab5b7ba429ea49ea"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6" r:id="rId2"/>
    <p:sldId id="483" r:id="rId3"/>
    <p:sldId id="351" r:id="rId4"/>
    <p:sldId id="576" r:id="rId5"/>
    <p:sldId id="577" r:id="rId6"/>
    <p:sldId id="583" r:id="rId7"/>
    <p:sldId id="584" r:id="rId8"/>
    <p:sldId id="484" r:id="rId9"/>
    <p:sldId id="585" r:id="rId10"/>
    <p:sldId id="587" r:id="rId11"/>
    <p:sldId id="589" r:id="rId12"/>
    <p:sldId id="588" r:id="rId13"/>
    <p:sldId id="494" r:id="rId14"/>
    <p:sldId id="593" r:id="rId15"/>
    <p:sldId id="594" r:id="rId16"/>
    <p:sldId id="595" r:id="rId17"/>
    <p:sldId id="596" r:id="rId18"/>
    <p:sldId id="597" r:id="rId19"/>
    <p:sldId id="598" r:id="rId20"/>
    <p:sldId id="304" r:id="rId21"/>
    <p:sldId id="599" r:id="rId22"/>
    <p:sldId id="600" r:id="rId23"/>
    <p:sldId id="325" r:id="rId24"/>
    <p:sldId id="601" r:id="rId25"/>
    <p:sldId id="257" r:id="rId26"/>
    <p:sldId id="602" r:id="rId27"/>
    <p:sldId id="344"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Admin" initials="A" lastIdx="2" clrIdx="2">
    <p:extLst>
      <p:ext uri="{19B8F6BF-5375-455C-9EA6-DF929625EA0E}">
        <p15:presenceInfo xmlns:p15="http://schemas.microsoft.com/office/powerpoint/2012/main" userId="Admin" providerId="None"/>
      </p:ext>
    </p:extLst>
  </p:cmAuthor>
  <p:cmAuthor id="4" name="MY ANH" initials="MA" lastIdx="8" clrIdx="3">
    <p:extLst>
      <p:ext uri="{19B8F6BF-5375-455C-9EA6-DF929625EA0E}">
        <p15:presenceInfo xmlns:p15="http://schemas.microsoft.com/office/powerpoint/2012/main" userId="MY A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FF3300"/>
    <a:srgbClr val="FFFF00"/>
    <a:srgbClr val="FFC000"/>
    <a:srgbClr val="FF9966"/>
    <a:srgbClr val="34BDE7"/>
    <a:srgbClr val="FF0066"/>
    <a:srgbClr val="99CCFF"/>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4660"/>
  </p:normalViewPr>
  <p:slideViewPr>
    <p:cSldViewPr>
      <p:cViewPr>
        <p:scale>
          <a:sx n="113" d="100"/>
          <a:sy n="113" d="100"/>
        </p:scale>
        <p:origin x="204"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5/31/2023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tổ</a:t>
            </a:r>
            <a:r>
              <a:rPr lang="en-US" baseline="0"/>
              <a:t> chức cho HS hoạt động nhóm trong 5 phút. Ấn vào nút TG để đếm giờ.</a:t>
            </a:r>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3</a:t>
            </a:fld>
            <a:endParaRPr lang="en-US"/>
          </a:p>
        </p:txBody>
      </p:sp>
    </p:spTree>
    <p:extLst>
      <p:ext uri="{BB962C8B-B14F-4D97-AF65-F5344CB8AC3E}">
        <p14:creationId xmlns:p14="http://schemas.microsoft.com/office/powerpoint/2010/main" val="35369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215302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13</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play để bắt đầu trò chơi.</a:t>
            </a:r>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1430223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Ấn vào các số 1, 2, 3, 4 để tương ứng với câu hỏi. </a:t>
            </a:r>
          </a:p>
          <a:p>
            <a:r>
              <a:rPr lang="en-US" baseline="0"/>
              <a:t>Nhấn vào từng loại rác để thu về túi.</a:t>
            </a:r>
          </a:p>
          <a:p>
            <a:r>
              <a:rPr lang="en-US" baseline="0"/>
              <a:t>Nhấn vào thùng rác lớn nhất để chuyển slide bài tập tiếp theo.</a:t>
            </a:r>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105764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a:t>
            </a:r>
            <a:r>
              <a:rPr lang="en-US" baseline="0"/>
              <a:t> lơid đúng nhấn vào hình HS đang nhặt rác để trở về slide 22 gom rác vào túi.</a:t>
            </a:r>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3940196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158549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hoạt</a:t>
            </a:r>
            <a:r>
              <a:rPr lang="en-US" baseline="0"/>
              <a:t> động nhóm theo tổ (4 nhóm) trong 3 phút.</a:t>
            </a:r>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21</a:t>
            </a:fld>
            <a:endParaRPr lang="en-US"/>
          </a:p>
        </p:txBody>
      </p:sp>
    </p:spTree>
    <p:extLst>
      <p:ext uri="{BB962C8B-B14F-4D97-AF65-F5344CB8AC3E}">
        <p14:creationId xmlns:p14="http://schemas.microsoft.com/office/powerpoint/2010/main" val="3184336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hoạt</a:t>
            </a:r>
            <a:r>
              <a:rPr lang="en-US" baseline="0"/>
              <a:t> động nhóm theo tổ (4 nhóm) trong 3 phút.</a:t>
            </a:r>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76599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5/31/2023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51.bin"/><Relationship Id="rId18" Type="http://schemas.openxmlformats.org/officeDocument/2006/relationships/image" Target="../media/image66.emf"/><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63.emf"/><Relationship Id="rId17" Type="http://schemas.openxmlformats.org/officeDocument/2006/relationships/oleObject" Target="../embeddings/oleObject53.bin"/><Relationship Id="rId2" Type="http://schemas.openxmlformats.org/officeDocument/2006/relationships/image" Target="../media/image53.png"/><Relationship Id="rId16" Type="http://schemas.openxmlformats.org/officeDocument/2006/relationships/image" Target="../media/image65.emf"/><Relationship Id="rId1" Type="http://schemas.openxmlformats.org/officeDocument/2006/relationships/slideLayout" Target="../slideLayouts/slideLayout7.xml"/><Relationship Id="rId6" Type="http://schemas.openxmlformats.org/officeDocument/2006/relationships/image" Target="../media/image55.wmf"/><Relationship Id="rId11" Type="http://schemas.openxmlformats.org/officeDocument/2006/relationships/oleObject" Target="../embeddings/oleObject50.bin"/><Relationship Id="rId5" Type="http://schemas.openxmlformats.org/officeDocument/2006/relationships/oleObject" Target="../embeddings/oleObject43.bin"/><Relationship Id="rId15" Type="http://schemas.openxmlformats.org/officeDocument/2006/relationships/oleObject" Target="../embeddings/oleObject52.bin"/><Relationship Id="rId10" Type="http://schemas.openxmlformats.org/officeDocument/2006/relationships/image" Target="../media/image62.emf"/><Relationship Id="rId4" Type="http://schemas.openxmlformats.org/officeDocument/2006/relationships/image" Target="../media/image54.wmf"/><Relationship Id="rId9" Type="http://schemas.openxmlformats.org/officeDocument/2006/relationships/oleObject" Target="../embeddings/oleObject49.bin"/><Relationship Id="rId14" Type="http://schemas.openxmlformats.org/officeDocument/2006/relationships/image" Target="../media/image64.emf"/></Relationships>
</file>

<file path=ppt/slides/_rels/slide11.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oleObject" Target="../embeddings/oleObject58.bin"/><Relationship Id="rId18" Type="http://schemas.openxmlformats.org/officeDocument/2006/relationships/image" Target="../media/image72.wmf"/><Relationship Id="rId3" Type="http://schemas.openxmlformats.org/officeDocument/2006/relationships/oleObject" Target="../embeddings/oleObject42.bin"/><Relationship Id="rId7" Type="http://schemas.openxmlformats.org/officeDocument/2006/relationships/oleObject" Target="../embeddings/oleObject55.bin"/><Relationship Id="rId12" Type="http://schemas.openxmlformats.org/officeDocument/2006/relationships/image" Target="../media/image69.wmf"/><Relationship Id="rId17" Type="http://schemas.openxmlformats.org/officeDocument/2006/relationships/oleObject" Target="../embeddings/oleObject60.bin"/><Relationship Id="rId2" Type="http://schemas.openxmlformats.org/officeDocument/2006/relationships/image" Target="../media/image53.png"/><Relationship Id="rId16" Type="http://schemas.openxmlformats.org/officeDocument/2006/relationships/image" Target="../media/image71.wmf"/><Relationship Id="rId1" Type="http://schemas.openxmlformats.org/officeDocument/2006/relationships/slideLayout" Target="../slideLayouts/slideLayout7.xml"/><Relationship Id="rId6" Type="http://schemas.openxmlformats.org/officeDocument/2006/relationships/image" Target="../media/image67.wmf"/><Relationship Id="rId11" Type="http://schemas.openxmlformats.org/officeDocument/2006/relationships/oleObject" Target="../embeddings/oleObject57.bin"/><Relationship Id="rId5" Type="http://schemas.openxmlformats.org/officeDocument/2006/relationships/oleObject" Target="../embeddings/oleObject54.bin"/><Relationship Id="rId15" Type="http://schemas.openxmlformats.org/officeDocument/2006/relationships/oleObject" Target="../embeddings/oleObject59.bin"/><Relationship Id="rId10" Type="http://schemas.openxmlformats.org/officeDocument/2006/relationships/image" Target="../media/image68.wmf"/><Relationship Id="rId4" Type="http://schemas.openxmlformats.org/officeDocument/2006/relationships/image" Target="../media/image54.wmf"/><Relationship Id="rId9" Type="http://schemas.openxmlformats.org/officeDocument/2006/relationships/oleObject" Target="../embeddings/oleObject56.bin"/><Relationship Id="rId14" Type="http://schemas.openxmlformats.org/officeDocument/2006/relationships/image" Target="../media/image70.wmf"/></Relationships>
</file>

<file path=ppt/slides/_rels/slide12.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32.png"/><Relationship Id="rId7" Type="http://schemas.openxmlformats.org/officeDocument/2006/relationships/oleObject" Target="../embeddings/oleObject62.bin"/><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4.wmf"/><Relationship Id="rId5" Type="http://schemas.openxmlformats.org/officeDocument/2006/relationships/oleObject" Target="../embeddings/oleObject61.bin"/><Relationship Id="rId10" Type="http://schemas.openxmlformats.org/officeDocument/2006/relationships/image" Target="../media/image76.wmf"/><Relationship Id="rId4" Type="http://schemas.openxmlformats.org/officeDocument/2006/relationships/image" Target="../media/image44.png"/><Relationship Id="rId9" Type="http://schemas.openxmlformats.org/officeDocument/2006/relationships/oleObject" Target="../embeddings/oleObject63.bin"/></Relationships>
</file>

<file path=ppt/slides/_rels/slide1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5.xml"/><Relationship Id="rId5" Type="http://schemas.openxmlformats.org/officeDocument/2006/relationships/image" Target="../media/image78.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microsoft.com/office/2007/relationships/hdphoto" Target="../media/hdphoto6.wdp"/><Relationship Id="rId3" Type="http://schemas.openxmlformats.org/officeDocument/2006/relationships/slideLayout" Target="../slideLayouts/slideLayout7.xml"/><Relationship Id="rId21" Type="http://schemas.openxmlformats.org/officeDocument/2006/relationships/slide" Target="slide16.xml"/><Relationship Id="rId7" Type="http://schemas.openxmlformats.org/officeDocument/2006/relationships/image" Target="../media/image81.png"/><Relationship Id="rId12" Type="http://schemas.openxmlformats.org/officeDocument/2006/relationships/image" Target="../media/image84.png"/><Relationship Id="rId17" Type="http://schemas.openxmlformats.org/officeDocument/2006/relationships/image" Target="../media/image86.png"/><Relationship Id="rId25" Type="http://schemas.openxmlformats.org/officeDocument/2006/relationships/image" Target="../media/image79.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1" Type="http://schemas.microsoft.com/office/2007/relationships/media" Target="../media/media1.mp3"/><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19.xml"/><Relationship Id="rId5" Type="http://schemas.openxmlformats.org/officeDocument/2006/relationships/image" Target="../media/image80.png"/><Relationship Id="rId15" Type="http://schemas.openxmlformats.org/officeDocument/2006/relationships/image" Target="../media/image85.png"/><Relationship Id="rId23" Type="http://schemas.openxmlformats.org/officeDocument/2006/relationships/slide" Target="slide18.xml"/><Relationship Id="rId10" Type="http://schemas.openxmlformats.org/officeDocument/2006/relationships/image" Target="../media/image83.png"/><Relationship Id="rId19" Type="http://schemas.openxmlformats.org/officeDocument/2006/relationships/image" Target="../media/image87.png"/><Relationship Id="rId4" Type="http://schemas.openxmlformats.org/officeDocument/2006/relationships/notesSlide" Target="../notesSlides/notesSlide5.xml"/><Relationship Id="rId9" Type="http://schemas.openxmlformats.org/officeDocument/2006/relationships/image" Target="../media/image82.png"/><Relationship Id="rId14" Type="http://schemas.openxmlformats.org/officeDocument/2006/relationships/slide" Target="slide20.xml"/><Relationship Id="rId22"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9.png"/><Relationship Id="rId5" Type="http://schemas.openxmlformats.org/officeDocument/2006/relationships/image" Target="../media/image88.png"/><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oleObject" Target="../embeddings/oleObject66.bin"/><Relationship Id="rId3" Type="http://schemas.openxmlformats.org/officeDocument/2006/relationships/slideLayout" Target="../slideLayouts/slideLayout7.xml"/><Relationship Id="rId7" Type="http://schemas.openxmlformats.org/officeDocument/2006/relationships/slide" Target="slide15.xml"/><Relationship Id="rId12" Type="http://schemas.openxmlformats.org/officeDocument/2006/relationships/image" Target="../media/image91.wmf"/><Relationship Id="rId17" Type="http://schemas.openxmlformats.org/officeDocument/2006/relationships/image" Target="../media/image94.png"/><Relationship Id="rId2" Type="http://schemas.openxmlformats.org/officeDocument/2006/relationships/audio" Target="../media/media2.mp3"/><Relationship Id="rId16" Type="http://schemas.openxmlformats.org/officeDocument/2006/relationships/image" Target="../media/image93.wmf"/><Relationship Id="rId1" Type="http://schemas.microsoft.com/office/2007/relationships/media" Target="../media/media2.mp3"/><Relationship Id="rId6" Type="http://schemas.openxmlformats.org/officeDocument/2006/relationships/image" Target="../media/image89.png"/><Relationship Id="rId11" Type="http://schemas.openxmlformats.org/officeDocument/2006/relationships/oleObject" Target="../embeddings/oleObject65.bin"/><Relationship Id="rId5" Type="http://schemas.openxmlformats.org/officeDocument/2006/relationships/image" Target="../media/image79.png"/><Relationship Id="rId15" Type="http://schemas.openxmlformats.org/officeDocument/2006/relationships/oleObject" Target="../embeddings/oleObject67.bin"/><Relationship Id="rId10" Type="http://schemas.openxmlformats.org/officeDocument/2006/relationships/image" Target="../media/image90.wmf"/><Relationship Id="rId4" Type="http://schemas.openxmlformats.org/officeDocument/2006/relationships/notesSlide" Target="../notesSlides/notesSlide6.xml"/><Relationship Id="rId9" Type="http://schemas.openxmlformats.org/officeDocument/2006/relationships/oleObject" Target="../embeddings/oleObject64.bin"/><Relationship Id="rId14" Type="http://schemas.openxmlformats.org/officeDocument/2006/relationships/image" Target="../media/image92.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8.bin"/><Relationship Id="rId3" Type="http://schemas.openxmlformats.org/officeDocument/2006/relationships/slideLayout" Target="../slideLayouts/slideLayout7.xml"/><Relationship Id="rId7" Type="http://schemas.openxmlformats.org/officeDocument/2006/relationships/image" Target="../media/image8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5.xml"/><Relationship Id="rId5" Type="http://schemas.openxmlformats.org/officeDocument/2006/relationships/image" Target="../media/image79.png"/><Relationship Id="rId10" Type="http://schemas.openxmlformats.org/officeDocument/2006/relationships/image" Target="../media/image96.emf"/><Relationship Id="rId4" Type="http://schemas.openxmlformats.org/officeDocument/2006/relationships/notesSlide" Target="../notesSlides/notesSlide7.xml"/><Relationship Id="rId9" Type="http://schemas.openxmlformats.org/officeDocument/2006/relationships/image" Target="../media/image95.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99.wmf"/><Relationship Id="rId18" Type="http://schemas.openxmlformats.org/officeDocument/2006/relationships/oleObject" Target="../embeddings/oleObject74.bin"/><Relationship Id="rId3" Type="http://schemas.openxmlformats.org/officeDocument/2006/relationships/slideLayout" Target="../slideLayouts/slideLayout7.xml"/><Relationship Id="rId7" Type="http://schemas.openxmlformats.org/officeDocument/2006/relationships/image" Target="../media/image89.png"/><Relationship Id="rId12" Type="http://schemas.openxmlformats.org/officeDocument/2006/relationships/oleObject" Target="../embeddings/oleObject71.bin"/><Relationship Id="rId17" Type="http://schemas.openxmlformats.org/officeDocument/2006/relationships/image" Target="../media/image101.wmf"/><Relationship Id="rId2" Type="http://schemas.openxmlformats.org/officeDocument/2006/relationships/audio" Target="../media/media2.mp3"/><Relationship Id="rId16" Type="http://schemas.openxmlformats.org/officeDocument/2006/relationships/oleObject" Target="../embeddings/oleObject73.bin"/><Relationship Id="rId20" Type="http://schemas.openxmlformats.org/officeDocument/2006/relationships/image" Target="../media/image103.png"/><Relationship Id="rId1" Type="http://schemas.microsoft.com/office/2007/relationships/media" Target="../media/media2.mp3"/><Relationship Id="rId6" Type="http://schemas.openxmlformats.org/officeDocument/2006/relationships/image" Target="../media/image88.png"/><Relationship Id="rId11" Type="http://schemas.openxmlformats.org/officeDocument/2006/relationships/image" Target="../media/image98.wmf"/><Relationship Id="rId5" Type="http://schemas.openxmlformats.org/officeDocument/2006/relationships/slide" Target="slide15.xml"/><Relationship Id="rId15" Type="http://schemas.openxmlformats.org/officeDocument/2006/relationships/image" Target="../media/image100.wmf"/><Relationship Id="rId10" Type="http://schemas.openxmlformats.org/officeDocument/2006/relationships/oleObject" Target="../embeddings/oleObject70.bin"/><Relationship Id="rId19" Type="http://schemas.openxmlformats.org/officeDocument/2006/relationships/image" Target="../media/image102.wmf"/><Relationship Id="rId4" Type="http://schemas.openxmlformats.org/officeDocument/2006/relationships/image" Target="../media/image79.png"/><Relationship Id="rId9" Type="http://schemas.openxmlformats.org/officeDocument/2006/relationships/image" Target="../media/image97.wmf"/><Relationship Id="rId14" Type="http://schemas.openxmlformats.org/officeDocument/2006/relationships/oleObject" Target="../embeddings/oleObject72.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5.png"/><Relationship Id="rId4" Type="http://schemas.openxmlformats.org/officeDocument/2006/relationships/hyperlink" Target="http://www.allwhitebackground.com/colorful-background-image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allwhitebackground.com/colorful-background-images.html" TargetMode="Externa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7.emf"/><Relationship Id="rId4" Type="http://schemas.openxmlformats.org/officeDocument/2006/relationships/image" Target="../media/image106.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oleObject" Target="../embeddings/oleObject81.bin"/><Relationship Id="rId3" Type="http://schemas.openxmlformats.org/officeDocument/2006/relationships/image" Target="../media/image107.emf"/><Relationship Id="rId7" Type="http://schemas.openxmlformats.org/officeDocument/2006/relationships/image" Target="../media/image109.wmf"/><Relationship Id="rId12" Type="http://schemas.openxmlformats.org/officeDocument/2006/relationships/image" Target="../media/image111.wmf"/><Relationship Id="rId2" Type="http://schemas.openxmlformats.org/officeDocument/2006/relationships/image" Target="../media/image105.png"/><Relationship Id="rId16" Type="http://schemas.openxmlformats.org/officeDocument/2006/relationships/oleObject" Target="../embeddings/oleObject83.bin"/><Relationship Id="rId1" Type="http://schemas.openxmlformats.org/officeDocument/2006/relationships/slideLayout" Target="../slideLayouts/slideLayout2.xml"/><Relationship Id="rId6" Type="http://schemas.openxmlformats.org/officeDocument/2006/relationships/oleObject" Target="../embeddings/oleObject77.bin"/><Relationship Id="rId11" Type="http://schemas.openxmlformats.org/officeDocument/2006/relationships/oleObject" Target="../embeddings/oleObject80.bin"/><Relationship Id="rId5" Type="http://schemas.openxmlformats.org/officeDocument/2006/relationships/image" Target="../media/image108.wmf"/><Relationship Id="rId15" Type="http://schemas.openxmlformats.org/officeDocument/2006/relationships/oleObject" Target="../embeddings/oleObject82.bin"/><Relationship Id="rId10" Type="http://schemas.openxmlformats.org/officeDocument/2006/relationships/oleObject" Target="../embeddings/oleObject79.bin"/><Relationship Id="rId4" Type="http://schemas.openxmlformats.org/officeDocument/2006/relationships/oleObject" Target="../embeddings/oleObject76.bin"/><Relationship Id="rId9" Type="http://schemas.openxmlformats.org/officeDocument/2006/relationships/image" Target="../media/image110.wmf"/><Relationship Id="rId14" Type="http://schemas.openxmlformats.org/officeDocument/2006/relationships/image" Target="../media/image112.wmf"/></Relationships>
</file>

<file path=ppt/slides/_rels/slide2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8.wmf"/><Relationship Id="rId18" Type="http://schemas.openxmlformats.org/officeDocument/2006/relationships/oleObject" Target="../embeddings/oleObject6.bin"/><Relationship Id="rId26" Type="http://schemas.openxmlformats.org/officeDocument/2006/relationships/oleObject" Target="../embeddings/oleObject10.bin"/><Relationship Id="rId3" Type="http://schemas.openxmlformats.org/officeDocument/2006/relationships/audio" Target="../media/audio1.wav"/><Relationship Id="rId21" Type="http://schemas.openxmlformats.org/officeDocument/2006/relationships/image" Target="../media/image12.wmf"/><Relationship Id="rId7" Type="http://schemas.openxmlformats.org/officeDocument/2006/relationships/image" Target="../media/image5.png"/><Relationship Id="rId12" Type="http://schemas.openxmlformats.org/officeDocument/2006/relationships/oleObject" Target="../embeddings/oleObject3.bin"/><Relationship Id="rId17" Type="http://schemas.openxmlformats.org/officeDocument/2006/relationships/image" Target="../media/image10.wmf"/><Relationship Id="rId25" Type="http://schemas.openxmlformats.org/officeDocument/2006/relationships/image" Target="../media/image14.wmf"/><Relationship Id="rId2" Type="http://schemas.openxmlformats.org/officeDocument/2006/relationships/notesSlide" Target="../notesSlides/notesSlide1.xml"/><Relationship Id="rId16" Type="http://schemas.openxmlformats.org/officeDocument/2006/relationships/oleObject" Target="../embeddings/oleObject5.bin"/><Relationship Id="rId20" Type="http://schemas.openxmlformats.org/officeDocument/2006/relationships/oleObject" Target="../embeddings/oleObject7.bin"/><Relationship Id="rId29" Type="http://schemas.openxmlformats.org/officeDocument/2006/relationships/image" Target="../media/image16.wmf"/><Relationship Id="rId1" Type="http://schemas.openxmlformats.org/officeDocument/2006/relationships/slideLayout" Target="../slideLayouts/slideLayout2.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7.wmf"/><Relationship Id="rId24" Type="http://schemas.openxmlformats.org/officeDocument/2006/relationships/oleObject" Target="../embeddings/oleObject9.bin"/><Relationship Id="rId5" Type="http://schemas.openxmlformats.org/officeDocument/2006/relationships/image" Target="../media/image4.jpeg"/><Relationship Id="rId15" Type="http://schemas.openxmlformats.org/officeDocument/2006/relationships/image" Target="../media/image9.wmf"/><Relationship Id="rId23" Type="http://schemas.openxmlformats.org/officeDocument/2006/relationships/image" Target="../media/image13.wmf"/><Relationship Id="rId28" Type="http://schemas.openxmlformats.org/officeDocument/2006/relationships/oleObject" Target="../embeddings/oleObject11.bin"/><Relationship Id="rId10" Type="http://schemas.openxmlformats.org/officeDocument/2006/relationships/oleObject" Target="../embeddings/oleObject2.bin"/><Relationship Id="rId19" Type="http://schemas.openxmlformats.org/officeDocument/2006/relationships/image" Target="../media/image11.wmf"/><Relationship Id="rId4" Type="http://schemas.openxmlformats.org/officeDocument/2006/relationships/audio" Target="../media/audio2.wav"/><Relationship Id="rId9" Type="http://schemas.openxmlformats.org/officeDocument/2006/relationships/image" Target="../media/image6.wmf"/><Relationship Id="rId14" Type="http://schemas.openxmlformats.org/officeDocument/2006/relationships/oleObject" Target="../embeddings/oleObject4.bin"/><Relationship Id="rId22" Type="http://schemas.openxmlformats.org/officeDocument/2006/relationships/oleObject" Target="../embeddings/oleObject8.bin"/><Relationship Id="rId27" Type="http://schemas.openxmlformats.org/officeDocument/2006/relationships/image" Target="../media/image15.wmf"/><Relationship Id="rId30"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wm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oleObject" Target="../embeddings/oleObject13.bin"/><Relationship Id="rId5" Type="http://schemas.openxmlformats.org/officeDocument/2006/relationships/image" Target="../media/image19.wmf"/><Relationship Id="rId4" Type="http://schemas.openxmlformats.org/officeDocument/2006/relationships/oleObject" Target="../embeddings/oleObject12.bin"/></Relationships>
</file>

<file path=ppt/slides/_rels/slide5.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9.bin"/><Relationship Id="rId18" Type="http://schemas.openxmlformats.org/officeDocument/2006/relationships/image" Target="../media/image28.wmf"/><Relationship Id="rId3" Type="http://schemas.openxmlformats.org/officeDocument/2006/relationships/oleObject" Target="../embeddings/oleObject14.bin"/><Relationship Id="rId21" Type="http://schemas.openxmlformats.org/officeDocument/2006/relationships/oleObject" Target="../embeddings/oleObject23.bin"/><Relationship Id="rId7" Type="http://schemas.openxmlformats.org/officeDocument/2006/relationships/oleObject" Target="../embeddings/oleObject16.bin"/><Relationship Id="rId12" Type="http://schemas.openxmlformats.org/officeDocument/2006/relationships/image" Target="../media/image25.wmf"/><Relationship Id="rId17" Type="http://schemas.openxmlformats.org/officeDocument/2006/relationships/oleObject" Target="../embeddings/oleObject21.bin"/><Relationship Id="rId2" Type="http://schemas.openxmlformats.org/officeDocument/2006/relationships/image" Target="../media/image18.png"/><Relationship Id="rId16" Type="http://schemas.openxmlformats.org/officeDocument/2006/relationships/image" Target="../media/image27.wmf"/><Relationship Id="rId20" Type="http://schemas.openxmlformats.org/officeDocument/2006/relationships/image" Target="../media/image29.wmf"/><Relationship Id="rId1" Type="http://schemas.openxmlformats.org/officeDocument/2006/relationships/slideLayout" Target="../slideLayouts/slideLayout2.xml"/><Relationship Id="rId6" Type="http://schemas.openxmlformats.org/officeDocument/2006/relationships/image" Target="../media/image22.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24.wmf"/><Relationship Id="rId19" Type="http://schemas.openxmlformats.org/officeDocument/2006/relationships/oleObject" Target="../embeddings/oleObject22.bin"/><Relationship Id="rId4" Type="http://schemas.openxmlformats.org/officeDocument/2006/relationships/image" Target="../media/image21.wmf"/><Relationship Id="rId9" Type="http://schemas.openxmlformats.org/officeDocument/2006/relationships/oleObject" Target="../embeddings/oleObject17.bin"/><Relationship Id="rId14" Type="http://schemas.openxmlformats.org/officeDocument/2006/relationships/image" Target="../media/image26.wmf"/><Relationship Id="rId22" Type="http://schemas.openxmlformats.org/officeDocument/2006/relationships/image" Target="../media/image30.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37.wmf"/><Relationship Id="rId18" Type="http://schemas.openxmlformats.org/officeDocument/2006/relationships/oleObject" Target="../embeddings/oleObject31.bin"/><Relationship Id="rId26" Type="http://schemas.openxmlformats.org/officeDocument/2006/relationships/image" Target="../media/image44.png"/><Relationship Id="rId3" Type="http://schemas.openxmlformats.org/officeDocument/2006/relationships/image" Target="../media/image32.png"/><Relationship Id="rId21" Type="http://schemas.openxmlformats.org/officeDocument/2006/relationships/image" Target="../media/image41.wmf"/><Relationship Id="rId7" Type="http://schemas.openxmlformats.org/officeDocument/2006/relationships/image" Target="../media/image34.wmf"/><Relationship Id="rId12" Type="http://schemas.openxmlformats.org/officeDocument/2006/relationships/oleObject" Target="../embeddings/oleObject28.bin"/><Relationship Id="rId17" Type="http://schemas.openxmlformats.org/officeDocument/2006/relationships/image" Target="../media/image39.wmf"/><Relationship Id="rId25" Type="http://schemas.openxmlformats.org/officeDocument/2006/relationships/image" Target="../media/image43.wmf"/><Relationship Id="rId2" Type="http://schemas.openxmlformats.org/officeDocument/2006/relationships/image" Target="../media/image31.png"/><Relationship Id="rId16" Type="http://schemas.openxmlformats.org/officeDocument/2006/relationships/oleObject" Target="../embeddings/oleObject30.bin"/><Relationship Id="rId20" Type="http://schemas.openxmlformats.org/officeDocument/2006/relationships/oleObject" Target="../embeddings/oleObject32.bin"/><Relationship Id="rId1" Type="http://schemas.openxmlformats.org/officeDocument/2006/relationships/slideLayout" Target="../slideLayouts/slideLayout2.xml"/><Relationship Id="rId6" Type="http://schemas.openxmlformats.org/officeDocument/2006/relationships/oleObject" Target="../embeddings/oleObject25.bin"/><Relationship Id="rId11" Type="http://schemas.openxmlformats.org/officeDocument/2006/relationships/image" Target="../media/image36.wmf"/><Relationship Id="rId24" Type="http://schemas.openxmlformats.org/officeDocument/2006/relationships/oleObject" Target="../embeddings/oleObject34.bin"/><Relationship Id="rId5" Type="http://schemas.openxmlformats.org/officeDocument/2006/relationships/image" Target="../media/image33.wmf"/><Relationship Id="rId15" Type="http://schemas.openxmlformats.org/officeDocument/2006/relationships/image" Target="../media/image38.wmf"/><Relationship Id="rId23" Type="http://schemas.openxmlformats.org/officeDocument/2006/relationships/image" Target="../media/image42.emf"/><Relationship Id="rId10" Type="http://schemas.openxmlformats.org/officeDocument/2006/relationships/oleObject" Target="../embeddings/oleObject27.bin"/><Relationship Id="rId19" Type="http://schemas.openxmlformats.org/officeDocument/2006/relationships/image" Target="../media/image40.wmf"/><Relationship Id="rId4" Type="http://schemas.openxmlformats.org/officeDocument/2006/relationships/oleObject" Target="../embeddings/oleObject24.bin"/><Relationship Id="rId9" Type="http://schemas.openxmlformats.org/officeDocument/2006/relationships/image" Target="../media/image35.wmf"/><Relationship Id="rId14" Type="http://schemas.openxmlformats.org/officeDocument/2006/relationships/oleObject" Target="../embeddings/oleObject29.bin"/><Relationship Id="rId22" Type="http://schemas.openxmlformats.org/officeDocument/2006/relationships/oleObject" Target="../embeddings/oleObject33.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40.wmf"/><Relationship Id="rId1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47.wmf"/><Relationship Id="rId12" Type="http://schemas.openxmlformats.org/officeDocument/2006/relationships/oleObject" Target="../embeddings/oleObject39.bin"/><Relationship Id="rId17" Type="http://schemas.openxmlformats.org/officeDocument/2006/relationships/image" Target="../media/image51.wmf"/><Relationship Id="rId2" Type="http://schemas.openxmlformats.org/officeDocument/2006/relationships/image" Target="../media/image45.png"/><Relationship Id="rId16" Type="http://schemas.openxmlformats.org/officeDocument/2006/relationships/oleObject" Target="../embeddings/oleObject41.bin"/><Relationship Id="rId1" Type="http://schemas.openxmlformats.org/officeDocument/2006/relationships/slideLayout" Target="../slideLayouts/slideLayout2.xml"/><Relationship Id="rId6" Type="http://schemas.openxmlformats.org/officeDocument/2006/relationships/oleObject" Target="../embeddings/oleObject36.bin"/><Relationship Id="rId11" Type="http://schemas.openxmlformats.org/officeDocument/2006/relationships/image" Target="../media/image49.wmf"/><Relationship Id="rId5" Type="http://schemas.openxmlformats.org/officeDocument/2006/relationships/image" Target="../media/image46.wmf"/><Relationship Id="rId15" Type="http://schemas.openxmlformats.org/officeDocument/2006/relationships/image" Target="../media/image50.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48.wmf"/><Relationship Id="rId14" Type="http://schemas.openxmlformats.org/officeDocument/2006/relationships/oleObject" Target="../embeddings/oleObject40.bin"/></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oleObject" Target="../embeddings/oleObject45.bin"/><Relationship Id="rId18" Type="http://schemas.openxmlformats.org/officeDocument/2006/relationships/image" Target="../media/image59.wmf"/><Relationship Id="rId3" Type="http://schemas.openxmlformats.org/officeDocument/2006/relationships/image" Target="../media/image53.png"/><Relationship Id="rId21" Type="http://schemas.openxmlformats.org/officeDocument/2006/relationships/image" Target="../media/image61.gif"/><Relationship Id="rId7" Type="http://schemas.openxmlformats.org/officeDocument/2006/relationships/oleObject" Target="../embeddings/oleObject42.bin"/><Relationship Id="rId12" Type="http://schemas.openxmlformats.org/officeDocument/2006/relationships/image" Target="../media/image56.wmf"/><Relationship Id="rId17" Type="http://schemas.openxmlformats.org/officeDocument/2006/relationships/oleObject" Target="../embeddings/oleObject47.bin"/><Relationship Id="rId2" Type="http://schemas.openxmlformats.org/officeDocument/2006/relationships/notesSlide" Target="../notesSlides/notesSlide2.xml"/><Relationship Id="rId16" Type="http://schemas.openxmlformats.org/officeDocument/2006/relationships/image" Target="../media/image58.wmf"/><Relationship Id="rId20" Type="http://schemas.openxmlformats.org/officeDocument/2006/relationships/image" Target="../media/image60.wm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oleObject" Target="../embeddings/oleObject44.bin"/><Relationship Id="rId5" Type="http://schemas.openxmlformats.org/officeDocument/2006/relationships/hyperlink" Target="http://www.allwhitebackground.com/colorful-background-images.html" TargetMode="External"/><Relationship Id="rId15" Type="http://schemas.openxmlformats.org/officeDocument/2006/relationships/oleObject" Target="../embeddings/oleObject46.bin"/><Relationship Id="rId10" Type="http://schemas.openxmlformats.org/officeDocument/2006/relationships/image" Target="../media/image55.wmf"/><Relationship Id="rId19" Type="http://schemas.openxmlformats.org/officeDocument/2006/relationships/oleObject" Target="../embeddings/oleObject48.bin"/><Relationship Id="rId4" Type="http://schemas.openxmlformats.org/officeDocument/2006/relationships/image" Target="../media/image4.jpeg"/><Relationship Id="rId9" Type="http://schemas.openxmlformats.org/officeDocument/2006/relationships/oleObject" Target="../embeddings/oleObject43.bin"/><Relationship Id="rId14" Type="http://schemas.openxmlformats.org/officeDocument/2006/relationships/image" Target="../media/image5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415"/>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a:extLst>
              <a:ext uri="{FF2B5EF4-FFF2-40B4-BE49-F238E27FC236}">
                <a16:creationId xmlns:a16="http://schemas.microsoft.com/office/drawing/2014/main" id="{5E6B765C-E492-4D9D-B326-A1DF01AF5D4B}"/>
              </a:ext>
            </a:extLst>
          </p:cNvPr>
          <p:cNvSpPr/>
          <p:nvPr/>
        </p:nvSpPr>
        <p:spPr>
          <a:xfrm>
            <a:off x="-228600" y="1965181"/>
            <a:ext cx="7291219" cy="1631216"/>
          </a:xfrm>
          <a:prstGeom prst="rect">
            <a:avLst/>
          </a:prstGeom>
          <a:noFill/>
        </p:spPr>
        <p:txBody>
          <a:bodyPr wrap="square" lIns="91440" tIns="45720" rIns="91440" bIns="45720">
            <a:spAutoFit/>
          </a:bodyPr>
          <a:lstStyle/>
          <a:p>
            <a:pPr algn="ctr"/>
            <a:r>
              <a:rPr lang="en-US" sz="5000" b="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HAI ĐƯỜNG THẲNG SONG SONG</a:t>
            </a:r>
            <a:endParaRPr lang="en-US" sz="5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0C864D8-94FF-41B2-991B-05EF775C1920}"/>
              </a:ext>
            </a:extLst>
          </p:cNvPr>
          <p:cNvSpPr/>
          <p:nvPr/>
        </p:nvSpPr>
        <p:spPr>
          <a:xfrm>
            <a:off x="713657" y="1349059"/>
            <a:ext cx="1351652"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rgbClr val="3333CC"/>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4</a:t>
            </a:r>
            <a:endParaRPr lang="en-US" sz="3600" b="1" dirty="0">
              <a:ln w="9525">
                <a:solidFill>
                  <a:schemeClr val="bg1"/>
                </a:solidFill>
                <a:prstDash val="solid"/>
              </a:ln>
              <a:solidFill>
                <a:srgbClr val="3333CC"/>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2C6D747D-C415-4964-A59E-F785BB764022}"/>
              </a:ext>
            </a:extLst>
          </p:cNvPr>
          <p:cNvSpPr/>
          <p:nvPr/>
        </p:nvSpPr>
        <p:spPr>
          <a:xfrm>
            <a:off x="1509014" y="616035"/>
            <a:ext cx="6125972"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HÌNH HỌC TRỰC QUAN</a:t>
            </a:r>
          </a:p>
        </p:txBody>
      </p:sp>
      <p:sp>
        <p:nvSpPr>
          <p:cNvPr id="8" name="Rectangle 5">
            <a:extLst>
              <a:ext uri="{FF2B5EF4-FFF2-40B4-BE49-F238E27FC236}">
                <a16:creationId xmlns:a16="http://schemas.microsoft.com/office/drawing/2014/main" id="{92EA59C7-7EED-485B-A9ED-438A79DA8CB3}"/>
              </a:ext>
            </a:extLst>
          </p:cNvPr>
          <p:cNvSpPr/>
          <p:nvPr/>
        </p:nvSpPr>
        <p:spPr>
          <a:xfrm>
            <a:off x="9892" y="111167"/>
            <a:ext cx="2650406" cy="577081"/>
          </a:xfrm>
          <a:prstGeom prst="rect">
            <a:avLst/>
          </a:prstGeom>
          <a:noFill/>
        </p:spPr>
        <p:txBody>
          <a:bodyPr wrap="none" lIns="68580" tIns="34290" rIns="68580" bIns="34290">
            <a:spAutoFit/>
          </a:bodyPr>
          <a:lstStyle/>
          <a:p>
            <a:pPr algn="ctr"/>
            <a:r>
              <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IV</a:t>
            </a:r>
          </a:p>
        </p:txBody>
      </p:sp>
      <p:sp>
        <p:nvSpPr>
          <p:cNvPr id="9" name="Hình chữ nhật 8">
            <a:extLst>
              <a:ext uri="{FF2B5EF4-FFF2-40B4-BE49-F238E27FC236}">
                <a16:creationId xmlns:a16="http://schemas.microsoft.com/office/drawing/2014/main" id="{B373F0C2-A895-4718-B076-FA6AE686B6F1}"/>
              </a:ext>
            </a:extLst>
          </p:cNvPr>
          <p:cNvSpPr/>
          <p:nvPr/>
        </p:nvSpPr>
        <p:spPr>
          <a:xfrm>
            <a:off x="2378796" y="3677451"/>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rgbClr val="33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rgbClr val="33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rgbClr val="33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3)</a:t>
            </a:r>
            <a:endParaRPr lang="vi-VN" sz="4050" b="1" dirty="0">
              <a:ln w="13462">
                <a:solidFill>
                  <a:schemeClr val="bg1"/>
                </a:solidFill>
                <a:prstDash val="solid"/>
              </a:ln>
              <a:solidFill>
                <a:srgbClr val="3333CC"/>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1750" tmFilter="0, 0; .2, .5; .8, .5; 1, 0"/>
                                        <p:tgtEl>
                                          <p:spTgt spid="9"/>
                                        </p:tgtEl>
                                      </p:cBhvr>
                                    </p:animEffect>
                                    <p:animScale>
                                      <p:cBhvr>
                                        <p:cTn id="42"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170" y="1309288"/>
            <a:ext cx="2809875" cy="2390775"/>
          </a:xfrm>
          <a:prstGeom prst="rect">
            <a:avLst/>
          </a:prstGeom>
        </p:spPr>
      </p:pic>
      <p:sp>
        <p:nvSpPr>
          <p:cNvPr id="8" name="Rectangle 7"/>
          <p:cNvSpPr/>
          <p:nvPr/>
        </p:nvSpPr>
        <p:spPr>
          <a:xfrm>
            <a:off x="7010400" y="-8989"/>
            <a:ext cx="1543008"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86" y="3714750"/>
            <a:ext cx="18288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6" y="392448"/>
            <a:ext cx="3586238" cy="572593"/>
          </a:xfrm>
          <a:prstGeom prst="rect">
            <a:avLst/>
          </a:prstGeom>
        </p:spPr>
        <p:txBody>
          <a:bodyPr wrap="none">
            <a:spAutoFit/>
          </a:bodyPr>
          <a:lstStyle/>
          <a:p>
            <a:pPr>
              <a:lnSpc>
                <a:spcPct val="120000"/>
              </a:lnSpc>
              <a:spcAft>
                <a:spcPts val="800"/>
              </a:spcAft>
            </a:pPr>
            <a:r>
              <a:rPr lang="nl-NL" sz="2800" b="1">
                <a:latin typeface="Times New Roman" panose="02020603050405020304" pitchFamily="18" charset="0"/>
                <a:ea typeface="Calibri" panose="020F0502020204030204" pitchFamily="34" charset="0"/>
                <a:cs typeface="Times New Roman" panose="02020603050405020304" pitchFamily="18" charset="0"/>
              </a:rPr>
              <a:t>Bài </a:t>
            </a:r>
            <a:r>
              <a:rPr lang="vi-VN" sz="2800" b="1">
                <a:latin typeface="Times New Roman" panose="02020603050405020304" pitchFamily="18" charset="0"/>
                <a:ea typeface="Calibri" panose="020F0502020204030204" pitchFamily="34" charset="0"/>
                <a:cs typeface="Times New Roman" panose="02020603050405020304" pitchFamily="18" charset="0"/>
              </a:rPr>
              <a:t>1. SGK trang 104: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p:cNvGrpSpPr/>
          <p:nvPr/>
        </p:nvGrpSpPr>
        <p:grpSpPr>
          <a:xfrm>
            <a:off x="32996" y="850754"/>
            <a:ext cx="3462807" cy="523220"/>
            <a:chOff x="-19215" y="862253"/>
            <a:chExt cx="3462807" cy="523220"/>
          </a:xfrm>
        </p:grpSpPr>
        <p:sp>
          <p:nvSpPr>
            <p:cNvPr id="11" name="TextBox 10"/>
            <p:cNvSpPr txBox="1"/>
            <p:nvPr/>
          </p:nvSpPr>
          <p:spPr>
            <a:xfrm>
              <a:off x="-19215" y="862253"/>
              <a:ext cx="346280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Cho hình vẽ, biết        .</a:t>
              </a:r>
            </a:p>
          </p:txBody>
        </p:sp>
        <p:graphicFrame>
          <p:nvGraphicFramePr>
            <p:cNvPr id="12" name="Object 11"/>
            <p:cNvGraphicFramePr>
              <a:graphicFrameLocks noChangeAspect="1"/>
            </p:cNvGraphicFramePr>
            <p:nvPr>
              <p:extLst>
                <p:ext uri="{D42A27DB-BD31-4B8C-83A1-F6EECF244321}">
                  <p14:modId xmlns:p14="http://schemas.microsoft.com/office/powerpoint/2010/main" val="730871053"/>
                </p:ext>
              </p:extLst>
            </p:nvPr>
          </p:nvGraphicFramePr>
          <p:xfrm>
            <a:off x="2572136" y="909149"/>
            <a:ext cx="723687" cy="417512"/>
          </p:xfrm>
          <a:graphic>
            <a:graphicData uri="http://schemas.openxmlformats.org/presentationml/2006/ole">
              <mc:AlternateContent xmlns:mc="http://schemas.openxmlformats.org/markup-compatibility/2006">
                <mc:Choice xmlns:v="urn:schemas-microsoft-com:vml" Requires="v">
                  <p:oleObj name="Equation" r:id="rId3" imgW="330120" imgH="190440" progId="Equation.DSMT4">
                    <p:embed/>
                  </p:oleObj>
                </mc:Choice>
                <mc:Fallback>
                  <p:oleObj name="Equation" r:id="rId3" imgW="330120" imgH="190440" progId="Equation.DSMT4">
                    <p:embed/>
                    <p:pic>
                      <p:nvPicPr>
                        <p:cNvPr id="29" name="Object 28"/>
                        <p:cNvPicPr/>
                        <p:nvPr/>
                      </p:nvPicPr>
                      <p:blipFill>
                        <a:blip r:embed="rId4"/>
                        <a:stretch>
                          <a:fillRect/>
                        </a:stretch>
                      </p:blipFill>
                      <p:spPr>
                        <a:xfrm>
                          <a:off x="2572136" y="909149"/>
                          <a:ext cx="723687" cy="417512"/>
                        </a:xfrm>
                        <a:prstGeom prst="rect">
                          <a:avLst/>
                        </a:prstGeom>
                      </p:spPr>
                    </p:pic>
                  </p:oleObj>
                </mc:Fallback>
              </mc:AlternateContent>
            </a:graphicData>
          </a:graphic>
        </p:graphicFrame>
      </p:grpSp>
      <p:sp>
        <p:nvSpPr>
          <p:cNvPr id="2" name="TextBox 1"/>
          <p:cNvSpPr txBox="1"/>
          <p:nvPr/>
        </p:nvSpPr>
        <p:spPr>
          <a:xfrm>
            <a:off x="4728378" y="920811"/>
            <a:ext cx="914400" cy="523220"/>
          </a:xfrm>
          <a:prstGeom prst="rect">
            <a:avLst/>
          </a:prstGeom>
          <a:noFill/>
        </p:spPr>
        <p:txBody>
          <a:bodyPr wrap="square" rtlCol="0">
            <a:spAutoFit/>
          </a:bodyPr>
          <a:lstStyle/>
          <a:p>
            <a:r>
              <a:rPr lang="en-US" sz="2800">
                <a:solidFill>
                  <a:srgbClr val="3333CC"/>
                </a:solidFill>
                <a:latin typeface="Times New Roman" panose="02020603050405020304" pitchFamily="18" charset="0"/>
                <a:cs typeface="Times New Roman" panose="02020603050405020304" pitchFamily="18" charset="0"/>
              </a:rPr>
              <a:t>Giải</a:t>
            </a:r>
          </a:p>
        </p:txBody>
      </p:sp>
      <p:grpSp>
        <p:nvGrpSpPr>
          <p:cNvPr id="18" name="Group 17"/>
          <p:cNvGrpSpPr/>
          <p:nvPr/>
        </p:nvGrpSpPr>
        <p:grpSpPr>
          <a:xfrm>
            <a:off x="2590763" y="1389411"/>
            <a:ext cx="3244477" cy="584200"/>
            <a:chOff x="2775322" y="1678132"/>
            <a:chExt cx="3244477" cy="584200"/>
          </a:xfrm>
        </p:grpSpPr>
        <p:sp>
          <p:nvSpPr>
            <p:cNvPr id="13" name="TextBox 12"/>
            <p:cNvSpPr txBox="1"/>
            <p:nvPr/>
          </p:nvSpPr>
          <p:spPr>
            <a:xfrm>
              <a:off x="2775322" y="1733555"/>
              <a:ext cx="324447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So sánh       và     . </a:t>
              </a:r>
            </a:p>
          </p:txBody>
        </p:sp>
        <p:graphicFrame>
          <p:nvGraphicFramePr>
            <p:cNvPr id="14" name="Object 13"/>
            <p:cNvGraphicFramePr>
              <a:graphicFrameLocks noChangeAspect="1"/>
            </p:cNvGraphicFramePr>
            <p:nvPr>
              <p:extLst>
                <p:ext uri="{D42A27DB-BD31-4B8C-83A1-F6EECF244321}">
                  <p14:modId xmlns:p14="http://schemas.microsoft.com/office/powerpoint/2010/main" val="3301941229"/>
                </p:ext>
              </p:extLst>
            </p:nvPr>
          </p:nvGraphicFramePr>
          <p:xfrm>
            <a:off x="4452546" y="1678132"/>
            <a:ext cx="533400" cy="584200"/>
          </p:xfrm>
          <a:graphic>
            <a:graphicData uri="http://schemas.openxmlformats.org/presentationml/2006/ole">
              <mc:AlternateContent xmlns:mc="http://schemas.openxmlformats.org/markup-compatibility/2006">
                <mc:Choice xmlns:v="urn:schemas-microsoft-com:vml" Requires="v">
                  <p:oleObj name="Equation" r:id="rId5" imgW="266400" imgH="291960" progId="Equation.DSMT4">
                    <p:embed/>
                  </p:oleObj>
                </mc:Choice>
                <mc:Fallback>
                  <p:oleObj name="Equation" r:id="rId5" imgW="266400" imgH="291960" progId="Equation.DSMT4">
                    <p:embed/>
                    <p:pic>
                      <p:nvPicPr>
                        <p:cNvPr id="30" name="Object 29"/>
                        <p:cNvPicPr/>
                        <p:nvPr/>
                      </p:nvPicPr>
                      <p:blipFill>
                        <a:blip r:embed="rId6"/>
                        <a:stretch>
                          <a:fillRect/>
                        </a:stretch>
                      </p:blipFill>
                      <p:spPr>
                        <a:xfrm>
                          <a:off x="4452546" y="1678132"/>
                          <a:ext cx="533400" cy="5842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202365743"/>
                </p:ext>
              </p:extLst>
            </p:nvPr>
          </p:nvGraphicFramePr>
          <p:xfrm>
            <a:off x="5344737" y="1678132"/>
            <a:ext cx="482600" cy="584200"/>
          </p:xfrm>
          <a:graphic>
            <a:graphicData uri="http://schemas.openxmlformats.org/presentationml/2006/ole">
              <mc:AlternateContent xmlns:mc="http://schemas.openxmlformats.org/markup-compatibility/2006">
                <mc:Choice xmlns:v="urn:schemas-microsoft-com:vml" Requires="v">
                  <p:oleObj name="Equation" r:id="rId7" imgW="241200" imgH="291960" progId="Equation.DSMT4">
                    <p:embed/>
                  </p:oleObj>
                </mc:Choice>
                <mc:Fallback>
                  <p:oleObj name="Equation" r:id="rId7" imgW="241200" imgH="291960" progId="Equation.DSMT4">
                    <p:embed/>
                    <p:pic>
                      <p:nvPicPr>
                        <p:cNvPr id="33" name="Object 32"/>
                        <p:cNvPicPr/>
                        <p:nvPr/>
                      </p:nvPicPr>
                      <p:blipFill>
                        <a:blip r:embed="rId8"/>
                        <a:stretch>
                          <a:fillRect/>
                        </a:stretch>
                      </p:blipFill>
                      <p:spPr>
                        <a:xfrm>
                          <a:off x="5344737" y="1678132"/>
                          <a:ext cx="482600" cy="584200"/>
                        </a:xfrm>
                        <a:prstGeom prst="rect">
                          <a:avLst/>
                        </a:prstGeom>
                      </p:spPr>
                    </p:pic>
                  </p:oleObj>
                </mc:Fallback>
              </mc:AlternateContent>
            </a:graphicData>
          </a:graphic>
        </p:graphicFrame>
      </p:grpSp>
      <p:grpSp>
        <p:nvGrpSpPr>
          <p:cNvPr id="17" name="Group 16"/>
          <p:cNvGrpSpPr/>
          <p:nvPr/>
        </p:nvGrpSpPr>
        <p:grpSpPr>
          <a:xfrm>
            <a:off x="2552398" y="1917542"/>
            <a:ext cx="6521079" cy="587134"/>
            <a:chOff x="2775321" y="2130580"/>
            <a:chExt cx="6216279" cy="587134"/>
          </a:xfrm>
        </p:grpSpPr>
        <p:sp>
          <p:nvSpPr>
            <p:cNvPr id="16" name="TextBox 15"/>
            <p:cNvSpPr txBox="1"/>
            <p:nvPr/>
          </p:nvSpPr>
          <p:spPr>
            <a:xfrm>
              <a:off x="2775321" y="2174905"/>
              <a:ext cx="62162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         nên               (hai góc đồng vị)  (1)  </a:t>
              </a:r>
            </a:p>
          </p:txBody>
        </p:sp>
        <p:graphicFrame>
          <p:nvGraphicFramePr>
            <p:cNvPr id="3" name="Object 2"/>
            <p:cNvGraphicFramePr>
              <a:graphicFrameLocks noChangeAspect="1"/>
            </p:cNvGraphicFramePr>
            <p:nvPr>
              <p:extLst>
                <p:ext uri="{D42A27DB-BD31-4B8C-83A1-F6EECF244321}">
                  <p14:modId xmlns:p14="http://schemas.microsoft.com/office/powerpoint/2010/main" val="333049103"/>
                </p:ext>
              </p:extLst>
            </p:nvPr>
          </p:nvGraphicFramePr>
          <p:xfrm>
            <a:off x="3322205" y="2244707"/>
            <a:ext cx="704850" cy="409575"/>
          </p:xfrm>
          <a:graphic>
            <a:graphicData uri="http://schemas.openxmlformats.org/presentationml/2006/ole">
              <mc:AlternateContent xmlns:mc="http://schemas.openxmlformats.org/markup-compatibility/2006">
                <mc:Choice xmlns:v="urn:schemas-microsoft-com:vml" Requires="v">
                  <p:oleObj name="Equation" r:id="rId9" imgW="704816" imgH="409489" progId="Equation.DSMT4">
                    <p:embed/>
                  </p:oleObj>
                </mc:Choice>
                <mc:Fallback>
                  <p:oleObj name="Equation" r:id="rId9" imgW="704816" imgH="409489" progId="Equation.DSMT4">
                    <p:embed/>
                    <p:pic>
                      <p:nvPicPr>
                        <p:cNvPr id="0" name=""/>
                        <p:cNvPicPr/>
                        <p:nvPr/>
                      </p:nvPicPr>
                      <p:blipFill>
                        <a:blip r:embed="rId10"/>
                        <a:stretch>
                          <a:fillRect/>
                        </a:stretch>
                      </p:blipFill>
                      <p:spPr>
                        <a:xfrm>
                          <a:off x="3322205" y="2244707"/>
                          <a:ext cx="704850" cy="40957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81830568"/>
                </p:ext>
              </p:extLst>
            </p:nvPr>
          </p:nvGraphicFramePr>
          <p:xfrm>
            <a:off x="4564450" y="2130580"/>
            <a:ext cx="1294220" cy="587134"/>
          </p:xfrm>
          <a:graphic>
            <a:graphicData uri="http://schemas.openxmlformats.org/presentationml/2006/ole">
              <mc:AlternateContent xmlns:mc="http://schemas.openxmlformats.org/markup-compatibility/2006">
                <mc:Choice xmlns:v="urn:schemas-microsoft-com:vml" Requires="v">
                  <p:oleObj name="Equation" r:id="rId11" imgW="650351" imgH="295623" progId="Equation.DSMT4">
                    <p:embed/>
                  </p:oleObj>
                </mc:Choice>
                <mc:Fallback>
                  <p:oleObj name="Equation" r:id="rId11" imgW="650351" imgH="295623" progId="Equation.DSMT4">
                    <p:embed/>
                    <p:pic>
                      <p:nvPicPr>
                        <p:cNvPr id="0" name=""/>
                        <p:cNvPicPr/>
                        <p:nvPr/>
                      </p:nvPicPr>
                      <p:blipFill>
                        <a:blip r:embed="rId12"/>
                        <a:stretch>
                          <a:fillRect/>
                        </a:stretch>
                      </p:blipFill>
                      <p:spPr>
                        <a:xfrm>
                          <a:off x="4564450" y="2130580"/>
                          <a:ext cx="1294220" cy="587134"/>
                        </a:xfrm>
                        <a:prstGeom prst="rect">
                          <a:avLst/>
                        </a:prstGeom>
                      </p:spPr>
                    </p:pic>
                  </p:oleObj>
                </mc:Fallback>
              </mc:AlternateContent>
            </a:graphicData>
          </a:graphic>
        </p:graphicFrame>
      </p:grpSp>
      <p:grpSp>
        <p:nvGrpSpPr>
          <p:cNvPr id="22" name="Group 21"/>
          <p:cNvGrpSpPr/>
          <p:nvPr/>
        </p:nvGrpSpPr>
        <p:grpSpPr>
          <a:xfrm>
            <a:off x="2577191" y="2469378"/>
            <a:ext cx="6521079" cy="537916"/>
            <a:chOff x="2547377" y="2821920"/>
            <a:chExt cx="6521079" cy="537916"/>
          </a:xfrm>
        </p:grpSpPr>
        <p:graphicFrame>
          <p:nvGraphicFramePr>
            <p:cNvPr id="20" name="Object 19"/>
            <p:cNvGraphicFramePr>
              <a:graphicFrameLocks noChangeAspect="1"/>
            </p:cNvGraphicFramePr>
            <p:nvPr>
              <p:extLst>
                <p:ext uri="{D42A27DB-BD31-4B8C-83A1-F6EECF244321}">
                  <p14:modId xmlns:p14="http://schemas.microsoft.com/office/powerpoint/2010/main" val="600848306"/>
                </p:ext>
              </p:extLst>
            </p:nvPr>
          </p:nvGraphicFramePr>
          <p:xfrm>
            <a:off x="4109485" y="2821920"/>
            <a:ext cx="1237785" cy="537916"/>
          </p:xfrm>
          <a:graphic>
            <a:graphicData uri="http://schemas.openxmlformats.org/presentationml/2006/ole">
              <mc:AlternateContent xmlns:mc="http://schemas.openxmlformats.org/markup-compatibility/2006">
                <mc:Choice xmlns:v="urn:schemas-microsoft-com:vml" Requires="v">
                  <p:oleObj name="Equation" r:id="rId13" imgW="679272" imgH="295623" progId="Equation.DSMT4">
                    <p:embed/>
                  </p:oleObj>
                </mc:Choice>
                <mc:Fallback>
                  <p:oleObj name="Equation" r:id="rId13" imgW="679272" imgH="295623" progId="Equation.DSMT4">
                    <p:embed/>
                    <p:pic>
                      <p:nvPicPr>
                        <p:cNvPr id="0" name=""/>
                        <p:cNvPicPr/>
                        <p:nvPr/>
                      </p:nvPicPr>
                      <p:blipFill>
                        <a:blip r:embed="rId14"/>
                        <a:stretch>
                          <a:fillRect/>
                        </a:stretch>
                      </p:blipFill>
                      <p:spPr>
                        <a:xfrm>
                          <a:off x="4109485" y="2821920"/>
                          <a:ext cx="1237785" cy="537916"/>
                        </a:xfrm>
                        <a:prstGeom prst="rect">
                          <a:avLst/>
                        </a:prstGeom>
                      </p:spPr>
                    </p:pic>
                  </p:oleObj>
                </mc:Fallback>
              </mc:AlternateContent>
            </a:graphicData>
          </a:graphic>
        </p:graphicFrame>
        <p:sp>
          <p:nvSpPr>
            <p:cNvPr id="21" name="TextBox 20"/>
            <p:cNvSpPr txBox="1"/>
            <p:nvPr/>
          </p:nvSpPr>
          <p:spPr>
            <a:xfrm>
              <a:off x="2547377" y="2821993"/>
              <a:ext cx="65210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Mặt khác:              (hai góc đối đỉnh)     (2)  </a:t>
              </a:r>
            </a:p>
          </p:txBody>
        </p:sp>
      </p:grpSp>
      <p:grpSp>
        <p:nvGrpSpPr>
          <p:cNvPr id="27" name="Group 26"/>
          <p:cNvGrpSpPr/>
          <p:nvPr/>
        </p:nvGrpSpPr>
        <p:grpSpPr>
          <a:xfrm>
            <a:off x="2564794" y="2915321"/>
            <a:ext cx="6521079" cy="562202"/>
            <a:chOff x="2590763" y="3278827"/>
            <a:chExt cx="6521079" cy="562202"/>
          </a:xfrm>
        </p:grpSpPr>
        <p:sp>
          <p:nvSpPr>
            <p:cNvPr id="25" name="TextBox 24"/>
            <p:cNvSpPr txBox="1"/>
            <p:nvPr/>
          </p:nvSpPr>
          <p:spPr>
            <a:xfrm>
              <a:off x="2590763" y="3317809"/>
              <a:ext cx="65210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Từ (1) và (2)</a:t>
              </a:r>
            </a:p>
          </p:txBody>
        </p:sp>
        <p:graphicFrame>
          <p:nvGraphicFramePr>
            <p:cNvPr id="26" name="Object 25"/>
            <p:cNvGraphicFramePr>
              <a:graphicFrameLocks noChangeAspect="1"/>
            </p:cNvGraphicFramePr>
            <p:nvPr>
              <p:extLst>
                <p:ext uri="{D42A27DB-BD31-4B8C-83A1-F6EECF244321}">
                  <p14:modId xmlns:p14="http://schemas.microsoft.com/office/powerpoint/2010/main" val="777811852"/>
                </p:ext>
              </p:extLst>
            </p:nvPr>
          </p:nvGraphicFramePr>
          <p:xfrm>
            <a:off x="4605959" y="3278827"/>
            <a:ext cx="1605350" cy="557081"/>
          </p:xfrm>
          <a:graphic>
            <a:graphicData uri="http://schemas.openxmlformats.org/presentationml/2006/ole">
              <mc:AlternateContent xmlns:mc="http://schemas.openxmlformats.org/markup-compatibility/2006">
                <mc:Choice xmlns:v="urn:schemas-microsoft-com:vml" Requires="v">
                  <p:oleObj name="Equation" r:id="rId15" imgW="851349" imgH="295623" progId="Equation.DSMT4">
                    <p:embed/>
                  </p:oleObj>
                </mc:Choice>
                <mc:Fallback>
                  <p:oleObj name="Equation" r:id="rId15" imgW="851349" imgH="295623" progId="Equation.DSMT4">
                    <p:embed/>
                    <p:pic>
                      <p:nvPicPr>
                        <p:cNvPr id="0" name=""/>
                        <p:cNvPicPr/>
                        <p:nvPr/>
                      </p:nvPicPr>
                      <p:blipFill>
                        <a:blip r:embed="rId16"/>
                        <a:stretch>
                          <a:fillRect/>
                        </a:stretch>
                      </p:blipFill>
                      <p:spPr>
                        <a:xfrm>
                          <a:off x="4605959" y="3278827"/>
                          <a:ext cx="1605350" cy="557081"/>
                        </a:xfrm>
                        <a:prstGeom prst="rect">
                          <a:avLst/>
                        </a:prstGeom>
                      </p:spPr>
                    </p:pic>
                  </p:oleObj>
                </mc:Fallback>
              </mc:AlternateContent>
            </a:graphicData>
          </a:graphic>
        </p:graphicFrame>
      </p:grpSp>
      <p:grpSp>
        <p:nvGrpSpPr>
          <p:cNvPr id="31" name="Group 30"/>
          <p:cNvGrpSpPr/>
          <p:nvPr/>
        </p:nvGrpSpPr>
        <p:grpSpPr>
          <a:xfrm>
            <a:off x="2577191" y="3409635"/>
            <a:ext cx="4253100" cy="550406"/>
            <a:chOff x="2604900" y="3835907"/>
            <a:chExt cx="4253100" cy="550406"/>
          </a:xfrm>
        </p:grpSpPr>
        <p:sp>
          <p:nvSpPr>
            <p:cNvPr id="29" name="Rectangle 28"/>
            <p:cNvSpPr/>
            <p:nvPr/>
          </p:nvSpPr>
          <p:spPr>
            <a:xfrm>
              <a:off x="2604900" y="3863093"/>
              <a:ext cx="3246402" cy="523220"/>
            </a:xfrm>
            <a:prstGeom prst="rect">
              <a:avLst/>
            </a:prstGeom>
          </p:spPr>
          <p:txBody>
            <a:bodyPr wrap="none">
              <a:spAutoFit/>
            </a:bodyPr>
            <a:lstStyle/>
            <a:p>
              <a:r>
                <a:rPr lang="nl-NL" sz="2800">
                  <a:solidFill>
                    <a:srgbClr val="FF3300"/>
                  </a:solidFill>
                  <a:latin typeface="Times New Roman" panose="02020603050405020304" pitchFamily="18" charset="0"/>
                  <a:ea typeface="Calibri" panose="020F0502020204030204" pitchFamily="34" charset="0"/>
                </a:rPr>
                <a:t>Làm tương tự được:  </a:t>
              </a:r>
              <a:endParaRPr lang="en-US" sz="2800">
                <a:solidFill>
                  <a:srgbClr val="FF3300"/>
                </a:solidFill>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3121979923"/>
                </p:ext>
              </p:extLst>
            </p:nvPr>
          </p:nvGraphicFramePr>
          <p:xfrm>
            <a:off x="5646242" y="3835907"/>
            <a:ext cx="1211758" cy="541795"/>
          </p:xfrm>
          <a:graphic>
            <a:graphicData uri="http://schemas.openxmlformats.org/presentationml/2006/ole">
              <mc:AlternateContent xmlns:mc="http://schemas.openxmlformats.org/markup-compatibility/2006">
                <mc:Choice xmlns:v="urn:schemas-microsoft-com:vml" Requires="v">
                  <p:oleObj name="Equation" r:id="rId17" imgW="660112" imgH="295623" progId="Equation.DSMT4">
                    <p:embed/>
                  </p:oleObj>
                </mc:Choice>
                <mc:Fallback>
                  <p:oleObj name="Equation" r:id="rId17" imgW="660112" imgH="295623" progId="Equation.DSMT4">
                    <p:embed/>
                    <p:pic>
                      <p:nvPicPr>
                        <p:cNvPr id="0" name=""/>
                        <p:cNvPicPr/>
                        <p:nvPr/>
                      </p:nvPicPr>
                      <p:blipFill>
                        <a:blip r:embed="rId18"/>
                        <a:stretch>
                          <a:fillRect/>
                        </a:stretch>
                      </p:blipFill>
                      <p:spPr>
                        <a:xfrm>
                          <a:off x="5646242" y="3835907"/>
                          <a:ext cx="1211758" cy="541795"/>
                        </a:xfrm>
                        <a:prstGeom prst="rect">
                          <a:avLst/>
                        </a:prstGeom>
                      </p:spPr>
                    </p:pic>
                  </p:oleObj>
                </mc:Fallback>
              </mc:AlternateContent>
            </a:graphicData>
          </a:graphic>
        </p:graphicFrame>
      </p:grpSp>
      <p:sp>
        <p:nvSpPr>
          <p:cNvPr id="32" name="TextBox 31"/>
          <p:cNvSpPr txBox="1"/>
          <p:nvPr/>
        </p:nvSpPr>
        <p:spPr>
          <a:xfrm>
            <a:off x="118901" y="3768165"/>
            <a:ext cx="8980419" cy="1384995"/>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FF3300"/>
                </a:solidFill>
                <a:latin typeface="Times New Roman" panose="02020603050405020304" pitchFamily="18" charset="0"/>
                <a:cs typeface="Times New Roman" panose="02020603050405020304" pitchFamily="18" charset="0"/>
              </a:rPr>
              <a:t>Kết luận: </a:t>
            </a:r>
          </a:p>
          <a:p>
            <a:r>
              <a:rPr lang="en-US" sz="2800">
                <a:latin typeface="Times New Roman" panose="02020603050405020304" pitchFamily="18" charset="0"/>
                <a:cs typeface="Times New Roman" panose="02020603050405020304" pitchFamily="18" charset="0"/>
              </a:rPr>
              <a:t>	Nếu một đường thẳng cắt hai đường thẳng song song thì </a:t>
            </a:r>
            <a:r>
              <a:rPr lang="en-US" sz="2800">
                <a:solidFill>
                  <a:srgbClr val="3333CC"/>
                </a:solidFill>
                <a:latin typeface="Times New Roman" panose="02020603050405020304" pitchFamily="18" charset="0"/>
                <a:cs typeface="Times New Roman" panose="02020603050405020304" pitchFamily="18" charset="0"/>
              </a:rPr>
              <a:t>hai góc so le ngoài bằng nhau</a:t>
            </a:r>
            <a:r>
              <a:rPr lang="en-US" sz="2800">
                <a:latin typeface="Times New Roman" panose="02020603050405020304" pitchFamily="18" charset="0"/>
                <a:cs typeface="Times New Roman" panose="02020603050405020304" pitchFamily="18" charset="0"/>
              </a:rPr>
              <a:t>. </a:t>
            </a:r>
          </a:p>
        </p:txBody>
      </p:sp>
      <p:sp>
        <p:nvSpPr>
          <p:cNvPr id="33" name="WordArt 51">
            <a:extLst>
              <a:ext uri="{FF2B5EF4-FFF2-40B4-BE49-F238E27FC236}">
                <a16:creationId xmlns:a16="http://schemas.microsoft.com/office/drawing/2014/main" id="{B36C478D-CA53-4958-94CA-852F29E2CEFC}"/>
              </a:ext>
            </a:extLst>
          </p:cNvPr>
          <p:cNvSpPr>
            <a:spLocks noChangeArrowheads="1" noChangeShapeType="1" noTextEdit="1"/>
          </p:cNvSpPr>
          <p:nvPr/>
        </p:nvSpPr>
        <p:spPr bwMode="auto">
          <a:xfrm>
            <a:off x="838200" y="7966"/>
            <a:ext cx="7544885" cy="441357"/>
          </a:xfrm>
          <a:prstGeom prst="rect">
            <a:avLst/>
          </a:prstGeom>
        </p:spPr>
        <p:txBody>
          <a:bodyPr wrap="none" fromWordArt="1">
            <a:prstTxWarp prst="textPlain">
              <a:avLst>
                <a:gd name="adj" fmla="val 50000"/>
              </a:avLst>
            </a:prstTxWarp>
          </a:bodyPr>
          <a:lstStyle/>
          <a:p>
            <a:pPr algn="ct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Tiết …, Bài </a:t>
            </a:r>
            <a:r>
              <a:rPr lang="en-US" sz="6000" b="1" kern="1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3</a:t>
            </a: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 HAI ĐƯỜNG THẲNG SONG SONG </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80621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080" y="1322854"/>
            <a:ext cx="2809875" cy="2390775"/>
          </a:xfrm>
          <a:prstGeom prst="rect">
            <a:avLst/>
          </a:prstGeom>
        </p:spPr>
      </p:pic>
      <p:sp>
        <p:nvSpPr>
          <p:cNvPr id="8" name="Rectangle 7"/>
          <p:cNvSpPr/>
          <p:nvPr/>
        </p:nvSpPr>
        <p:spPr>
          <a:xfrm>
            <a:off x="7010400" y="-8989"/>
            <a:ext cx="1543008"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86" y="3714750"/>
            <a:ext cx="18288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6" y="392448"/>
            <a:ext cx="3586238" cy="572593"/>
          </a:xfrm>
          <a:prstGeom prst="rect">
            <a:avLst/>
          </a:prstGeom>
        </p:spPr>
        <p:txBody>
          <a:bodyPr wrap="none">
            <a:spAutoFit/>
          </a:bodyPr>
          <a:lstStyle/>
          <a:p>
            <a:pPr>
              <a:lnSpc>
                <a:spcPct val="120000"/>
              </a:lnSpc>
              <a:spcAft>
                <a:spcPts val="800"/>
              </a:spcAft>
            </a:pPr>
            <a:r>
              <a:rPr lang="nl-NL" sz="2800" b="1">
                <a:latin typeface="Times New Roman" panose="02020603050405020304" pitchFamily="18" charset="0"/>
                <a:ea typeface="Calibri" panose="020F0502020204030204" pitchFamily="34" charset="0"/>
                <a:cs typeface="Times New Roman" panose="02020603050405020304" pitchFamily="18" charset="0"/>
              </a:rPr>
              <a:t>Bài </a:t>
            </a:r>
            <a:r>
              <a:rPr lang="vi-VN" sz="2800" b="1">
                <a:latin typeface="Times New Roman" panose="02020603050405020304" pitchFamily="18" charset="0"/>
                <a:ea typeface="Calibri" panose="020F0502020204030204" pitchFamily="34" charset="0"/>
                <a:cs typeface="Times New Roman" panose="02020603050405020304" pitchFamily="18" charset="0"/>
              </a:rPr>
              <a:t>1. SGK trang 104: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p:cNvGrpSpPr/>
          <p:nvPr/>
        </p:nvGrpSpPr>
        <p:grpSpPr>
          <a:xfrm>
            <a:off x="32996" y="850754"/>
            <a:ext cx="3462807" cy="523220"/>
            <a:chOff x="-19215" y="862253"/>
            <a:chExt cx="3462807" cy="523220"/>
          </a:xfrm>
        </p:grpSpPr>
        <p:sp>
          <p:nvSpPr>
            <p:cNvPr id="11" name="TextBox 10"/>
            <p:cNvSpPr txBox="1"/>
            <p:nvPr/>
          </p:nvSpPr>
          <p:spPr>
            <a:xfrm>
              <a:off x="-19215" y="862253"/>
              <a:ext cx="346280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Cho hình vẽ, biết        .</a:t>
              </a:r>
            </a:p>
          </p:txBody>
        </p:sp>
        <p:graphicFrame>
          <p:nvGraphicFramePr>
            <p:cNvPr id="12" name="Object 11"/>
            <p:cNvGraphicFramePr>
              <a:graphicFrameLocks noChangeAspect="1"/>
            </p:cNvGraphicFramePr>
            <p:nvPr>
              <p:extLst>
                <p:ext uri="{D42A27DB-BD31-4B8C-83A1-F6EECF244321}">
                  <p14:modId xmlns:p14="http://schemas.microsoft.com/office/powerpoint/2010/main" val="730871053"/>
                </p:ext>
              </p:extLst>
            </p:nvPr>
          </p:nvGraphicFramePr>
          <p:xfrm>
            <a:off x="2572136" y="909149"/>
            <a:ext cx="723687" cy="417512"/>
          </p:xfrm>
          <a:graphic>
            <a:graphicData uri="http://schemas.openxmlformats.org/presentationml/2006/ole">
              <mc:AlternateContent xmlns:mc="http://schemas.openxmlformats.org/markup-compatibility/2006">
                <mc:Choice xmlns:v="urn:schemas-microsoft-com:vml" Requires="v">
                  <p:oleObj name="Equation" r:id="rId3" imgW="330120" imgH="190440" progId="Equation.DSMT4">
                    <p:embed/>
                  </p:oleObj>
                </mc:Choice>
                <mc:Fallback>
                  <p:oleObj name="Equation" r:id="rId3" imgW="330120" imgH="190440" progId="Equation.DSMT4">
                    <p:embed/>
                    <p:pic>
                      <p:nvPicPr>
                        <p:cNvPr id="12" name="Object 11"/>
                        <p:cNvPicPr/>
                        <p:nvPr/>
                      </p:nvPicPr>
                      <p:blipFill>
                        <a:blip r:embed="rId4"/>
                        <a:stretch>
                          <a:fillRect/>
                        </a:stretch>
                      </p:blipFill>
                      <p:spPr>
                        <a:xfrm>
                          <a:off x="2572136" y="909149"/>
                          <a:ext cx="723687" cy="417512"/>
                        </a:xfrm>
                        <a:prstGeom prst="rect">
                          <a:avLst/>
                        </a:prstGeom>
                      </p:spPr>
                    </p:pic>
                  </p:oleObj>
                </mc:Fallback>
              </mc:AlternateContent>
            </a:graphicData>
          </a:graphic>
        </p:graphicFrame>
      </p:grpSp>
      <p:sp>
        <p:nvSpPr>
          <p:cNvPr id="2" name="TextBox 1"/>
          <p:cNvSpPr txBox="1"/>
          <p:nvPr/>
        </p:nvSpPr>
        <p:spPr>
          <a:xfrm>
            <a:off x="4779252" y="933437"/>
            <a:ext cx="914400" cy="523220"/>
          </a:xfrm>
          <a:prstGeom prst="rect">
            <a:avLst/>
          </a:prstGeom>
          <a:noFill/>
        </p:spPr>
        <p:txBody>
          <a:bodyPr wrap="square" rtlCol="0">
            <a:spAutoFit/>
          </a:bodyPr>
          <a:lstStyle/>
          <a:p>
            <a:r>
              <a:rPr lang="en-US" sz="2800">
                <a:solidFill>
                  <a:srgbClr val="3333CC"/>
                </a:solidFill>
                <a:latin typeface="Times New Roman" panose="02020603050405020304" pitchFamily="18" charset="0"/>
                <a:cs typeface="Times New Roman" panose="02020603050405020304" pitchFamily="18" charset="0"/>
              </a:rPr>
              <a:t>Giải</a:t>
            </a:r>
          </a:p>
        </p:txBody>
      </p:sp>
      <p:grpSp>
        <p:nvGrpSpPr>
          <p:cNvPr id="18" name="Group 17"/>
          <p:cNvGrpSpPr/>
          <p:nvPr/>
        </p:nvGrpSpPr>
        <p:grpSpPr>
          <a:xfrm>
            <a:off x="2568308" y="1390544"/>
            <a:ext cx="3244477" cy="584200"/>
            <a:chOff x="2775322" y="1699046"/>
            <a:chExt cx="3244477" cy="584200"/>
          </a:xfrm>
        </p:grpSpPr>
        <p:sp>
          <p:nvSpPr>
            <p:cNvPr id="13" name="TextBox 12"/>
            <p:cNvSpPr txBox="1"/>
            <p:nvPr/>
          </p:nvSpPr>
          <p:spPr>
            <a:xfrm>
              <a:off x="2775322" y="1733555"/>
              <a:ext cx="324447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Tính               . </a:t>
              </a:r>
            </a:p>
          </p:txBody>
        </p:sp>
        <p:graphicFrame>
          <p:nvGraphicFramePr>
            <p:cNvPr id="14" name="Object 13"/>
            <p:cNvGraphicFramePr>
              <a:graphicFrameLocks noChangeAspect="1"/>
            </p:cNvGraphicFramePr>
            <p:nvPr>
              <p:extLst>
                <p:ext uri="{D42A27DB-BD31-4B8C-83A1-F6EECF244321}">
                  <p14:modId xmlns:p14="http://schemas.microsoft.com/office/powerpoint/2010/main" val="1704617688"/>
                </p:ext>
              </p:extLst>
            </p:nvPr>
          </p:nvGraphicFramePr>
          <p:xfrm>
            <a:off x="3996579" y="1699046"/>
            <a:ext cx="1270000" cy="584200"/>
          </p:xfrm>
          <a:graphic>
            <a:graphicData uri="http://schemas.openxmlformats.org/presentationml/2006/ole">
              <mc:AlternateContent xmlns:mc="http://schemas.openxmlformats.org/markup-compatibility/2006">
                <mc:Choice xmlns:v="urn:schemas-microsoft-com:vml" Requires="v">
                  <p:oleObj name="Equation" r:id="rId5" imgW="634680" imgH="291960" progId="Equation.DSMT4">
                    <p:embed/>
                  </p:oleObj>
                </mc:Choice>
                <mc:Fallback>
                  <p:oleObj name="Equation" r:id="rId5" imgW="634680" imgH="291960" progId="Equation.DSMT4">
                    <p:embed/>
                    <p:pic>
                      <p:nvPicPr>
                        <p:cNvPr id="14" name="Object 13"/>
                        <p:cNvPicPr/>
                        <p:nvPr/>
                      </p:nvPicPr>
                      <p:blipFill>
                        <a:blip r:embed="rId6"/>
                        <a:stretch>
                          <a:fillRect/>
                        </a:stretch>
                      </p:blipFill>
                      <p:spPr>
                        <a:xfrm>
                          <a:off x="3996579" y="1699046"/>
                          <a:ext cx="1270000" cy="584200"/>
                        </a:xfrm>
                        <a:prstGeom prst="rect">
                          <a:avLst/>
                        </a:prstGeom>
                      </p:spPr>
                    </p:pic>
                  </p:oleObj>
                </mc:Fallback>
              </mc:AlternateContent>
            </a:graphicData>
          </a:graphic>
        </p:graphicFrame>
      </p:grpSp>
      <p:grpSp>
        <p:nvGrpSpPr>
          <p:cNvPr id="17" name="Group 16"/>
          <p:cNvGrpSpPr/>
          <p:nvPr/>
        </p:nvGrpSpPr>
        <p:grpSpPr>
          <a:xfrm>
            <a:off x="2556584" y="1901145"/>
            <a:ext cx="6820202" cy="581025"/>
            <a:chOff x="2775321" y="2135546"/>
            <a:chExt cx="6501421" cy="581025"/>
          </a:xfrm>
        </p:grpSpPr>
        <p:sp>
          <p:nvSpPr>
            <p:cNvPr id="16" name="TextBox 15"/>
            <p:cNvSpPr txBox="1"/>
            <p:nvPr/>
          </p:nvSpPr>
          <p:spPr>
            <a:xfrm>
              <a:off x="2775321" y="2174905"/>
              <a:ext cx="650142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         nên               (hai góc so le trong)(1)  </a:t>
              </a:r>
            </a:p>
          </p:txBody>
        </p:sp>
        <p:graphicFrame>
          <p:nvGraphicFramePr>
            <p:cNvPr id="3" name="Object 2"/>
            <p:cNvGraphicFramePr>
              <a:graphicFrameLocks noChangeAspect="1"/>
            </p:cNvGraphicFramePr>
            <p:nvPr>
              <p:extLst>
                <p:ext uri="{D42A27DB-BD31-4B8C-83A1-F6EECF244321}">
                  <p14:modId xmlns:p14="http://schemas.microsoft.com/office/powerpoint/2010/main" val="333049103"/>
                </p:ext>
              </p:extLst>
            </p:nvPr>
          </p:nvGraphicFramePr>
          <p:xfrm>
            <a:off x="3322205" y="2244707"/>
            <a:ext cx="704850" cy="409575"/>
          </p:xfrm>
          <a:graphic>
            <a:graphicData uri="http://schemas.openxmlformats.org/presentationml/2006/ole">
              <mc:AlternateContent xmlns:mc="http://schemas.openxmlformats.org/markup-compatibility/2006">
                <mc:Choice xmlns:v="urn:schemas-microsoft-com:vml" Requires="v">
                  <p:oleObj name="Equation" r:id="rId7" imgW="704816" imgH="409489" progId="Equation.DSMT4">
                    <p:embed/>
                  </p:oleObj>
                </mc:Choice>
                <mc:Fallback>
                  <p:oleObj name="Equation" r:id="rId7" imgW="704816" imgH="409489" progId="Equation.DSMT4">
                    <p:embed/>
                    <p:pic>
                      <p:nvPicPr>
                        <p:cNvPr id="3" name="Object 2"/>
                        <p:cNvPicPr/>
                        <p:nvPr/>
                      </p:nvPicPr>
                      <p:blipFill>
                        <a:blip r:embed="rId8"/>
                        <a:stretch>
                          <a:fillRect/>
                        </a:stretch>
                      </p:blipFill>
                      <p:spPr>
                        <a:xfrm>
                          <a:off x="3322205" y="2244707"/>
                          <a:ext cx="704850" cy="40957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036348109"/>
                </p:ext>
              </p:extLst>
            </p:nvPr>
          </p:nvGraphicFramePr>
          <p:xfrm>
            <a:off x="4580833" y="2135546"/>
            <a:ext cx="1262091" cy="581025"/>
          </p:xfrm>
          <a:graphic>
            <a:graphicData uri="http://schemas.openxmlformats.org/presentationml/2006/ole">
              <mc:AlternateContent xmlns:mc="http://schemas.openxmlformats.org/markup-compatibility/2006">
                <mc:Choice xmlns:v="urn:schemas-microsoft-com:vml" Requires="v">
                  <p:oleObj name="Equation" r:id="rId9" imgW="634680" imgH="291960" progId="Equation.DSMT4">
                    <p:embed/>
                  </p:oleObj>
                </mc:Choice>
                <mc:Fallback>
                  <p:oleObj name="Equation" r:id="rId9" imgW="634680" imgH="291960" progId="Equation.DSMT4">
                    <p:embed/>
                    <p:pic>
                      <p:nvPicPr>
                        <p:cNvPr id="4" name="Object 3"/>
                        <p:cNvPicPr/>
                        <p:nvPr/>
                      </p:nvPicPr>
                      <p:blipFill>
                        <a:blip r:embed="rId10"/>
                        <a:stretch>
                          <a:fillRect/>
                        </a:stretch>
                      </p:blipFill>
                      <p:spPr>
                        <a:xfrm>
                          <a:off x="4580833" y="2135546"/>
                          <a:ext cx="1262091" cy="581025"/>
                        </a:xfrm>
                        <a:prstGeom prst="rect">
                          <a:avLst/>
                        </a:prstGeom>
                      </p:spPr>
                    </p:pic>
                  </p:oleObj>
                </mc:Fallback>
              </mc:AlternateContent>
            </a:graphicData>
          </a:graphic>
        </p:graphicFrame>
      </p:grpSp>
      <p:grpSp>
        <p:nvGrpSpPr>
          <p:cNvPr id="22" name="Group 21"/>
          <p:cNvGrpSpPr/>
          <p:nvPr/>
        </p:nvGrpSpPr>
        <p:grpSpPr>
          <a:xfrm>
            <a:off x="2552398" y="2468365"/>
            <a:ext cx="6869961" cy="531812"/>
            <a:chOff x="2571485" y="2843487"/>
            <a:chExt cx="6521079" cy="531812"/>
          </a:xfrm>
        </p:grpSpPr>
        <p:sp>
          <p:nvSpPr>
            <p:cNvPr id="21" name="TextBox 20"/>
            <p:cNvSpPr txBox="1"/>
            <p:nvPr/>
          </p:nvSpPr>
          <p:spPr>
            <a:xfrm>
              <a:off x="2571485" y="2843487"/>
              <a:ext cx="65210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Mặt khác:                         (hai góc kề bù) (2)  </a:t>
              </a:r>
            </a:p>
          </p:txBody>
        </p:sp>
        <p:graphicFrame>
          <p:nvGraphicFramePr>
            <p:cNvPr id="20" name="Object 19"/>
            <p:cNvGraphicFramePr>
              <a:graphicFrameLocks noChangeAspect="1"/>
            </p:cNvGraphicFramePr>
            <p:nvPr>
              <p:extLst>
                <p:ext uri="{D42A27DB-BD31-4B8C-83A1-F6EECF244321}">
                  <p14:modId xmlns:p14="http://schemas.microsoft.com/office/powerpoint/2010/main" val="3555488578"/>
                </p:ext>
              </p:extLst>
            </p:nvPr>
          </p:nvGraphicFramePr>
          <p:xfrm>
            <a:off x="4006523" y="2843487"/>
            <a:ext cx="2128837" cy="531812"/>
          </p:xfrm>
          <a:graphic>
            <a:graphicData uri="http://schemas.openxmlformats.org/presentationml/2006/ole">
              <mc:AlternateContent xmlns:mc="http://schemas.openxmlformats.org/markup-compatibility/2006">
                <mc:Choice xmlns:v="urn:schemas-microsoft-com:vml" Requires="v">
                  <p:oleObj name="Equation" r:id="rId11" imgW="1168200" imgH="291960" progId="Equation.DSMT4">
                    <p:embed/>
                  </p:oleObj>
                </mc:Choice>
                <mc:Fallback>
                  <p:oleObj name="Equation" r:id="rId11" imgW="1168200" imgH="291960" progId="Equation.DSMT4">
                    <p:embed/>
                    <p:pic>
                      <p:nvPicPr>
                        <p:cNvPr id="20" name="Object 19"/>
                        <p:cNvPicPr/>
                        <p:nvPr/>
                      </p:nvPicPr>
                      <p:blipFill>
                        <a:blip r:embed="rId12"/>
                        <a:stretch>
                          <a:fillRect/>
                        </a:stretch>
                      </p:blipFill>
                      <p:spPr>
                        <a:xfrm>
                          <a:off x="4006523" y="2843487"/>
                          <a:ext cx="2128837" cy="531812"/>
                        </a:xfrm>
                        <a:prstGeom prst="rect">
                          <a:avLst/>
                        </a:prstGeom>
                      </p:spPr>
                    </p:pic>
                  </p:oleObj>
                </mc:Fallback>
              </mc:AlternateContent>
            </a:graphicData>
          </a:graphic>
        </p:graphicFrame>
      </p:grpSp>
      <p:grpSp>
        <p:nvGrpSpPr>
          <p:cNvPr id="27" name="Group 26"/>
          <p:cNvGrpSpPr/>
          <p:nvPr/>
        </p:nvGrpSpPr>
        <p:grpSpPr>
          <a:xfrm>
            <a:off x="2497694" y="2894105"/>
            <a:ext cx="6521079" cy="556364"/>
            <a:chOff x="2590763" y="3317809"/>
            <a:chExt cx="6521079" cy="556364"/>
          </a:xfrm>
        </p:grpSpPr>
        <p:sp>
          <p:nvSpPr>
            <p:cNvPr id="25" name="TextBox 24"/>
            <p:cNvSpPr txBox="1"/>
            <p:nvPr/>
          </p:nvSpPr>
          <p:spPr>
            <a:xfrm>
              <a:off x="2590763" y="3317809"/>
              <a:ext cx="65210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Từ (1) và (2)</a:t>
              </a:r>
            </a:p>
          </p:txBody>
        </p:sp>
        <p:graphicFrame>
          <p:nvGraphicFramePr>
            <p:cNvPr id="26" name="Object 25"/>
            <p:cNvGraphicFramePr>
              <a:graphicFrameLocks noChangeAspect="1"/>
            </p:cNvGraphicFramePr>
            <p:nvPr>
              <p:extLst>
                <p:ext uri="{D42A27DB-BD31-4B8C-83A1-F6EECF244321}">
                  <p14:modId xmlns:p14="http://schemas.microsoft.com/office/powerpoint/2010/main" val="900473462"/>
                </p:ext>
              </p:extLst>
            </p:nvPr>
          </p:nvGraphicFramePr>
          <p:xfrm>
            <a:off x="4628274" y="3323310"/>
            <a:ext cx="2517775" cy="550863"/>
          </p:xfrm>
          <a:graphic>
            <a:graphicData uri="http://schemas.openxmlformats.org/presentationml/2006/ole">
              <mc:AlternateContent xmlns:mc="http://schemas.openxmlformats.org/markup-compatibility/2006">
                <mc:Choice xmlns:v="urn:schemas-microsoft-com:vml" Requires="v">
                  <p:oleObj name="Equation" r:id="rId13" imgW="1333440" imgH="291960" progId="Equation.DSMT4">
                    <p:embed/>
                  </p:oleObj>
                </mc:Choice>
                <mc:Fallback>
                  <p:oleObj name="Equation" r:id="rId13" imgW="1333440" imgH="291960" progId="Equation.DSMT4">
                    <p:embed/>
                    <p:pic>
                      <p:nvPicPr>
                        <p:cNvPr id="26" name="Object 25"/>
                        <p:cNvPicPr/>
                        <p:nvPr/>
                      </p:nvPicPr>
                      <p:blipFill>
                        <a:blip r:embed="rId14"/>
                        <a:stretch>
                          <a:fillRect/>
                        </a:stretch>
                      </p:blipFill>
                      <p:spPr>
                        <a:xfrm>
                          <a:off x="4628274" y="3323310"/>
                          <a:ext cx="2517775" cy="550863"/>
                        </a:xfrm>
                        <a:prstGeom prst="rect">
                          <a:avLst/>
                        </a:prstGeom>
                      </p:spPr>
                    </p:pic>
                  </p:oleObj>
                </mc:Fallback>
              </mc:AlternateContent>
            </a:graphicData>
          </a:graphic>
        </p:graphicFrame>
      </p:grpSp>
      <p:grpSp>
        <p:nvGrpSpPr>
          <p:cNvPr id="31" name="Group 30"/>
          <p:cNvGrpSpPr/>
          <p:nvPr/>
        </p:nvGrpSpPr>
        <p:grpSpPr>
          <a:xfrm>
            <a:off x="2527000" y="3407401"/>
            <a:ext cx="5108877" cy="538163"/>
            <a:chOff x="2604900" y="3858382"/>
            <a:chExt cx="5108877" cy="538163"/>
          </a:xfrm>
        </p:grpSpPr>
        <p:sp>
          <p:nvSpPr>
            <p:cNvPr id="29" name="Rectangle 28"/>
            <p:cNvSpPr/>
            <p:nvPr/>
          </p:nvSpPr>
          <p:spPr>
            <a:xfrm>
              <a:off x="2604900" y="3863093"/>
              <a:ext cx="3246402" cy="523220"/>
            </a:xfrm>
            <a:prstGeom prst="rect">
              <a:avLst/>
            </a:prstGeom>
          </p:spPr>
          <p:txBody>
            <a:bodyPr wrap="none">
              <a:spAutoFit/>
            </a:bodyPr>
            <a:lstStyle/>
            <a:p>
              <a:r>
                <a:rPr lang="nl-NL" sz="2800">
                  <a:solidFill>
                    <a:srgbClr val="FF3300"/>
                  </a:solidFill>
                  <a:latin typeface="Times New Roman" panose="02020603050405020304" pitchFamily="18" charset="0"/>
                  <a:ea typeface="Calibri" panose="020F0502020204030204" pitchFamily="34" charset="0"/>
                </a:rPr>
                <a:t>Làm tương tự được:  </a:t>
              </a:r>
              <a:endParaRPr lang="en-US" sz="2800">
                <a:solidFill>
                  <a:srgbClr val="FF3300"/>
                </a:solidFill>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3167830576"/>
                </p:ext>
              </p:extLst>
            </p:nvPr>
          </p:nvGraphicFramePr>
          <p:xfrm>
            <a:off x="5615102" y="3858382"/>
            <a:ext cx="2098675" cy="538163"/>
          </p:xfrm>
          <a:graphic>
            <a:graphicData uri="http://schemas.openxmlformats.org/presentationml/2006/ole">
              <mc:AlternateContent xmlns:mc="http://schemas.openxmlformats.org/markup-compatibility/2006">
                <mc:Choice xmlns:v="urn:schemas-microsoft-com:vml" Requires="v">
                  <p:oleObj name="Equation" r:id="rId15" imgW="1143000" imgH="291960" progId="Equation.DSMT4">
                    <p:embed/>
                  </p:oleObj>
                </mc:Choice>
                <mc:Fallback>
                  <p:oleObj name="Equation" r:id="rId15" imgW="1143000" imgH="291960" progId="Equation.DSMT4">
                    <p:embed/>
                    <p:pic>
                      <p:nvPicPr>
                        <p:cNvPr id="30" name="Object 29"/>
                        <p:cNvPicPr/>
                        <p:nvPr/>
                      </p:nvPicPr>
                      <p:blipFill>
                        <a:blip r:embed="rId16"/>
                        <a:stretch>
                          <a:fillRect/>
                        </a:stretch>
                      </p:blipFill>
                      <p:spPr>
                        <a:xfrm>
                          <a:off x="5615102" y="3858382"/>
                          <a:ext cx="2098675" cy="538163"/>
                        </a:xfrm>
                        <a:prstGeom prst="rect">
                          <a:avLst/>
                        </a:prstGeom>
                      </p:spPr>
                    </p:pic>
                  </p:oleObj>
                </mc:Fallback>
              </mc:AlternateContent>
            </a:graphicData>
          </a:graphic>
        </p:graphicFrame>
      </p:grpSp>
      <p:grpSp>
        <p:nvGrpSpPr>
          <p:cNvPr id="23" name="Group 22"/>
          <p:cNvGrpSpPr/>
          <p:nvPr/>
        </p:nvGrpSpPr>
        <p:grpSpPr>
          <a:xfrm>
            <a:off x="104714" y="3655938"/>
            <a:ext cx="8980419" cy="1384995"/>
            <a:chOff x="85561" y="3562570"/>
            <a:chExt cx="8980419" cy="1384995"/>
          </a:xfrm>
        </p:grpSpPr>
        <p:sp>
          <p:nvSpPr>
            <p:cNvPr id="32" name="TextBox 31"/>
            <p:cNvSpPr txBox="1"/>
            <p:nvPr/>
          </p:nvSpPr>
          <p:spPr>
            <a:xfrm>
              <a:off x="85561" y="3562570"/>
              <a:ext cx="8980419" cy="1384995"/>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FF3300"/>
                  </a:solidFill>
                  <a:latin typeface="Times New Roman" panose="02020603050405020304" pitchFamily="18" charset="0"/>
                  <a:cs typeface="Times New Roman" panose="02020603050405020304" pitchFamily="18" charset="0"/>
                </a:rPr>
                <a:t>Kết luận: </a:t>
              </a:r>
            </a:p>
            <a:p>
              <a:r>
                <a:rPr lang="en-US" sz="2800">
                  <a:latin typeface="Times New Roman" panose="02020603050405020304" pitchFamily="18" charset="0"/>
                  <a:cs typeface="Times New Roman" panose="02020603050405020304" pitchFamily="18" charset="0"/>
                </a:rPr>
                <a:t>	Nếu một đường thẳng cắt hai đường thẳng song song thì </a:t>
              </a:r>
              <a:r>
                <a:rPr lang="en-US" sz="2800">
                  <a:solidFill>
                    <a:srgbClr val="3333CC"/>
                  </a:solidFill>
                  <a:latin typeface="Times New Roman" panose="02020603050405020304" pitchFamily="18" charset="0"/>
                  <a:cs typeface="Times New Roman" panose="02020603050405020304" pitchFamily="18" charset="0"/>
                </a:rPr>
                <a:t>hai góc trong cùng phía có tổng bằng        </a:t>
              </a:r>
              <a:r>
                <a:rPr lang="en-US" sz="2800">
                  <a:latin typeface="Times New Roman" panose="02020603050405020304" pitchFamily="18" charset="0"/>
                  <a:cs typeface="Times New Roman" panose="02020603050405020304" pitchFamily="18" charset="0"/>
                </a:rPr>
                <a:t>. </a:t>
              </a:r>
            </a:p>
          </p:txBody>
        </p:sp>
        <p:graphicFrame>
          <p:nvGraphicFramePr>
            <p:cNvPr id="19" name="Object 18"/>
            <p:cNvGraphicFramePr>
              <a:graphicFrameLocks noChangeAspect="1"/>
            </p:cNvGraphicFramePr>
            <p:nvPr>
              <p:extLst>
                <p:ext uri="{D42A27DB-BD31-4B8C-83A1-F6EECF244321}">
                  <p14:modId xmlns:p14="http://schemas.microsoft.com/office/powerpoint/2010/main" val="3078514250"/>
                </p:ext>
              </p:extLst>
            </p:nvPr>
          </p:nvGraphicFramePr>
          <p:xfrm>
            <a:off x="5942777" y="4467371"/>
            <a:ext cx="798063" cy="412791"/>
          </p:xfrm>
          <a:graphic>
            <a:graphicData uri="http://schemas.openxmlformats.org/presentationml/2006/ole">
              <mc:AlternateContent xmlns:mc="http://schemas.openxmlformats.org/markup-compatibility/2006">
                <mc:Choice xmlns:v="urn:schemas-microsoft-com:vml" Requires="v">
                  <p:oleObj name="Equation" r:id="rId17" imgW="368280" imgH="190440" progId="Equation.DSMT4">
                    <p:embed/>
                  </p:oleObj>
                </mc:Choice>
                <mc:Fallback>
                  <p:oleObj name="Equation" r:id="rId17" imgW="368280" imgH="190440" progId="Equation.DSMT4">
                    <p:embed/>
                    <p:pic>
                      <p:nvPicPr>
                        <p:cNvPr id="0" name=""/>
                        <p:cNvPicPr/>
                        <p:nvPr/>
                      </p:nvPicPr>
                      <p:blipFill>
                        <a:blip r:embed="rId18"/>
                        <a:stretch>
                          <a:fillRect/>
                        </a:stretch>
                      </p:blipFill>
                      <p:spPr>
                        <a:xfrm>
                          <a:off x="5942777" y="4467371"/>
                          <a:ext cx="798063" cy="412791"/>
                        </a:xfrm>
                        <a:prstGeom prst="rect">
                          <a:avLst/>
                        </a:prstGeom>
                      </p:spPr>
                    </p:pic>
                  </p:oleObj>
                </mc:Fallback>
              </mc:AlternateContent>
            </a:graphicData>
          </a:graphic>
        </p:graphicFrame>
      </p:grpSp>
      <p:sp>
        <p:nvSpPr>
          <p:cNvPr id="33" name="WordArt 51">
            <a:extLst>
              <a:ext uri="{FF2B5EF4-FFF2-40B4-BE49-F238E27FC236}">
                <a16:creationId xmlns:a16="http://schemas.microsoft.com/office/drawing/2014/main" id="{B36C478D-CA53-4958-94CA-852F29E2CEFC}"/>
              </a:ext>
            </a:extLst>
          </p:cNvPr>
          <p:cNvSpPr>
            <a:spLocks noChangeArrowheads="1" noChangeShapeType="1" noTextEdit="1"/>
          </p:cNvSpPr>
          <p:nvPr/>
        </p:nvSpPr>
        <p:spPr bwMode="auto">
          <a:xfrm>
            <a:off x="838200" y="7966"/>
            <a:ext cx="7544885" cy="441357"/>
          </a:xfrm>
          <a:prstGeom prst="rect">
            <a:avLst/>
          </a:prstGeom>
        </p:spPr>
        <p:txBody>
          <a:bodyPr wrap="none" fromWordArt="1">
            <a:prstTxWarp prst="textPlain">
              <a:avLst>
                <a:gd name="adj" fmla="val 50000"/>
              </a:avLst>
            </a:prstTxWarp>
          </a:bodyPr>
          <a:lstStyle/>
          <a:p>
            <a:pPr algn="ct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Tiết …, Bài </a:t>
            </a:r>
            <a:r>
              <a:rPr lang="en-US" sz="6000" b="1" kern="1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3</a:t>
            </a: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 HAI ĐƯỜNG THẲNG SONG SONG </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144773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257375" y="969414"/>
            <a:ext cx="3394547" cy="2780326"/>
          </a:xfrm>
          <a:prstGeom prst="rect">
            <a:avLst/>
          </a:prstGeom>
        </p:spPr>
      </p:pic>
      <p:pic>
        <p:nvPicPr>
          <p:cNvPr id="14" name="Picture 13"/>
          <p:cNvPicPr>
            <a:picLocks noChangeAspect="1"/>
          </p:cNvPicPr>
          <p:nvPr/>
        </p:nvPicPr>
        <p:blipFill rotWithShape="1">
          <a:blip r:embed="rId3"/>
          <a:srcRect r="11246"/>
          <a:stretch/>
        </p:blipFill>
        <p:spPr>
          <a:xfrm flipH="1">
            <a:off x="7277820" y="2842507"/>
            <a:ext cx="1866180" cy="2218829"/>
          </a:xfrm>
          <a:prstGeom prst="rect">
            <a:avLst/>
          </a:prstGeom>
        </p:spPr>
      </p:pic>
      <p:grpSp>
        <p:nvGrpSpPr>
          <p:cNvPr id="13" name="Group 12"/>
          <p:cNvGrpSpPr/>
          <p:nvPr/>
        </p:nvGrpSpPr>
        <p:grpSpPr>
          <a:xfrm>
            <a:off x="3528297" y="496413"/>
            <a:ext cx="5615703" cy="1983336"/>
            <a:chOff x="3634889" y="1037451"/>
            <a:chExt cx="5615703" cy="1983336"/>
          </a:xfrm>
        </p:grpSpPr>
        <p:sp>
          <p:nvSpPr>
            <p:cNvPr id="12" name="Cloud Callout 11"/>
            <p:cNvSpPr/>
            <p:nvPr/>
          </p:nvSpPr>
          <p:spPr>
            <a:xfrm>
              <a:off x="3634889" y="1037451"/>
              <a:ext cx="5615703" cy="1983336"/>
            </a:xfrm>
            <a:prstGeom prst="cloudCallout">
              <a:avLst>
                <a:gd name="adj1" fmla="val 28889"/>
                <a:gd name="adj2" fmla="val 84813"/>
              </a:avLst>
            </a:prstGeom>
            <a:solidFill>
              <a:srgbClr val="FF9966">
                <a:alpha val="3019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60764" y="1200150"/>
              <a:ext cx="4876800" cy="1815882"/>
            </a:xfrm>
            <a:prstGeom prst="rect">
              <a:avLst/>
            </a:prstGeom>
          </p:spPr>
          <p:txBody>
            <a:bodyPr wrap="square">
              <a:spAutoFit/>
            </a:bodyPr>
            <a:lstStyle/>
            <a:p>
              <a:pPr algn="ctr"/>
              <a:r>
                <a:rPr lang="pt-BR" sz="2800">
                  <a:latin typeface="Times New Roman" panose="02020603050405020304" pitchFamily="18" charset="0"/>
                  <a:ea typeface="Calibri" panose="020F0502020204030204" pitchFamily="34" charset="0"/>
                </a:rPr>
                <a:t>Góc nhọn tạo bởi một thanh sườn với một thanh trụ của lan can chính bằng góc nào </a:t>
              </a:r>
            </a:p>
            <a:p>
              <a:pPr algn="ctr"/>
              <a:r>
                <a:rPr lang="pt-BR" sz="2800">
                  <a:latin typeface="Times New Roman" panose="02020603050405020304" pitchFamily="18" charset="0"/>
                  <a:ea typeface="Calibri" panose="020F0502020204030204" pitchFamily="34" charset="0"/>
                </a:rPr>
                <a:t>trong hình?</a:t>
              </a:r>
              <a:endParaRPr lang="en-US" sz="2800"/>
            </a:p>
          </p:txBody>
        </p:sp>
      </p:grpSp>
      <p:sp>
        <p:nvSpPr>
          <p:cNvPr id="8" name="Rectangle 7"/>
          <p:cNvSpPr/>
          <p:nvPr/>
        </p:nvSpPr>
        <p:spPr>
          <a:xfrm>
            <a:off x="7010400" y="-8989"/>
            <a:ext cx="1543008"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86" y="3714750"/>
            <a:ext cx="18288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 y="514231"/>
            <a:ext cx="3586238" cy="572593"/>
          </a:xfrm>
          <a:prstGeom prst="rect">
            <a:avLst/>
          </a:prstGeom>
        </p:spPr>
        <p:txBody>
          <a:bodyPr wrap="none">
            <a:spAutoFit/>
          </a:bodyPr>
          <a:lstStyle/>
          <a:p>
            <a:pPr>
              <a:lnSpc>
                <a:spcPct val="120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Bài 3. SGK trang 104: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48533" y="3230991"/>
            <a:ext cx="1900806" cy="1940888"/>
            <a:chOff x="2443163" y="2788964"/>
            <a:chExt cx="2209800" cy="2209800"/>
          </a:xfrm>
        </p:grpSpPr>
        <p:sp>
          <p:nvSpPr>
            <p:cNvPr id="10" name="Oval 9"/>
            <p:cNvSpPr/>
            <p:nvPr/>
          </p:nvSpPr>
          <p:spPr>
            <a:xfrm>
              <a:off x="2443163" y="2788964"/>
              <a:ext cx="2209800" cy="2209800"/>
            </a:xfrm>
            <a:prstGeom prst="ellipse">
              <a:avLst/>
            </a:prstGeom>
            <a:solidFill>
              <a:srgbClr val="34B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2562164" y="2851084"/>
              <a:ext cx="1934153" cy="2004174"/>
            </a:xfrm>
            <a:prstGeom prst="rect">
              <a:avLst/>
            </a:prstGeom>
          </p:spPr>
        </p:pic>
      </p:grpSp>
      <p:grpSp>
        <p:nvGrpSpPr>
          <p:cNvPr id="19" name="Group 18"/>
          <p:cNvGrpSpPr/>
          <p:nvPr/>
        </p:nvGrpSpPr>
        <p:grpSpPr>
          <a:xfrm>
            <a:off x="4070908" y="1728332"/>
            <a:ext cx="2787925" cy="927738"/>
            <a:chOff x="3754172" y="2899992"/>
            <a:chExt cx="2787925" cy="927738"/>
          </a:xfrm>
        </p:grpSpPr>
        <p:grpSp>
          <p:nvGrpSpPr>
            <p:cNvPr id="15" name="Group 14"/>
            <p:cNvGrpSpPr/>
            <p:nvPr/>
          </p:nvGrpSpPr>
          <p:grpSpPr>
            <a:xfrm>
              <a:off x="3754172" y="2899992"/>
              <a:ext cx="2787925" cy="927738"/>
              <a:chOff x="4244003" y="2693516"/>
              <a:chExt cx="3029802" cy="1170777"/>
            </a:xfrm>
          </p:grpSpPr>
          <p:sp>
            <p:nvSpPr>
              <p:cNvPr id="16" name="Cloud Callout 15"/>
              <p:cNvSpPr/>
              <p:nvPr/>
            </p:nvSpPr>
            <p:spPr>
              <a:xfrm>
                <a:off x="4244003" y="2693516"/>
                <a:ext cx="3029802" cy="1170777"/>
              </a:xfrm>
              <a:prstGeom prst="cloudCallout">
                <a:avLst>
                  <a:gd name="adj1" fmla="val 86801"/>
                  <a:gd name="adj2" fmla="val 97693"/>
                </a:avLst>
              </a:prstGeom>
              <a:solidFill>
                <a:srgbClr val="FF9966">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2177112277"/>
                  </p:ext>
                </p:extLst>
              </p:nvPr>
            </p:nvGraphicFramePr>
            <p:xfrm>
              <a:off x="5668986" y="2853549"/>
              <a:ext cx="879867" cy="687158"/>
            </p:xfrm>
            <a:graphic>
              <a:graphicData uri="http://schemas.openxmlformats.org/presentationml/2006/ole">
                <mc:AlternateContent xmlns:mc="http://schemas.openxmlformats.org/markup-compatibility/2006">
                  <mc:Choice xmlns:v="urn:schemas-microsoft-com:vml" Requires="v">
                    <p:oleObj name="Equation" r:id="rId5" imgW="431640" imgH="291960" progId="Equation.DSMT4">
                      <p:embed/>
                    </p:oleObj>
                  </mc:Choice>
                  <mc:Fallback>
                    <p:oleObj name="Equation" r:id="rId5" imgW="431640" imgH="291960" progId="Equation.DSMT4">
                      <p:embed/>
                      <p:pic>
                        <p:nvPicPr>
                          <p:cNvPr id="59" name="Object 58"/>
                          <p:cNvPicPr/>
                          <p:nvPr/>
                        </p:nvPicPr>
                        <p:blipFill>
                          <a:blip r:embed="rId6"/>
                          <a:stretch>
                            <a:fillRect/>
                          </a:stretch>
                        </p:blipFill>
                        <p:spPr>
                          <a:xfrm>
                            <a:off x="5668986" y="2853549"/>
                            <a:ext cx="879867" cy="687158"/>
                          </a:xfrm>
                          <a:prstGeom prst="rect">
                            <a:avLst/>
                          </a:prstGeom>
                        </p:spPr>
                      </p:pic>
                    </p:oleObj>
                  </mc:Fallback>
                </mc:AlternateContent>
              </a:graphicData>
            </a:graphic>
          </p:graphicFrame>
        </p:grpSp>
        <p:sp>
          <p:nvSpPr>
            <p:cNvPr id="18" name="TextBox 17"/>
            <p:cNvSpPr txBox="1"/>
            <p:nvPr/>
          </p:nvSpPr>
          <p:spPr>
            <a:xfrm>
              <a:off x="4276560" y="3044542"/>
              <a:ext cx="86273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Tính</a:t>
              </a:r>
            </a:p>
          </p:txBody>
        </p:sp>
      </p:grpSp>
      <p:sp>
        <p:nvSpPr>
          <p:cNvPr id="20" name="TextBox 19"/>
          <p:cNvSpPr txBox="1"/>
          <p:nvPr/>
        </p:nvSpPr>
        <p:spPr>
          <a:xfrm>
            <a:off x="5382131" y="1282867"/>
            <a:ext cx="914400" cy="523220"/>
          </a:xfrm>
          <a:prstGeom prst="rect">
            <a:avLst/>
          </a:prstGeom>
          <a:noFill/>
        </p:spPr>
        <p:txBody>
          <a:bodyPr wrap="square" rtlCol="0">
            <a:spAutoFit/>
          </a:bodyPr>
          <a:lstStyle/>
          <a:p>
            <a:r>
              <a:rPr lang="en-US" sz="2800">
                <a:solidFill>
                  <a:srgbClr val="3333CC"/>
                </a:solidFill>
                <a:latin typeface="Times New Roman" panose="02020603050405020304" pitchFamily="18" charset="0"/>
                <a:cs typeface="Times New Roman" panose="02020603050405020304" pitchFamily="18" charset="0"/>
              </a:rPr>
              <a:t>Giải</a:t>
            </a:r>
          </a:p>
        </p:txBody>
      </p:sp>
      <p:graphicFrame>
        <p:nvGraphicFramePr>
          <p:cNvPr id="21" name="Object 20"/>
          <p:cNvGraphicFramePr>
            <a:graphicFrameLocks noChangeAspect="1"/>
          </p:cNvGraphicFramePr>
          <p:nvPr>
            <p:extLst>
              <p:ext uri="{D42A27DB-BD31-4B8C-83A1-F6EECF244321}">
                <p14:modId xmlns:p14="http://schemas.microsoft.com/office/powerpoint/2010/main" val="540808260"/>
              </p:ext>
            </p:extLst>
          </p:nvPr>
        </p:nvGraphicFramePr>
        <p:xfrm>
          <a:off x="4070908" y="2372201"/>
          <a:ext cx="4667733" cy="533619"/>
        </p:xfrm>
        <a:graphic>
          <a:graphicData uri="http://schemas.openxmlformats.org/presentationml/2006/ole">
            <mc:AlternateContent xmlns:mc="http://schemas.openxmlformats.org/markup-compatibility/2006">
              <mc:Choice xmlns:v="urn:schemas-microsoft-com:vml" Requires="v">
                <p:oleObj name="Equation" r:id="rId7" imgW="2582606" imgH="295623" progId="Equation.DSMT4">
                  <p:embed/>
                </p:oleObj>
              </mc:Choice>
              <mc:Fallback>
                <p:oleObj name="Equation" r:id="rId7" imgW="2582606" imgH="295623" progId="Equation.DSMT4">
                  <p:embed/>
                  <p:pic>
                    <p:nvPicPr>
                      <p:cNvPr id="0" name=""/>
                      <p:cNvPicPr/>
                      <p:nvPr/>
                    </p:nvPicPr>
                    <p:blipFill>
                      <a:blip r:embed="rId8"/>
                      <a:stretch>
                        <a:fillRect/>
                      </a:stretch>
                    </p:blipFill>
                    <p:spPr>
                      <a:xfrm>
                        <a:off x="4070908" y="2372201"/>
                        <a:ext cx="4667733" cy="533619"/>
                      </a:xfrm>
                      <a:prstGeom prst="rect">
                        <a:avLst/>
                      </a:prstGeom>
                    </p:spPr>
                  </p:pic>
                </p:oleObj>
              </mc:Fallback>
            </mc:AlternateContent>
          </a:graphicData>
        </a:graphic>
      </p:graphicFrame>
      <p:sp>
        <p:nvSpPr>
          <p:cNvPr id="22" name="TextBox 21"/>
          <p:cNvSpPr txBox="1"/>
          <p:nvPr/>
        </p:nvSpPr>
        <p:spPr>
          <a:xfrm>
            <a:off x="4005811" y="1671256"/>
            <a:ext cx="132519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Ta có:</a:t>
            </a:r>
          </a:p>
        </p:txBody>
      </p:sp>
      <p:sp>
        <p:nvSpPr>
          <p:cNvPr id="26" name="Rectangle 5"/>
          <p:cNvSpPr>
            <a:spLocks noChangeArrowheads="1"/>
          </p:cNvSpPr>
          <p:nvPr/>
        </p:nvSpPr>
        <p:spPr bwMode="auto">
          <a:xfrm>
            <a:off x="2286833" y="446013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9" name="Group 28"/>
          <p:cNvGrpSpPr/>
          <p:nvPr/>
        </p:nvGrpSpPr>
        <p:grpSpPr>
          <a:xfrm>
            <a:off x="3905755" y="2920459"/>
            <a:ext cx="5009645" cy="1384995"/>
            <a:chOff x="3905755" y="2920459"/>
            <a:chExt cx="5009645" cy="1384995"/>
          </a:xfrm>
        </p:grpSpPr>
        <p:graphicFrame>
          <p:nvGraphicFramePr>
            <p:cNvPr id="25" name="Object 24"/>
            <p:cNvGraphicFramePr>
              <a:graphicFrameLocks noChangeAspect="1"/>
            </p:cNvGraphicFramePr>
            <p:nvPr>
              <p:extLst>
                <p:ext uri="{D42A27DB-BD31-4B8C-83A1-F6EECF244321}">
                  <p14:modId xmlns:p14="http://schemas.microsoft.com/office/powerpoint/2010/main" val="1999647497"/>
                </p:ext>
              </p:extLst>
            </p:nvPr>
          </p:nvGraphicFramePr>
          <p:xfrm>
            <a:off x="6865403" y="3836417"/>
            <a:ext cx="576583" cy="371989"/>
          </p:xfrm>
          <a:graphic>
            <a:graphicData uri="http://schemas.openxmlformats.org/presentationml/2006/ole">
              <mc:AlternateContent xmlns:mc="http://schemas.openxmlformats.org/markup-compatibility/2006">
                <mc:Choice xmlns:v="urn:schemas-microsoft-com:vml" Requires="v">
                  <p:oleObj name="Equation" r:id="rId9" imgW="291973" imgH="190417" progId="Equation.DSMT4">
                    <p:embed/>
                  </p:oleObj>
                </mc:Choice>
                <mc:Fallback>
                  <p:oleObj name="Equation" r:id="rId9" imgW="291973" imgH="190417" progId="Equation.DSMT4">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5403" y="3836417"/>
                          <a:ext cx="576583" cy="371989"/>
                        </a:xfrm>
                        <a:prstGeom prst="rect">
                          <a:avLst/>
                        </a:prstGeom>
                        <a:noFill/>
                      </p:spPr>
                    </p:pic>
                  </p:oleObj>
                </mc:Fallback>
              </mc:AlternateContent>
            </a:graphicData>
          </a:graphic>
        </p:graphicFrame>
        <p:sp>
          <p:nvSpPr>
            <p:cNvPr id="28" name="Rectangle 27"/>
            <p:cNvSpPr/>
            <p:nvPr/>
          </p:nvSpPr>
          <p:spPr>
            <a:xfrm>
              <a:off x="3905755" y="2920459"/>
              <a:ext cx="5009645" cy="1384995"/>
            </a:xfrm>
            <a:prstGeom prst="rect">
              <a:avLst/>
            </a:prstGeom>
          </p:spPr>
          <p:txBody>
            <a:bodyPr wrap="square">
              <a:spAutoFit/>
            </a:bodyPr>
            <a:lstStyle/>
            <a:p>
              <a:r>
                <a:rPr lang="pt-BR" sz="2800" dirty="0">
                  <a:latin typeface="Times New Roman" panose="02020603050405020304" pitchFamily="18" charset="0"/>
                  <a:ea typeface="Calibri" panose="020F0502020204030204" pitchFamily="34" charset="0"/>
                </a:rPr>
                <a:t>Vậy số đo của góc nhọn tạo bởi một thanh sườn với một thanh trụ của lan can chính là </a:t>
              </a:r>
              <a:endParaRPr lang="en-US" sz="2800" dirty="0"/>
            </a:p>
          </p:txBody>
        </p:sp>
      </p:grpSp>
      <p:sp>
        <p:nvSpPr>
          <p:cNvPr id="27" name="WordArt 51">
            <a:extLst>
              <a:ext uri="{FF2B5EF4-FFF2-40B4-BE49-F238E27FC236}">
                <a16:creationId xmlns:a16="http://schemas.microsoft.com/office/drawing/2014/main" id="{B36C478D-CA53-4958-94CA-852F29E2CEFC}"/>
              </a:ext>
            </a:extLst>
          </p:cNvPr>
          <p:cNvSpPr>
            <a:spLocks noChangeArrowheads="1" noChangeShapeType="1" noTextEdit="1"/>
          </p:cNvSpPr>
          <p:nvPr/>
        </p:nvSpPr>
        <p:spPr bwMode="auto">
          <a:xfrm>
            <a:off x="838200" y="7966"/>
            <a:ext cx="7544885" cy="441357"/>
          </a:xfrm>
          <a:prstGeom prst="rect">
            <a:avLst/>
          </a:prstGeom>
        </p:spPr>
        <p:txBody>
          <a:bodyPr wrap="none" fromWordArt="1">
            <a:prstTxWarp prst="textPlain">
              <a:avLst>
                <a:gd name="adj" fmla="val 50000"/>
              </a:avLst>
            </a:prstTxWarp>
          </a:bodyPr>
          <a:lstStyle/>
          <a:p>
            <a:pPr algn="ct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Tiết …, Bài </a:t>
            </a:r>
            <a:r>
              <a:rPr lang="en-US" sz="6000" b="1" kern="1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3</a:t>
            </a: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 HAI ĐƯỜNG THẲNG SONG SONG </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989078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4200" y="0"/>
            <a:ext cx="1752600"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7" name="WordArt 51">
            <a:extLst>
              <a:ext uri="{FF2B5EF4-FFF2-40B4-BE49-F238E27FC236}">
                <a16:creationId xmlns:a16="http://schemas.microsoft.com/office/drawing/2014/main" id="{B36C478D-CA53-4958-94CA-852F29E2CEFC}"/>
              </a:ext>
            </a:extLst>
          </p:cNvPr>
          <p:cNvSpPr>
            <a:spLocks noChangeArrowheads="1" noChangeShapeType="1" noTextEdit="1"/>
          </p:cNvSpPr>
          <p:nvPr/>
        </p:nvSpPr>
        <p:spPr bwMode="auto">
          <a:xfrm>
            <a:off x="838200" y="-2425"/>
            <a:ext cx="7544885" cy="441357"/>
          </a:xfrm>
          <a:prstGeom prst="rect">
            <a:avLst/>
          </a:prstGeom>
        </p:spPr>
        <p:txBody>
          <a:bodyPr wrap="none" fromWordArt="1">
            <a:prstTxWarp prst="textPlain">
              <a:avLst>
                <a:gd name="adj" fmla="val 50000"/>
              </a:avLst>
            </a:prstTxWarp>
          </a:bodyPr>
          <a:lstStyle/>
          <a:p>
            <a:pPr algn="ct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Tiết …, Bài </a:t>
            </a:r>
            <a:r>
              <a:rPr lang="en-US" sz="6000" b="1" kern="1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3</a:t>
            </a: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 HAI ĐƯỜNG THẲNG SONG SONG </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6172200" cy="5154584"/>
          </a:xfrm>
          <a:prstGeom prst="rect">
            <a:avLst/>
          </a:prstGeom>
        </p:spPr>
      </p:pic>
      <p:sp>
        <p:nvSpPr>
          <p:cNvPr id="5" name="Rectangle 4"/>
          <p:cNvSpPr/>
          <p:nvPr/>
        </p:nvSpPr>
        <p:spPr>
          <a:xfrm>
            <a:off x="228600" y="57150"/>
            <a:ext cx="5638800" cy="623248"/>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a:spAutoFit/>
          </a:bodyPr>
          <a:lstStyle/>
          <a:p>
            <a:pPr algn="ctr"/>
            <a:r>
              <a:rPr lang="en-US" sz="3600" b="1">
                <a:ln w="0"/>
                <a:solidFill>
                  <a:srgbClr val="FFFF00"/>
                </a:solidFill>
                <a:latin typeface="Times New Roman" panose="02020603050405020304" pitchFamily="18" charset="0"/>
                <a:cs typeface="Times New Roman" panose="02020603050405020304" pitchFamily="18" charset="0"/>
              </a:rPr>
              <a:t>Giải </a:t>
            </a:r>
            <a:r>
              <a:rPr lang="en-US" sz="3600" b="1" err="1">
                <a:ln w="0"/>
                <a:solidFill>
                  <a:srgbClr val="FFFF00"/>
                </a:solidFill>
                <a:latin typeface="Times New Roman" panose="02020603050405020304" pitchFamily="18" charset="0"/>
                <a:cs typeface="Times New Roman" panose="02020603050405020304" pitchFamily="18" charset="0"/>
              </a:rPr>
              <a:t>cứu</a:t>
            </a:r>
            <a:r>
              <a:rPr lang="en-US" sz="3600" b="1">
                <a:ln w="0"/>
                <a:solidFill>
                  <a:srgbClr val="FFFF00"/>
                </a:solidFill>
                <a:latin typeface="Times New Roman" panose="02020603050405020304" pitchFamily="18" charset="0"/>
                <a:cs typeface="Times New Roman" panose="02020603050405020304" pitchFamily="18" charset="0"/>
              </a:rPr>
              <a:t> biển xanh</a:t>
            </a:r>
            <a:endParaRPr lang="en-US" sz="3600" b="1" dirty="0">
              <a:ln w="0"/>
              <a:solidFill>
                <a:srgbClr val="FFFF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6201697" y="0"/>
            <a:ext cx="2819400" cy="4137833"/>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0070C0"/>
                </a:solidFill>
                <a:latin typeface="Times New Roman" panose="02020603050405020304" pitchFamily="18" charset="0"/>
                <a:cs typeface="Times New Roman" panose="02020603050405020304" pitchFamily="18" charset="0"/>
              </a:rPr>
              <a:t>Môi </a:t>
            </a:r>
            <a:r>
              <a:rPr lang="en-US" sz="2800" err="1">
                <a:solidFill>
                  <a:srgbClr val="0070C0"/>
                </a:solidFill>
                <a:latin typeface="Times New Roman" panose="02020603050405020304" pitchFamily="18" charset="0"/>
                <a:cs typeface="Times New Roman" panose="02020603050405020304" pitchFamily="18" charset="0"/>
              </a:rPr>
              <a:t>trường</a:t>
            </a:r>
            <a:r>
              <a:rPr lang="en-US" sz="2800">
                <a:solidFill>
                  <a:srgbClr val="0070C0"/>
                </a:solidFill>
                <a:latin typeface="Times New Roman" panose="02020603050405020304" pitchFamily="18" charset="0"/>
                <a:cs typeface="Times New Roman" panose="02020603050405020304" pitchFamily="18" charset="0"/>
              </a:rPr>
              <a:t> biển đang </a:t>
            </a:r>
            <a:r>
              <a:rPr lang="en-US" sz="2800" dirty="0" err="1">
                <a:solidFill>
                  <a:srgbClr val="0070C0"/>
                </a:solidFill>
                <a:latin typeface="Times New Roman" panose="02020603050405020304" pitchFamily="18" charset="0"/>
                <a:cs typeface="Times New Roman" panose="02020603050405020304" pitchFamily="18" charset="0"/>
              </a:rPr>
              <a:t>bị</a:t>
            </a:r>
            <a:r>
              <a:rPr lang="en-US" sz="2800" dirty="0">
                <a:solidFill>
                  <a:srgbClr val="0070C0"/>
                </a:solidFill>
                <a:latin typeface="Times New Roman" panose="02020603050405020304" pitchFamily="18" charset="0"/>
                <a:cs typeface="Times New Roman" panose="02020603050405020304" pitchFamily="18" charset="0"/>
              </a:rPr>
              <a:t> ô </a:t>
            </a:r>
            <a:r>
              <a:rPr lang="en-US" sz="2800" dirty="0" err="1">
                <a:solidFill>
                  <a:srgbClr val="0070C0"/>
                </a:solidFill>
                <a:latin typeface="Times New Roman" panose="02020603050405020304" pitchFamily="18" charset="0"/>
                <a:cs typeface="Times New Roman" panose="02020603050405020304" pitchFamily="18" charset="0"/>
              </a:rPr>
              <a:t>nhiễm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nặng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nề</a:t>
            </a:r>
            <a:r>
              <a:rPr lang="en-US" sz="2800" dirty="0">
                <a:solidFill>
                  <a:srgbClr val="0070C0"/>
                </a:solidFill>
                <a:latin typeface="Times New Roman" panose="02020603050405020304" pitchFamily="18" charset="0"/>
                <a:cs typeface="Times New Roman" panose="02020603050405020304" pitchFamily="18" charset="0"/>
              </a:rPr>
              <a:t>.</a:t>
            </a: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tay</a:t>
            </a:r>
            <a:r>
              <a:rPr lang="en-US" sz="2800" dirty="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cùng</a:t>
            </a:r>
            <a:r>
              <a:rPr lang="en-US" sz="2800">
                <a:solidFill>
                  <a:srgbClr val="FF0000"/>
                </a:solidFill>
                <a:latin typeface="Times New Roman" panose="02020603050405020304" pitchFamily="18" charset="0"/>
                <a:cs typeface="Times New Roman" panose="02020603050405020304" pitchFamily="18" charset="0"/>
              </a:rPr>
              <a:t> ngư </a:t>
            </a:r>
            <a:r>
              <a:rPr lang="en-US" sz="2800" err="1">
                <a:solidFill>
                  <a:srgbClr val="FF0000"/>
                </a:solidFill>
                <a:latin typeface="Times New Roman" panose="02020603050405020304" pitchFamily="18" charset="0"/>
                <a:cs typeface="Times New Roman" panose="02020603050405020304" pitchFamily="18" charset="0"/>
              </a:rPr>
              <a:t>dân</a:t>
            </a:r>
            <a:r>
              <a:rPr lang="en-US" sz="2800">
                <a:solidFill>
                  <a:srgbClr val="FF0000"/>
                </a:solidFill>
                <a:latin typeface="Times New Roman" panose="02020603050405020304" pitchFamily="18" charset="0"/>
                <a:cs typeface="Times New Roman" panose="02020603050405020304" pitchFamily="18" charset="0"/>
              </a:rPr>
              <a:t> </a:t>
            </a:r>
          </a:p>
          <a:p>
            <a:pPr algn="ctr"/>
            <a:r>
              <a:rPr lang="en-US" sz="2800">
                <a:solidFill>
                  <a:srgbClr val="FF0000"/>
                </a:solidFill>
                <a:latin typeface="Times New Roman" panose="02020603050405020304" pitchFamily="18" charset="0"/>
                <a:cs typeface="Times New Roman" panose="02020603050405020304" pitchFamily="18" charset="0"/>
              </a:rPr>
              <a:t>để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sạch</a:t>
            </a:r>
            <a:r>
              <a:rPr lang="en-US" sz="2800">
                <a:solidFill>
                  <a:srgbClr val="FF0000"/>
                </a:solidFill>
                <a:latin typeface="Times New Roman" panose="02020603050405020304" pitchFamily="18" charset="0"/>
                <a:cs typeface="Times New Roman" panose="02020603050405020304" pitchFamily="18" charset="0"/>
              </a:rPr>
              <a:t> </a:t>
            </a:r>
          </a:p>
          <a:p>
            <a:pPr algn="ctr"/>
            <a:r>
              <a:rPr lang="en-US" sz="2800">
                <a:solidFill>
                  <a:srgbClr val="FF0000"/>
                </a:solidFill>
                <a:latin typeface="Times New Roman" panose="02020603050405020304" pitchFamily="18" charset="0"/>
                <a:cs typeface="Times New Roman" panose="02020603050405020304" pitchFamily="18" charset="0"/>
              </a:rPr>
              <a:t>môi </a:t>
            </a:r>
            <a:r>
              <a:rPr lang="en-US" sz="2800" err="1">
                <a:solidFill>
                  <a:srgbClr val="FF0000"/>
                </a:solidFill>
                <a:latin typeface="Times New Roman" panose="02020603050405020304" pitchFamily="18" charset="0"/>
                <a:cs typeface="Times New Roman" panose="02020603050405020304" pitchFamily="18" charset="0"/>
              </a:rPr>
              <a:t>trường</a:t>
            </a:r>
            <a:r>
              <a:rPr lang="en-US" sz="2800">
                <a:solidFill>
                  <a:srgbClr val="FF0000"/>
                </a:solidFill>
                <a:latin typeface="Times New Roman" panose="02020603050405020304" pitchFamily="18" charset="0"/>
                <a:cs typeface="Times New Roman" panose="02020603050405020304" pitchFamily="18" charset="0"/>
              </a:rPr>
              <a:t> biển </a:t>
            </a:r>
          </a:p>
          <a:p>
            <a:pPr algn="ctr"/>
            <a:r>
              <a:rPr lang="en-US" sz="2800">
                <a:solidFill>
                  <a:srgbClr val="FF0000"/>
                </a:solidFill>
                <a:latin typeface="Times New Roman" panose="02020603050405020304" pitchFamily="18" charset="0"/>
                <a:cs typeface="Times New Roman" panose="02020603050405020304" pitchFamily="18" charset="0"/>
              </a:rPr>
              <a:t>các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nhé</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Rectangle 5">
            <a:hlinkClick r:id="rId6" action="ppaction://hlinksldjump"/>
          </p:cNvPr>
          <p:cNvSpPr/>
          <p:nvPr/>
        </p:nvSpPr>
        <p:spPr>
          <a:xfrm>
            <a:off x="7018125" y="4137833"/>
            <a:ext cx="1186543" cy="576943"/>
          </a:xfrm>
          <a:prstGeom prst="rect">
            <a:avLst/>
          </a:prstGeom>
          <a:solidFill>
            <a:srgbClr val="F67E1A"/>
          </a:solidFill>
          <a:ln>
            <a:noFill/>
          </a:ln>
          <a:effectLst>
            <a:outerShdw blurRad="149987" dist="250190" dir="8460000" algn="ctr">
              <a:srgbClr val="000000">
                <a:alpha val="28000"/>
              </a:srgbClr>
            </a:outerShdw>
          </a:effectLst>
          <a:scene3d>
            <a:camera prst="orthographicFront">
              <a:rot lat="0" lon="0" rev="0"/>
            </a:camera>
            <a:lightRig rig="threePt" dir="t"/>
          </a:scene3d>
          <a:sp3d prstMaterial="dkEdge">
            <a:bevelT w="88900" h="3048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VnArabia" panose="020B7200000000000000" pitchFamily="34" charset="0"/>
              </a:rPr>
              <a:t>Play </a:t>
            </a:r>
          </a:p>
        </p:txBody>
      </p:sp>
      <p:pic>
        <p:nvPicPr>
          <p:cNvPr id="13" name="Cag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41668" y="-714375"/>
            <a:ext cx="457200" cy="457200"/>
          </a:xfrm>
          <a:prstGeom prst="rect">
            <a:avLst/>
          </a:prstGeom>
        </p:spPr>
      </p:pic>
    </p:spTree>
    <p:extLst>
      <p:ext uri="{BB962C8B-B14F-4D97-AF65-F5344CB8AC3E}">
        <p14:creationId xmlns:p14="http://schemas.microsoft.com/office/powerpoint/2010/main" val="183522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022" fill="hold"/>
                                        <p:tgtEl>
                                          <p:spTgt spid="13"/>
                                        </p:tgtEl>
                                      </p:cBhvr>
                                    </p:cmd>
                                  </p:childTnLst>
                                </p:cTn>
                              </p:par>
                            </p:childTnLst>
                          </p:cTn>
                        </p:par>
                        <p:par>
                          <p:cTn id="7" fill="hold">
                            <p:stCondLst>
                              <p:cond delay="196022"/>
                            </p:stCondLst>
                            <p:childTnLst>
                              <p:par>
                                <p:cTn id="8" presetID="22" presetClass="entr" presetSubtype="4"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196522"/>
                            </p:stCondLst>
                            <p:childTnLst>
                              <p:par>
                                <p:cTn id="12" presetID="26"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3"/>
                </p:tgtEl>
              </p:cMediaNode>
            </p:audio>
          </p:childTnLst>
        </p:cTn>
      </p:par>
    </p:tnLst>
    <p:bldLst>
      <p:bldP spid="5" grpId="0" animBg="1"/>
      <p:bldP spid="11"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42004" b="98946" l="54737" r="100000"/>
                    </a14:imgEffect>
                  </a14:imgLayer>
                </a14:imgProps>
              </a:ext>
              <a:ext uri="{28A0092B-C50C-407E-A947-70E740481C1C}">
                <a14:useLocalDpi xmlns:a14="http://schemas.microsoft.com/office/drawing/2010/main" val="0"/>
              </a:ext>
            </a:extLst>
          </a:blip>
          <a:srcRect l="73158" t="40158"/>
          <a:stretch/>
        </p:blipFill>
        <p:spPr>
          <a:xfrm flipH="1">
            <a:off x="1713307" y="2386012"/>
            <a:ext cx="1286199" cy="1787783"/>
          </a:xfrm>
          <a:prstGeom prst="rect">
            <a:avLst/>
          </a:prstGeom>
        </p:spPr>
      </p:pic>
      <p:pic>
        <p:nvPicPr>
          <p:cNvPr id="6" name="rác 2"/>
          <p:cNvPicPr>
            <a:picLocks noChangeAspect="1"/>
          </p:cNvPicPr>
          <p:nvPr/>
        </p:nvPicPr>
        <p:blipFill rotWithShape="1">
          <a:blip r:embed="rId7">
            <a:extLst>
              <a:ext uri="{BEBA8EAE-BF5A-486C-A8C5-ECC9F3942E4B}">
                <a14:imgProps xmlns:a14="http://schemas.microsoft.com/office/drawing/2010/main">
                  <a14:imgLayer r:embed="rId8">
                    <a14:imgEffect>
                      <a14:backgroundRemoval t="2679" b="100000" l="0" r="99556">
                        <a14:foregroundMark x1="20889" y1="15179" x2="27111" y2="27679"/>
                        <a14:foregroundMark x1="43111" y1="23214" x2="46667" y2="33036"/>
                        <a14:foregroundMark x1="58222" y1="21429" x2="71556" y2="14286"/>
                        <a14:foregroundMark x1="61778" y1="40179" x2="68000" y2="55357"/>
                        <a14:foregroundMark x1="59111" y1="66071" x2="76889" y2="85714"/>
                        <a14:foregroundMark x1="79556" y1="66964" x2="83111" y2="67857"/>
                        <a14:foregroundMark x1="55556" y1="86607" x2="59111" y2="88393"/>
                        <a14:foregroundMark x1="30667" y1="45536" x2="28889" y2="58929"/>
                      </a14:backgroundRemoval>
                    </a14:imgEffect>
                  </a14:imgLayer>
                </a14:imgProps>
              </a:ext>
              <a:ext uri="{28A0092B-C50C-407E-A947-70E740481C1C}">
                <a14:useLocalDpi xmlns:a14="http://schemas.microsoft.com/office/drawing/2010/main" val="0"/>
              </a:ext>
            </a:extLst>
          </a:blip>
          <a:srcRect l="48222" b="37500"/>
          <a:stretch/>
        </p:blipFill>
        <p:spPr>
          <a:xfrm>
            <a:off x="5007173" y="1792280"/>
            <a:ext cx="1136985" cy="1366334"/>
          </a:xfrm>
          <a:prstGeom prst="rect">
            <a:avLst/>
          </a:prstGeom>
        </p:spPr>
      </p:pic>
      <p:pic>
        <p:nvPicPr>
          <p:cNvPr id="7" name="rác 4"/>
          <p:cNvPicPr>
            <a:picLocks noChangeAspect="1"/>
          </p:cNvPicPr>
          <p:nvPr/>
        </p:nvPicPr>
        <p:blipFill rotWithShape="1">
          <a:blip r:embed="rId7">
            <a:extLst>
              <a:ext uri="{BEBA8EAE-BF5A-486C-A8C5-ECC9F3942E4B}">
                <a14:imgProps xmlns:a14="http://schemas.microsoft.com/office/drawing/2010/main">
                  <a14:imgLayer r:embed="rId8">
                    <a14:imgEffect>
                      <a14:backgroundRemoval t="2679" b="100000" l="0" r="99556">
                        <a14:foregroundMark x1="20889" y1="15179" x2="27111" y2="27679"/>
                        <a14:foregroundMark x1="43111" y1="23214" x2="46667" y2="33036"/>
                        <a14:foregroundMark x1="58222" y1="21429" x2="71556" y2="14286"/>
                        <a14:foregroundMark x1="61778" y1="40179" x2="68000" y2="55357"/>
                        <a14:foregroundMark x1="59111" y1="66071" x2="76889" y2="85714"/>
                        <a14:foregroundMark x1="79556" y1="66964" x2="83111" y2="67857"/>
                        <a14:foregroundMark x1="55556" y1="86607" x2="59111" y2="88393"/>
                        <a14:foregroundMark x1="30667" y1="45536" x2="28889" y2="58929"/>
                      </a14:backgroundRemoval>
                    </a14:imgEffect>
                  </a14:imgLayer>
                </a14:imgProps>
              </a:ext>
              <a:ext uri="{28A0092B-C50C-407E-A947-70E740481C1C}">
                <a14:useLocalDpi xmlns:a14="http://schemas.microsoft.com/office/drawing/2010/main" val="0"/>
              </a:ext>
            </a:extLst>
          </a:blip>
          <a:srcRect l="50445" t="60715" r="7777" b="3571"/>
          <a:stretch/>
        </p:blipFill>
        <p:spPr>
          <a:xfrm>
            <a:off x="6093781" y="3245424"/>
            <a:ext cx="921297" cy="784082"/>
          </a:xfrm>
          <a:prstGeom prst="rect">
            <a:avLst/>
          </a:prstGeom>
        </p:spPr>
      </p:pic>
      <p:pic>
        <p:nvPicPr>
          <p:cNvPr id="10" name="rác 3"/>
          <p:cNvPicPr>
            <a:picLocks noChangeAspect="1"/>
          </p:cNvPicPr>
          <p:nvPr/>
        </p:nvPicPr>
        <p:blipFill rotWithShape="1">
          <a:blip r:embed="rId9">
            <a:extLst>
              <a:ext uri="{BEBA8EAE-BF5A-486C-A8C5-ECC9F3942E4B}">
                <a14:imgProps xmlns:a14="http://schemas.microsoft.com/office/drawing/2010/main">
                  <a14:imgLayer r:embed="rId8">
                    <a14:imgEffect>
                      <a14:backgroundRemoval t="2679" b="100000" l="0" r="99556">
                        <a14:foregroundMark x1="20889" y1="15179" x2="27111" y2="27679"/>
                        <a14:foregroundMark x1="43111" y1="23214" x2="46667" y2="33036"/>
                        <a14:foregroundMark x1="58222" y1="21429" x2="71556" y2="14286"/>
                        <a14:foregroundMark x1="61778" y1="40179" x2="68000" y2="55357"/>
                        <a14:foregroundMark x1="59111" y1="66071" x2="76889" y2="85714"/>
                        <a14:foregroundMark x1="79556" y1="66964" x2="83111" y2="67857"/>
                        <a14:foregroundMark x1="55556" y1="86607" x2="59111" y2="88393"/>
                        <a14:foregroundMark x1="30667" y1="45536" x2="28889" y2="58929"/>
                      </a14:backgroundRemoval>
                    </a14:imgEffect>
                    <a14:imgEffect>
                      <a14:sharpenSoften amount="50000"/>
                    </a14:imgEffect>
                  </a14:imgLayer>
                </a14:imgProps>
              </a:ext>
              <a:ext uri="{28A0092B-C50C-407E-A947-70E740481C1C}">
                <a14:useLocalDpi xmlns:a14="http://schemas.microsoft.com/office/drawing/2010/main" val="0"/>
              </a:ext>
            </a:extLst>
          </a:blip>
          <a:srcRect t="40045" r="49111"/>
          <a:stretch/>
        </p:blipFill>
        <p:spPr>
          <a:xfrm rot="19014282">
            <a:off x="5182738" y="4052369"/>
            <a:ext cx="1051931" cy="959395"/>
          </a:xfrm>
          <a:prstGeom prst="rect">
            <a:avLst/>
          </a:prstGeom>
        </p:spPr>
      </p:pic>
      <p:pic>
        <p:nvPicPr>
          <p:cNvPr id="14" name="rác 1"/>
          <p:cNvPicPr>
            <a:picLocks noChangeAspect="1"/>
          </p:cNvPicPr>
          <p:nvPr/>
        </p:nvPicPr>
        <p:blipFill rotWithShape="1">
          <a:blip r:embed="rId10">
            <a:extLst>
              <a:ext uri="{BEBA8EAE-BF5A-486C-A8C5-ECC9F3942E4B}">
                <a14:imgProps xmlns:a14="http://schemas.microsoft.com/office/drawing/2010/main">
                  <a14:imgLayer r:embed="rId11">
                    <a14:imgEffect>
                      <a14:backgroundRemoval t="54755" b="89914" l="9744" r="48562"/>
                    </a14:imgEffect>
                  </a14:imgLayer>
                </a14:imgProps>
              </a:ext>
              <a:ext uri="{28A0092B-C50C-407E-A947-70E740481C1C}">
                <a14:useLocalDpi xmlns:a14="http://schemas.microsoft.com/office/drawing/2010/main" val="0"/>
              </a:ext>
            </a:extLst>
          </a:blip>
          <a:srcRect l="13579" t="52882" r="53514" b="-5331"/>
          <a:stretch/>
        </p:blipFill>
        <p:spPr>
          <a:xfrm>
            <a:off x="2952895" y="3931214"/>
            <a:ext cx="1471613" cy="1300163"/>
          </a:xfrm>
          <a:prstGeom prst="rect">
            <a:avLst/>
          </a:prstGeom>
        </p:spPr>
      </p:pic>
      <p:pic>
        <p:nvPicPr>
          <p:cNvPr id="13" name="Picture 12"/>
          <p:cNvPicPr>
            <a:picLocks noChangeAspect="1"/>
          </p:cNvPicPr>
          <p:nvPr/>
        </p:nvPicPr>
        <p:blipFill rotWithShape="1">
          <a:blip r:embed="rId12">
            <a:extLst>
              <a:ext uri="{BEBA8EAE-BF5A-486C-A8C5-ECC9F3942E4B}">
                <a14:imgProps xmlns:a14="http://schemas.microsoft.com/office/drawing/2010/main">
                  <a14:imgLayer r:embed="rId13">
                    <a14:imgEffect>
                      <a14:backgroundRemoval t="52341" b="94705" l="6855" r="61694">
                        <a14:foregroundMark x1="15323" y1="60099" x2="14516" y2="85714"/>
                        <a14:foregroundMark x1="52419" y1="56158" x2="52419" y2="65025"/>
                        <a14:foregroundMark x1="47581" y1="80788" x2="48387" y2="89655"/>
                        <a14:foregroundMark x1="44355" y1="90640" x2="55645" y2="91626"/>
                      </a14:backgroundRemoval>
                    </a14:imgEffect>
                  </a14:imgLayer>
                </a14:imgProps>
              </a:ext>
              <a:ext uri="{28A0092B-C50C-407E-A947-70E740481C1C}">
                <a14:useLocalDpi xmlns:a14="http://schemas.microsoft.com/office/drawing/2010/main" val="0"/>
              </a:ext>
            </a:extLst>
          </a:blip>
          <a:srcRect t="47045" r="31451"/>
          <a:stretch/>
        </p:blipFill>
        <p:spPr>
          <a:xfrm>
            <a:off x="5798140" y="1168238"/>
            <a:ext cx="3222339" cy="1866946"/>
          </a:xfrm>
          <a:prstGeom prst="rect">
            <a:avLst/>
          </a:prstGeom>
        </p:spPr>
      </p:pic>
      <p:pic>
        <p:nvPicPr>
          <p:cNvPr id="3" name="Picture 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5000" l="9963" r="90160">
                        <a14:foregroundMark x1="65560" y1="44839" x2="68881" y2="55645"/>
                        <a14:foregroundMark x1="75892" y1="41935" x2="75646" y2="51935"/>
                        <a14:backgroundMark x1="63592" y1="51129" x2="62485" y2="14677"/>
                        <a14:backgroundMark x1="64822" y1="33710" x2="83272" y2="22258"/>
                        <a14:backgroundMark x1="49692" y1="12903" x2="55720" y2="26452"/>
                        <a14:backgroundMark x1="16851" y1="30000" x2="48093" y2="64516"/>
                        <a14:backgroundMark x1="54736" y1="25645" x2="25461" y2="63065"/>
                        <a14:backgroundMark x1="68143" y1="39355" x2="77122" y2="29032"/>
                        <a14:backgroundMark x1="76261" y1="30806" x2="86716" y2="39677"/>
                        <a14:backgroundMark x1="79336" y1="35161" x2="79336" y2="41774"/>
                        <a14:backgroundMark x1="70480" y1="37581" x2="70357" y2="45161"/>
                      </a14:backgroundRemoval>
                    </a14:imgEffect>
                  </a14:imgLayer>
                </a14:imgProps>
              </a:ext>
              <a:ext uri="{28A0092B-C50C-407E-A947-70E740481C1C}">
                <a14:useLocalDpi xmlns:a14="http://schemas.microsoft.com/office/drawing/2010/main" val="0"/>
              </a:ext>
            </a:extLst>
          </a:blip>
          <a:srcRect l="58986" t="35833" r="13678" b="4959"/>
          <a:stretch/>
        </p:blipFill>
        <p:spPr>
          <a:xfrm>
            <a:off x="171450" y="3100388"/>
            <a:ext cx="1160382" cy="1916657"/>
          </a:xfrm>
          <a:prstGeom prst="rect">
            <a:avLst/>
          </a:prstGeom>
        </p:spPr>
      </p:pic>
      <p:pic>
        <p:nvPicPr>
          <p:cNvPr id="11" name="Picture 10"/>
          <p:cNvPicPr>
            <a:picLocks noChangeAspect="1"/>
          </p:cNvPicPr>
          <p:nvPr/>
        </p:nvPicPr>
        <p:blipFill>
          <a:blip r:embed="rId17">
            <a:extLst>
              <a:ext uri="{BEBA8EAE-BF5A-486C-A8C5-ECC9F3942E4B}">
                <a14:imgProps xmlns:a14="http://schemas.microsoft.com/office/drawing/2010/main">
                  <a14:imgLayer r:embed="rId18">
                    <a14:imgEffect>
                      <a14:backgroundRemoval t="0" b="98319" l="1887" r="100000"/>
                    </a14:imgEffect>
                  </a14:imgLayer>
                </a14:imgProps>
              </a:ext>
              <a:ext uri="{28A0092B-C50C-407E-A947-70E740481C1C}">
                <a14:useLocalDpi xmlns:a14="http://schemas.microsoft.com/office/drawing/2010/main" val="0"/>
              </a:ext>
            </a:extLst>
          </a:blip>
          <a:stretch>
            <a:fillRect/>
          </a:stretch>
        </p:blipFill>
        <p:spPr>
          <a:xfrm>
            <a:off x="7409310" y="3323689"/>
            <a:ext cx="1514475" cy="1700213"/>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89451" l="43249" r="95992">
                        <a14:foregroundMark x1="48312" y1="41561" x2="54641" y2="47890"/>
                        <a14:foregroundMark x1="55907" y1="50422" x2="63924" y2="44937"/>
                        <a14:foregroundMark x1="75316" y1="45781" x2="91350" y2="61814"/>
                        <a14:foregroundMark x1="71519" y1="43249" x2="70675" y2="46624"/>
                        <a14:foregroundMark x1="47046" y1="41561" x2="46203" y2="43671"/>
                        <a14:foregroundMark x1="68143" y1="43249" x2="68987" y2="40295"/>
                      </a14:backgroundRemoval>
                    </a14:imgEffect>
                  </a14:imgLayer>
                </a14:imgProps>
              </a:ext>
              <a:ext uri="{28A0092B-C50C-407E-A947-70E740481C1C}">
                <a14:useLocalDpi xmlns:a14="http://schemas.microsoft.com/office/drawing/2010/main" val="0"/>
              </a:ext>
            </a:extLst>
          </a:blip>
          <a:srcRect l="44092" t="1476" r="5275" b="9494"/>
          <a:stretch/>
        </p:blipFill>
        <p:spPr>
          <a:xfrm>
            <a:off x="2818868" y="2450307"/>
            <a:ext cx="805658" cy="1416614"/>
          </a:xfrm>
          <a:prstGeom prst="rect">
            <a:avLst/>
          </a:prstGeom>
        </p:spPr>
      </p:pic>
      <p:sp>
        <p:nvSpPr>
          <p:cNvPr id="16" name="Oval 15">
            <a:hlinkClick r:id="rId21" action="ppaction://hlinksldjump"/>
          </p:cNvPr>
          <p:cNvSpPr/>
          <p:nvPr/>
        </p:nvSpPr>
        <p:spPr>
          <a:xfrm>
            <a:off x="4776044" y="185738"/>
            <a:ext cx="542925" cy="542925"/>
          </a:xfrm>
          <a:prstGeom prst="ellips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latin typeface="Times New Roman" panose="02020603050405020304" pitchFamily="18" charset="0"/>
                <a:cs typeface="Times New Roman" panose="02020603050405020304" pitchFamily="18" charset="0"/>
              </a:rPr>
              <a:t>1</a:t>
            </a:r>
          </a:p>
        </p:txBody>
      </p:sp>
      <p:sp>
        <p:nvSpPr>
          <p:cNvPr id="17" name="Oval 16">
            <a:hlinkClick r:id="rId22" action="ppaction://hlinksldjump"/>
          </p:cNvPr>
          <p:cNvSpPr/>
          <p:nvPr/>
        </p:nvSpPr>
        <p:spPr>
          <a:xfrm>
            <a:off x="5646744" y="185738"/>
            <a:ext cx="542925" cy="542925"/>
          </a:xfrm>
          <a:prstGeom prst="ellips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latin typeface="Times New Roman" panose="02020603050405020304" pitchFamily="18" charset="0"/>
                <a:cs typeface="Times New Roman" panose="02020603050405020304" pitchFamily="18" charset="0"/>
              </a:rPr>
              <a:t>2</a:t>
            </a:r>
          </a:p>
        </p:txBody>
      </p:sp>
      <p:sp>
        <p:nvSpPr>
          <p:cNvPr id="19" name="Oval 18">
            <a:hlinkClick r:id="rId23" action="ppaction://hlinksldjump"/>
          </p:cNvPr>
          <p:cNvSpPr/>
          <p:nvPr/>
        </p:nvSpPr>
        <p:spPr>
          <a:xfrm>
            <a:off x="6517444" y="185738"/>
            <a:ext cx="542925" cy="542925"/>
          </a:xfrm>
          <a:prstGeom prst="ellips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latin typeface="Times New Roman" panose="02020603050405020304" pitchFamily="18" charset="0"/>
                <a:cs typeface="Times New Roman" panose="02020603050405020304" pitchFamily="18" charset="0"/>
              </a:rPr>
              <a:t>3</a:t>
            </a:r>
          </a:p>
        </p:txBody>
      </p:sp>
      <p:sp>
        <p:nvSpPr>
          <p:cNvPr id="20" name="Oval 19">
            <a:hlinkClick r:id="rId24" action="ppaction://hlinksldjump"/>
          </p:cNvPr>
          <p:cNvSpPr/>
          <p:nvPr/>
        </p:nvSpPr>
        <p:spPr>
          <a:xfrm>
            <a:off x="7369831" y="151241"/>
            <a:ext cx="542925" cy="542925"/>
          </a:xfrm>
          <a:prstGeom prst="ellips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latin typeface="Times New Roman" panose="02020603050405020304" pitchFamily="18" charset="0"/>
                <a:cs typeface="Times New Roman" panose="02020603050405020304" pitchFamily="18" charset="0"/>
              </a:rPr>
              <a:t>4</a:t>
            </a:r>
          </a:p>
        </p:txBody>
      </p:sp>
      <p:pic>
        <p:nvPicPr>
          <p:cNvPr id="22" name="Cag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4141668" y="-714375"/>
            <a:ext cx="457200" cy="457200"/>
          </a:xfrm>
          <a:prstGeom prst="rect">
            <a:avLst/>
          </a:prstGeom>
        </p:spPr>
      </p:pic>
      <p:sp>
        <p:nvSpPr>
          <p:cNvPr id="23" name="Cloud Callout 11">
            <a:extLst>
              <a:ext uri="{FF2B5EF4-FFF2-40B4-BE49-F238E27FC236}">
                <a16:creationId xmlns:a16="http://schemas.microsoft.com/office/drawing/2014/main" id="{3AEB114C-9140-4337-9AF0-5DB8769A33FE}"/>
              </a:ext>
            </a:extLst>
          </p:cNvPr>
          <p:cNvSpPr/>
          <p:nvPr/>
        </p:nvSpPr>
        <p:spPr bwMode="auto">
          <a:xfrm>
            <a:off x="40621" y="0"/>
            <a:ext cx="4444274" cy="1459938"/>
          </a:xfrm>
          <a:prstGeom prst="cloudCallout">
            <a:avLst>
              <a:gd name="adj1" fmla="val 20833"/>
              <a:gd name="adj2" fmla="val 83049"/>
            </a:avLst>
          </a:prstGeom>
          <a:solidFill>
            <a:srgbClr val="FFC000">
              <a:alpha val="30196"/>
            </a:srgbClr>
          </a:solidFill>
          <a:ln w="9525">
            <a:solidFill>
              <a:schemeClr val="accent6">
                <a:lumMod val="75000"/>
              </a:schemeClr>
            </a:solidFill>
            <a:miter lim="800000"/>
            <a:headEnd/>
            <a:tailEnd/>
          </a:ln>
        </p:spPr>
        <p:txBody>
          <a:bodyPr wrap="square" rtlCol="0" anchor="ctr"/>
          <a:lstStyle/>
          <a:p>
            <a:pPr algn="ctr"/>
            <a:r>
              <a:rPr lang="vi-VN" sz="2400" dirty="0">
                <a:ln w="12700" cmpd="sng">
                  <a:solidFill>
                    <a:srgbClr val="3333FF"/>
                  </a:solidFill>
                  <a:prstDash val="solid"/>
                </a:ln>
                <a:solidFill>
                  <a:srgbClr val="0000CC"/>
                </a:solidFill>
                <a:latin typeface="+mj-lt"/>
              </a:rPr>
              <a:t>Hãy cùng xử lý rác bằng cách vượt </a:t>
            </a:r>
            <a:r>
              <a:rPr lang="vi-VN" sz="2400">
                <a:ln w="12700" cmpd="sng">
                  <a:solidFill>
                    <a:srgbClr val="3333FF"/>
                  </a:solidFill>
                  <a:prstDash val="solid"/>
                </a:ln>
                <a:solidFill>
                  <a:srgbClr val="0000CC"/>
                </a:solidFill>
                <a:latin typeface="+mj-lt"/>
              </a:rPr>
              <a:t>qua 0</a:t>
            </a:r>
            <a:r>
              <a:rPr lang="en-US" sz="2400">
                <a:ln w="12700" cmpd="sng">
                  <a:solidFill>
                    <a:srgbClr val="3333FF"/>
                  </a:solidFill>
                  <a:prstDash val="solid"/>
                </a:ln>
                <a:solidFill>
                  <a:srgbClr val="0000CC"/>
                </a:solidFill>
                <a:latin typeface="+mj-lt"/>
              </a:rPr>
              <a:t>4</a:t>
            </a:r>
            <a:r>
              <a:rPr lang="vi-VN" sz="2400">
                <a:ln w="12700" cmpd="sng">
                  <a:solidFill>
                    <a:srgbClr val="3333FF"/>
                  </a:solidFill>
                  <a:prstDash val="solid"/>
                </a:ln>
                <a:solidFill>
                  <a:srgbClr val="0000CC"/>
                </a:solidFill>
                <a:latin typeface="+mj-lt"/>
              </a:rPr>
              <a:t> </a:t>
            </a:r>
            <a:r>
              <a:rPr lang="vi-VN" sz="2400" dirty="0">
                <a:ln w="12700" cmpd="sng">
                  <a:solidFill>
                    <a:srgbClr val="3333FF"/>
                  </a:solidFill>
                  <a:prstDash val="solid"/>
                </a:ln>
                <a:solidFill>
                  <a:srgbClr val="0000CC"/>
                </a:solidFill>
                <a:latin typeface="+mj-lt"/>
              </a:rPr>
              <a:t>câu hỏi nhé!</a:t>
            </a:r>
          </a:p>
        </p:txBody>
      </p:sp>
    </p:spTree>
    <p:extLst>
      <p:ext uri="{BB962C8B-B14F-4D97-AF65-F5344CB8AC3E}">
        <p14:creationId xmlns:p14="http://schemas.microsoft.com/office/powerpoint/2010/main" val="414168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022" fill="hold"/>
                                        <p:tgtEl>
                                          <p:spTgt spid="22"/>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4.58333E-6 -7.40741E-7 L -0.10222 -0.21273 " pathEditMode="relative" rAng="0" ptsTypes="AA">
                                      <p:cBhvr>
                                        <p:cTn id="40" dur="2000" fill="hold"/>
                                        <p:tgtEl>
                                          <p:spTgt spid="14"/>
                                        </p:tgtEl>
                                        <p:attrNameLst>
                                          <p:attrName>ppt_x</p:attrName>
                                          <p:attrName>ppt_y</p:attrName>
                                        </p:attrNameLst>
                                      </p:cBhvr>
                                      <p:rCtr x="-5117" y="-10648"/>
                                    </p:animMotion>
                                  </p:childTnLst>
                                </p:cTn>
                              </p:par>
                            </p:childTnLst>
                          </p:cTn>
                        </p:par>
                        <p:par>
                          <p:cTn id="41" fill="hold">
                            <p:stCondLst>
                              <p:cond delay="2000"/>
                            </p:stCondLst>
                            <p:childTnLst>
                              <p:par>
                                <p:cTn id="42" presetID="23" presetClass="exit" presetSubtype="32" fill="hold" nodeType="afterEffect">
                                  <p:stCondLst>
                                    <p:cond delay="0"/>
                                  </p:stCondLst>
                                  <p:childTnLst>
                                    <p:anim calcmode="lin" valueType="num">
                                      <p:cBhvr>
                                        <p:cTn id="43" dur="500"/>
                                        <p:tgtEl>
                                          <p:spTgt spid="14"/>
                                        </p:tgtEl>
                                        <p:attrNameLst>
                                          <p:attrName>ppt_w</p:attrName>
                                        </p:attrNameLst>
                                      </p:cBhvr>
                                      <p:tavLst>
                                        <p:tav tm="0">
                                          <p:val>
                                            <p:strVal val="ppt_w"/>
                                          </p:val>
                                        </p:tav>
                                        <p:tav tm="100000">
                                          <p:val>
                                            <p:fltVal val="0"/>
                                          </p:val>
                                        </p:tav>
                                      </p:tavLst>
                                    </p:anim>
                                    <p:anim calcmode="lin" valueType="num">
                                      <p:cBhvr>
                                        <p:cTn id="44" dur="500"/>
                                        <p:tgtEl>
                                          <p:spTgt spid="14"/>
                                        </p:tgtEl>
                                        <p:attrNameLst>
                                          <p:attrName>ppt_h</p:attrName>
                                        </p:attrNameLst>
                                      </p:cBhvr>
                                      <p:tavLst>
                                        <p:tav tm="0">
                                          <p:val>
                                            <p:strVal val="ppt_h"/>
                                          </p:val>
                                        </p:tav>
                                        <p:tav tm="100000">
                                          <p:val>
                                            <p:fltVal val="0"/>
                                          </p:val>
                                        </p:tav>
                                      </p:tavLst>
                                    </p:anim>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56" presetClass="path" presetSubtype="0" accel="50000" decel="50000" fill="hold" nodeType="clickEffect">
                                  <p:stCondLst>
                                    <p:cond delay="0"/>
                                  </p:stCondLst>
                                  <p:childTnLst>
                                    <p:animMotion origin="layout" path="M -2.22222E-6 -2.83951E-6 L -0.30139 0.19692 " pathEditMode="relative" rAng="0" ptsTypes="AA">
                                      <p:cBhvr>
                                        <p:cTn id="50" dur="2000" fill="hold"/>
                                        <p:tgtEl>
                                          <p:spTgt spid="6"/>
                                        </p:tgtEl>
                                        <p:attrNameLst>
                                          <p:attrName>ppt_x</p:attrName>
                                          <p:attrName>ppt_y</p:attrName>
                                        </p:attrNameLst>
                                      </p:cBhvr>
                                      <p:rCtr x="-15069" y="9846"/>
                                    </p:animMotion>
                                  </p:childTnLst>
                                </p:cTn>
                              </p:par>
                            </p:childTnLst>
                          </p:cTn>
                        </p:par>
                        <p:par>
                          <p:cTn id="51" fill="hold">
                            <p:stCondLst>
                              <p:cond delay="2000"/>
                            </p:stCondLst>
                            <p:childTnLst>
                              <p:par>
                                <p:cTn id="52" presetID="23" presetClass="exit" presetSubtype="32" fill="hold" nodeType="after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7 1.23457E-6 L 0.17205 0.08179 " pathEditMode="relative" rAng="0" ptsTypes="AA">
                                      <p:cBhvr>
                                        <p:cTn id="60" dur="2000" fill="hold"/>
                                        <p:tgtEl>
                                          <p:spTgt spid="7"/>
                                        </p:tgtEl>
                                        <p:attrNameLst>
                                          <p:attrName>ppt_x</p:attrName>
                                          <p:attrName>ppt_y</p:attrName>
                                        </p:attrNameLst>
                                      </p:cBhvr>
                                      <p:rCtr x="8594" y="4074"/>
                                    </p:animMotion>
                                  </p:childTnLst>
                                </p:cTn>
                              </p:par>
                            </p:childTnLst>
                          </p:cTn>
                        </p:par>
                        <p:par>
                          <p:cTn id="61" fill="hold">
                            <p:stCondLst>
                              <p:cond delay="2000"/>
                            </p:stCondLst>
                            <p:childTnLst>
                              <p:par>
                                <p:cTn id="62" presetID="53" presetClass="exit" presetSubtype="32" fill="hold" nodeType="afterEffect">
                                  <p:stCondLst>
                                    <p:cond delay="0"/>
                                  </p:stCondLst>
                                  <p:childTnLst>
                                    <p:anim calcmode="lin" valueType="num">
                                      <p:cBhvr>
                                        <p:cTn id="63" dur="500"/>
                                        <p:tgtEl>
                                          <p:spTgt spid="7"/>
                                        </p:tgtEl>
                                        <p:attrNameLst>
                                          <p:attrName>ppt_w</p:attrName>
                                        </p:attrNameLst>
                                      </p:cBhvr>
                                      <p:tavLst>
                                        <p:tav tm="0">
                                          <p:val>
                                            <p:strVal val="ppt_w"/>
                                          </p:val>
                                        </p:tav>
                                        <p:tav tm="100000">
                                          <p:val>
                                            <p:fltVal val="0"/>
                                          </p:val>
                                        </p:tav>
                                      </p:tavLst>
                                    </p:anim>
                                    <p:anim calcmode="lin" valueType="num">
                                      <p:cBhvr>
                                        <p:cTn id="64" dur="500"/>
                                        <p:tgtEl>
                                          <p:spTgt spid="7"/>
                                        </p:tgtEl>
                                        <p:attrNameLst>
                                          <p:attrName>ppt_h</p:attrName>
                                        </p:attrNameLst>
                                      </p:cBhvr>
                                      <p:tavLst>
                                        <p:tav tm="0">
                                          <p:val>
                                            <p:strVal val="ppt_h"/>
                                          </p:val>
                                        </p:tav>
                                        <p:tav tm="100000">
                                          <p:val>
                                            <p:fltVal val="0"/>
                                          </p:val>
                                        </p:tav>
                                      </p:tavLst>
                                    </p:anim>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par>
                          <p:cTn id="67" fill="hold">
                            <p:stCondLst>
                              <p:cond delay="2500"/>
                            </p:stCondLst>
                            <p:childTnLst>
                              <p:par>
                                <p:cTn id="68" presetID="35" presetClass="path" presetSubtype="0" accel="50000" decel="50000" fill="hold" nodeType="afterEffect">
                                  <p:stCondLst>
                                    <p:cond delay="0"/>
                                  </p:stCondLst>
                                  <p:childTnLst>
                                    <p:animMotion origin="layout" path="M 0.02096 0.00371 L -0.76185 0.01922 " pathEditMode="relative" rAng="0" ptsTypes="AA">
                                      <p:cBhvr>
                                        <p:cTn id="69" dur="6000" fill="hold"/>
                                        <p:tgtEl>
                                          <p:spTgt spid="11"/>
                                        </p:tgtEl>
                                        <p:attrNameLst>
                                          <p:attrName>ppt_x</p:attrName>
                                          <p:attrName>ppt_y</p:attrName>
                                        </p:attrNameLst>
                                      </p:cBhvr>
                                      <p:rCtr x="-39141" y="764"/>
                                    </p:animMotion>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44444E-6 -2.83951E-6 L -0.33264 -0.18858 " pathEditMode="relative" rAng="0" ptsTypes="AA">
                                      <p:cBhvr>
                                        <p:cTn id="74" dur="2000" fill="hold"/>
                                        <p:tgtEl>
                                          <p:spTgt spid="10"/>
                                        </p:tgtEl>
                                        <p:attrNameLst>
                                          <p:attrName>ppt_x</p:attrName>
                                          <p:attrName>ppt_y</p:attrName>
                                        </p:attrNameLst>
                                      </p:cBhvr>
                                      <p:rCtr x="-16632" y="-9444"/>
                                    </p:animMotion>
                                  </p:childTnLst>
                                </p:cTn>
                              </p:par>
                            </p:childTnLst>
                          </p:cTn>
                        </p:par>
                        <p:par>
                          <p:cTn id="75" fill="hold">
                            <p:stCondLst>
                              <p:cond delay="2000"/>
                            </p:stCondLst>
                            <p:childTnLst>
                              <p:par>
                                <p:cTn id="76" presetID="53" presetClass="exit" presetSubtype="32" fill="hold" nodeType="afterEffect">
                                  <p:stCondLst>
                                    <p:cond delay="0"/>
                                  </p:stCondLst>
                                  <p:childTnLst>
                                    <p:anim calcmode="lin" valueType="num">
                                      <p:cBhvr>
                                        <p:cTn id="77" dur="500"/>
                                        <p:tgtEl>
                                          <p:spTgt spid="10"/>
                                        </p:tgtEl>
                                        <p:attrNameLst>
                                          <p:attrName>ppt_w</p:attrName>
                                        </p:attrNameLst>
                                      </p:cBhvr>
                                      <p:tavLst>
                                        <p:tav tm="0">
                                          <p:val>
                                            <p:strVal val="ppt_w"/>
                                          </p:val>
                                        </p:tav>
                                        <p:tav tm="100000">
                                          <p:val>
                                            <p:fltVal val="0"/>
                                          </p:val>
                                        </p:tav>
                                      </p:tavLst>
                                    </p:anim>
                                    <p:anim calcmode="lin" valueType="num">
                                      <p:cBhvr>
                                        <p:cTn id="78" dur="500"/>
                                        <p:tgtEl>
                                          <p:spTgt spid="10"/>
                                        </p:tgtEl>
                                        <p:attrNameLst>
                                          <p:attrName>ppt_h</p:attrName>
                                        </p:attrNameLst>
                                      </p:cBhvr>
                                      <p:tavLst>
                                        <p:tav tm="0">
                                          <p:val>
                                            <p:strVal val="ppt_h"/>
                                          </p:val>
                                        </p:tav>
                                        <p:tav tm="100000">
                                          <p:val>
                                            <p:fltVal val="0"/>
                                          </p:val>
                                        </p:tav>
                                      </p:tavLst>
                                    </p:anim>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1" fill="hold" display="0">
                  <p:stCondLst>
                    <p:cond delay="indefinite"/>
                  </p:stCondLst>
                  <p:endCondLst>
                    <p:cond evt="onStopAudio" delay="0">
                      <p:tgtEl>
                        <p:sldTgt/>
                      </p:tgtEl>
                    </p:cond>
                  </p:endCondLst>
                </p:cTn>
                <p:tgtEl>
                  <p:spTgt spid="22"/>
                </p:tgtEl>
              </p:cMediaNode>
            </p:audio>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7" restart="whenNotActive" fill="hold" evtFilter="cancelBubble" nodeType="interactiveSeq">
                <p:stCondLst>
                  <p:cond evt="onClick" delay="0">
                    <p:tgtEl>
                      <p:spTgt spid="20"/>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6" grpId="0" animBg="1"/>
      <p:bldP spid="17" grpId="0" animBg="1"/>
      <p:bldP spid="19" grpId="0" animBg="1"/>
      <p:bldP spid="20"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p:cNvSpPr/>
          <p:nvPr/>
        </p:nvSpPr>
        <p:spPr>
          <a:xfrm rot="16200000" flipH="1">
            <a:off x="2753082" y="-1029099"/>
            <a:ext cx="3493739" cy="8318101"/>
          </a:xfrm>
          <a:prstGeom prst="cube">
            <a:avLst>
              <a:gd name="adj" fmla="val 0"/>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26" name="Picture 25">
            <a:hlinkClick r:id="rId4" action="ppaction://hlinksldjump"/>
          </p:cNvPr>
          <p:cNvPicPr>
            <a:picLocks noChangeAspect="1"/>
          </p:cNvPicPr>
          <p:nvPr/>
        </p:nvPicPr>
        <p:blipFill>
          <a:blip r:embed="rId5"/>
          <a:stretch>
            <a:fillRect/>
          </a:stretch>
        </p:blipFill>
        <p:spPr>
          <a:xfrm>
            <a:off x="6748072" y="2993333"/>
            <a:ext cx="2395928" cy="2150841"/>
          </a:xfrm>
          <a:prstGeom prst="rect">
            <a:avLst/>
          </a:prstGeom>
        </p:spPr>
      </p:pic>
      <p:cxnSp>
        <p:nvCxnSpPr>
          <p:cNvPr id="3" name="Straight Connector 2"/>
          <p:cNvCxnSpPr/>
          <p:nvPr/>
        </p:nvCxnSpPr>
        <p:spPr>
          <a:xfrm flipH="1">
            <a:off x="2667000" y="56871"/>
            <a:ext cx="10548" cy="781549"/>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4" name="Straight Connector 3"/>
          <p:cNvCxnSpPr/>
          <p:nvPr/>
        </p:nvCxnSpPr>
        <p:spPr>
          <a:xfrm flipH="1">
            <a:off x="6800850" y="40021"/>
            <a:ext cx="9600" cy="797827"/>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5" name="Straight Connector 4"/>
          <p:cNvCxnSpPr/>
          <p:nvPr/>
        </p:nvCxnSpPr>
        <p:spPr>
          <a:xfrm>
            <a:off x="4726620" y="162749"/>
            <a:ext cx="25157" cy="782826"/>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sp>
        <p:nvSpPr>
          <p:cNvPr id="6" name="Flowchart: Terminator 5"/>
          <p:cNvSpPr/>
          <p:nvPr/>
        </p:nvSpPr>
        <p:spPr>
          <a:xfrm rot="5400000">
            <a:off x="4454206" y="-2801604"/>
            <a:ext cx="614150" cy="6246407"/>
          </a:xfrm>
          <a:prstGeom prst="flowChartTerminator">
            <a:avLst/>
          </a:prstGeom>
          <a:ln w="762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Rectangle 6"/>
          <p:cNvSpPr/>
          <p:nvPr/>
        </p:nvSpPr>
        <p:spPr>
          <a:xfrm>
            <a:off x="3328677" y="-39586"/>
            <a:ext cx="2865208" cy="692497"/>
          </a:xfrm>
          <a:prstGeom prst="rect">
            <a:avLst/>
          </a:prstGeom>
          <a:noFill/>
        </p:spPr>
        <p:txBody>
          <a:bodyPr wrap="none" lIns="68580" tIns="34290" rIns="68580" bIns="34290">
            <a:spAutoFit/>
          </a:bodyPr>
          <a:lstStyle/>
          <a:p>
            <a:pPr algn="ctr" defTabSz="685800">
              <a:defRPr/>
            </a:pP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Câu</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hỏi</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số</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1</a:t>
            </a:r>
          </a:p>
        </p:txBody>
      </p:sp>
      <p:sp>
        <p:nvSpPr>
          <p:cNvPr id="8" name="Rectangle 7"/>
          <p:cNvSpPr/>
          <p:nvPr/>
        </p:nvSpPr>
        <p:spPr>
          <a:xfrm>
            <a:off x="3173730" y="3918405"/>
            <a:ext cx="2164696" cy="623248"/>
          </a:xfrm>
          <a:prstGeom prst="rect">
            <a:avLst/>
          </a:prstGeom>
          <a:noFill/>
        </p:spPr>
        <p:txBody>
          <a:bodyPr wrap="none" lIns="68580" tIns="34290" rIns="68580" bIns="34290">
            <a:spAutoFit/>
          </a:bodyPr>
          <a:lstStyle/>
          <a:p>
            <a:pPr algn="ctr" defTabSz="685800">
              <a:defRPr/>
            </a:pPr>
            <a:r>
              <a:rPr lang="en-US" sz="3600" b="1" dirty="0" err="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Đáp</a:t>
            </a:r>
            <a:r>
              <a:rPr lang="en-US" sz="3600" b="1" dirty="0">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3600" b="1" dirty="0" err="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án</a:t>
            </a:r>
            <a:r>
              <a:rPr lang="en-US" sz="3600" b="1" dirty="0">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D</a:t>
            </a:r>
          </a:p>
        </p:txBody>
      </p:sp>
      <p:sp>
        <p:nvSpPr>
          <p:cNvPr id="9" name="Rectangle 8"/>
          <p:cNvSpPr/>
          <p:nvPr/>
        </p:nvSpPr>
        <p:spPr>
          <a:xfrm>
            <a:off x="4761281" y="1173621"/>
            <a:ext cx="138564" cy="692497"/>
          </a:xfrm>
          <a:prstGeom prst="rect">
            <a:avLst/>
          </a:prstGeom>
          <a:noFill/>
          <a:ln>
            <a:noFill/>
          </a:ln>
        </p:spPr>
        <p:txBody>
          <a:bodyPr wrap="none" lIns="68580" tIns="34290" rIns="68580" bIns="34290">
            <a:spAutoFit/>
          </a:bodyPr>
          <a:lstStyle/>
          <a:p>
            <a:pPr algn="ctr" defTabSz="685800">
              <a:defRPr/>
            </a:pPr>
            <a:endParaRPr lang="en-US" sz="4050" b="1" dirty="0">
              <a:ln w="10160">
                <a:solidFill>
                  <a:srgbClr val="4472C4"/>
                </a:solidFill>
                <a:prstDash val="solid"/>
              </a:ln>
              <a:solidFill>
                <a:srgbClr val="FFFF00"/>
              </a:solidFill>
              <a:effectLst>
                <a:outerShdw blurRad="38100" dist="22860" dir="5400000" algn="tl" rotWithShape="0">
                  <a:srgbClr val="000000">
                    <a:alpha val="30000"/>
                  </a:srgbClr>
                </a:outerShdw>
              </a:effectLst>
              <a:latin typeface="Calibri" panose="020F0502020204030204"/>
            </a:endParaRPr>
          </a:p>
        </p:txBody>
      </p:sp>
      <p:pic>
        <p:nvPicPr>
          <p:cNvPr id="10" name="If_I_Had_a_Chick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749008"/>
            <a:ext cx="457200" cy="457200"/>
          </a:xfrm>
          <a:prstGeom prst="rect">
            <a:avLst/>
          </a:prstGeom>
        </p:spPr>
      </p:pic>
      <p:sp>
        <p:nvSpPr>
          <p:cNvPr id="24" name="Rectangle 23"/>
          <p:cNvSpPr/>
          <p:nvPr/>
        </p:nvSpPr>
        <p:spPr>
          <a:xfrm>
            <a:off x="697705" y="1066182"/>
            <a:ext cx="8000999" cy="2763834"/>
          </a:xfrm>
          <a:prstGeom prst="rect">
            <a:avLst/>
          </a:prstGeom>
        </p:spPr>
        <p:txBody>
          <a:bodyPr wrap="square">
            <a:spAutoFit/>
          </a:bodyPr>
          <a:lstStyle/>
          <a:p>
            <a:pPr algn="ctr"/>
            <a:r>
              <a:rPr lang="pt-BR"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 đáp án sai. </a:t>
            </a:r>
            <a:endParaRPr lang="en-US" sz="2800" b="1">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pt-BR" sz="2800">
                <a:solidFill>
                  <a:srgbClr val="3333CC"/>
                </a:solidFill>
                <a:latin typeface="Times New Roman" panose="02020603050405020304" pitchFamily="18" charset="0"/>
                <a:ea typeface="Calibri" panose="020F0502020204030204" pitchFamily="34" charset="0"/>
                <a:cs typeface="Times New Roman" panose="02020603050405020304" pitchFamily="18" charset="0"/>
              </a:rPr>
              <a:t>Một đường thẳng cắt hai đường thẳng song song thì:</a:t>
            </a:r>
            <a:endParaRPr lang="en-US" sz="2800">
              <a:solidFill>
                <a:srgbClr val="3333CC"/>
              </a:solidFill>
              <a:latin typeface="Calibri" panose="020F0502020204030204" pitchFamily="34" charset="0"/>
              <a:ea typeface="Calibri" panose="020F0502020204030204" pitchFamily="34" charset="0"/>
              <a:cs typeface="Times New Roman" panose="02020603050405020304" pitchFamily="18" charset="0"/>
            </a:endParaRPr>
          </a:p>
          <a:p>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A. </a:t>
            </a:r>
            <a:r>
              <a:rPr lang="pt-BR" sz="2800">
                <a:latin typeface="Times New Roman" panose="02020603050405020304" pitchFamily="18" charset="0"/>
                <a:ea typeface="Calibri" panose="020F0502020204030204" pitchFamily="34" charset="0"/>
                <a:cs typeface="Times New Roman" panose="02020603050405020304" pitchFamily="18" charset="0"/>
              </a:rPr>
              <a:t>Hai góc đồng vị bằng nhau</a:t>
            </a:r>
            <a:r>
              <a:rPr lang="vi-VN" sz="2800">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Calibri" panose="020F0502020204030204" pitchFamily="34" charset="0"/>
              <a:ea typeface="Calibri" panose="020F0502020204030204" pitchFamily="34" charset="0"/>
              <a:cs typeface="Times New Roman" panose="02020603050405020304" pitchFamily="18" charset="0"/>
            </a:endParaRPr>
          </a:p>
          <a:p>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B. </a:t>
            </a:r>
            <a:r>
              <a:rPr lang="en-US" sz="2800">
                <a:latin typeface="Times New Roman" panose="02020603050405020304" pitchFamily="18" charset="0"/>
                <a:ea typeface="Calibri" panose="020F0502020204030204" pitchFamily="34" charset="0"/>
                <a:cs typeface="Times New Roman" panose="02020603050405020304" pitchFamily="18" charset="0"/>
              </a:rPr>
              <a:t>Hai góc so le trong bằng nhau</a:t>
            </a:r>
            <a:r>
              <a:rPr lang="vi-VN" sz="2800">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Calibri" panose="020F0502020204030204" pitchFamily="34" charset="0"/>
              <a:ea typeface="Calibri" panose="020F0502020204030204" pitchFamily="34" charset="0"/>
              <a:cs typeface="Times New Roman" panose="02020603050405020304" pitchFamily="18" charset="0"/>
            </a:endParaRPr>
          </a:p>
          <a:p>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C. Hai góc so le ngoài bằng nhau.</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D. Hai góc trong cùng phía phụ nhau.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Oval 29"/>
          <p:cNvSpPr/>
          <p:nvPr/>
        </p:nvSpPr>
        <p:spPr>
          <a:xfrm>
            <a:off x="1600200" y="3305517"/>
            <a:ext cx="381000" cy="379129"/>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0932" y="-23477"/>
            <a:ext cx="1554932" cy="1452227"/>
            <a:chOff x="2443163" y="2788964"/>
            <a:chExt cx="2209800" cy="2209800"/>
          </a:xfrm>
        </p:grpSpPr>
        <p:sp>
          <p:nvSpPr>
            <p:cNvPr id="41" name="Oval 40"/>
            <p:cNvSpPr/>
            <p:nvPr/>
          </p:nvSpPr>
          <p:spPr>
            <a:xfrm>
              <a:off x="2443163" y="2788964"/>
              <a:ext cx="2209800" cy="2209800"/>
            </a:xfrm>
            <a:prstGeom prst="ellipse">
              <a:avLst/>
            </a:prstGeom>
            <a:solidFill>
              <a:srgbClr val="34B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453B174F-EE32-44C0-AEBD-2414C6D6BB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2463144" y="2826732"/>
              <a:ext cx="2119411" cy="2004174"/>
            </a:xfrm>
            <a:prstGeom prst="rect">
              <a:avLst/>
            </a:prstGeom>
          </p:spPr>
        </p:pic>
      </p:grpSp>
    </p:spTree>
    <p:extLst>
      <p:ext uri="{BB962C8B-B14F-4D97-AF65-F5344CB8AC3E}">
        <p14:creationId xmlns:p14="http://schemas.microsoft.com/office/powerpoint/2010/main" val="334449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34" fill="hold"/>
                                        <p:tgtEl>
                                          <p:spTgt spid="10"/>
                                        </p:tgtEl>
                                      </p:cBhvr>
                                    </p:cmd>
                                  </p:childTnLst>
                                </p:cTn>
                              </p:par>
                              <p:par>
                                <p:cTn id="7" presetID="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750" fill="hold"/>
                                        <p:tgtEl>
                                          <p:spTgt spid="6"/>
                                        </p:tgtEl>
                                        <p:attrNameLst>
                                          <p:attrName>ppt_x</p:attrName>
                                        </p:attrNameLst>
                                      </p:cBhvr>
                                      <p:tavLst>
                                        <p:tav tm="0">
                                          <p:val>
                                            <p:strVal val="#ppt_x"/>
                                          </p:val>
                                        </p:tav>
                                        <p:tav tm="100000">
                                          <p:val>
                                            <p:strVal val="#ppt_x"/>
                                          </p:val>
                                        </p:tav>
                                      </p:tavLst>
                                    </p:anim>
                                    <p:anim calcmode="lin" valueType="num">
                                      <p:cBhvr additive="base">
                                        <p:cTn id="10" dur="175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750" fill="hold"/>
                                        <p:tgtEl>
                                          <p:spTgt spid="3"/>
                                        </p:tgtEl>
                                        <p:attrNameLst>
                                          <p:attrName>ppt_x</p:attrName>
                                        </p:attrNameLst>
                                      </p:cBhvr>
                                      <p:tavLst>
                                        <p:tav tm="0">
                                          <p:val>
                                            <p:strVal val="#ppt_x"/>
                                          </p:val>
                                        </p:tav>
                                        <p:tav tm="100000">
                                          <p:val>
                                            <p:strVal val="#ppt_x"/>
                                          </p:val>
                                        </p:tav>
                                      </p:tavLst>
                                    </p:anim>
                                    <p:anim calcmode="lin" valueType="num">
                                      <p:cBhvr additive="base">
                                        <p:cTn id="14" dur="175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750" fill="hold"/>
                                        <p:tgtEl>
                                          <p:spTgt spid="5"/>
                                        </p:tgtEl>
                                        <p:attrNameLst>
                                          <p:attrName>ppt_x</p:attrName>
                                        </p:attrNameLst>
                                      </p:cBhvr>
                                      <p:tavLst>
                                        <p:tav tm="0">
                                          <p:val>
                                            <p:strVal val="#ppt_x"/>
                                          </p:val>
                                        </p:tav>
                                        <p:tav tm="100000">
                                          <p:val>
                                            <p:strVal val="#ppt_x"/>
                                          </p:val>
                                        </p:tav>
                                      </p:tavLst>
                                    </p:anim>
                                    <p:anim calcmode="lin" valueType="num">
                                      <p:cBhvr additive="base">
                                        <p:cTn id="18" dur="175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750" fill="hold"/>
                                        <p:tgtEl>
                                          <p:spTgt spid="4"/>
                                        </p:tgtEl>
                                        <p:attrNameLst>
                                          <p:attrName>ppt_x</p:attrName>
                                        </p:attrNameLst>
                                      </p:cBhvr>
                                      <p:tavLst>
                                        <p:tav tm="0">
                                          <p:val>
                                            <p:strVal val="#ppt_x"/>
                                          </p:val>
                                        </p:tav>
                                        <p:tav tm="100000">
                                          <p:val>
                                            <p:strVal val="#ppt_x"/>
                                          </p:val>
                                        </p:tav>
                                      </p:tavLst>
                                    </p:anim>
                                    <p:anim calcmode="lin" valueType="num">
                                      <p:cBhvr additive="base">
                                        <p:cTn id="22" dur="1750" fill="hold"/>
                                        <p:tgtEl>
                                          <p:spTgt spid="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750" fill="hold"/>
                                        <p:tgtEl>
                                          <p:spTgt spid="2"/>
                                        </p:tgtEl>
                                        <p:attrNameLst>
                                          <p:attrName>ppt_x</p:attrName>
                                        </p:attrNameLst>
                                      </p:cBhvr>
                                      <p:tavLst>
                                        <p:tav tm="0">
                                          <p:val>
                                            <p:strVal val="#ppt_x"/>
                                          </p:val>
                                        </p:tav>
                                        <p:tav tm="100000">
                                          <p:val>
                                            <p:strVal val="#ppt_x"/>
                                          </p:val>
                                        </p:tav>
                                      </p:tavLst>
                                    </p:anim>
                                    <p:anim calcmode="lin" valueType="num">
                                      <p:cBhvr additive="base">
                                        <p:cTn id="26" dur="1750" fill="hold"/>
                                        <p:tgtEl>
                                          <p:spTgt spid="2"/>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500"/>
                                        <p:tgtEl>
                                          <p:spTgt spid="24">
                                            <p:txEl>
                                              <p:pRg st="0" end="0"/>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4">
                                            <p:txEl>
                                              <p:pRg st="1" end="1"/>
                                            </p:txEl>
                                          </p:spTgt>
                                        </p:tgtEl>
                                        <p:attrNameLst>
                                          <p:attrName>style.visibility</p:attrName>
                                        </p:attrNameLst>
                                      </p:cBhvr>
                                      <p:to>
                                        <p:strVal val="visible"/>
                                      </p:to>
                                    </p:set>
                                    <p:animEffect transition="in" filter="fade">
                                      <p:cBhvr>
                                        <p:cTn id="39" dur="500"/>
                                        <p:tgtEl>
                                          <p:spTgt spid="24">
                                            <p:txEl>
                                              <p:pRg st="1" end="1"/>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4">
                                            <p:txEl>
                                              <p:pRg st="2" end="2"/>
                                            </p:txEl>
                                          </p:spTgt>
                                        </p:tgtEl>
                                        <p:attrNameLst>
                                          <p:attrName>style.visibility</p:attrName>
                                        </p:attrNameLst>
                                      </p:cBhvr>
                                      <p:to>
                                        <p:strVal val="visible"/>
                                      </p:to>
                                    </p:set>
                                    <p:animEffect transition="in" filter="fade">
                                      <p:cBhvr>
                                        <p:cTn id="43" dur="500"/>
                                        <p:tgtEl>
                                          <p:spTgt spid="24">
                                            <p:txEl>
                                              <p:pRg st="2" end="2"/>
                                            </p:txEl>
                                          </p:spTgt>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24">
                                            <p:txEl>
                                              <p:pRg st="3" end="3"/>
                                            </p:txEl>
                                          </p:spTgt>
                                        </p:tgtEl>
                                        <p:attrNameLst>
                                          <p:attrName>style.visibility</p:attrName>
                                        </p:attrNameLst>
                                      </p:cBhvr>
                                      <p:to>
                                        <p:strVal val="visible"/>
                                      </p:to>
                                    </p:set>
                                    <p:animEffect transition="in" filter="fade">
                                      <p:cBhvr>
                                        <p:cTn id="47" dur="500"/>
                                        <p:tgtEl>
                                          <p:spTgt spid="24">
                                            <p:txEl>
                                              <p:pRg st="3" end="3"/>
                                            </p:txEl>
                                          </p:spTgt>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24">
                                            <p:txEl>
                                              <p:pRg st="4" end="4"/>
                                            </p:txEl>
                                          </p:spTgt>
                                        </p:tgtEl>
                                        <p:attrNameLst>
                                          <p:attrName>style.visibility</p:attrName>
                                        </p:attrNameLst>
                                      </p:cBhvr>
                                      <p:to>
                                        <p:strVal val="visible"/>
                                      </p:to>
                                    </p:set>
                                    <p:animEffect transition="in" filter="fade">
                                      <p:cBhvr>
                                        <p:cTn id="51" dur="500"/>
                                        <p:tgtEl>
                                          <p:spTgt spid="24">
                                            <p:txEl>
                                              <p:pRg st="4" end="4"/>
                                            </p:txEl>
                                          </p:spTgt>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0"/>
                </p:tgtEl>
              </p:cMediaNode>
            </p:audio>
          </p:childTnLst>
        </p:cTn>
      </p:par>
    </p:tnLst>
    <p:bldLst>
      <p:bldP spid="2" grpId="0" animBg="1"/>
      <p:bldP spid="6" grpId="0" animBg="1"/>
      <p:bldP spid="7" grpId="0"/>
      <p:bldP spid="8"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H="1">
            <a:off x="2434238" y="71300"/>
            <a:ext cx="14292" cy="726528"/>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4" name="Straight Connector 3"/>
          <p:cNvCxnSpPr/>
          <p:nvPr/>
        </p:nvCxnSpPr>
        <p:spPr>
          <a:xfrm flipH="1">
            <a:off x="6800850" y="1"/>
            <a:ext cx="9600" cy="797827"/>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5" name="Straight Connector 4"/>
          <p:cNvCxnSpPr/>
          <p:nvPr/>
        </p:nvCxnSpPr>
        <p:spPr>
          <a:xfrm>
            <a:off x="4646267" y="237876"/>
            <a:ext cx="25157" cy="782826"/>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sp>
        <p:nvSpPr>
          <p:cNvPr id="6" name="Flowchart: Terminator 5"/>
          <p:cNvSpPr/>
          <p:nvPr/>
        </p:nvSpPr>
        <p:spPr>
          <a:xfrm rot="5400000">
            <a:off x="4364349" y="-2788633"/>
            <a:ext cx="614150" cy="6246407"/>
          </a:xfrm>
          <a:prstGeom prst="flowChartTerminator">
            <a:avLst/>
          </a:prstGeom>
          <a:ln w="762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Rectangle 6"/>
          <p:cNvSpPr/>
          <p:nvPr/>
        </p:nvSpPr>
        <p:spPr>
          <a:xfrm>
            <a:off x="3025404" y="-63208"/>
            <a:ext cx="2865208" cy="692497"/>
          </a:xfrm>
          <a:prstGeom prst="rect">
            <a:avLst/>
          </a:prstGeom>
          <a:noFill/>
        </p:spPr>
        <p:txBody>
          <a:bodyPr wrap="none" lIns="68580" tIns="34290" rIns="68580" bIns="34290">
            <a:spAutoFit/>
          </a:bodyPr>
          <a:lstStyle/>
          <a:p>
            <a:pPr algn="ctr" defTabSz="685800">
              <a:defRPr/>
            </a:pP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Câu</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hỏi</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số</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2</a:t>
            </a:r>
          </a:p>
        </p:txBody>
      </p:sp>
      <p:sp>
        <p:nvSpPr>
          <p:cNvPr id="8" name="Rectangle 7"/>
          <p:cNvSpPr/>
          <p:nvPr/>
        </p:nvSpPr>
        <p:spPr>
          <a:xfrm>
            <a:off x="3075127" y="4250784"/>
            <a:ext cx="1725473" cy="484748"/>
          </a:xfrm>
          <a:prstGeom prst="rect">
            <a:avLst/>
          </a:prstGeom>
          <a:noFill/>
        </p:spPr>
        <p:txBody>
          <a:bodyPr wrap="none" lIns="68580" tIns="34290" rIns="68580" bIns="34290">
            <a:spAutoFit/>
          </a:bodyPr>
          <a:lstStyle/>
          <a:p>
            <a:pPr algn="ctr" defTabSz="685800">
              <a:defRPr/>
            </a:pPr>
            <a:r>
              <a:rPr lang="en-US" sz="2700" b="1" dirty="0" err="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Đáp</a:t>
            </a:r>
            <a:r>
              <a:rPr lang="en-US" sz="2700" b="1" dirty="0">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700" b="1" dirty="0" err="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án</a:t>
            </a:r>
            <a:r>
              <a:rPr lang="en-US" sz="2700" b="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B </a:t>
            </a:r>
            <a:endParaRPr lang="en-US" sz="2700" b="1" dirty="0">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0" name="If_I_Had_a_Chick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749008"/>
            <a:ext cx="457200" cy="457200"/>
          </a:xfrm>
          <a:prstGeom prst="rect">
            <a:avLst/>
          </a:prstGeom>
        </p:spPr>
      </p:pic>
      <p:grpSp>
        <p:nvGrpSpPr>
          <p:cNvPr id="13" name="Group 12"/>
          <p:cNvGrpSpPr/>
          <p:nvPr/>
        </p:nvGrpSpPr>
        <p:grpSpPr>
          <a:xfrm>
            <a:off x="-30932" y="-23477"/>
            <a:ext cx="1554932" cy="1452227"/>
            <a:chOff x="2443163" y="2788964"/>
            <a:chExt cx="2209800" cy="2209800"/>
          </a:xfrm>
        </p:grpSpPr>
        <p:sp>
          <p:nvSpPr>
            <p:cNvPr id="14" name="Oval 13"/>
            <p:cNvSpPr/>
            <p:nvPr/>
          </p:nvSpPr>
          <p:spPr>
            <a:xfrm>
              <a:off x="2443163" y="2788964"/>
              <a:ext cx="2209800" cy="2209800"/>
            </a:xfrm>
            <a:prstGeom prst="ellipse">
              <a:avLst/>
            </a:prstGeom>
            <a:solidFill>
              <a:srgbClr val="34B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53B174F-EE32-44C0-AEBD-2414C6D6BB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2463144" y="2826732"/>
              <a:ext cx="2119411" cy="2004174"/>
            </a:xfrm>
            <a:prstGeom prst="rect">
              <a:avLst/>
            </a:prstGeom>
          </p:spPr>
        </p:pic>
      </p:grpSp>
      <p:pic>
        <p:nvPicPr>
          <p:cNvPr id="18" name="Picture 17">
            <a:hlinkClick r:id="rId7" action="ppaction://hlinksldjump"/>
          </p:cNvPr>
          <p:cNvPicPr>
            <a:picLocks noChangeAspect="1"/>
          </p:cNvPicPr>
          <p:nvPr/>
        </p:nvPicPr>
        <p:blipFill>
          <a:blip r:embed="rId8"/>
          <a:stretch>
            <a:fillRect/>
          </a:stretch>
        </p:blipFill>
        <p:spPr>
          <a:xfrm>
            <a:off x="6748072" y="2993333"/>
            <a:ext cx="2395928" cy="2150841"/>
          </a:xfrm>
          <a:prstGeom prst="rect">
            <a:avLst/>
          </a:prstGeom>
        </p:spPr>
      </p:pic>
      <p:sp>
        <p:nvSpPr>
          <p:cNvPr id="20" name="Rectangle 19"/>
          <p:cNvSpPr/>
          <p:nvPr/>
        </p:nvSpPr>
        <p:spPr>
          <a:xfrm>
            <a:off x="3238313" y="1051880"/>
            <a:ext cx="3124574" cy="523220"/>
          </a:xfrm>
          <a:prstGeom prst="rect">
            <a:avLst/>
          </a:prstGeom>
        </p:spPr>
        <p:txBody>
          <a:bodyPr wrap="none">
            <a:spAutoFit/>
          </a:bodyPr>
          <a:lstStyle/>
          <a:p>
            <a:pPr algn="ctr"/>
            <a:r>
              <a:rPr lang="pt-BR"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 đáp án đúng.</a:t>
            </a:r>
            <a:endParaRPr lang="en-US" sz="2800" b="1">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382655" y="1490400"/>
            <a:ext cx="4714377" cy="557347"/>
            <a:chOff x="1301397" y="1442080"/>
            <a:chExt cx="4714377" cy="557347"/>
          </a:xfrm>
        </p:grpSpPr>
        <p:sp>
          <p:nvSpPr>
            <p:cNvPr id="11" name="Rectangle 10"/>
            <p:cNvSpPr/>
            <p:nvPr/>
          </p:nvSpPr>
          <p:spPr>
            <a:xfrm>
              <a:off x="1301397" y="1476207"/>
              <a:ext cx="3711272" cy="523220"/>
            </a:xfrm>
            <a:prstGeom prst="rect">
              <a:avLst/>
            </a:prstGeom>
          </p:spPr>
          <p:txBody>
            <a:bodyPr wrap="none">
              <a:spAutoFit/>
            </a:bodyPr>
            <a:lstStyle/>
            <a:p>
              <a:r>
                <a:rPr lang="vi-VN" sz="2800">
                  <a:solidFill>
                    <a:srgbClr val="3333CC"/>
                  </a:solidFill>
                  <a:latin typeface="Times New Roman" panose="02020603050405020304" pitchFamily="18" charset="0"/>
                  <a:ea typeface="Times New Roman" panose="02020603050405020304" pitchFamily="18" charset="0"/>
                </a:rPr>
                <a:t>Cho hình vẽ biết</a:t>
              </a:r>
              <a:r>
                <a:rPr lang="en-US" sz="2800">
                  <a:solidFill>
                    <a:srgbClr val="3333CC"/>
                  </a:solidFill>
                  <a:latin typeface="Times New Roman" panose="02020603050405020304" pitchFamily="18" charset="0"/>
                  <a:ea typeface="Times New Roman" panose="02020603050405020304" pitchFamily="18" charset="0"/>
                </a:rPr>
                <a:t>        và </a:t>
              </a:r>
              <a:endParaRPr lang="en-US" sz="2800">
                <a:solidFill>
                  <a:srgbClr val="3333CC"/>
                </a:solidFill>
              </a:endParaRPr>
            </a:p>
          </p:txBody>
        </p:sp>
        <p:grpSp>
          <p:nvGrpSpPr>
            <p:cNvPr id="2" name="Group 1"/>
            <p:cNvGrpSpPr/>
            <p:nvPr/>
          </p:nvGrpSpPr>
          <p:grpSpPr>
            <a:xfrm>
              <a:off x="3798065" y="1442080"/>
              <a:ext cx="2217709" cy="540634"/>
              <a:chOff x="3780145" y="1434281"/>
              <a:chExt cx="2217709" cy="540634"/>
            </a:xfrm>
          </p:grpSpPr>
          <p:graphicFrame>
            <p:nvGraphicFramePr>
              <p:cNvPr id="21" name="Object 20"/>
              <p:cNvGraphicFramePr>
                <a:graphicFrameLocks noChangeAspect="1"/>
              </p:cNvGraphicFramePr>
              <p:nvPr>
                <p:extLst>
                  <p:ext uri="{D42A27DB-BD31-4B8C-83A1-F6EECF244321}">
                    <p14:modId xmlns:p14="http://schemas.microsoft.com/office/powerpoint/2010/main" val="2320810105"/>
                  </p:ext>
                </p:extLst>
              </p:nvPr>
            </p:nvGraphicFramePr>
            <p:xfrm>
              <a:off x="3780145" y="1561964"/>
              <a:ext cx="677863" cy="373063"/>
            </p:xfrm>
            <a:graphic>
              <a:graphicData uri="http://schemas.openxmlformats.org/presentationml/2006/ole">
                <mc:AlternateContent xmlns:mc="http://schemas.openxmlformats.org/markup-compatibility/2006">
                  <mc:Choice xmlns:v="urn:schemas-microsoft-com:vml" Requires="v">
                    <p:oleObj name="Equation" r:id="rId9" imgW="355320" imgH="190440" progId="Equation.DSMT4">
                      <p:embed/>
                    </p:oleObj>
                  </mc:Choice>
                  <mc:Fallback>
                    <p:oleObj name="Equation" r:id="rId9" imgW="355320" imgH="190440" progId="Equation.DSMT4">
                      <p:embed/>
                      <p:pic>
                        <p:nvPicPr>
                          <p:cNvPr id="46" name="Object 45"/>
                          <p:cNvPicPr>
                            <a:picLocks noChangeAspect="1" noChangeArrowheads="1"/>
                          </p:cNvPicPr>
                          <p:nvPr/>
                        </p:nvPicPr>
                        <p:blipFill>
                          <a:blip r:embed="rId10"/>
                          <a:srcRect/>
                          <a:stretch>
                            <a:fillRect/>
                          </a:stretch>
                        </p:blipFill>
                        <p:spPr bwMode="auto">
                          <a:xfrm>
                            <a:off x="3780145" y="1561964"/>
                            <a:ext cx="677863" cy="373063"/>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019302372"/>
                  </p:ext>
                </p:extLst>
              </p:nvPr>
            </p:nvGraphicFramePr>
            <p:xfrm>
              <a:off x="4728539" y="1434281"/>
              <a:ext cx="1269315" cy="540634"/>
            </p:xfrm>
            <a:graphic>
              <a:graphicData uri="http://schemas.openxmlformats.org/presentationml/2006/ole">
                <mc:AlternateContent xmlns:mc="http://schemas.openxmlformats.org/markup-compatibility/2006">
                  <mc:Choice xmlns:v="urn:schemas-microsoft-com:vml" Requires="v">
                    <p:oleObj name="Equation" r:id="rId11" imgW="685800" imgH="291960" progId="Equation.DSMT4">
                      <p:embed/>
                    </p:oleObj>
                  </mc:Choice>
                  <mc:Fallback>
                    <p:oleObj name="Equation" r:id="rId11" imgW="685800" imgH="291960" progId="Equation.DSMT4">
                      <p:embed/>
                      <p:pic>
                        <p:nvPicPr>
                          <p:cNvPr id="0" name=""/>
                          <p:cNvPicPr/>
                          <p:nvPr/>
                        </p:nvPicPr>
                        <p:blipFill>
                          <a:blip r:embed="rId12"/>
                          <a:stretch>
                            <a:fillRect/>
                          </a:stretch>
                        </p:blipFill>
                        <p:spPr>
                          <a:xfrm>
                            <a:off x="4728539" y="1434281"/>
                            <a:ext cx="1269315" cy="540634"/>
                          </a:xfrm>
                          <a:prstGeom prst="rect">
                            <a:avLst/>
                          </a:prstGeom>
                        </p:spPr>
                      </p:pic>
                    </p:oleObj>
                  </mc:Fallback>
                </mc:AlternateContent>
              </a:graphicData>
            </a:graphic>
          </p:graphicFrame>
        </p:grpSp>
      </p:grpSp>
      <p:grpSp>
        <p:nvGrpSpPr>
          <p:cNvPr id="26" name="Group 25"/>
          <p:cNvGrpSpPr/>
          <p:nvPr/>
        </p:nvGrpSpPr>
        <p:grpSpPr>
          <a:xfrm>
            <a:off x="3857841" y="2034557"/>
            <a:ext cx="1921852" cy="546303"/>
            <a:chOff x="3857841" y="2034557"/>
            <a:chExt cx="1921852" cy="546303"/>
          </a:xfrm>
        </p:grpSpPr>
        <p:graphicFrame>
          <p:nvGraphicFramePr>
            <p:cNvPr id="15" name="Object 14"/>
            <p:cNvGraphicFramePr>
              <a:graphicFrameLocks noChangeAspect="1"/>
            </p:cNvGraphicFramePr>
            <p:nvPr>
              <p:extLst>
                <p:ext uri="{D42A27DB-BD31-4B8C-83A1-F6EECF244321}">
                  <p14:modId xmlns:p14="http://schemas.microsoft.com/office/powerpoint/2010/main" val="140222378"/>
                </p:ext>
              </p:extLst>
            </p:nvPr>
          </p:nvGraphicFramePr>
          <p:xfrm>
            <a:off x="4343400" y="2037871"/>
            <a:ext cx="1436293" cy="542989"/>
          </p:xfrm>
          <a:graphic>
            <a:graphicData uri="http://schemas.openxmlformats.org/presentationml/2006/ole">
              <mc:AlternateContent xmlns:mc="http://schemas.openxmlformats.org/markup-compatibility/2006">
                <mc:Choice xmlns:v="urn:schemas-microsoft-com:vml" Requires="v">
                  <p:oleObj name="Equation" r:id="rId13" imgW="774364" imgH="291973" progId="Equation.DSMT4">
                    <p:embed/>
                  </p:oleObj>
                </mc:Choice>
                <mc:Fallback>
                  <p:oleObj name="Equation" r:id="rId13" imgW="774364" imgH="291973" progId="Equation.DSMT4">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3400" y="2037871"/>
                          <a:ext cx="1436293" cy="542989"/>
                        </a:xfrm>
                        <a:prstGeom prst="rect">
                          <a:avLst/>
                        </a:prstGeom>
                        <a:noFill/>
                      </p:spPr>
                    </p:pic>
                  </p:oleObj>
                </mc:Fallback>
              </mc:AlternateContent>
            </a:graphicData>
          </a:graphic>
        </p:graphicFrame>
        <p:sp>
          <p:nvSpPr>
            <p:cNvPr id="23" name="Rectangle 8"/>
            <p:cNvSpPr>
              <a:spLocks noChangeArrowheads="1"/>
            </p:cNvSpPr>
            <p:nvPr/>
          </p:nvSpPr>
          <p:spPr bwMode="auto">
            <a:xfrm>
              <a:off x="3857841" y="2034557"/>
              <a:ext cx="5341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3866509" y="2587697"/>
            <a:ext cx="1696091" cy="558443"/>
            <a:chOff x="3866509" y="2587697"/>
            <a:chExt cx="1696091" cy="558443"/>
          </a:xfrm>
        </p:grpSpPr>
        <p:graphicFrame>
          <p:nvGraphicFramePr>
            <p:cNvPr id="16" name="Object 15"/>
            <p:cNvGraphicFramePr>
              <a:graphicFrameLocks noChangeAspect="1"/>
            </p:cNvGraphicFramePr>
            <p:nvPr>
              <p:extLst>
                <p:ext uri="{D42A27DB-BD31-4B8C-83A1-F6EECF244321}">
                  <p14:modId xmlns:p14="http://schemas.microsoft.com/office/powerpoint/2010/main" val="847471292"/>
                </p:ext>
              </p:extLst>
            </p:nvPr>
          </p:nvGraphicFramePr>
          <p:xfrm>
            <a:off x="4437290" y="2617585"/>
            <a:ext cx="1125310" cy="528555"/>
          </p:xfrm>
          <a:graphic>
            <a:graphicData uri="http://schemas.openxmlformats.org/presentationml/2006/ole">
              <mc:AlternateContent xmlns:mc="http://schemas.openxmlformats.org/markup-compatibility/2006">
                <mc:Choice xmlns:v="urn:schemas-microsoft-com:vml" Requires="v">
                  <p:oleObj name="Equation" r:id="rId15" imgW="634725" imgH="291973" progId="Equation.DSMT4">
                    <p:embed/>
                  </p:oleObj>
                </mc:Choice>
                <mc:Fallback>
                  <p:oleObj name="Equation" r:id="rId15" imgW="634725" imgH="291973" progId="Equation.DSMT4">
                    <p:embed/>
                    <p:pic>
                      <p:nvPicPr>
                        <p:cNvPr id="0" name="Object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37290" y="2617585"/>
                          <a:ext cx="1125310" cy="528555"/>
                        </a:xfrm>
                        <a:prstGeom prst="rect">
                          <a:avLst/>
                        </a:prstGeom>
                        <a:noFill/>
                      </p:spPr>
                    </p:pic>
                  </p:oleObj>
                </mc:Fallback>
              </mc:AlternateContent>
            </a:graphicData>
          </a:graphic>
        </p:graphicFrame>
        <p:sp>
          <p:nvSpPr>
            <p:cNvPr id="24" name="Rectangle 9"/>
            <p:cNvSpPr>
              <a:spLocks noChangeArrowheads="1"/>
            </p:cNvSpPr>
            <p:nvPr/>
          </p:nvSpPr>
          <p:spPr bwMode="auto">
            <a:xfrm>
              <a:off x="3866509" y="2587697"/>
              <a:ext cx="60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25" name="Rectangle 10"/>
          <p:cNvSpPr>
            <a:spLocks noChangeArrowheads="1"/>
          </p:cNvSpPr>
          <p:nvPr/>
        </p:nvSpPr>
        <p:spPr bwMode="auto">
          <a:xfrm>
            <a:off x="3857841" y="3087057"/>
            <a:ext cx="3253839" cy="102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12000"/>
              </a:lnSpc>
              <a:spcBef>
                <a:spcPct val="0"/>
              </a:spcBef>
              <a:spcAft>
                <a:spcPct val="0"/>
              </a:spcAft>
              <a:buClrTx/>
              <a:buSzTx/>
              <a:buFontTx/>
              <a:buNone/>
              <a:tabLst>
                <a:tab pos="180975" algn="l"/>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Cả A, B đều đúng.</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2000"/>
              </a:lnSpc>
              <a:spcBef>
                <a:spcPct val="0"/>
              </a:spcBef>
              <a:spcAft>
                <a:spcPct val="0"/>
              </a:spcAft>
              <a:buClrTx/>
              <a:buSzTx/>
              <a:buFontTx/>
              <a:buNone/>
              <a:tabLst>
                <a:tab pos="180975" algn="l"/>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Cả A, B đều sai.</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Oval 27"/>
          <p:cNvSpPr/>
          <p:nvPr/>
        </p:nvSpPr>
        <p:spPr>
          <a:xfrm>
            <a:off x="3878747" y="2645809"/>
            <a:ext cx="381000" cy="379129"/>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7"/>
          <a:stretch>
            <a:fillRect/>
          </a:stretch>
        </p:blipFill>
        <p:spPr>
          <a:xfrm>
            <a:off x="730024" y="1984410"/>
            <a:ext cx="2838450" cy="2486025"/>
          </a:xfrm>
          <a:prstGeom prst="rect">
            <a:avLst/>
          </a:prstGeom>
        </p:spPr>
      </p:pic>
    </p:spTree>
    <p:extLst>
      <p:ext uri="{BB962C8B-B14F-4D97-AF65-F5344CB8AC3E}">
        <p14:creationId xmlns:p14="http://schemas.microsoft.com/office/powerpoint/2010/main" val="303790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34" fill="hold"/>
                                        <p:tgtEl>
                                          <p:spTgt spid="10"/>
                                        </p:tgtEl>
                                      </p:cBhvr>
                                    </p:cmd>
                                  </p:childTnLst>
                                </p:cTn>
                              </p:par>
                              <p:par>
                                <p:cTn id="7" presetID="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750" fill="hold"/>
                                        <p:tgtEl>
                                          <p:spTgt spid="6"/>
                                        </p:tgtEl>
                                        <p:attrNameLst>
                                          <p:attrName>ppt_x</p:attrName>
                                        </p:attrNameLst>
                                      </p:cBhvr>
                                      <p:tavLst>
                                        <p:tav tm="0">
                                          <p:val>
                                            <p:strVal val="#ppt_x"/>
                                          </p:val>
                                        </p:tav>
                                        <p:tav tm="100000">
                                          <p:val>
                                            <p:strVal val="#ppt_x"/>
                                          </p:val>
                                        </p:tav>
                                      </p:tavLst>
                                    </p:anim>
                                    <p:anim calcmode="lin" valueType="num">
                                      <p:cBhvr additive="base">
                                        <p:cTn id="10" dur="175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750" fill="hold"/>
                                        <p:tgtEl>
                                          <p:spTgt spid="3"/>
                                        </p:tgtEl>
                                        <p:attrNameLst>
                                          <p:attrName>ppt_x</p:attrName>
                                        </p:attrNameLst>
                                      </p:cBhvr>
                                      <p:tavLst>
                                        <p:tav tm="0">
                                          <p:val>
                                            <p:strVal val="#ppt_x"/>
                                          </p:val>
                                        </p:tav>
                                        <p:tav tm="100000">
                                          <p:val>
                                            <p:strVal val="#ppt_x"/>
                                          </p:val>
                                        </p:tav>
                                      </p:tavLst>
                                    </p:anim>
                                    <p:anim calcmode="lin" valueType="num">
                                      <p:cBhvr additive="base">
                                        <p:cTn id="14" dur="175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750" fill="hold"/>
                                        <p:tgtEl>
                                          <p:spTgt spid="5"/>
                                        </p:tgtEl>
                                        <p:attrNameLst>
                                          <p:attrName>ppt_x</p:attrName>
                                        </p:attrNameLst>
                                      </p:cBhvr>
                                      <p:tavLst>
                                        <p:tav tm="0">
                                          <p:val>
                                            <p:strVal val="#ppt_x"/>
                                          </p:val>
                                        </p:tav>
                                        <p:tav tm="100000">
                                          <p:val>
                                            <p:strVal val="#ppt_x"/>
                                          </p:val>
                                        </p:tav>
                                      </p:tavLst>
                                    </p:anim>
                                    <p:anim calcmode="lin" valueType="num">
                                      <p:cBhvr additive="base">
                                        <p:cTn id="18" dur="175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750" fill="hold"/>
                                        <p:tgtEl>
                                          <p:spTgt spid="4"/>
                                        </p:tgtEl>
                                        <p:attrNameLst>
                                          <p:attrName>ppt_x</p:attrName>
                                        </p:attrNameLst>
                                      </p:cBhvr>
                                      <p:tavLst>
                                        <p:tav tm="0">
                                          <p:val>
                                            <p:strVal val="#ppt_x"/>
                                          </p:val>
                                        </p:tav>
                                        <p:tav tm="100000">
                                          <p:val>
                                            <p:strVal val="#ppt_x"/>
                                          </p:val>
                                        </p:tav>
                                      </p:tavLst>
                                    </p:anim>
                                    <p:anim calcmode="lin" valueType="num">
                                      <p:cBhvr additive="base">
                                        <p:cTn id="22" dur="1750" fill="hold"/>
                                        <p:tgtEl>
                                          <p:spTgt spid="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750" fill="hold"/>
                                        <p:tgtEl>
                                          <p:spTgt spid="7"/>
                                        </p:tgtEl>
                                        <p:attrNameLst>
                                          <p:attrName>ppt_x</p:attrName>
                                        </p:attrNameLst>
                                      </p:cBhvr>
                                      <p:tavLst>
                                        <p:tav tm="0">
                                          <p:val>
                                            <p:strVal val="#ppt_x"/>
                                          </p:val>
                                        </p:tav>
                                        <p:tav tm="100000">
                                          <p:val>
                                            <p:strVal val="#ppt_x"/>
                                          </p:val>
                                        </p:tav>
                                      </p:tavLst>
                                    </p:anim>
                                    <p:anim calcmode="lin" valueType="num">
                                      <p:cBhvr additive="base">
                                        <p:cTn id="26" dur="175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fade">
                                      <p:cBhvr>
                                        <p:cTn id="50" dur="500"/>
                                        <p:tgtEl>
                                          <p:spTgt spid="25">
                                            <p:txEl>
                                              <p:pRg st="0" end="0"/>
                                            </p:txEl>
                                          </p:spTgt>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25">
                                            <p:txEl>
                                              <p:pRg st="1" end="1"/>
                                            </p:txEl>
                                          </p:spTgt>
                                        </p:tgtEl>
                                        <p:attrNameLst>
                                          <p:attrName>style.visibility</p:attrName>
                                        </p:attrNameLst>
                                      </p:cBhvr>
                                      <p:to>
                                        <p:strVal val="visible"/>
                                      </p:to>
                                    </p:set>
                                    <p:animEffect transition="in" filter="fade">
                                      <p:cBhvr>
                                        <p:cTn id="54" dur="500"/>
                                        <p:tgtEl>
                                          <p:spTgt spid="2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10"/>
                </p:tgtEl>
              </p:cMediaNode>
            </p:audio>
          </p:childTnLst>
        </p:cTn>
      </p:par>
    </p:tnLst>
    <p:bldLst>
      <p:bldP spid="6" grpId="0" animBg="1"/>
      <p:bldP spid="7" grpId="0"/>
      <p:bldP spid="8" grpId="0"/>
      <p:bldP spid="20" grpId="0"/>
      <p:bldP spid="2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790950"/>
            <a:ext cx="17526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7"/>
          <p:cNvSpPr>
            <a:spLocks noChangeArrowheads="1"/>
          </p:cNvSpPr>
          <p:nvPr/>
        </p:nvSpPr>
        <p:spPr bwMode="auto">
          <a:xfrm>
            <a:off x="765263" y="2885914"/>
            <a:ext cx="835677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Không</a:t>
            </a:r>
            <a:r>
              <a:rPr kumimoji="0" lang="en-US" altLang="en-US" sz="2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vi-VN"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 vì có hai góc ở vị trí so le trong bằng nhau</a:t>
            </a: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vi-VN"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vi-VN"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Có, vì có hai góc ở vị trí đồng vị bằng nhau</a:t>
            </a: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vi-VN"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Có, vì tổng hai góc ở vị trí trong cùng phía bằng</a:t>
            </a: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2465212" y="56299"/>
            <a:ext cx="3957" cy="741529"/>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4" name="Straight Connector 3"/>
          <p:cNvCxnSpPr/>
          <p:nvPr/>
        </p:nvCxnSpPr>
        <p:spPr>
          <a:xfrm flipH="1">
            <a:off x="6800850" y="1"/>
            <a:ext cx="9600" cy="797827"/>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5" name="Straight Connector 4"/>
          <p:cNvCxnSpPr/>
          <p:nvPr/>
        </p:nvCxnSpPr>
        <p:spPr>
          <a:xfrm>
            <a:off x="4572000" y="183469"/>
            <a:ext cx="25157" cy="782826"/>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sp>
        <p:nvSpPr>
          <p:cNvPr id="6" name="Flowchart: Terminator 5"/>
          <p:cNvSpPr/>
          <p:nvPr/>
        </p:nvSpPr>
        <p:spPr>
          <a:xfrm rot="5400000">
            <a:off x="4354189" y="-2784906"/>
            <a:ext cx="614150" cy="6246407"/>
          </a:xfrm>
          <a:prstGeom prst="flowChartTerminator">
            <a:avLst/>
          </a:prstGeom>
          <a:ln w="762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Rectangle 6"/>
          <p:cNvSpPr/>
          <p:nvPr/>
        </p:nvSpPr>
        <p:spPr>
          <a:xfrm>
            <a:off x="3025404" y="-63208"/>
            <a:ext cx="2865208" cy="692497"/>
          </a:xfrm>
          <a:prstGeom prst="rect">
            <a:avLst/>
          </a:prstGeom>
          <a:noFill/>
        </p:spPr>
        <p:txBody>
          <a:bodyPr wrap="none" lIns="68580" tIns="34290" rIns="68580" bIns="34290">
            <a:spAutoFit/>
          </a:bodyPr>
          <a:lstStyle/>
          <a:p>
            <a:pPr algn="ctr" defTabSz="685800">
              <a:defRPr/>
            </a:pP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Câu</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hỏi</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số</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3</a:t>
            </a:r>
          </a:p>
        </p:txBody>
      </p:sp>
      <p:sp>
        <p:nvSpPr>
          <p:cNvPr id="8" name="Rectangle 7"/>
          <p:cNvSpPr/>
          <p:nvPr/>
        </p:nvSpPr>
        <p:spPr>
          <a:xfrm>
            <a:off x="3514327" y="4638550"/>
            <a:ext cx="1658146" cy="484748"/>
          </a:xfrm>
          <a:prstGeom prst="rect">
            <a:avLst/>
          </a:prstGeom>
          <a:noFill/>
        </p:spPr>
        <p:txBody>
          <a:bodyPr wrap="none" lIns="68580" tIns="34290" rIns="68580" bIns="34290">
            <a:spAutoFit/>
          </a:bodyPr>
          <a:lstStyle/>
          <a:p>
            <a:pPr algn="ctr" defTabSz="685800">
              <a:defRPr/>
            </a:pPr>
            <a:r>
              <a:rPr lang="en-US" sz="2700" b="1" dirty="0" err="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Đáp</a:t>
            </a:r>
            <a:r>
              <a:rPr lang="en-US" sz="2700" b="1" dirty="0">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700" b="1" dirty="0" err="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án</a:t>
            </a:r>
            <a:r>
              <a:rPr lang="en-US" sz="2700" b="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C</a:t>
            </a:r>
            <a:endParaRPr lang="en-US" sz="2700" b="1" dirty="0">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0" name="If_I_Had_a_Chick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749008"/>
            <a:ext cx="457200" cy="457200"/>
          </a:xfrm>
          <a:prstGeom prst="rect">
            <a:avLst/>
          </a:prstGeom>
        </p:spPr>
      </p:pic>
      <p:pic>
        <p:nvPicPr>
          <p:cNvPr id="24" name="Picture 23">
            <a:hlinkClick r:id="rId6" action="ppaction://hlinksldjump"/>
          </p:cNvPr>
          <p:cNvPicPr>
            <a:picLocks noChangeAspect="1"/>
          </p:cNvPicPr>
          <p:nvPr/>
        </p:nvPicPr>
        <p:blipFill>
          <a:blip r:embed="rId7"/>
          <a:stretch>
            <a:fillRect/>
          </a:stretch>
        </p:blipFill>
        <p:spPr>
          <a:xfrm>
            <a:off x="6810450" y="1436379"/>
            <a:ext cx="2076866" cy="1864417"/>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1813251787"/>
              </p:ext>
            </p:extLst>
          </p:nvPr>
        </p:nvGraphicFramePr>
        <p:xfrm>
          <a:off x="8199285" y="4249252"/>
          <a:ext cx="622701" cy="401743"/>
        </p:xfrm>
        <a:graphic>
          <a:graphicData uri="http://schemas.openxmlformats.org/presentationml/2006/ole">
            <mc:AlternateContent xmlns:mc="http://schemas.openxmlformats.org/markup-compatibility/2006">
              <mc:Choice xmlns:v="urn:schemas-microsoft-com:vml" Requires="v">
                <p:oleObj name="Equation" r:id="rId8" imgW="291973" imgH="190417" progId="Equation.DSMT4">
                  <p:embed/>
                </p:oleObj>
              </mc:Choice>
              <mc:Fallback>
                <p:oleObj name="Equation" r:id="rId8" imgW="291973" imgH="190417" progId="Equation.DSMT4">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9285" y="4249252"/>
                        <a:ext cx="622701" cy="401743"/>
                      </a:xfrm>
                      <a:prstGeom prst="rect">
                        <a:avLst/>
                      </a:prstGeom>
                      <a:noFill/>
                    </p:spPr>
                  </p:pic>
                </p:oleObj>
              </mc:Fallback>
            </mc:AlternateContent>
          </a:graphicData>
        </a:graphic>
      </p:graphicFrame>
      <p:grpSp>
        <p:nvGrpSpPr>
          <p:cNvPr id="17" name="Group 16"/>
          <p:cNvGrpSpPr/>
          <p:nvPr/>
        </p:nvGrpSpPr>
        <p:grpSpPr>
          <a:xfrm>
            <a:off x="-334494" y="863352"/>
            <a:ext cx="9991515" cy="2304738"/>
            <a:chOff x="-391545" y="987914"/>
            <a:chExt cx="9991515" cy="1898000"/>
          </a:xfrm>
        </p:grpSpPr>
        <p:pic>
          <p:nvPicPr>
            <p:cNvPr id="1947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74565" y="1428589"/>
              <a:ext cx="2571750" cy="14573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6"/>
            <p:cNvSpPr>
              <a:spLocks noChangeArrowheads="1"/>
            </p:cNvSpPr>
            <p:nvPr/>
          </p:nvSpPr>
          <p:spPr bwMode="auto">
            <a:xfrm>
              <a:off x="-391545" y="987914"/>
              <a:ext cx="99915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Hai đường thẳng </a:t>
              </a:r>
              <a:r>
                <a:rPr kumimoji="0" lang="nl-NL" altLang="en-US" sz="2800" b="0" i="1" u="none" strike="noStrike" cap="none" normalizeH="0" baseline="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a</a:t>
              </a:r>
              <a:r>
                <a:rPr kumimoji="0" lang="nl-NL" altLang="en-US" sz="2800" b="0" i="0" u="none" strike="noStrike" cap="none" normalizeH="0" baseline="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nl-NL" altLang="en-US" sz="2800" b="0" i="1" u="none" strike="noStrike" cap="none" normalizeH="0" baseline="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 b</a:t>
              </a:r>
              <a:r>
                <a:rPr kumimoji="0" lang="en-US" altLang="en-US" sz="2800" b="0" i="0" u="none" strike="noStrike" cap="none" normalizeH="0" baseline="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 có song song với nhau không? Vì sao</a:t>
              </a:r>
              <a:r>
                <a:rPr kumimoji="0" lang="vi-VN" altLang="en-US" sz="2800" b="0" i="0" u="none" strike="noStrike" cap="none" normalizeH="0" baseline="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a:ln>
                  <a:noFill/>
                </a:ln>
                <a:solidFill>
                  <a:srgbClr val="3333CC"/>
                </a:solidFill>
                <a:effectLst/>
                <a:latin typeface="Times New Roman" panose="02020603050405020304" pitchFamily="18" charset="0"/>
                <a:cs typeface="Times New Roman" panose="02020603050405020304" pitchFamily="18" charset="0"/>
              </a:endParaRPr>
            </a:p>
          </p:txBody>
        </p:sp>
      </p:grpSp>
      <p:sp>
        <p:nvSpPr>
          <p:cNvPr id="15" name="Rectangle 18"/>
          <p:cNvSpPr>
            <a:spLocks noChangeArrowheads="1"/>
          </p:cNvSpPr>
          <p:nvPr/>
        </p:nvSpPr>
        <p:spPr bwMode="auto">
          <a:xfrm>
            <a:off x="524085" y="3461696"/>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29" name="Oval 28"/>
          <p:cNvSpPr/>
          <p:nvPr/>
        </p:nvSpPr>
        <p:spPr>
          <a:xfrm>
            <a:off x="779947" y="3824369"/>
            <a:ext cx="381000" cy="379129"/>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93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34" fill="hold"/>
                                        <p:tgtEl>
                                          <p:spTgt spid="10"/>
                                        </p:tgtEl>
                                      </p:cBhvr>
                                    </p:cmd>
                                  </p:childTnLst>
                                </p:cTn>
                              </p:par>
                              <p:par>
                                <p:cTn id="7" presetID="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750" fill="hold"/>
                                        <p:tgtEl>
                                          <p:spTgt spid="6"/>
                                        </p:tgtEl>
                                        <p:attrNameLst>
                                          <p:attrName>ppt_x</p:attrName>
                                        </p:attrNameLst>
                                      </p:cBhvr>
                                      <p:tavLst>
                                        <p:tav tm="0">
                                          <p:val>
                                            <p:strVal val="#ppt_x"/>
                                          </p:val>
                                        </p:tav>
                                        <p:tav tm="100000">
                                          <p:val>
                                            <p:strVal val="#ppt_x"/>
                                          </p:val>
                                        </p:tav>
                                      </p:tavLst>
                                    </p:anim>
                                    <p:anim calcmode="lin" valueType="num">
                                      <p:cBhvr additive="base">
                                        <p:cTn id="10" dur="175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750" fill="hold"/>
                                        <p:tgtEl>
                                          <p:spTgt spid="3"/>
                                        </p:tgtEl>
                                        <p:attrNameLst>
                                          <p:attrName>ppt_x</p:attrName>
                                        </p:attrNameLst>
                                      </p:cBhvr>
                                      <p:tavLst>
                                        <p:tav tm="0">
                                          <p:val>
                                            <p:strVal val="#ppt_x"/>
                                          </p:val>
                                        </p:tav>
                                        <p:tav tm="100000">
                                          <p:val>
                                            <p:strVal val="#ppt_x"/>
                                          </p:val>
                                        </p:tav>
                                      </p:tavLst>
                                    </p:anim>
                                    <p:anim calcmode="lin" valueType="num">
                                      <p:cBhvr additive="base">
                                        <p:cTn id="14" dur="175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750" fill="hold"/>
                                        <p:tgtEl>
                                          <p:spTgt spid="5"/>
                                        </p:tgtEl>
                                        <p:attrNameLst>
                                          <p:attrName>ppt_x</p:attrName>
                                        </p:attrNameLst>
                                      </p:cBhvr>
                                      <p:tavLst>
                                        <p:tav tm="0">
                                          <p:val>
                                            <p:strVal val="#ppt_x"/>
                                          </p:val>
                                        </p:tav>
                                        <p:tav tm="100000">
                                          <p:val>
                                            <p:strVal val="#ppt_x"/>
                                          </p:val>
                                        </p:tav>
                                      </p:tavLst>
                                    </p:anim>
                                    <p:anim calcmode="lin" valueType="num">
                                      <p:cBhvr additive="base">
                                        <p:cTn id="18" dur="175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750" fill="hold"/>
                                        <p:tgtEl>
                                          <p:spTgt spid="4"/>
                                        </p:tgtEl>
                                        <p:attrNameLst>
                                          <p:attrName>ppt_x</p:attrName>
                                        </p:attrNameLst>
                                      </p:cBhvr>
                                      <p:tavLst>
                                        <p:tav tm="0">
                                          <p:val>
                                            <p:strVal val="#ppt_x"/>
                                          </p:val>
                                        </p:tav>
                                        <p:tav tm="100000">
                                          <p:val>
                                            <p:strVal val="#ppt_x"/>
                                          </p:val>
                                        </p:tav>
                                      </p:tavLst>
                                    </p:anim>
                                    <p:anim calcmode="lin" valueType="num">
                                      <p:cBhvr additive="base">
                                        <p:cTn id="22" dur="1750" fill="hold"/>
                                        <p:tgtEl>
                                          <p:spTgt spid="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750" fill="hold"/>
                                        <p:tgtEl>
                                          <p:spTgt spid="7"/>
                                        </p:tgtEl>
                                        <p:attrNameLst>
                                          <p:attrName>ppt_x</p:attrName>
                                        </p:attrNameLst>
                                      </p:cBhvr>
                                      <p:tavLst>
                                        <p:tav tm="0">
                                          <p:val>
                                            <p:strVal val="#ppt_x"/>
                                          </p:val>
                                        </p:tav>
                                        <p:tav tm="100000">
                                          <p:val>
                                            <p:strVal val="#ppt_x"/>
                                          </p:val>
                                        </p:tav>
                                      </p:tavLst>
                                    </p:anim>
                                    <p:anim calcmode="lin" valueType="num">
                                      <p:cBhvr additive="base">
                                        <p:cTn id="26" dur="175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fade">
                                      <p:cBhvr>
                                        <p:cTn id="39" dur="500"/>
                                        <p:tgtEl>
                                          <p:spTgt spid="14">
                                            <p:txEl>
                                              <p:pRg st="1" end="1"/>
                                            </p:txEl>
                                          </p:spTgt>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fade">
                                      <p:cBhvr>
                                        <p:cTn id="43" dur="500"/>
                                        <p:tgtEl>
                                          <p:spTgt spid="14">
                                            <p:txEl>
                                              <p:pRg st="2" end="2"/>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animEffect transition="in" filter="fade">
                                      <p:cBhvr>
                                        <p:cTn id="47" dur="500"/>
                                        <p:tgtEl>
                                          <p:spTgt spid="14">
                                            <p:txEl>
                                              <p:pRg st="3" end="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0"/>
                </p:tgtEl>
              </p:cMediaNode>
            </p:audio>
          </p:childTnLst>
        </p:cTn>
      </p:par>
    </p:tnLst>
    <p:bldLst>
      <p:bldP spid="6" grpId="0" animBg="1"/>
      <p:bldP spid="7" grpId="0"/>
      <p:bldP spid="8"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H="1">
            <a:off x="2581272" y="71300"/>
            <a:ext cx="14292" cy="726528"/>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4" name="Straight Connector 3"/>
          <p:cNvCxnSpPr/>
          <p:nvPr/>
        </p:nvCxnSpPr>
        <p:spPr>
          <a:xfrm flipH="1">
            <a:off x="6800850" y="1"/>
            <a:ext cx="9600" cy="797827"/>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cxnSp>
        <p:nvCxnSpPr>
          <p:cNvPr id="5" name="Straight Connector 4"/>
          <p:cNvCxnSpPr/>
          <p:nvPr/>
        </p:nvCxnSpPr>
        <p:spPr>
          <a:xfrm>
            <a:off x="4800600" y="114957"/>
            <a:ext cx="25157" cy="782826"/>
          </a:xfrm>
          <a:prstGeom prst="line">
            <a:avLst/>
          </a:prstGeom>
          <a:ln w="76200">
            <a:tailEnd type="oval"/>
          </a:ln>
        </p:spPr>
        <p:style>
          <a:lnRef idx="2">
            <a:schemeClr val="accent4">
              <a:shade val="50000"/>
            </a:schemeClr>
          </a:lnRef>
          <a:fillRef idx="1">
            <a:schemeClr val="accent4"/>
          </a:fillRef>
          <a:effectRef idx="0">
            <a:schemeClr val="accent4"/>
          </a:effectRef>
          <a:fontRef idx="minor">
            <a:schemeClr val="lt1"/>
          </a:fontRef>
        </p:style>
      </p:cxnSp>
      <p:sp>
        <p:nvSpPr>
          <p:cNvPr id="6" name="Flowchart: Terminator 5"/>
          <p:cNvSpPr/>
          <p:nvPr/>
        </p:nvSpPr>
        <p:spPr>
          <a:xfrm rot="5400000">
            <a:off x="4515758" y="-2816128"/>
            <a:ext cx="614150" cy="6246407"/>
          </a:xfrm>
          <a:prstGeom prst="flowChartTerminator">
            <a:avLst/>
          </a:prstGeom>
          <a:ln w="762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Rectangle 6"/>
          <p:cNvSpPr/>
          <p:nvPr/>
        </p:nvSpPr>
        <p:spPr>
          <a:xfrm>
            <a:off x="3367996" y="-61836"/>
            <a:ext cx="2865208" cy="692497"/>
          </a:xfrm>
          <a:prstGeom prst="rect">
            <a:avLst/>
          </a:prstGeom>
          <a:noFill/>
        </p:spPr>
        <p:txBody>
          <a:bodyPr wrap="none" lIns="68580" tIns="34290" rIns="68580" bIns="34290">
            <a:spAutoFit/>
          </a:bodyPr>
          <a:lstStyle/>
          <a:p>
            <a:pPr algn="ctr" defTabSz="685800">
              <a:defRPr/>
            </a:pP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Câu</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hỏi</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số</a:t>
            </a: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4</a:t>
            </a:r>
          </a:p>
        </p:txBody>
      </p:sp>
      <p:sp>
        <p:nvSpPr>
          <p:cNvPr id="8" name="Rectangle 7"/>
          <p:cNvSpPr/>
          <p:nvPr/>
        </p:nvSpPr>
        <p:spPr>
          <a:xfrm>
            <a:off x="3569431" y="4384195"/>
            <a:ext cx="1638911" cy="484748"/>
          </a:xfrm>
          <a:prstGeom prst="rect">
            <a:avLst/>
          </a:prstGeom>
          <a:noFill/>
        </p:spPr>
        <p:txBody>
          <a:bodyPr wrap="none" lIns="68580" tIns="34290" rIns="68580" bIns="34290">
            <a:spAutoFit/>
          </a:bodyPr>
          <a:lstStyle/>
          <a:p>
            <a:pPr algn="ctr" defTabSz="685800">
              <a:defRPr/>
            </a:pPr>
            <a:r>
              <a:rPr lang="en-US" sz="2700" b="1" dirty="0" err="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Đáp</a:t>
            </a:r>
            <a:r>
              <a:rPr lang="en-US" sz="2700" b="1" dirty="0">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700" b="1" dirty="0" err="1">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án</a:t>
            </a:r>
            <a:r>
              <a:rPr lang="en-US" sz="2700" b="1" dirty="0">
                <a:ln w="10160">
                  <a:no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B</a:t>
            </a:r>
          </a:p>
        </p:txBody>
      </p:sp>
      <p:pic>
        <p:nvPicPr>
          <p:cNvPr id="10" name="If_I_Had_a_Chick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43400" y="-749008"/>
            <a:ext cx="457200" cy="457200"/>
          </a:xfrm>
          <a:prstGeom prst="rect">
            <a:avLst/>
          </a:prstGeom>
        </p:spPr>
      </p:pic>
      <p:pic>
        <p:nvPicPr>
          <p:cNvPr id="17" name="Picture 16">
            <a:hlinkClick r:id="rId5" action="ppaction://hlinksldjump"/>
          </p:cNvPr>
          <p:cNvPicPr>
            <a:picLocks noChangeAspect="1"/>
          </p:cNvPicPr>
          <p:nvPr/>
        </p:nvPicPr>
        <p:blipFill>
          <a:blip r:embed="rId6"/>
          <a:stretch>
            <a:fillRect/>
          </a:stretch>
        </p:blipFill>
        <p:spPr>
          <a:xfrm>
            <a:off x="6748072" y="2993333"/>
            <a:ext cx="2395928" cy="2150841"/>
          </a:xfrm>
          <a:prstGeom prst="rect">
            <a:avLst/>
          </a:prstGeom>
        </p:spPr>
      </p:pic>
      <p:grpSp>
        <p:nvGrpSpPr>
          <p:cNvPr id="18" name="Group 17"/>
          <p:cNvGrpSpPr/>
          <p:nvPr/>
        </p:nvGrpSpPr>
        <p:grpSpPr>
          <a:xfrm>
            <a:off x="-30932" y="-23477"/>
            <a:ext cx="1554932" cy="1452227"/>
            <a:chOff x="2443163" y="2788964"/>
            <a:chExt cx="2209800" cy="2209800"/>
          </a:xfrm>
        </p:grpSpPr>
        <p:sp>
          <p:nvSpPr>
            <p:cNvPr id="19" name="Oval 18"/>
            <p:cNvSpPr/>
            <p:nvPr/>
          </p:nvSpPr>
          <p:spPr>
            <a:xfrm>
              <a:off x="2443163" y="2788964"/>
              <a:ext cx="2209800" cy="2209800"/>
            </a:xfrm>
            <a:prstGeom prst="ellipse">
              <a:avLst/>
            </a:prstGeom>
            <a:solidFill>
              <a:srgbClr val="34B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53B174F-EE32-44C0-AEBD-2414C6D6BB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2463144" y="2826732"/>
              <a:ext cx="2119411" cy="2004174"/>
            </a:xfrm>
            <a:prstGeom prst="rect">
              <a:avLst/>
            </a:prstGeom>
          </p:spPr>
        </p:pic>
      </p:grpSp>
      <p:grpSp>
        <p:nvGrpSpPr>
          <p:cNvPr id="29" name="Group 28"/>
          <p:cNvGrpSpPr/>
          <p:nvPr/>
        </p:nvGrpSpPr>
        <p:grpSpPr>
          <a:xfrm>
            <a:off x="1466377" y="1314521"/>
            <a:ext cx="6479659" cy="583330"/>
            <a:chOff x="470509" y="1404819"/>
            <a:chExt cx="6479659" cy="583330"/>
          </a:xfrm>
        </p:grpSpPr>
        <p:sp>
          <p:nvSpPr>
            <p:cNvPr id="21" name="Rectangle 8"/>
            <p:cNvSpPr>
              <a:spLocks noChangeArrowheads="1"/>
            </p:cNvSpPr>
            <p:nvPr/>
          </p:nvSpPr>
          <p:spPr bwMode="auto">
            <a:xfrm>
              <a:off x="470509" y="1464929"/>
              <a:ext cx="64796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a:ln>
                    <a:noFill/>
                  </a:ln>
                  <a:solidFill>
                    <a:srgbClr val="3333CC"/>
                  </a:solidFill>
                  <a:effectLst/>
                  <a:latin typeface="+mj-lt"/>
                  <a:ea typeface="Times New Roman" panose="02020603050405020304" pitchFamily="18" charset="0"/>
                  <a:cs typeface="Times New Roman" panose="02020603050405020304" pitchFamily="18" charset="0"/>
                </a:rPr>
                <a:t>Cho hình vẽ, biết</a:t>
              </a:r>
              <a:r>
                <a:rPr kumimoji="0" lang="en-US" altLang="en-US" sz="2800" b="0" i="0" u="none" strike="noStrike" cap="none" normalizeH="0" baseline="0">
                  <a:ln>
                    <a:noFill/>
                  </a:ln>
                  <a:solidFill>
                    <a:srgbClr val="3333CC"/>
                  </a:solidFill>
                  <a:effectLst/>
                  <a:latin typeface="+mj-lt"/>
                  <a:ea typeface="Times New Roman" panose="02020603050405020304" pitchFamily="18" charset="0"/>
                  <a:cs typeface="Times New Roman" panose="02020603050405020304" pitchFamily="18" charset="0"/>
                </a:rPr>
                <a:t>         </a:t>
              </a:r>
              <a:r>
                <a:rPr kumimoji="0" lang="en-US" altLang="en-US" sz="2800" b="0" i="0" u="none" strike="noStrike" cap="none" normalizeH="0" baseline="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 Số</a:t>
              </a:r>
              <a:r>
                <a:rPr kumimoji="0" lang="en-US" altLang="en-US" sz="2800" b="0" i="0" u="none" strike="noStrike" cap="none" normalizeH="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 đo của           là?</a:t>
              </a:r>
              <a:r>
                <a:rPr kumimoji="0" lang="vi-VN" altLang="en-US" sz="2800" b="0" i="0" u="none" strike="noStrike" cap="none" normalizeH="0" baseline="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altLang="en-US" sz="2800" b="0" i="0" u="none" strike="noStrike" cap="none" normalizeH="0" baseline="0">
                <a:ln>
                  <a:noFill/>
                </a:ln>
                <a:solidFill>
                  <a:srgbClr val="3333CC"/>
                </a:solidFill>
                <a:effectLst/>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855581098"/>
                </p:ext>
              </p:extLst>
            </p:nvPr>
          </p:nvGraphicFramePr>
          <p:xfrm>
            <a:off x="3068746" y="1555441"/>
            <a:ext cx="710257" cy="383923"/>
          </p:xfrm>
          <a:graphic>
            <a:graphicData uri="http://schemas.openxmlformats.org/presentationml/2006/ole">
              <mc:AlternateContent xmlns:mc="http://schemas.openxmlformats.org/markup-compatibility/2006">
                <mc:Choice xmlns:v="urn:schemas-microsoft-com:vml" Requires="v">
                  <p:oleObj name="Equation" r:id="rId8" imgW="355320" imgH="190440" progId="Equation.DSMT4">
                    <p:embed/>
                  </p:oleObj>
                </mc:Choice>
                <mc:Fallback>
                  <p:oleObj name="Equation" r:id="rId8" imgW="355320" imgH="190440" progId="Equation.DSMT4">
                    <p:embed/>
                    <p:pic>
                      <p:nvPicPr>
                        <p:cNvPr id="0" name="Object 7"/>
                        <p:cNvPicPr>
                          <a:picLocks noChangeAspect="1" noChangeArrowheads="1"/>
                        </p:cNvPicPr>
                        <p:nvPr/>
                      </p:nvPicPr>
                      <p:blipFill>
                        <a:blip r:embed="rId9"/>
                        <a:srcRect/>
                        <a:stretch>
                          <a:fillRect/>
                        </a:stretch>
                      </p:blipFill>
                      <p:spPr bwMode="auto">
                        <a:xfrm>
                          <a:off x="3068746" y="1555441"/>
                          <a:ext cx="710257" cy="383923"/>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27838107"/>
                </p:ext>
              </p:extLst>
            </p:nvPr>
          </p:nvGraphicFramePr>
          <p:xfrm>
            <a:off x="5247774" y="1404819"/>
            <a:ext cx="949870" cy="523398"/>
          </p:xfrm>
          <a:graphic>
            <a:graphicData uri="http://schemas.openxmlformats.org/presentationml/2006/ole">
              <mc:AlternateContent xmlns:mc="http://schemas.openxmlformats.org/markup-compatibility/2006">
                <mc:Choice xmlns:v="urn:schemas-microsoft-com:vml" Requires="v">
                  <p:oleObj name="Equation" r:id="rId10" imgW="469800" imgH="253800" progId="Equation.DSMT4">
                    <p:embed/>
                  </p:oleObj>
                </mc:Choice>
                <mc:Fallback>
                  <p:oleObj name="Equation" r:id="rId10" imgW="469800" imgH="253800" progId="Equation.DSMT4">
                    <p:embed/>
                    <p:pic>
                      <p:nvPicPr>
                        <p:cNvPr id="0" name="Object 5"/>
                        <p:cNvPicPr>
                          <a:picLocks noChangeAspect="1" noChangeArrowheads="1"/>
                        </p:cNvPicPr>
                        <p:nvPr/>
                      </p:nvPicPr>
                      <p:blipFill>
                        <a:blip r:embed="rId11"/>
                        <a:srcRect/>
                        <a:stretch>
                          <a:fillRect/>
                        </a:stretch>
                      </p:blipFill>
                      <p:spPr bwMode="auto">
                        <a:xfrm>
                          <a:off x="5247774" y="1404819"/>
                          <a:ext cx="949870" cy="523398"/>
                        </a:xfrm>
                        <a:prstGeom prst="rect">
                          <a:avLst/>
                        </a:prstGeom>
                        <a:noFill/>
                      </p:spPr>
                    </p:pic>
                  </p:oleObj>
                </mc:Fallback>
              </mc:AlternateContent>
            </a:graphicData>
          </a:graphic>
        </p:graphicFrame>
      </p:grpSp>
      <p:sp>
        <p:nvSpPr>
          <p:cNvPr id="32" name="Rectangle 31"/>
          <p:cNvSpPr/>
          <p:nvPr/>
        </p:nvSpPr>
        <p:spPr>
          <a:xfrm>
            <a:off x="3423875" y="959875"/>
            <a:ext cx="3124574" cy="523220"/>
          </a:xfrm>
          <a:prstGeom prst="rect">
            <a:avLst/>
          </a:prstGeom>
        </p:spPr>
        <p:txBody>
          <a:bodyPr wrap="none">
            <a:spAutoFit/>
          </a:bodyPr>
          <a:lstStyle/>
          <a:p>
            <a:pPr algn="ctr"/>
            <a:r>
              <a:rPr lang="pt-BR"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 đáp án đúng.</a:t>
            </a:r>
            <a:endParaRPr lang="en-US" sz="2800" b="1">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Oval 33"/>
          <p:cNvSpPr/>
          <p:nvPr/>
        </p:nvSpPr>
        <p:spPr>
          <a:xfrm>
            <a:off x="4730189" y="2691638"/>
            <a:ext cx="381000" cy="379129"/>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717971" y="2595365"/>
            <a:ext cx="1302001" cy="523220"/>
            <a:chOff x="4717332" y="2600653"/>
            <a:chExt cx="1302001" cy="523220"/>
          </a:xfrm>
        </p:grpSpPr>
        <p:graphicFrame>
          <p:nvGraphicFramePr>
            <p:cNvPr id="14" name="Object 13"/>
            <p:cNvGraphicFramePr>
              <a:graphicFrameLocks noChangeAspect="1"/>
            </p:cNvGraphicFramePr>
            <p:nvPr>
              <p:extLst>
                <p:ext uri="{D42A27DB-BD31-4B8C-83A1-F6EECF244321}">
                  <p14:modId xmlns:p14="http://schemas.microsoft.com/office/powerpoint/2010/main" val="1799104667"/>
                </p:ext>
              </p:extLst>
            </p:nvPr>
          </p:nvGraphicFramePr>
          <p:xfrm>
            <a:off x="5428783" y="2705102"/>
            <a:ext cx="590550" cy="381000"/>
          </p:xfrm>
          <a:graphic>
            <a:graphicData uri="http://schemas.openxmlformats.org/presentationml/2006/ole">
              <mc:AlternateContent xmlns:mc="http://schemas.openxmlformats.org/markup-compatibility/2006">
                <mc:Choice xmlns:v="urn:schemas-microsoft-com:vml" Requires="v">
                  <p:oleObj name="Equation" r:id="rId12" imgW="291960" imgH="190440" progId="Equation.DSMT4">
                    <p:embed/>
                  </p:oleObj>
                </mc:Choice>
                <mc:Fallback>
                  <p:oleObj name="Equation" r:id="rId12" imgW="291960" imgH="190440" progId="Equation.DSMT4">
                    <p:embed/>
                    <p:pic>
                      <p:nvPicPr>
                        <p:cNvPr id="0" name="Object 3"/>
                        <p:cNvPicPr>
                          <a:picLocks noChangeAspect="1" noChangeArrowheads="1"/>
                        </p:cNvPicPr>
                        <p:nvPr/>
                      </p:nvPicPr>
                      <p:blipFill>
                        <a:blip r:embed="rId13"/>
                        <a:srcRect/>
                        <a:stretch>
                          <a:fillRect/>
                        </a:stretch>
                      </p:blipFill>
                      <p:spPr bwMode="auto">
                        <a:xfrm>
                          <a:off x="5428783" y="2705102"/>
                          <a:ext cx="590550" cy="381000"/>
                        </a:xfrm>
                        <a:prstGeom prst="rect">
                          <a:avLst/>
                        </a:prstGeom>
                        <a:noFill/>
                      </p:spPr>
                    </p:pic>
                  </p:oleObj>
                </mc:Fallback>
              </mc:AlternateContent>
            </a:graphicData>
          </a:graphic>
        </p:graphicFrame>
        <p:sp>
          <p:nvSpPr>
            <p:cNvPr id="2" name="TextBox 1"/>
            <p:cNvSpPr txBox="1"/>
            <p:nvPr/>
          </p:nvSpPr>
          <p:spPr>
            <a:xfrm>
              <a:off x="4717332" y="2600653"/>
              <a:ext cx="51328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B.</a:t>
              </a:r>
            </a:p>
          </p:txBody>
        </p:sp>
      </p:grpSp>
      <p:grpSp>
        <p:nvGrpSpPr>
          <p:cNvPr id="9" name="Group 8"/>
          <p:cNvGrpSpPr/>
          <p:nvPr/>
        </p:nvGrpSpPr>
        <p:grpSpPr>
          <a:xfrm>
            <a:off x="4701254" y="2064539"/>
            <a:ext cx="1356646" cy="523220"/>
            <a:chOff x="4701254" y="2064539"/>
            <a:chExt cx="1356646" cy="523220"/>
          </a:xfrm>
        </p:grpSpPr>
        <p:graphicFrame>
          <p:nvGraphicFramePr>
            <p:cNvPr id="13" name="Object 12"/>
            <p:cNvGraphicFramePr>
              <a:graphicFrameLocks noChangeAspect="1"/>
            </p:cNvGraphicFramePr>
            <p:nvPr>
              <p:extLst>
                <p:ext uri="{D42A27DB-BD31-4B8C-83A1-F6EECF244321}">
                  <p14:modId xmlns:p14="http://schemas.microsoft.com/office/powerpoint/2010/main" val="3909962016"/>
                </p:ext>
              </p:extLst>
            </p:nvPr>
          </p:nvGraphicFramePr>
          <p:xfrm>
            <a:off x="5426075" y="2141912"/>
            <a:ext cx="631825" cy="407988"/>
          </p:xfrm>
          <a:graphic>
            <a:graphicData uri="http://schemas.openxmlformats.org/presentationml/2006/ole">
              <mc:AlternateContent xmlns:mc="http://schemas.openxmlformats.org/markup-compatibility/2006">
                <mc:Choice xmlns:v="urn:schemas-microsoft-com:vml" Requires="v">
                  <p:oleObj name="Equation" r:id="rId14" imgW="291960" imgH="190440" progId="Equation.DSMT4">
                    <p:embed/>
                  </p:oleObj>
                </mc:Choice>
                <mc:Fallback>
                  <p:oleObj name="Equation" r:id="rId14" imgW="291960" imgH="190440" progId="Equation.DSMT4">
                    <p:embed/>
                    <p:pic>
                      <p:nvPicPr>
                        <p:cNvPr id="0" name="Object 4"/>
                        <p:cNvPicPr>
                          <a:picLocks noChangeAspect="1" noChangeArrowheads="1"/>
                        </p:cNvPicPr>
                        <p:nvPr/>
                      </p:nvPicPr>
                      <p:blipFill>
                        <a:blip r:embed="rId15"/>
                        <a:srcRect/>
                        <a:stretch>
                          <a:fillRect/>
                        </a:stretch>
                      </p:blipFill>
                      <p:spPr bwMode="auto">
                        <a:xfrm>
                          <a:off x="5426075" y="2141912"/>
                          <a:ext cx="631825" cy="407988"/>
                        </a:xfrm>
                        <a:prstGeom prst="rect">
                          <a:avLst/>
                        </a:prstGeom>
                        <a:noFill/>
                      </p:spPr>
                    </p:pic>
                  </p:oleObj>
                </mc:Fallback>
              </mc:AlternateContent>
            </a:graphicData>
          </a:graphic>
        </p:graphicFrame>
        <p:sp>
          <p:nvSpPr>
            <p:cNvPr id="25" name="TextBox 24"/>
            <p:cNvSpPr txBox="1"/>
            <p:nvPr/>
          </p:nvSpPr>
          <p:spPr>
            <a:xfrm>
              <a:off x="4701254" y="2064539"/>
              <a:ext cx="534121"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A.</a:t>
              </a:r>
            </a:p>
          </p:txBody>
        </p:sp>
      </p:grpSp>
      <p:grpSp>
        <p:nvGrpSpPr>
          <p:cNvPr id="24" name="Group 23"/>
          <p:cNvGrpSpPr/>
          <p:nvPr/>
        </p:nvGrpSpPr>
        <p:grpSpPr>
          <a:xfrm>
            <a:off x="4729079" y="3640225"/>
            <a:ext cx="1369301" cy="523220"/>
            <a:chOff x="4729079" y="3640225"/>
            <a:chExt cx="1369301" cy="523220"/>
          </a:xfrm>
        </p:grpSpPr>
        <p:graphicFrame>
          <p:nvGraphicFramePr>
            <p:cNvPr id="16" name="Object 15"/>
            <p:cNvGraphicFramePr>
              <a:graphicFrameLocks noChangeAspect="1"/>
            </p:cNvGraphicFramePr>
            <p:nvPr>
              <p:extLst>
                <p:ext uri="{D42A27DB-BD31-4B8C-83A1-F6EECF244321}">
                  <p14:modId xmlns:p14="http://schemas.microsoft.com/office/powerpoint/2010/main" val="494739332"/>
                </p:ext>
              </p:extLst>
            </p:nvPr>
          </p:nvGraphicFramePr>
          <p:xfrm>
            <a:off x="5385593" y="3746468"/>
            <a:ext cx="712787" cy="365125"/>
          </p:xfrm>
          <a:graphic>
            <a:graphicData uri="http://schemas.openxmlformats.org/presentationml/2006/ole">
              <mc:AlternateContent xmlns:mc="http://schemas.openxmlformats.org/markup-compatibility/2006">
                <mc:Choice xmlns:v="urn:schemas-microsoft-com:vml" Requires="v">
                  <p:oleObj name="Equation" r:id="rId16" imgW="368280" imgH="190440" progId="Equation.DSMT4">
                    <p:embed/>
                  </p:oleObj>
                </mc:Choice>
                <mc:Fallback>
                  <p:oleObj name="Equation" r:id="rId16" imgW="368280" imgH="190440" progId="Equation.DSMT4">
                    <p:embed/>
                    <p:pic>
                      <p:nvPicPr>
                        <p:cNvPr id="0" name="Object 1"/>
                        <p:cNvPicPr>
                          <a:picLocks noChangeAspect="1" noChangeArrowheads="1"/>
                        </p:cNvPicPr>
                        <p:nvPr/>
                      </p:nvPicPr>
                      <p:blipFill>
                        <a:blip r:embed="rId17"/>
                        <a:srcRect/>
                        <a:stretch>
                          <a:fillRect/>
                        </a:stretch>
                      </p:blipFill>
                      <p:spPr bwMode="auto">
                        <a:xfrm>
                          <a:off x="5385593" y="3746468"/>
                          <a:ext cx="712787" cy="365125"/>
                        </a:xfrm>
                        <a:prstGeom prst="rect">
                          <a:avLst/>
                        </a:prstGeom>
                        <a:noFill/>
                      </p:spPr>
                    </p:pic>
                  </p:oleObj>
                </mc:Fallback>
              </mc:AlternateContent>
            </a:graphicData>
          </a:graphic>
        </p:graphicFrame>
        <p:sp>
          <p:nvSpPr>
            <p:cNvPr id="27" name="TextBox 26"/>
            <p:cNvSpPr txBox="1"/>
            <p:nvPr/>
          </p:nvSpPr>
          <p:spPr>
            <a:xfrm>
              <a:off x="4729079" y="3640225"/>
              <a:ext cx="534121"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D.</a:t>
              </a:r>
            </a:p>
          </p:txBody>
        </p:sp>
      </p:grpSp>
      <p:grpSp>
        <p:nvGrpSpPr>
          <p:cNvPr id="23" name="Group 22"/>
          <p:cNvGrpSpPr/>
          <p:nvPr/>
        </p:nvGrpSpPr>
        <p:grpSpPr>
          <a:xfrm>
            <a:off x="4717971" y="3117005"/>
            <a:ext cx="1274608" cy="523220"/>
            <a:chOff x="4717971" y="3117005"/>
            <a:chExt cx="1274608" cy="523220"/>
          </a:xfrm>
        </p:grpSpPr>
        <p:graphicFrame>
          <p:nvGraphicFramePr>
            <p:cNvPr id="15" name="Object 14"/>
            <p:cNvGraphicFramePr>
              <a:graphicFrameLocks noChangeAspect="1"/>
            </p:cNvGraphicFramePr>
            <p:nvPr>
              <p:extLst>
                <p:ext uri="{D42A27DB-BD31-4B8C-83A1-F6EECF244321}">
                  <p14:modId xmlns:p14="http://schemas.microsoft.com/office/powerpoint/2010/main" val="2771374829"/>
                </p:ext>
              </p:extLst>
            </p:nvPr>
          </p:nvGraphicFramePr>
          <p:xfrm>
            <a:off x="5411554" y="3228960"/>
            <a:ext cx="581025" cy="374650"/>
          </p:xfrm>
          <a:graphic>
            <a:graphicData uri="http://schemas.openxmlformats.org/presentationml/2006/ole">
              <mc:AlternateContent xmlns:mc="http://schemas.openxmlformats.org/markup-compatibility/2006">
                <mc:Choice xmlns:v="urn:schemas-microsoft-com:vml" Requires="v">
                  <p:oleObj name="Equation" r:id="rId18" imgW="291960" imgH="190440" progId="Equation.DSMT4">
                    <p:embed/>
                  </p:oleObj>
                </mc:Choice>
                <mc:Fallback>
                  <p:oleObj name="Equation" r:id="rId18" imgW="291960" imgH="190440" progId="Equation.DSMT4">
                    <p:embed/>
                    <p:pic>
                      <p:nvPicPr>
                        <p:cNvPr id="0" name="Object 2"/>
                        <p:cNvPicPr>
                          <a:picLocks noChangeAspect="1" noChangeArrowheads="1"/>
                        </p:cNvPicPr>
                        <p:nvPr/>
                      </p:nvPicPr>
                      <p:blipFill>
                        <a:blip r:embed="rId19"/>
                        <a:srcRect/>
                        <a:stretch>
                          <a:fillRect/>
                        </a:stretch>
                      </p:blipFill>
                      <p:spPr bwMode="auto">
                        <a:xfrm>
                          <a:off x="5411554" y="3228960"/>
                          <a:ext cx="581025" cy="374650"/>
                        </a:xfrm>
                        <a:prstGeom prst="rect">
                          <a:avLst/>
                        </a:prstGeom>
                        <a:noFill/>
                      </p:spPr>
                    </p:pic>
                  </p:oleObj>
                </mc:Fallback>
              </mc:AlternateContent>
            </a:graphicData>
          </a:graphic>
        </p:graphicFrame>
        <p:sp>
          <p:nvSpPr>
            <p:cNvPr id="28" name="TextBox 27"/>
            <p:cNvSpPr txBox="1"/>
            <p:nvPr/>
          </p:nvSpPr>
          <p:spPr>
            <a:xfrm>
              <a:off x="4717971" y="3117005"/>
              <a:ext cx="51328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a:t>
              </a:r>
            </a:p>
          </p:txBody>
        </p:sp>
      </p:grpSp>
      <p:pic>
        <p:nvPicPr>
          <p:cNvPr id="30" name="Picture 29"/>
          <p:cNvPicPr>
            <a:picLocks noChangeAspect="1"/>
          </p:cNvPicPr>
          <p:nvPr/>
        </p:nvPicPr>
        <p:blipFill>
          <a:blip r:embed="rId20"/>
          <a:stretch>
            <a:fillRect/>
          </a:stretch>
        </p:blipFill>
        <p:spPr>
          <a:xfrm>
            <a:off x="564767" y="1939893"/>
            <a:ext cx="3609975" cy="2171700"/>
          </a:xfrm>
          <a:prstGeom prst="rect">
            <a:avLst/>
          </a:prstGeom>
        </p:spPr>
      </p:pic>
    </p:spTree>
    <p:extLst>
      <p:ext uri="{BB962C8B-B14F-4D97-AF65-F5344CB8AC3E}">
        <p14:creationId xmlns:p14="http://schemas.microsoft.com/office/powerpoint/2010/main" val="285840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34" fill="hold"/>
                                        <p:tgtEl>
                                          <p:spTgt spid="10"/>
                                        </p:tgtEl>
                                      </p:cBhvr>
                                    </p:cmd>
                                  </p:childTnLst>
                                </p:cTn>
                              </p:par>
                              <p:par>
                                <p:cTn id="7" presetID="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750" fill="hold"/>
                                        <p:tgtEl>
                                          <p:spTgt spid="6"/>
                                        </p:tgtEl>
                                        <p:attrNameLst>
                                          <p:attrName>ppt_x</p:attrName>
                                        </p:attrNameLst>
                                      </p:cBhvr>
                                      <p:tavLst>
                                        <p:tav tm="0">
                                          <p:val>
                                            <p:strVal val="#ppt_x"/>
                                          </p:val>
                                        </p:tav>
                                        <p:tav tm="100000">
                                          <p:val>
                                            <p:strVal val="#ppt_x"/>
                                          </p:val>
                                        </p:tav>
                                      </p:tavLst>
                                    </p:anim>
                                    <p:anim calcmode="lin" valueType="num">
                                      <p:cBhvr additive="base">
                                        <p:cTn id="10" dur="175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750" fill="hold"/>
                                        <p:tgtEl>
                                          <p:spTgt spid="3"/>
                                        </p:tgtEl>
                                        <p:attrNameLst>
                                          <p:attrName>ppt_x</p:attrName>
                                        </p:attrNameLst>
                                      </p:cBhvr>
                                      <p:tavLst>
                                        <p:tav tm="0">
                                          <p:val>
                                            <p:strVal val="#ppt_x"/>
                                          </p:val>
                                        </p:tav>
                                        <p:tav tm="100000">
                                          <p:val>
                                            <p:strVal val="#ppt_x"/>
                                          </p:val>
                                        </p:tav>
                                      </p:tavLst>
                                    </p:anim>
                                    <p:anim calcmode="lin" valueType="num">
                                      <p:cBhvr additive="base">
                                        <p:cTn id="14" dur="175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750" fill="hold"/>
                                        <p:tgtEl>
                                          <p:spTgt spid="5"/>
                                        </p:tgtEl>
                                        <p:attrNameLst>
                                          <p:attrName>ppt_x</p:attrName>
                                        </p:attrNameLst>
                                      </p:cBhvr>
                                      <p:tavLst>
                                        <p:tav tm="0">
                                          <p:val>
                                            <p:strVal val="#ppt_x"/>
                                          </p:val>
                                        </p:tav>
                                        <p:tav tm="100000">
                                          <p:val>
                                            <p:strVal val="#ppt_x"/>
                                          </p:val>
                                        </p:tav>
                                      </p:tavLst>
                                    </p:anim>
                                    <p:anim calcmode="lin" valueType="num">
                                      <p:cBhvr additive="base">
                                        <p:cTn id="18" dur="175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750" fill="hold"/>
                                        <p:tgtEl>
                                          <p:spTgt spid="4"/>
                                        </p:tgtEl>
                                        <p:attrNameLst>
                                          <p:attrName>ppt_x</p:attrName>
                                        </p:attrNameLst>
                                      </p:cBhvr>
                                      <p:tavLst>
                                        <p:tav tm="0">
                                          <p:val>
                                            <p:strVal val="#ppt_x"/>
                                          </p:val>
                                        </p:tav>
                                        <p:tav tm="100000">
                                          <p:val>
                                            <p:strVal val="#ppt_x"/>
                                          </p:val>
                                        </p:tav>
                                      </p:tavLst>
                                    </p:anim>
                                    <p:anim calcmode="lin" valueType="num">
                                      <p:cBhvr additive="base">
                                        <p:cTn id="22" dur="1750" fill="hold"/>
                                        <p:tgtEl>
                                          <p:spTgt spid="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750" fill="hold"/>
                                        <p:tgtEl>
                                          <p:spTgt spid="7"/>
                                        </p:tgtEl>
                                        <p:attrNameLst>
                                          <p:attrName>ppt_x</p:attrName>
                                        </p:attrNameLst>
                                      </p:cBhvr>
                                      <p:tavLst>
                                        <p:tav tm="0">
                                          <p:val>
                                            <p:strVal val="#ppt_x"/>
                                          </p:val>
                                        </p:tav>
                                        <p:tav tm="100000">
                                          <p:val>
                                            <p:strVal val="#ppt_x"/>
                                          </p:val>
                                        </p:tav>
                                      </p:tavLst>
                                    </p:anim>
                                    <p:anim calcmode="lin" valueType="num">
                                      <p:cBhvr additive="base">
                                        <p:cTn id="26" dur="175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10"/>
                </p:tgtEl>
              </p:cMediaNode>
            </p:audio>
          </p:childTnLst>
        </p:cTn>
      </p:par>
    </p:tnLst>
    <p:bldLst>
      <p:bldP spid="6" grpId="0" animBg="1"/>
      <p:bldP spid="7" grpId="0"/>
      <p:bldP spid="8" grpId="0"/>
      <p:bldP spid="32" grpId="0"/>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944794" y="0"/>
            <a:ext cx="1683098" cy="492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n 2">
            <a:extLst>
              <a:ext uri="{FF2B5EF4-FFF2-40B4-BE49-F238E27FC236}">
                <a16:creationId xmlns:a16="http://schemas.microsoft.com/office/drawing/2014/main" id="{6437E96C-B4D7-4CA6-90EE-43A5C748EF9C}"/>
              </a:ext>
            </a:extLst>
          </p:cNvPr>
          <p:cNvSpPr/>
          <p:nvPr/>
        </p:nvSpPr>
        <p:spPr>
          <a:xfrm>
            <a:off x="416726" y="580526"/>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grpSp>
        <p:nvGrpSpPr>
          <p:cNvPr id="5" name="Group 4"/>
          <p:cNvGrpSpPr/>
          <p:nvPr/>
        </p:nvGrpSpPr>
        <p:grpSpPr>
          <a:xfrm>
            <a:off x="3810000" y="1846577"/>
            <a:ext cx="5334000" cy="553998"/>
            <a:chOff x="3810000" y="1846577"/>
            <a:chExt cx="5334000" cy="553998"/>
          </a:xfrm>
        </p:grpSpPr>
        <p:sp>
          <p:nvSpPr>
            <p:cNvPr id="2" name="Rectangle 1"/>
            <p:cNvSpPr/>
            <p:nvPr/>
          </p:nvSpPr>
          <p:spPr>
            <a:xfrm>
              <a:off x="3810000" y="1846577"/>
              <a:ext cx="4953000" cy="553998"/>
            </a:xfrm>
            <a:prstGeom prst="rect">
              <a:avLst/>
            </a:prstGeom>
            <a:solidFill>
              <a:srgbClr val="FFFF00">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12FD0D-3345-4D97-BED4-5A0590056D2D}"/>
                </a:ext>
              </a:extLst>
            </p:cNvPr>
            <p:cNvSpPr txBox="1"/>
            <p:nvPr/>
          </p:nvSpPr>
          <p:spPr>
            <a:xfrm>
              <a:off x="3810000" y="1846577"/>
              <a:ext cx="5334000" cy="553998"/>
            </a:xfrm>
            <a:prstGeom prst="rect">
              <a:avLst/>
            </a:prstGeom>
            <a:noFill/>
          </p:spPr>
          <p:txBody>
            <a:bodyPr wrap="square">
              <a:spAutoFit/>
            </a:bodyPr>
            <a:lstStyle/>
            <a:p>
              <a:r>
                <a:rPr lang="en-US" sz="3000" b="1">
                  <a:solidFill>
                    <a:srgbClr val="FF0000"/>
                  </a:solidFill>
                  <a:latin typeface="Times New Roman" panose="02020603050405020304" pitchFamily="18" charset="0"/>
                  <a:ea typeface="Calibri" panose="020F0502020204030204" pitchFamily="34" charset="0"/>
                </a:rPr>
                <a:t>HÌNH THÀNH KIẾN THỨC</a:t>
              </a:r>
              <a:endParaRPr lang="en-US" sz="3000" dirty="0">
                <a:solidFill>
                  <a:prstClr val="black"/>
                </a:solidFill>
              </a:endParaRPr>
            </a:p>
          </p:txBody>
        </p:sp>
      </p:gr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75" y="1133475"/>
            <a:ext cx="5962650" cy="2876550"/>
          </a:xfrm>
          <a:prstGeom prst="rect">
            <a:avLst/>
          </a:prstGeom>
        </p:spPr>
      </p:pic>
    </p:spTree>
    <p:extLst>
      <p:ext uri="{BB962C8B-B14F-4D97-AF65-F5344CB8AC3E}">
        <p14:creationId xmlns:p14="http://schemas.microsoft.com/office/powerpoint/2010/main" val="3721313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790950"/>
            <a:ext cx="17526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ordArt 51">
            <a:extLst>
              <a:ext uri="{FF2B5EF4-FFF2-40B4-BE49-F238E27FC236}">
                <a16:creationId xmlns:a16="http://schemas.microsoft.com/office/drawing/2014/main" id="{B36C478D-CA53-4958-94CA-852F29E2CEFC}"/>
              </a:ext>
            </a:extLst>
          </p:cNvPr>
          <p:cNvSpPr>
            <a:spLocks noChangeArrowheads="1" noChangeShapeType="1" noTextEdit="1"/>
          </p:cNvSpPr>
          <p:nvPr/>
        </p:nvSpPr>
        <p:spPr bwMode="auto">
          <a:xfrm>
            <a:off x="838200" y="-2425"/>
            <a:ext cx="7544885" cy="441357"/>
          </a:xfrm>
          <a:prstGeom prst="rect">
            <a:avLst/>
          </a:prstGeom>
        </p:spPr>
        <p:txBody>
          <a:bodyPr wrap="none" fromWordArt="1">
            <a:prstTxWarp prst="textPlain">
              <a:avLst>
                <a:gd name="adj" fmla="val 50000"/>
              </a:avLst>
            </a:prstTxWarp>
          </a:bodyPr>
          <a:lstStyle/>
          <a:p>
            <a:pPr algn="ct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Tiết …, Bài </a:t>
            </a:r>
            <a:r>
              <a:rPr lang="en-US" sz="6000" b="1" kern="1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3</a:t>
            </a: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 HAI ĐƯỜNG THẲNG SONG SONG </a:t>
            </a:r>
            <a:endParaRPr lang="en-US" sz="6000" b="1" dirty="0">
              <a:solidFill>
                <a:srgbClr val="FF0000"/>
              </a:solidFill>
              <a:latin typeface="Times New Roman" pitchFamily="18" charset="0"/>
              <a:cs typeface="Times New Roman" pitchFamily="18" charset="0"/>
            </a:endParaRPr>
          </a:p>
        </p:txBody>
      </p:sp>
      <p:sp>
        <p:nvSpPr>
          <p:cNvPr id="5" name="Rectangle 4"/>
          <p:cNvSpPr/>
          <p:nvPr/>
        </p:nvSpPr>
        <p:spPr>
          <a:xfrm>
            <a:off x="9158" y="302406"/>
            <a:ext cx="1412566" cy="572593"/>
          </a:xfrm>
          <a:prstGeom prst="rect">
            <a:avLst/>
          </a:prstGeom>
        </p:spPr>
        <p:txBody>
          <a:bodyPr wrap="none">
            <a:spAutoFit/>
          </a:bodyPr>
          <a:lstStyle/>
          <a:p>
            <a:pPr>
              <a:lnSpc>
                <a:spcPct val="120000"/>
              </a:lnSpc>
              <a:spcAft>
                <a:spcPts val="800"/>
              </a:spcAft>
            </a:pPr>
            <a:r>
              <a:rPr lang="nl-NL" sz="2800" b="1">
                <a:latin typeface="Times New Roman" panose="02020603050405020304" pitchFamily="18" charset="0"/>
                <a:ea typeface="Calibri" panose="020F0502020204030204" pitchFamily="34" charset="0"/>
                <a:cs typeface="Times New Roman" panose="02020603050405020304" pitchFamily="18" charset="0"/>
              </a:rPr>
              <a:t>Bài </a:t>
            </a:r>
            <a:r>
              <a:rPr lang="en-US" sz="2800" b="1">
                <a:latin typeface="Times New Roman" panose="02020603050405020304" pitchFamily="18" charset="0"/>
                <a:ea typeface="Calibri" panose="020F0502020204030204" pitchFamily="34" charset="0"/>
                <a:cs typeface="Times New Roman" panose="02020603050405020304" pitchFamily="18" charset="0"/>
              </a:rPr>
              <a:t>tập</a:t>
            </a:r>
            <a:r>
              <a:rPr lang="vi-VN" sz="2800" b="1">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7620000" y="4016744"/>
            <a:ext cx="1524000" cy="1126756"/>
            <a:chOff x="2593600" y="1428751"/>
            <a:chExt cx="3433139" cy="3433139"/>
          </a:xfrm>
        </p:grpSpPr>
        <p:pic>
          <p:nvPicPr>
            <p:cNvPr id="7" name="Picture 6"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4084" y="1457353"/>
              <a:ext cx="2748412" cy="2748413"/>
            </a:xfrm>
            <a:prstGeom prst="rect">
              <a:avLst/>
            </a:prstGeom>
          </p:spPr>
        </p:pic>
      </p:grpSp>
      <p:sp>
        <p:nvSpPr>
          <p:cNvPr id="9" name="Rectangle 8"/>
          <p:cNvSpPr/>
          <p:nvPr/>
        </p:nvSpPr>
        <p:spPr>
          <a:xfrm>
            <a:off x="28880" y="770512"/>
            <a:ext cx="9115120" cy="3858107"/>
          </a:xfrm>
          <a:prstGeom prst="rect">
            <a:avLst/>
          </a:prstGeom>
        </p:spPr>
        <p:txBody>
          <a:bodyPr wrap="square">
            <a:spAutoFit/>
          </a:bodyPr>
          <a:lstStyle/>
          <a:p>
            <a:pPr algn="just">
              <a:lnSpc>
                <a:spcPct val="110000"/>
              </a:lnSpc>
              <a:tabLst>
                <a:tab pos="18034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a) Dùng “dây dọi” kiểm tra chiếc tủ hoặc các bức tranh treo trên tường lớp học xem có bị nghiêng lệch hay không.</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tabLst>
                <a:tab pos="180340" algn="l"/>
              </a:tabLst>
            </a:pPr>
            <a:r>
              <a:rPr lang="en-US" sz="2800" i="1" u="sng">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Chú ý</a:t>
            </a:r>
            <a:r>
              <a:rPr lang="en-US" sz="2800" i="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a:solidFill>
                  <a:srgbClr val="33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Nếu mép bên của chiếc tủ (hoặc mép bên của bức tranh) song song với sợi dây dọi thì chứng tỏ chiếc tủ đã kê ngay ngắn, bức tranh treo không bị lệch.</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tabLst>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r>
              <a:rPr lang="en-US" sz="2800" b="1">
                <a:latin typeface="Times New Roman" panose="02020603050405020304" pitchFamily="18" charset="0"/>
                <a:ea typeface="Calibri" panose="020F0502020204030204" pitchFamily="34" charset="0"/>
                <a:cs typeface="Times New Roman" panose="02020603050405020304" pitchFamily="18" charset="0"/>
              </a:rPr>
              <a:t>Giải thích: </a:t>
            </a:r>
            <a:r>
              <a:rPr lang="en-US" sz="2800">
                <a:latin typeface="Times New Roman" panose="02020603050405020304" pitchFamily="18" charset="0"/>
                <a:ea typeface="Calibri" panose="020F0502020204030204" pitchFamily="34" charset="0"/>
                <a:cs typeface="Times New Roman" panose="02020603050405020304" pitchFamily="18" charset="0"/>
              </a:rPr>
              <a:t>Vì sao mép bên của chiếc tủ (hoặc mép bên của bức tranh) song song với sợi dây dọi thì chứng tỏ chiếc tủ đã kê ngay ngắn, bức tranh treo không bị lệch?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Digit 180"/>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4507452"/>
            <a:ext cx="1157750" cy="63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1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790950"/>
            <a:ext cx="17526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ordArt 51">
            <a:extLst>
              <a:ext uri="{FF2B5EF4-FFF2-40B4-BE49-F238E27FC236}">
                <a16:creationId xmlns:a16="http://schemas.microsoft.com/office/drawing/2014/main" id="{B36C478D-CA53-4958-94CA-852F29E2CEFC}"/>
              </a:ext>
            </a:extLst>
          </p:cNvPr>
          <p:cNvSpPr>
            <a:spLocks noChangeArrowheads="1" noChangeShapeType="1" noTextEdit="1"/>
          </p:cNvSpPr>
          <p:nvPr/>
        </p:nvSpPr>
        <p:spPr bwMode="auto">
          <a:xfrm>
            <a:off x="838200" y="-2425"/>
            <a:ext cx="7544885" cy="441357"/>
          </a:xfrm>
          <a:prstGeom prst="rect">
            <a:avLst/>
          </a:prstGeom>
        </p:spPr>
        <p:txBody>
          <a:bodyPr wrap="none" fromWordArt="1">
            <a:prstTxWarp prst="textPlain">
              <a:avLst>
                <a:gd name="adj" fmla="val 50000"/>
              </a:avLst>
            </a:prstTxWarp>
          </a:bodyPr>
          <a:lstStyle/>
          <a:p>
            <a:pPr algn="ct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Tiết …, Bài </a:t>
            </a:r>
            <a:r>
              <a:rPr lang="en-US" sz="6000" b="1" kern="1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3</a:t>
            </a: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 HAI ĐƯỜNG THẲNG SONG SONG </a:t>
            </a:r>
            <a:endParaRPr lang="en-US" sz="6000" b="1" dirty="0">
              <a:solidFill>
                <a:srgbClr val="FF0000"/>
              </a:solidFill>
              <a:latin typeface="Times New Roman" pitchFamily="18" charset="0"/>
              <a:cs typeface="Times New Roman" pitchFamily="18" charset="0"/>
            </a:endParaRPr>
          </a:p>
        </p:txBody>
      </p:sp>
      <p:sp>
        <p:nvSpPr>
          <p:cNvPr id="5" name="Rectangle 4"/>
          <p:cNvSpPr/>
          <p:nvPr/>
        </p:nvSpPr>
        <p:spPr>
          <a:xfrm>
            <a:off x="2286000" y="499855"/>
            <a:ext cx="4081567" cy="609398"/>
          </a:xfrm>
          <a:prstGeom prst="rect">
            <a:avLst/>
          </a:prstGeom>
        </p:spPr>
        <p:txBody>
          <a:bodyPr wrap="none">
            <a:spAutoFit/>
          </a:bodyPr>
          <a:lstStyle/>
          <a:p>
            <a:pPr>
              <a:lnSpc>
                <a:spcPct val="120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Sự kì diệu của “Dây Dọi”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7620000" y="4016744"/>
            <a:ext cx="1524000" cy="1126756"/>
            <a:chOff x="2593600" y="1428751"/>
            <a:chExt cx="3433139" cy="3433139"/>
          </a:xfrm>
        </p:grpSpPr>
        <p:pic>
          <p:nvPicPr>
            <p:cNvPr id="7" name="Picture 6"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4084" y="1457353"/>
              <a:ext cx="2748412" cy="2748413"/>
            </a:xfrm>
            <a:prstGeom prst="rect">
              <a:avLst/>
            </a:prstGeom>
          </p:spPr>
        </p:pic>
      </p:grpSp>
      <p:sp>
        <p:nvSpPr>
          <p:cNvPr id="4" name="Rectangle 3"/>
          <p:cNvSpPr/>
          <p:nvPr/>
        </p:nvSpPr>
        <p:spPr>
          <a:xfrm>
            <a:off x="305342" y="1170176"/>
            <a:ext cx="8610600" cy="2677656"/>
          </a:xfrm>
          <a:prstGeom prst="rect">
            <a:avLst/>
          </a:prstGeom>
        </p:spPr>
        <p:txBody>
          <a:bodyPr wrap="square">
            <a:spAutoFit/>
          </a:bodyPr>
          <a:lstStyle/>
          <a:p>
            <a:pPr algn="just"/>
            <a:r>
              <a:rPr lang="en-US" sz="2800">
                <a:latin typeface="Times New Roman" panose="02020603050405020304" pitchFamily="18" charset="0"/>
                <a:ea typeface="Calibri" panose="020F0502020204030204" pitchFamily="34" charset="0"/>
              </a:rPr>
              <a:t>	Sợi dây dọi luôn vuông góc với (mặt đất) phương nằm ngang, tức là tủ được kê thẳng đứng. </a:t>
            </a:r>
          </a:p>
          <a:p>
            <a:pPr algn="just"/>
            <a:r>
              <a:rPr lang="en-US" sz="2800">
                <a:latin typeface="Times New Roman" panose="02020603050405020304" pitchFamily="18" charset="0"/>
                <a:ea typeface="Calibri" panose="020F0502020204030204" pitchFamily="34" charset="0"/>
              </a:rPr>
              <a:t>	Cũng giống thế, hai mép bên của bức tranh là dọc theo phương thẳng đứng thì hai mép trên và dưới của bức tranh sẽ nằm ngang (song song với nhau), bức tranh treo không bị lệch.</a:t>
            </a:r>
            <a:endParaRPr lang="en-US" sz="2800"/>
          </a:p>
        </p:txBody>
      </p:sp>
    </p:spTree>
    <p:extLst>
      <p:ext uri="{BB962C8B-B14F-4D97-AF65-F5344CB8AC3E}">
        <p14:creationId xmlns:p14="http://schemas.microsoft.com/office/powerpoint/2010/main" val="60472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52593" y="3257550"/>
            <a:ext cx="2191407" cy="1885950"/>
          </a:xfrm>
          <a:prstGeom prst="rect">
            <a:avLst/>
          </a:prstGeom>
        </p:spPr>
      </p:pic>
      <p:sp>
        <p:nvSpPr>
          <p:cNvPr id="5" name="TextBox 5"/>
          <p:cNvSpPr txBox="1"/>
          <p:nvPr/>
        </p:nvSpPr>
        <p:spPr>
          <a:xfrm>
            <a:off x="2438400" y="57692"/>
            <a:ext cx="51816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HƯỚNG DẪN TỰ HỌC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61949" y="642467"/>
            <a:ext cx="8477251" cy="1815882"/>
          </a:xfrm>
          <a:prstGeom prst="rect">
            <a:avLst/>
          </a:prstGeom>
        </p:spPr>
        <p:txBody>
          <a:bodyPr wrap="square">
            <a:spAutoFit/>
          </a:bodyPr>
          <a:lstStyle/>
          <a:p>
            <a:pPr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nl-NL" sz="2800">
                <a:latin typeface="Times New Roman" panose="02020603050405020304" pitchFamily="18" charset="0"/>
                <a:ea typeface="Calibri" panose="020F0502020204030204" pitchFamily="34" charset="0"/>
                <a:cs typeface="Times New Roman" panose="02020603050405020304" pitchFamily="18" charset="0"/>
              </a:rPr>
              <a:t>Học thuộc tính chất của hai đường thẳng song song.</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nl-NL" sz="2800">
                <a:latin typeface="Times New Roman" panose="02020603050405020304" pitchFamily="18" charset="0"/>
                <a:ea typeface="Calibri" panose="020F0502020204030204" pitchFamily="34" charset="0"/>
                <a:cs typeface="Times New Roman" panose="02020603050405020304" pitchFamily="18" charset="0"/>
              </a:rPr>
              <a:t>- Xem lại các bài tập đã chữa.</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r>
              <a:rPr lang="nl-NL" sz="2800">
                <a:latin typeface="Times New Roman" panose="02020603050405020304" pitchFamily="18" charset="0"/>
                <a:ea typeface="Calibri" panose="020F0502020204030204" pitchFamily="34" charset="0"/>
                <a:cs typeface="Times New Roman" panose="02020603050405020304" pitchFamily="18" charset="0"/>
              </a:rPr>
              <a:t>- Làm BTVN: </a:t>
            </a:r>
            <a:r>
              <a:rPr lang="nl-NL" sz="2800">
                <a:latin typeface="Times New Roman" panose="02020603050405020304" pitchFamily="18" charset="0"/>
                <a:ea typeface="Calibri" panose="020F0502020204030204" pitchFamily="34" charset="0"/>
              </a:rPr>
              <a:t>Tính số đo           có trong hình vẽ sau:</a:t>
            </a:r>
            <a:endParaRPr lang="en-US" sz="2800"/>
          </a:p>
          <a:p>
            <a:pPr algn="just">
              <a:spcAft>
                <a:spcPts val="0"/>
              </a:spcAft>
            </a:pPr>
            <a:r>
              <a:rPr lang="nl-NL" sz="2800">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273303303"/>
              </p:ext>
            </p:extLst>
          </p:nvPr>
        </p:nvGraphicFramePr>
        <p:xfrm>
          <a:off x="4094287" y="1527894"/>
          <a:ext cx="1012574" cy="506287"/>
        </p:xfrm>
        <a:graphic>
          <a:graphicData uri="http://schemas.openxmlformats.org/presentationml/2006/ole">
            <mc:AlternateContent xmlns:mc="http://schemas.openxmlformats.org/markup-compatibility/2006">
              <mc:Choice xmlns:v="urn:schemas-microsoft-com:vml" Requires="v">
                <p:oleObj name="Equation" r:id="rId3" imgW="457200" imgH="228600" progId="Equation.DSMT4">
                  <p:embed/>
                </p:oleObj>
              </mc:Choice>
              <mc:Fallback>
                <p:oleObj name="Equation" r:id="rId3" imgW="457200" imgH="228600" progId="Equation.DSMT4">
                  <p:embed/>
                  <p:pic>
                    <p:nvPicPr>
                      <p:cNvPr id="0" name=""/>
                      <p:cNvPicPr/>
                      <p:nvPr/>
                    </p:nvPicPr>
                    <p:blipFill>
                      <a:blip r:embed="rId4"/>
                      <a:stretch>
                        <a:fillRect/>
                      </a:stretch>
                    </p:blipFill>
                    <p:spPr>
                      <a:xfrm>
                        <a:off x="4094287" y="1527894"/>
                        <a:ext cx="1012574" cy="506287"/>
                      </a:xfrm>
                      <a:prstGeom prst="rect">
                        <a:avLst/>
                      </a:prstGeom>
                    </p:spPr>
                  </p:pic>
                </p:oleObj>
              </mc:Fallback>
            </mc:AlternateContent>
          </a:graphicData>
        </a:graphic>
      </p:graphicFrame>
      <p:pic>
        <p:nvPicPr>
          <p:cNvPr id="18" name="Picture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2114550"/>
            <a:ext cx="3810000" cy="278945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7"/>
          <p:cNvSpPr>
            <a:spLocks noChangeArrowheads="1"/>
          </p:cNvSpPr>
          <p:nvPr/>
        </p:nvSpPr>
        <p:spPr bwMode="auto">
          <a:xfrm>
            <a:off x="4429991" y="2546147"/>
            <a:ext cx="4600940" cy="107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Bef>
                <a:spcPct val="0"/>
              </a:spcBef>
              <a:spcAft>
                <a:spcPct val="0"/>
              </a:spcAft>
              <a:buClrTx/>
              <a:buSzTx/>
              <a:buFontTx/>
              <a:buNone/>
              <a:tabLst/>
            </a:pPr>
            <a:r>
              <a:rPr lang="en-US" altLang="en-US" sz="2800">
                <a:latin typeface="Times New Roman" panose="02020603050405020304" pitchFamily="18" charset="0"/>
                <a:ea typeface="Calibri" panose="020F0502020204030204" pitchFamily="34" charset="0"/>
                <a:cs typeface="Times New Roman" panose="02020603050405020304" pitchFamily="18" charset="0"/>
              </a:rPr>
              <a:t>+          và          </a:t>
            </a: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 quan hệ gì?</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4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Tìm          ? Tìm</a:t>
            </a:r>
            <a:r>
              <a:rPr kumimoji="0" lang="en-US" altLang="en-US" sz="2800" b="0" i="0" u="none" strike="noStrike" cap="none" normalizeH="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4419600" y="1530099"/>
            <a:ext cx="4511171" cy="103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Bef>
                <a:spcPct val="0"/>
              </a:spcBef>
              <a:spcAft>
                <a:spcPct val="0"/>
              </a:spcAft>
              <a:buClrTx/>
              <a:buSzTx/>
              <a:buFontTx/>
              <a:buNone/>
              <a:tabLst/>
            </a:pPr>
            <a:r>
              <a:rPr lang="en-US" altLang="en-US" sz="2800">
                <a:latin typeface="Times New Roman" panose="02020603050405020304" pitchFamily="18" charset="0"/>
                <a:ea typeface="Calibri" panose="020F0502020204030204" pitchFamily="34" charset="0"/>
                <a:cs typeface="Times New Roman" panose="02020603050405020304" pitchFamily="18" charset="0"/>
              </a:rPr>
              <a:t>+         và          </a:t>
            </a: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 quan hệ gì?</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4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Tìm           ? Tìm</a:t>
            </a:r>
            <a:r>
              <a:rPr kumimoji="0" lang="en-US" altLang="en-US" sz="2800" b="0" i="0" u="none" strike="noStrike" cap="none" normalizeH="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52593" y="3257550"/>
            <a:ext cx="2191407" cy="1885950"/>
          </a:xfrm>
          <a:prstGeom prst="rect">
            <a:avLst/>
          </a:prstGeom>
        </p:spPr>
      </p:pic>
      <p:sp>
        <p:nvSpPr>
          <p:cNvPr id="5" name="TextBox 5"/>
          <p:cNvSpPr txBox="1"/>
          <p:nvPr/>
        </p:nvSpPr>
        <p:spPr>
          <a:xfrm>
            <a:off x="2438400" y="57692"/>
            <a:ext cx="51816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HƯỚNG DẪN TỰ HỌC</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922" y="952120"/>
            <a:ext cx="3810000" cy="2789458"/>
          </a:xfrm>
          <a:prstGeom prst="rect">
            <a:avLst/>
          </a:prstGeom>
          <a:noFill/>
          <a:ln>
            <a:noFill/>
          </a:ln>
        </p:spPr>
      </p:pic>
      <p:graphicFrame>
        <p:nvGraphicFramePr>
          <p:cNvPr id="3" name="Object 2"/>
          <p:cNvGraphicFramePr>
            <a:graphicFrameLocks noChangeAspect="1"/>
          </p:cNvGraphicFramePr>
          <p:nvPr>
            <p:extLst>
              <p:ext uri="{D42A27DB-BD31-4B8C-83A1-F6EECF244321}">
                <p14:modId xmlns:p14="http://schemas.microsoft.com/office/powerpoint/2010/main" val="3340410162"/>
              </p:ext>
            </p:extLst>
          </p:nvPr>
        </p:nvGraphicFramePr>
        <p:xfrm>
          <a:off x="4741393" y="1494390"/>
          <a:ext cx="708625" cy="466655"/>
        </p:xfrm>
        <a:graphic>
          <a:graphicData uri="http://schemas.openxmlformats.org/presentationml/2006/ole">
            <mc:AlternateContent xmlns:mc="http://schemas.openxmlformats.org/markup-compatibility/2006">
              <mc:Choice xmlns:v="urn:schemas-microsoft-com:vml" Requires="v">
                <p:oleObj name="Equation" r:id="rId4" imgW="393529" imgH="253890" progId="Equation.DSMT4">
                  <p:embed/>
                </p:oleObj>
              </mc:Choice>
              <mc:Fallback>
                <p:oleObj name="Equation" r:id="rId4" imgW="393529" imgH="25389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393" y="1494390"/>
                        <a:ext cx="708625" cy="466655"/>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29147076"/>
              </p:ext>
            </p:extLst>
          </p:nvPr>
        </p:nvGraphicFramePr>
        <p:xfrm>
          <a:off x="5885368" y="1516783"/>
          <a:ext cx="789817" cy="473891"/>
        </p:xfrm>
        <a:graphic>
          <a:graphicData uri="http://schemas.openxmlformats.org/presentationml/2006/ole">
            <mc:AlternateContent xmlns:mc="http://schemas.openxmlformats.org/markup-compatibility/2006">
              <mc:Choice xmlns:v="urn:schemas-microsoft-com:vml" Requires="v">
                <p:oleObj name="Equation" r:id="rId6" imgW="431613" imgH="253890" progId="Equation.DSMT4">
                  <p:embed/>
                </p:oleObj>
              </mc:Choice>
              <mc:Fallback>
                <p:oleObj name="Equation" r:id="rId6" imgW="431613" imgH="25389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5368" y="1516783"/>
                        <a:ext cx="789817" cy="473891"/>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52919223"/>
              </p:ext>
            </p:extLst>
          </p:nvPr>
        </p:nvGraphicFramePr>
        <p:xfrm>
          <a:off x="5450018" y="1993334"/>
          <a:ext cx="798382" cy="479029"/>
        </p:xfrm>
        <a:graphic>
          <a:graphicData uri="http://schemas.openxmlformats.org/presentationml/2006/ole">
            <mc:AlternateContent xmlns:mc="http://schemas.openxmlformats.org/markup-compatibility/2006">
              <mc:Choice xmlns:v="urn:schemas-microsoft-com:vml" Requires="v">
                <p:oleObj name="Equation" r:id="rId8" imgW="431613" imgH="253890" progId="Equation.DSMT4">
                  <p:embed/>
                </p:oleObj>
              </mc:Choice>
              <mc:Fallback>
                <p:oleObj name="Equation" r:id="rId8" imgW="431613" imgH="253890"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0018" y="1993334"/>
                        <a:ext cx="798382" cy="479029"/>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44819522"/>
              </p:ext>
            </p:extLst>
          </p:nvPr>
        </p:nvGraphicFramePr>
        <p:xfrm>
          <a:off x="7225331" y="1993334"/>
          <a:ext cx="798382" cy="479029"/>
        </p:xfrm>
        <a:graphic>
          <a:graphicData uri="http://schemas.openxmlformats.org/presentationml/2006/ole">
            <mc:AlternateContent xmlns:mc="http://schemas.openxmlformats.org/markup-compatibility/2006">
              <mc:Choice xmlns:v="urn:schemas-microsoft-com:vml" Requires="v">
                <p:oleObj name="Equation" r:id="rId10" imgW="431613" imgH="253890" progId="Equation.DSMT4">
                  <p:embed/>
                </p:oleObj>
              </mc:Choice>
              <mc:Fallback>
                <p:oleObj name="Equation" r:id="rId10" imgW="431613" imgH="253890"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331" y="1993334"/>
                        <a:ext cx="798382" cy="479029"/>
                      </a:xfrm>
                      <a:prstGeom prst="rect">
                        <a:avLst/>
                      </a:prstGeom>
                      <a:noFill/>
                    </p:spPr>
                  </p:pic>
                </p:oleObj>
              </mc:Fallback>
            </mc:AlternateContent>
          </a:graphicData>
        </a:graphic>
      </p:graphicFrame>
      <p:sp>
        <p:nvSpPr>
          <p:cNvPr id="8" name="Rectangle 5"/>
          <p:cNvSpPr>
            <a:spLocks noChangeArrowheads="1"/>
          </p:cNvSpPr>
          <p:nvPr/>
        </p:nvSpPr>
        <p:spPr bwMode="auto">
          <a:xfrm>
            <a:off x="4800600" y="952120"/>
            <a:ext cx="21098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Hướng dẫn:</a:t>
            </a:r>
            <a:r>
              <a:rPr kumimoji="0" lang="en-US"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1994383249"/>
              </p:ext>
            </p:extLst>
          </p:nvPr>
        </p:nvGraphicFramePr>
        <p:xfrm>
          <a:off x="4737707" y="2535586"/>
          <a:ext cx="814254" cy="511275"/>
        </p:xfrm>
        <a:graphic>
          <a:graphicData uri="http://schemas.openxmlformats.org/presentationml/2006/ole">
            <mc:AlternateContent xmlns:mc="http://schemas.openxmlformats.org/markup-compatibility/2006">
              <mc:Choice xmlns:v="urn:schemas-microsoft-com:vml" Requires="v">
                <p:oleObj name="Equation" r:id="rId11" imgW="406048" imgH="253780" progId="Equation.DSMT4">
                  <p:embed/>
                </p:oleObj>
              </mc:Choice>
              <mc:Fallback>
                <p:oleObj name="Equation" r:id="rId11" imgW="406048" imgH="253780" progId="Equation.DSMT4">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37707" y="2535586"/>
                        <a:ext cx="814254" cy="511275"/>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096699438"/>
              </p:ext>
            </p:extLst>
          </p:nvPr>
        </p:nvGraphicFramePr>
        <p:xfrm>
          <a:off x="7178751" y="3059589"/>
          <a:ext cx="826091" cy="495655"/>
        </p:xfrm>
        <a:graphic>
          <a:graphicData uri="http://schemas.openxmlformats.org/presentationml/2006/ole">
            <mc:AlternateContent xmlns:mc="http://schemas.openxmlformats.org/markup-compatibility/2006">
              <mc:Choice xmlns:v="urn:schemas-microsoft-com:vml" Requires="v">
                <p:oleObj name="Equation" r:id="rId13" imgW="431613" imgH="253890" progId="Equation.DSMT4">
                  <p:embed/>
                </p:oleObj>
              </mc:Choice>
              <mc:Fallback>
                <p:oleObj name="Equation" r:id="rId13" imgW="431613" imgH="253890" progId="Equation.DSMT4">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78751" y="3059589"/>
                        <a:ext cx="826091" cy="495655"/>
                      </a:xfrm>
                      <a:prstGeom prst="rect">
                        <a:avLst/>
                      </a:prstGeom>
                      <a:noFill/>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805220044"/>
              </p:ext>
            </p:extLst>
          </p:nvPr>
        </p:nvGraphicFramePr>
        <p:xfrm>
          <a:off x="6000665" y="2541016"/>
          <a:ext cx="789817" cy="473891"/>
        </p:xfrm>
        <a:graphic>
          <a:graphicData uri="http://schemas.openxmlformats.org/presentationml/2006/ole">
            <mc:AlternateContent xmlns:mc="http://schemas.openxmlformats.org/markup-compatibility/2006">
              <mc:Choice xmlns:v="urn:schemas-microsoft-com:vml" Requires="v">
                <p:oleObj name="Equation" r:id="rId15" imgW="431613" imgH="253890" progId="Equation.DSMT4">
                  <p:embed/>
                </p:oleObj>
              </mc:Choice>
              <mc:Fallback>
                <p:oleObj name="Equation" r:id="rId15" imgW="431613" imgH="253890" progId="Equation.DSMT4">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0665" y="2541016"/>
                        <a:ext cx="789817" cy="473891"/>
                      </a:xfrm>
                      <a:prstGeom prst="rect">
                        <a:avLst/>
                      </a:prstGeom>
                      <a:noFill/>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263137667"/>
              </p:ext>
            </p:extLst>
          </p:nvPr>
        </p:nvGraphicFramePr>
        <p:xfrm>
          <a:off x="5473591" y="3060904"/>
          <a:ext cx="751235" cy="471705"/>
        </p:xfrm>
        <a:graphic>
          <a:graphicData uri="http://schemas.openxmlformats.org/presentationml/2006/ole">
            <mc:AlternateContent xmlns:mc="http://schemas.openxmlformats.org/markup-compatibility/2006">
              <mc:Choice xmlns:v="urn:schemas-microsoft-com:vml" Requires="v">
                <p:oleObj name="Equation" r:id="rId16" imgW="406048" imgH="253780" progId="Equation.DSMT4">
                  <p:embed/>
                </p:oleObj>
              </mc:Choice>
              <mc:Fallback>
                <p:oleObj name="Equation" r:id="rId16" imgW="406048" imgH="253780" progId="Equation.DSMT4">
                  <p:embed/>
                  <p:pic>
                    <p:nvPicPr>
                      <p:cNvPr id="17" name="Object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3591" y="3060904"/>
                        <a:ext cx="751235" cy="471705"/>
                      </a:xfrm>
                      <a:prstGeom prst="rect">
                        <a:avLst/>
                      </a:prstGeom>
                      <a:noFill/>
                    </p:spPr>
                  </p:pic>
                </p:oleObj>
              </mc:Fallback>
            </mc:AlternateContent>
          </a:graphicData>
        </a:graphic>
      </p:graphicFrame>
    </p:spTree>
    <p:extLst>
      <p:ext uri="{BB962C8B-B14F-4D97-AF65-F5344CB8AC3E}">
        <p14:creationId xmlns:p14="http://schemas.microsoft.com/office/powerpoint/2010/main" val="147831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1" y="593124"/>
            <a:ext cx="9143999" cy="3178776"/>
          </a:xfrm>
          <a:prstGeom prst="rect">
            <a:avLst/>
          </a:prstGeom>
          <a:noFill/>
        </p:spPr>
        <p:txBody>
          <a:bodyPr wrap="none" lIns="68580" tIns="34290" rIns="68580" bIns="34290" numCol="1">
            <a:prstTxWarp prst="textTriangle">
              <a:avLst/>
            </a:prstTxWarp>
            <a:spAutoFit/>
            <a:scene3d>
              <a:camera prst="orthographicFront"/>
              <a:lightRig rig="threePt" dir="t"/>
            </a:scene3d>
            <a:sp3d extrusionH="57150">
              <a:bevelT w="57150" h="38100" prst="hardEdge"/>
            </a:sp3d>
          </a:bodyPr>
          <a:lstStyle/>
          <a:p>
            <a:pPr algn="ctr" defTabSz="685800">
              <a:defRPr/>
            </a:pPr>
            <a:r>
              <a:rPr lang="en-US" sz="12450" b="1" dirty="0">
                <a:ln w="22225">
                  <a:solidFill>
                    <a:srgbClr val="BD582C"/>
                  </a:solidFill>
                  <a:prstDash val="solid"/>
                </a:ln>
                <a:solidFill>
                  <a:srgbClr val="FF000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T</a:t>
            </a:r>
            <a:r>
              <a:rPr lang="en-US" sz="12450" b="1" dirty="0">
                <a:ln w="22225">
                  <a:solidFill>
                    <a:srgbClr val="BD582C"/>
                  </a:solidFill>
                  <a:prstDash val="solid"/>
                </a:ln>
                <a:solidFill>
                  <a:srgbClr val="00000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H</a:t>
            </a:r>
            <a:r>
              <a:rPr lang="en-US" sz="12450" b="1" dirty="0">
                <a:ln w="22225">
                  <a:solidFill>
                    <a:srgbClr val="BD582C"/>
                  </a:solidFill>
                  <a:prstDash val="solid"/>
                </a:ln>
                <a:solidFill>
                  <a:srgbClr val="00B0F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E</a:t>
            </a:r>
            <a:r>
              <a:rPr lang="en-US" sz="12450" b="1" dirty="0">
                <a:ln w="22225">
                  <a:solidFill>
                    <a:srgbClr val="BD582C"/>
                  </a:solidFill>
                  <a:prstDash val="solid"/>
                </a:ln>
                <a:solidFill>
                  <a:srgbClr val="FF000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 </a:t>
            </a:r>
            <a:r>
              <a:rPr lang="en-US" sz="12450" b="1" dirty="0">
                <a:ln w="22225">
                  <a:solidFill>
                    <a:srgbClr val="BD582C"/>
                  </a:solidFill>
                  <a:prstDash val="solid"/>
                </a:ln>
                <a:solidFill>
                  <a:srgbClr val="CCFF33"/>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E</a:t>
            </a:r>
            <a:r>
              <a:rPr lang="en-US" sz="12450" b="1" dirty="0">
                <a:ln w="22225">
                  <a:solidFill>
                    <a:srgbClr val="BD582C"/>
                  </a:solidFill>
                  <a:prstDash val="solid"/>
                </a:ln>
                <a:solidFill>
                  <a:srgbClr val="0070C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N</a:t>
            </a:r>
            <a:r>
              <a:rPr lang="en-US" sz="12450" b="1" dirty="0">
                <a:ln w="22225">
                  <a:solidFill>
                    <a:srgbClr val="BD582C"/>
                  </a:solidFill>
                  <a:prstDash val="solid"/>
                </a:ln>
                <a:solidFill>
                  <a:srgbClr val="FF000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42917525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768245" y="2536"/>
            <a:ext cx="1828800" cy="883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455742"/>
            <a:ext cx="9601200" cy="538289"/>
          </a:xfrm>
          <a:prstGeom prst="rect">
            <a:avLst/>
          </a:prstGeom>
        </p:spPr>
        <p:txBody>
          <a:bodyPr wrap="square">
            <a:spAutoFit/>
          </a:bodyPr>
          <a:lstStyle/>
          <a:p>
            <a:pPr algn="just">
              <a:lnSpc>
                <a:spcPct val="120000"/>
              </a:lnSpc>
              <a:spcAft>
                <a:spcPts val="800"/>
              </a:spcAft>
            </a:pPr>
            <a:r>
              <a:rPr lang="nl-NL" sz="2600" b="1">
                <a:solidFill>
                  <a:srgbClr val="3333CC"/>
                </a:solidFill>
                <a:latin typeface="Times New Roman" panose="02020603050405020304" pitchFamily="18" charset="0"/>
                <a:ea typeface="Calibri" panose="020F0502020204030204" pitchFamily="34" charset="0"/>
                <a:cs typeface="Times New Roman" panose="02020603050405020304" pitchFamily="18" charset="0"/>
              </a:rPr>
              <a:t>IV. TÍNH CHẤT CỦA HAI ĐƯỜNG THẲNG SONG SONG.</a:t>
            </a:r>
            <a:endParaRPr lang="en-US" sz="260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p:cNvGrpSpPr/>
          <p:nvPr/>
        </p:nvGrpSpPr>
        <p:grpSpPr>
          <a:xfrm>
            <a:off x="123054" y="898456"/>
            <a:ext cx="1975899" cy="1164102"/>
            <a:chOff x="2593600" y="1428751"/>
            <a:chExt cx="3433139" cy="3433139"/>
          </a:xfrm>
        </p:grpSpPr>
        <p:pic>
          <p:nvPicPr>
            <p:cNvPr id="7" name="Picture 6"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4084" y="1457353"/>
              <a:ext cx="2748412" cy="2748413"/>
            </a:xfrm>
            <a:prstGeom prst="rect">
              <a:avLst/>
            </a:prstGeom>
          </p:spPr>
        </p:pic>
      </p:grpSp>
      <p:grpSp>
        <p:nvGrpSpPr>
          <p:cNvPr id="30" name="Group 29"/>
          <p:cNvGrpSpPr/>
          <p:nvPr/>
        </p:nvGrpSpPr>
        <p:grpSpPr>
          <a:xfrm>
            <a:off x="2393274" y="1855528"/>
            <a:ext cx="6558206" cy="1815882"/>
            <a:chOff x="2393274" y="1855528"/>
            <a:chExt cx="6558206" cy="1815882"/>
          </a:xfrm>
        </p:grpSpPr>
        <p:sp>
          <p:nvSpPr>
            <p:cNvPr id="22" name="Rectangle 13"/>
            <p:cNvSpPr>
              <a:spLocks noChangeArrowheads="1"/>
            </p:cNvSpPr>
            <p:nvPr/>
          </p:nvSpPr>
          <p:spPr bwMode="auto">
            <a:xfrm>
              <a:off x="2393274" y="1855528"/>
              <a:ext cx="655820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28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 định và tô màu cặp góc đồng vị như </a:t>
              </a:r>
            </a:p>
            <a:p>
              <a:pPr marR="0" lvl="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40.</a:t>
              </a:r>
              <a:endPar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nl-NL"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Cắt rời hai cặp góc đồng vị như hình 41.</a:t>
              </a:r>
              <a:endPar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eaLnBrk="0" fontAlgn="base" hangingPunct="0">
                <a:spcBef>
                  <a:spcPct val="0"/>
                </a:spcBef>
                <a:spcAft>
                  <a:spcPct val="0"/>
                </a:spcAft>
                <a:buFont typeface="Wingdings" panose="05000000000000000000" pitchFamily="2" charset="2"/>
                <a:buChar char="§"/>
              </a:pPr>
              <a:r>
                <a:rPr kumimoji="0" lang="nl-NL"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Xếp góc      </a:t>
              </a:r>
              <a:r>
                <a:rPr lang="nl-NL" altLang="en-US" sz="2800">
                  <a:latin typeface="Times New Roman" panose="02020603050405020304" pitchFamily="18" charset="0"/>
                  <a:ea typeface="Times New Roman" panose="02020603050405020304" pitchFamily="18" charset="0"/>
                  <a:cs typeface="Times New Roman" panose="02020603050405020304" pitchFamily="18" charset="0"/>
                </a:rPr>
                <a:t>trùng với góc    .</a:t>
              </a:r>
              <a:r>
                <a:rPr kumimoji="0" lang="nl-NL"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472000920"/>
                </p:ext>
              </p:extLst>
            </p:nvPr>
          </p:nvGraphicFramePr>
          <p:xfrm>
            <a:off x="6595861" y="3117240"/>
            <a:ext cx="378394" cy="538029"/>
          </p:xfrm>
          <a:graphic>
            <a:graphicData uri="http://schemas.openxmlformats.org/presentationml/2006/ole">
              <mc:AlternateContent xmlns:mc="http://schemas.openxmlformats.org/markup-compatibility/2006">
                <mc:Choice xmlns:v="urn:schemas-microsoft-com:vml" Requires="v">
                  <p:oleObj name="Equation" r:id="rId8" imgW="203040" imgH="291960" progId="Equation.DSMT4">
                    <p:embed/>
                  </p:oleObj>
                </mc:Choice>
                <mc:Fallback>
                  <p:oleObj name="Equation" r:id="rId8" imgW="203040" imgH="291960" progId="Equation.DSMT4">
                    <p:embed/>
                    <p:pic>
                      <p:nvPicPr>
                        <p:cNvPr id="0" name="Object 5"/>
                        <p:cNvPicPr>
                          <a:picLocks noChangeAspect="1" noChangeArrowheads="1"/>
                        </p:cNvPicPr>
                        <p:nvPr/>
                      </p:nvPicPr>
                      <p:blipFill>
                        <a:blip r:embed="rId9"/>
                        <a:srcRect/>
                        <a:stretch>
                          <a:fillRect/>
                        </a:stretch>
                      </p:blipFill>
                      <p:spPr bwMode="auto">
                        <a:xfrm>
                          <a:off x="6595861" y="3117240"/>
                          <a:ext cx="378394" cy="538029"/>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179596295"/>
                </p:ext>
              </p:extLst>
            </p:nvPr>
          </p:nvGraphicFramePr>
          <p:xfrm>
            <a:off x="4221868" y="3141483"/>
            <a:ext cx="363340" cy="513786"/>
          </p:xfrm>
          <a:graphic>
            <a:graphicData uri="http://schemas.openxmlformats.org/presentationml/2006/ole">
              <mc:AlternateContent xmlns:mc="http://schemas.openxmlformats.org/markup-compatibility/2006">
                <mc:Choice xmlns:v="urn:schemas-microsoft-com:vml" Requires="v">
                  <p:oleObj name="Equation" r:id="rId10" imgW="203040" imgH="291960" progId="Equation.DSMT4">
                    <p:embed/>
                  </p:oleObj>
                </mc:Choice>
                <mc:Fallback>
                  <p:oleObj name="Equation" r:id="rId10" imgW="203040" imgH="291960" progId="Equation.DSMT4">
                    <p:embed/>
                    <p:pic>
                      <p:nvPicPr>
                        <p:cNvPr id="0" name="Object 2"/>
                        <p:cNvPicPr>
                          <a:picLocks noChangeAspect="1" noChangeArrowheads="1"/>
                        </p:cNvPicPr>
                        <p:nvPr/>
                      </p:nvPicPr>
                      <p:blipFill>
                        <a:blip r:embed="rId11"/>
                        <a:srcRect/>
                        <a:stretch>
                          <a:fillRect/>
                        </a:stretch>
                      </p:blipFill>
                      <p:spPr bwMode="auto">
                        <a:xfrm>
                          <a:off x="4221868" y="3141483"/>
                          <a:ext cx="363340" cy="513786"/>
                        </a:xfrm>
                        <a:prstGeom prst="rect">
                          <a:avLst/>
                        </a:prstGeom>
                        <a:noFill/>
                      </p:spPr>
                    </p:pic>
                  </p:oleObj>
                </mc:Fallback>
              </mc:AlternateContent>
            </a:graphicData>
          </a:graphic>
        </p:graphicFrame>
      </p:grpSp>
      <p:grpSp>
        <p:nvGrpSpPr>
          <p:cNvPr id="36" name="Group 35"/>
          <p:cNvGrpSpPr/>
          <p:nvPr/>
        </p:nvGrpSpPr>
        <p:grpSpPr>
          <a:xfrm>
            <a:off x="2414925" y="4021639"/>
            <a:ext cx="3098925" cy="555625"/>
            <a:chOff x="2414925" y="4021639"/>
            <a:chExt cx="3098925" cy="555625"/>
          </a:xfrm>
        </p:grpSpPr>
        <p:sp>
          <p:nvSpPr>
            <p:cNvPr id="26" name="Rectangle 17"/>
            <p:cNvSpPr>
              <a:spLocks noChangeArrowheads="1"/>
            </p:cNvSpPr>
            <p:nvPr/>
          </p:nvSpPr>
          <p:spPr bwMode="auto">
            <a:xfrm>
              <a:off x="2414925" y="4037842"/>
              <a:ext cx="3098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nl-NL"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 sánh     và</a:t>
              </a:r>
              <a:r>
                <a:rPr kumimoji="0" lang="nl-NL" altLang="en-US" sz="2800" b="0" i="0" u="none" strike="noStrike" cap="none" normalizeH="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911262570"/>
                </p:ext>
              </p:extLst>
            </p:nvPr>
          </p:nvGraphicFramePr>
          <p:xfrm>
            <a:off x="4910310" y="4053423"/>
            <a:ext cx="408711" cy="523841"/>
          </p:xfrm>
          <a:graphic>
            <a:graphicData uri="http://schemas.openxmlformats.org/presentationml/2006/ole">
              <mc:AlternateContent xmlns:mc="http://schemas.openxmlformats.org/markup-compatibility/2006">
                <mc:Choice xmlns:v="urn:schemas-microsoft-com:vml" Requires="v">
                  <p:oleObj name="Equation" r:id="rId12" imgW="228600" imgH="291960" progId="Equation.DSMT4">
                    <p:embed/>
                  </p:oleObj>
                </mc:Choice>
                <mc:Fallback>
                  <p:oleObj name="Equation" r:id="rId12" imgW="228600" imgH="291960" progId="Equation.DSMT4">
                    <p:embed/>
                    <p:pic>
                      <p:nvPicPr>
                        <p:cNvPr id="0" name="Object 4"/>
                        <p:cNvPicPr>
                          <a:picLocks noChangeAspect="1" noChangeArrowheads="1"/>
                        </p:cNvPicPr>
                        <p:nvPr/>
                      </p:nvPicPr>
                      <p:blipFill>
                        <a:blip r:embed="rId13"/>
                        <a:srcRect/>
                        <a:stretch>
                          <a:fillRect/>
                        </a:stretch>
                      </p:blipFill>
                      <p:spPr bwMode="auto">
                        <a:xfrm>
                          <a:off x="4910310" y="4053423"/>
                          <a:ext cx="408711" cy="523841"/>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525529304"/>
                </p:ext>
              </p:extLst>
            </p:nvPr>
          </p:nvGraphicFramePr>
          <p:xfrm>
            <a:off x="4108166" y="4021639"/>
            <a:ext cx="384664" cy="555625"/>
          </p:xfrm>
          <a:graphic>
            <a:graphicData uri="http://schemas.openxmlformats.org/presentationml/2006/ole">
              <mc:AlternateContent xmlns:mc="http://schemas.openxmlformats.org/markup-compatibility/2006">
                <mc:Choice xmlns:v="urn:schemas-microsoft-com:vml" Requires="v">
                  <p:oleObj name="Equation" r:id="rId14" imgW="203040" imgH="291960" progId="Equation.DSMT4">
                    <p:embed/>
                  </p:oleObj>
                </mc:Choice>
                <mc:Fallback>
                  <p:oleObj name="Equation" r:id="rId14" imgW="203040" imgH="291960" progId="Equation.DSMT4">
                    <p:embed/>
                    <p:pic>
                      <p:nvPicPr>
                        <p:cNvPr id="0" name="Object 1"/>
                        <p:cNvPicPr>
                          <a:picLocks noChangeAspect="1" noChangeArrowheads="1"/>
                        </p:cNvPicPr>
                        <p:nvPr/>
                      </p:nvPicPr>
                      <p:blipFill>
                        <a:blip r:embed="rId15"/>
                        <a:srcRect/>
                        <a:stretch>
                          <a:fillRect/>
                        </a:stretch>
                      </p:blipFill>
                      <p:spPr bwMode="auto">
                        <a:xfrm>
                          <a:off x="4108166" y="4021639"/>
                          <a:ext cx="384664" cy="555625"/>
                        </a:xfrm>
                        <a:prstGeom prst="rect">
                          <a:avLst/>
                        </a:prstGeom>
                        <a:noFill/>
                      </p:spPr>
                    </p:pic>
                  </p:oleObj>
                </mc:Fallback>
              </mc:AlternateContent>
            </a:graphicData>
          </a:graphic>
        </p:graphicFrame>
      </p:grpSp>
      <p:grpSp>
        <p:nvGrpSpPr>
          <p:cNvPr id="29" name="Group 28"/>
          <p:cNvGrpSpPr/>
          <p:nvPr/>
        </p:nvGrpSpPr>
        <p:grpSpPr>
          <a:xfrm>
            <a:off x="2393274" y="935631"/>
            <a:ext cx="5569153" cy="954107"/>
            <a:chOff x="2418221" y="1006287"/>
            <a:chExt cx="5569153" cy="954107"/>
          </a:xfrm>
        </p:grpSpPr>
        <p:sp>
          <p:nvSpPr>
            <p:cNvPr id="18" name="Rectangle 10"/>
            <p:cNvSpPr>
              <a:spLocks noChangeArrowheads="1"/>
            </p:cNvSpPr>
            <p:nvPr/>
          </p:nvSpPr>
          <p:spPr bwMode="auto">
            <a:xfrm>
              <a:off x="2418221" y="1006287"/>
              <a:ext cx="556915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28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giấy có đường kẻ ngang, </a:t>
              </a:r>
            </a:p>
            <a:p>
              <a:pPr marR="0" lvl="0" algn="l" defTabSz="914400" rtl="0" eaLnBrk="0" fontAlgn="base" latinLnBrk="0" hangingPunct="0">
                <a:lnSpc>
                  <a:spcPct val="100000"/>
                </a:lnSpc>
                <a:spcBef>
                  <a:spcPct val="0"/>
                </a:spcBef>
                <a:spcAft>
                  <a:spcPct val="0"/>
                </a:spcAft>
                <a:buClrTx/>
                <a:buSzTx/>
                <a:tabLst/>
              </a:pPr>
              <a:r>
                <a:rPr lang="en-US" altLang="en-US" sz="2800">
                  <a:latin typeface="Times New Roman" panose="02020603050405020304" pitchFamily="18" charset="0"/>
                  <a:cs typeface="Times New Roman" panose="02020603050405020304" pitchFamily="18" charset="0"/>
                </a:rPr>
                <a:t>vẽ         và đường thẳng    cắt       . </a:t>
              </a:r>
              <a:endParaRPr kumimoji="0" lang="en-US" altLang="en-US" sz="28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406107910"/>
                </p:ext>
              </p:extLst>
            </p:nvPr>
          </p:nvGraphicFramePr>
          <p:xfrm>
            <a:off x="2939386" y="1531659"/>
            <a:ext cx="674638" cy="372424"/>
          </p:xfrm>
          <a:graphic>
            <a:graphicData uri="http://schemas.openxmlformats.org/presentationml/2006/ole">
              <mc:AlternateContent xmlns:mc="http://schemas.openxmlformats.org/markup-compatibility/2006">
                <mc:Choice xmlns:v="urn:schemas-microsoft-com:vml" Requires="v">
                  <p:oleObj name="Equation" r:id="rId16" imgW="355320" imgH="190440" progId="Equation.DSMT4">
                    <p:embed/>
                  </p:oleObj>
                </mc:Choice>
                <mc:Fallback>
                  <p:oleObj name="Equation" r:id="rId16" imgW="355320" imgH="190440" progId="Equation.DSMT4">
                    <p:embed/>
                    <p:pic>
                      <p:nvPicPr>
                        <p:cNvPr id="0" name="Object 9"/>
                        <p:cNvPicPr>
                          <a:picLocks noChangeAspect="1" noChangeArrowheads="1"/>
                        </p:cNvPicPr>
                        <p:nvPr/>
                      </p:nvPicPr>
                      <p:blipFill>
                        <a:blip r:embed="rId17"/>
                        <a:srcRect/>
                        <a:stretch>
                          <a:fillRect/>
                        </a:stretch>
                      </p:blipFill>
                      <p:spPr bwMode="auto">
                        <a:xfrm>
                          <a:off x="2939386" y="1531659"/>
                          <a:ext cx="674638" cy="372424"/>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60509779"/>
                </p:ext>
              </p:extLst>
            </p:nvPr>
          </p:nvGraphicFramePr>
          <p:xfrm>
            <a:off x="5884244" y="1601182"/>
            <a:ext cx="246107" cy="302901"/>
          </p:xfrm>
          <a:graphic>
            <a:graphicData uri="http://schemas.openxmlformats.org/presentationml/2006/ole">
              <mc:AlternateContent xmlns:mc="http://schemas.openxmlformats.org/markup-compatibility/2006">
                <mc:Choice xmlns:v="urn:schemas-microsoft-com:vml" Requires="v">
                  <p:oleObj name="Equation" r:id="rId18" imgW="126835" imgH="152202" progId="Equation.DSMT4">
                    <p:embed/>
                  </p:oleObj>
                </mc:Choice>
                <mc:Fallback>
                  <p:oleObj name="Equation" r:id="rId18" imgW="126835" imgH="152202" progId="Equation.DSMT4">
                    <p:embed/>
                    <p:pic>
                      <p:nvPicPr>
                        <p:cNvPr id="0" name="Object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84244" y="1601182"/>
                          <a:ext cx="246107" cy="302901"/>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60078400"/>
                </p:ext>
              </p:extLst>
            </p:nvPr>
          </p:nvGraphicFramePr>
          <p:xfrm>
            <a:off x="6736733" y="1531659"/>
            <a:ext cx="524939" cy="416331"/>
          </p:xfrm>
          <a:graphic>
            <a:graphicData uri="http://schemas.openxmlformats.org/presentationml/2006/ole">
              <mc:AlternateContent xmlns:mc="http://schemas.openxmlformats.org/markup-compatibility/2006">
                <mc:Choice xmlns:v="urn:schemas-microsoft-com:vml" Requires="v">
                  <p:oleObj name="Equation" r:id="rId20" imgW="279279" imgH="215806" progId="Equation.DSMT4">
                    <p:embed/>
                  </p:oleObj>
                </mc:Choice>
                <mc:Fallback>
                  <p:oleObj name="Equation" r:id="rId20" imgW="279279" imgH="215806" progId="Equation.DSMT4">
                    <p:embed/>
                    <p:pic>
                      <p:nvPicPr>
                        <p:cNvPr id="0"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36733" y="1531659"/>
                          <a:ext cx="524939" cy="416331"/>
                        </a:xfrm>
                        <a:prstGeom prst="rect">
                          <a:avLst/>
                        </a:prstGeom>
                        <a:noFill/>
                      </p:spPr>
                    </p:pic>
                  </p:oleObj>
                </mc:Fallback>
              </mc:AlternateContent>
            </a:graphicData>
          </a:graphic>
        </p:graphicFrame>
      </p:grpSp>
      <p:sp>
        <p:nvSpPr>
          <p:cNvPr id="28" name="Rectangle 19"/>
          <p:cNvSpPr>
            <a:spLocks noChangeArrowheads="1"/>
          </p:cNvSpPr>
          <p:nvPr/>
        </p:nvSpPr>
        <p:spPr bwMode="auto">
          <a:xfrm>
            <a:off x="1193495" y="4515946"/>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nl-NL"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34" name="Group 33"/>
          <p:cNvGrpSpPr/>
          <p:nvPr/>
        </p:nvGrpSpPr>
        <p:grpSpPr>
          <a:xfrm>
            <a:off x="2393274" y="3570427"/>
            <a:ext cx="6045245" cy="530334"/>
            <a:chOff x="2393274" y="3570427"/>
            <a:chExt cx="6045245" cy="530334"/>
          </a:xfrm>
        </p:grpSpPr>
        <p:sp>
          <p:nvSpPr>
            <p:cNvPr id="24" name="Rectangle 15"/>
            <p:cNvSpPr>
              <a:spLocks noChangeArrowheads="1"/>
            </p:cNvSpPr>
            <p:nvPr/>
          </p:nvSpPr>
          <p:spPr bwMode="auto">
            <a:xfrm>
              <a:off x="2393274" y="3577541"/>
              <a:ext cx="60452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nl-NL" altLang="en-US" sz="2800" b="0" i="0" u="none" strike="noStrike" cap="none" normalizeH="0" baseline="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Rút ra nhận xét về số đo của     và</a:t>
              </a:r>
              <a:r>
                <a:rPr kumimoji="0" lang="nl-NL" altLang="en-US" sz="2800" b="0" i="0" u="none" strike="noStrike" cap="none" normalizeH="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en-US" sz="2800" b="0" i="0" u="none" strike="noStrike" cap="none" normalizeH="0" baseline="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917743861"/>
                </p:ext>
              </p:extLst>
            </p:nvPr>
          </p:nvGraphicFramePr>
          <p:xfrm>
            <a:off x="7800446" y="3570427"/>
            <a:ext cx="363273" cy="516529"/>
          </p:xfrm>
          <a:graphic>
            <a:graphicData uri="http://schemas.openxmlformats.org/presentationml/2006/ole">
              <mc:AlternateContent xmlns:mc="http://schemas.openxmlformats.org/markup-compatibility/2006">
                <mc:Choice xmlns:v="urn:schemas-microsoft-com:vml" Requires="v">
                  <p:oleObj name="Equation" r:id="rId22" imgW="203040" imgH="291960" progId="Equation.DSMT4">
                    <p:embed/>
                  </p:oleObj>
                </mc:Choice>
                <mc:Fallback>
                  <p:oleObj name="Equation" r:id="rId22" imgW="203040" imgH="291960" progId="Equation.DSMT4">
                    <p:embed/>
                    <p:pic>
                      <p:nvPicPr>
                        <p:cNvPr id="0" name="Object 3"/>
                        <p:cNvPicPr>
                          <a:picLocks noChangeAspect="1" noChangeArrowheads="1"/>
                        </p:cNvPicPr>
                        <p:nvPr/>
                      </p:nvPicPr>
                      <p:blipFill>
                        <a:blip r:embed="rId23"/>
                        <a:srcRect/>
                        <a:stretch>
                          <a:fillRect/>
                        </a:stretch>
                      </p:blipFill>
                      <p:spPr bwMode="auto">
                        <a:xfrm>
                          <a:off x="7800446" y="3570427"/>
                          <a:ext cx="363273" cy="516529"/>
                        </a:xfrm>
                        <a:prstGeom prst="rect">
                          <a:avLst/>
                        </a:prstGeom>
                        <a:noFill/>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333271289"/>
                </p:ext>
              </p:extLst>
            </p:nvPr>
          </p:nvGraphicFramePr>
          <p:xfrm>
            <a:off x="7015242" y="3598601"/>
            <a:ext cx="339725" cy="488355"/>
          </p:xfrm>
          <a:graphic>
            <a:graphicData uri="http://schemas.openxmlformats.org/presentationml/2006/ole">
              <mc:AlternateContent xmlns:mc="http://schemas.openxmlformats.org/markup-compatibility/2006">
                <mc:Choice xmlns:v="urn:schemas-microsoft-com:vml" Requires="v">
                  <p:oleObj name="Equation" r:id="rId24" imgW="203040" imgH="291960" progId="Equation.DSMT4">
                    <p:embed/>
                  </p:oleObj>
                </mc:Choice>
                <mc:Fallback>
                  <p:oleObj name="Equation" r:id="rId24" imgW="203040" imgH="291960" progId="Equation.DSMT4">
                    <p:embed/>
                    <p:pic>
                      <p:nvPicPr>
                        <p:cNvPr id="0" name=""/>
                        <p:cNvPicPr/>
                        <p:nvPr/>
                      </p:nvPicPr>
                      <p:blipFill>
                        <a:blip r:embed="rId25"/>
                        <a:stretch>
                          <a:fillRect/>
                        </a:stretch>
                      </p:blipFill>
                      <p:spPr>
                        <a:xfrm>
                          <a:off x="7015242" y="3598601"/>
                          <a:ext cx="339725" cy="488355"/>
                        </a:xfrm>
                        <a:prstGeom prst="rect">
                          <a:avLst/>
                        </a:prstGeom>
                      </p:spPr>
                    </p:pic>
                  </p:oleObj>
                </mc:Fallback>
              </mc:AlternateContent>
            </a:graphicData>
          </a:graphic>
        </p:graphicFrame>
      </p:grpSp>
      <p:grpSp>
        <p:nvGrpSpPr>
          <p:cNvPr id="38" name="Group 37"/>
          <p:cNvGrpSpPr/>
          <p:nvPr/>
        </p:nvGrpSpPr>
        <p:grpSpPr>
          <a:xfrm>
            <a:off x="2414925" y="4495800"/>
            <a:ext cx="6045245" cy="531072"/>
            <a:chOff x="2393274" y="3569689"/>
            <a:chExt cx="6045245" cy="531072"/>
          </a:xfrm>
        </p:grpSpPr>
        <p:sp>
          <p:nvSpPr>
            <p:cNvPr id="39" name="Rectangle 15"/>
            <p:cNvSpPr>
              <a:spLocks noChangeArrowheads="1"/>
            </p:cNvSpPr>
            <p:nvPr/>
          </p:nvSpPr>
          <p:spPr bwMode="auto">
            <a:xfrm>
              <a:off x="2393274" y="3577541"/>
              <a:ext cx="60452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nl-NL" altLang="en-US" sz="2800" b="0" i="0" u="none" strike="noStrike" cap="none" normalizeH="0" baseline="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Rút ra nhận xét về số đo của     và</a:t>
              </a:r>
              <a:r>
                <a:rPr kumimoji="0" lang="nl-NL" altLang="en-US" sz="2800" b="0" i="0" u="none" strike="noStrike" cap="none" normalizeH="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en-US" sz="2800" b="0" i="0" u="none" strike="noStrike" cap="none" normalizeH="0" baseline="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a:ln>
                  <a:noFill/>
                </a:ln>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2629394142"/>
                </p:ext>
              </p:extLst>
            </p:nvPr>
          </p:nvGraphicFramePr>
          <p:xfrm>
            <a:off x="7777737" y="3569689"/>
            <a:ext cx="409575" cy="517525"/>
          </p:xfrm>
          <a:graphic>
            <a:graphicData uri="http://schemas.openxmlformats.org/presentationml/2006/ole">
              <mc:AlternateContent xmlns:mc="http://schemas.openxmlformats.org/markup-compatibility/2006">
                <mc:Choice xmlns:v="urn:schemas-microsoft-com:vml" Requires="v">
                  <p:oleObj name="Equation" r:id="rId26" imgW="228600" imgH="291960" progId="Equation.DSMT4">
                    <p:embed/>
                  </p:oleObj>
                </mc:Choice>
                <mc:Fallback>
                  <p:oleObj name="Equation" r:id="rId26" imgW="228600" imgH="291960" progId="Equation.DSMT4">
                    <p:embed/>
                    <p:pic>
                      <p:nvPicPr>
                        <p:cNvPr id="15" name="Object 14"/>
                        <p:cNvPicPr>
                          <a:picLocks noChangeAspect="1" noChangeArrowheads="1"/>
                        </p:cNvPicPr>
                        <p:nvPr/>
                      </p:nvPicPr>
                      <p:blipFill>
                        <a:blip r:embed="rId27"/>
                        <a:srcRect/>
                        <a:stretch>
                          <a:fillRect/>
                        </a:stretch>
                      </p:blipFill>
                      <p:spPr bwMode="auto">
                        <a:xfrm>
                          <a:off x="7777737" y="3569689"/>
                          <a:ext cx="409575" cy="517525"/>
                        </a:xfrm>
                        <a:prstGeom prst="rect">
                          <a:avLst/>
                        </a:prstGeom>
                        <a:noFill/>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20418464"/>
                </p:ext>
              </p:extLst>
            </p:nvPr>
          </p:nvGraphicFramePr>
          <p:xfrm>
            <a:off x="7015242" y="3598601"/>
            <a:ext cx="339725" cy="488355"/>
          </p:xfrm>
          <a:graphic>
            <a:graphicData uri="http://schemas.openxmlformats.org/presentationml/2006/ole">
              <mc:AlternateContent xmlns:mc="http://schemas.openxmlformats.org/markup-compatibility/2006">
                <mc:Choice xmlns:v="urn:schemas-microsoft-com:vml" Requires="v">
                  <p:oleObj name="Equation" r:id="rId28" imgW="203040" imgH="291960" progId="Equation.DSMT4">
                    <p:embed/>
                  </p:oleObj>
                </mc:Choice>
                <mc:Fallback>
                  <p:oleObj name="Equation" r:id="rId28" imgW="203040" imgH="291960" progId="Equation.DSMT4">
                    <p:embed/>
                    <p:pic>
                      <p:nvPicPr>
                        <p:cNvPr id="32" name="Object 31"/>
                        <p:cNvPicPr/>
                        <p:nvPr/>
                      </p:nvPicPr>
                      <p:blipFill>
                        <a:blip r:embed="rId29"/>
                        <a:stretch>
                          <a:fillRect/>
                        </a:stretch>
                      </p:blipFill>
                      <p:spPr>
                        <a:xfrm>
                          <a:off x="7015242" y="3598601"/>
                          <a:ext cx="339725" cy="488355"/>
                        </a:xfrm>
                        <a:prstGeom prst="rect">
                          <a:avLst/>
                        </a:prstGeom>
                      </p:spPr>
                    </p:pic>
                  </p:oleObj>
                </mc:Fallback>
              </mc:AlternateContent>
            </a:graphicData>
          </a:graphic>
        </p:graphicFrame>
      </p:grpSp>
      <p:pic>
        <p:nvPicPr>
          <p:cNvPr id="42" name="Picture 41"/>
          <p:cNvPicPr/>
          <p:nvPr/>
        </p:nvPicPr>
        <p:blipFill>
          <a:blip r:embed="rId30"/>
          <a:stretch>
            <a:fillRect/>
          </a:stretch>
        </p:blipFill>
        <p:spPr>
          <a:xfrm>
            <a:off x="13324" y="1914525"/>
            <a:ext cx="2390775" cy="3228975"/>
          </a:xfrm>
          <a:prstGeom prst="rect">
            <a:avLst/>
          </a:prstGeom>
        </p:spPr>
      </p:pic>
      <p:sp>
        <p:nvSpPr>
          <p:cNvPr id="35" name="Rounded Rectangle 3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05:00</a:t>
            </a:r>
          </a:p>
        </p:txBody>
      </p:sp>
      <p:sp>
        <p:nvSpPr>
          <p:cNvPr id="37" name="Rounded Rectangle 3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04:59</a:t>
            </a:r>
          </a:p>
        </p:txBody>
      </p:sp>
      <p:sp>
        <p:nvSpPr>
          <p:cNvPr id="43" name="Rounded Rectangle 4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04:58</a:t>
            </a:r>
          </a:p>
        </p:txBody>
      </p:sp>
      <p:sp>
        <p:nvSpPr>
          <p:cNvPr id="44" name="Rounded Rectangle 4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04:57</a:t>
            </a:r>
          </a:p>
        </p:txBody>
      </p:sp>
      <p:sp>
        <p:nvSpPr>
          <p:cNvPr id="45" name="Rounded Rectangle 4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04:56</a:t>
            </a:r>
          </a:p>
        </p:txBody>
      </p:sp>
      <p:sp>
        <p:nvSpPr>
          <p:cNvPr id="46" name="Rounded Rectangle 4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04:55</a:t>
            </a:r>
          </a:p>
        </p:txBody>
      </p:sp>
      <p:sp>
        <p:nvSpPr>
          <p:cNvPr id="47" name="Rounded Rectangle 4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04:54</a:t>
            </a:r>
          </a:p>
        </p:txBody>
      </p:sp>
      <p:sp>
        <p:nvSpPr>
          <p:cNvPr id="48" name="Rounded Rectangle 4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04:53</a:t>
            </a:r>
          </a:p>
        </p:txBody>
      </p:sp>
      <p:sp>
        <p:nvSpPr>
          <p:cNvPr id="49" name="Rounded Rectangle 4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04:52</a:t>
            </a:r>
          </a:p>
        </p:txBody>
      </p:sp>
      <p:sp>
        <p:nvSpPr>
          <p:cNvPr id="50" name="Rounded Rectangle 4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04:51</a:t>
            </a:r>
          </a:p>
        </p:txBody>
      </p:sp>
      <p:sp>
        <p:nvSpPr>
          <p:cNvPr id="51" name="Rounded Rectangle 5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04:50</a:t>
            </a:r>
          </a:p>
        </p:txBody>
      </p:sp>
      <p:sp>
        <p:nvSpPr>
          <p:cNvPr id="52" name="Rounded Rectangle 5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04:49</a:t>
            </a:r>
          </a:p>
        </p:txBody>
      </p:sp>
      <p:sp>
        <p:nvSpPr>
          <p:cNvPr id="53" name="Rounded Rectangle 5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04:48</a:t>
            </a:r>
          </a:p>
        </p:txBody>
      </p:sp>
      <p:sp>
        <p:nvSpPr>
          <p:cNvPr id="54" name="Rounded Rectangle 5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04:47</a:t>
            </a:r>
          </a:p>
        </p:txBody>
      </p:sp>
      <p:sp>
        <p:nvSpPr>
          <p:cNvPr id="55" name="Rounded Rectangle 5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04:46</a:t>
            </a:r>
          </a:p>
        </p:txBody>
      </p:sp>
      <p:sp>
        <p:nvSpPr>
          <p:cNvPr id="56" name="Rounded Rectangle 5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04:45</a:t>
            </a:r>
          </a:p>
        </p:txBody>
      </p:sp>
      <p:sp>
        <p:nvSpPr>
          <p:cNvPr id="57" name="Rounded Rectangle 5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04:44</a:t>
            </a:r>
          </a:p>
        </p:txBody>
      </p:sp>
      <p:sp>
        <p:nvSpPr>
          <p:cNvPr id="58" name="Rounded Rectangle 5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04:43</a:t>
            </a:r>
          </a:p>
        </p:txBody>
      </p:sp>
      <p:sp>
        <p:nvSpPr>
          <p:cNvPr id="59" name="Rounded Rectangle 5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04:42</a:t>
            </a:r>
          </a:p>
        </p:txBody>
      </p:sp>
      <p:sp>
        <p:nvSpPr>
          <p:cNvPr id="60" name="Rounded Rectangle 5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04:41</a:t>
            </a:r>
          </a:p>
        </p:txBody>
      </p:sp>
      <p:sp>
        <p:nvSpPr>
          <p:cNvPr id="61" name="Rounded Rectangle 6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04:40</a:t>
            </a:r>
          </a:p>
        </p:txBody>
      </p:sp>
      <p:sp>
        <p:nvSpPr>
          <p:cNvPr id="62" name="Rounded Rectangle 6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04:39</a:t>
            </a:r>
          </a:p>
        </p:txBody>
      </p:sp>
      <p:sp>
        <p:nvSpPr>
          <p:cNvPr id="63" name="Rounded Rectangle 6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04:38</a:t>
            </a:r>
          </a:p>
        </p:txBody>
      </p:sp>
      <p:sp>
        <p:nvSpPr>
          <p:cNvPr id="64" name="Rounded Rectangle 6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04:37</a:t>
            </a:r>
          </a:p>
        </p:txBody>
      </p:sp>
      <p:sp>
        <p:nvSpPr>
          <p:cNvPr id="65" name="Rounded Rectangle 6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04:36</a:t>
            </a:r>
          </a:p>
        </p:txBody>
      </p:sp>
      <p:sp>
        <p:nvSpPr>
          <p:cNvPr id="66" name="Rounded Rectangle 6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04:35</a:t>
            </a:r>
          </a:p>
        </p:txBody>
      </p:sp>
      <p:sp>
        <p:nvSpPr>
          <p:cNvPr id="67" name="Rounded Rectangle 6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04:34</a:t>
            </a:r>
          </a:p>
        </p:txBody>
      </p:sp>
      <p:sp>
        <p:nvSpPr>
          <p:cNvPr id="68" name="Rounded Rectangle 6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04:33</a:t>
            </a:r>
          </a:p>
        </p:txBody>
      </p:sp>
      <p:sp>
        <p:nvSpPr>
          <p:cNvPr id="69" name="Rounded Rectangle 6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04:32</a:t>
            </a:r>
          </a:p>
        </p:txBody>
      </p:sp>
      <p:sp>
        <p:nvSpPr>
          <p:cNvPr id="70" name="Rounded Rectangle 6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04:31</a:t>
            </a:r>
          </a:p>
        </p:txBody>
      </p:sp>
      <p:sp>
        <p:nvSpPr>
          <p:cNvPr id="71" name="Rounded Rectangle 7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04:30</a:t>
            </a:r>
          </a:p>
        </p:txBody>
      </p:sp>
      <p:sp>
        <p:nvSpPr>
          <p:cNvPr id="72" name="Rounded Rectangle 7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04:29</a:t>
            </a:r>
          </a:p>
        </p:txBody>
      </p:sp>
      <p:sp>
        <p:nvSpPr>
          <p:cNvPr id="73" name="Rounded Rectangle 7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04:28</a:t>
            </a:r>
          </a:p>
        </p:txBody>
      </p:sp>
      <p:sp>
        <p:nvSpPr>
          <p:cNvPr id="74" name="Rounded Rectangle 7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04:27</a:t>
            </a:r>
          </a:p>
        </p:txBody>
      </p:sp>
      <p:sp>
        <p:nvSpPr>
          <p:cNvPr id="75" name="Rounded Rectangle 7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04:26</a:t>
            </a:r>
          </a:p>
        </p:txBody>
      </p:sp>
      <p:sp>
        <p:nvSpPr>
          <p:cNvPr id="76" name="Rounded Rectangle 7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04:25</a:t>
            </a:r>
          </a:p>
        </p:txBody>
      </p:sp>
      <p:sp>
        <p:nvSpPr>
          <p:cNvPr id="77" name="Rounded Rectangle 7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04:24</a:t>
            </a:r>
          </a:p>
        </p:txBody>
      </p:sp>
      <p:sp>
        <p:nvSpPr>
          <p:cNvPr id="78" name="Rounded Rectangle 7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04:23</a:t>
            </a:r>
          </a:p>
        </p:txBody>
      </p:sp>
      <p:sp>
        <p:nvSpPr>
          <p:cNvPr id="79" name="Rounded Rectangle 7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04:22</a:t>
            </a:r>
          </a:p>
        </p:txBody>
      </p:sp>
      <p:sp>
        <p:nvSpPr>
          <p:cNvPr id="80" name="Rounded Rectangle 7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04:21</a:t>
            </a:r>
          </a:p>
        </p:txBody>
      </p:sp>
      <p:sp>
        <p:nvSpPr>
          <p:cNvPr id="81" name="Rounded Rectangle 8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04:20</a:t>
            </a:r>
          </a:p>
        </p:txBody>
      </p:sp>
      <p:sp>
        <p:nvSpPr>
          <p:cNvPr id="82" name="Rounded Rectangle 8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04:19</a:t>
            </a:r>
          </a:p>
        </p:txBody>
      </p:sp>
      <p:sp>
        <p:nvSpPr>
          <p:cNvPr id="83" name="Rounded Rectangle 8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04:18</a:t>
            </a:r>
          </a:p>
        </p:txBody>
      </p:sp>
      <p:sp>
        <p:nvSpPr>
          <p:cNvPr id="84" name="Rounded Rectangle 8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04:17</a:t>
            </a:r>
          </a:p>
        </p:txBody>
      </p:sp>
      <p:sp>
        <p:nvSpPr>
          <p:cNvPr id="85" name="Rounded Rectangle 8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04:16</a:t>
            </a:r>
          </a:p>
        </p:txBody>
      </p:sp>
      <p:sp>
        <p:nvSpPr>
          <p:cNvPr id="86" name="Rounded Rectangle 8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04:15</a:t>
            </a:r>
          </a:p>
        </p:txBody>
      </p:sp>
      <p:sp>
        <p:nvSpPr>
          <p:cNvPr id="87" name="Rounded Rectangle 8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04:14</a:t>
            </a:r>
          </a:p>
        </p:txBody>
      </p:sp>
      <p:sp>
        <p:nvSpPr>
          <p:cNvPr id="88" name="Rounded Rectangle 8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04:13</a:t>
            </a:r>
          </a:p>
        </p:txBody>
      </p:sp>
      <p:sp>
        <p:nvSpPr>
          <p:cNvPr id="89" name="Rounded Rectangle 8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04:12</a:t>
            </a:r>
          </a:p>
        </p:txBody>
      </p:sp>
      <p:sp>
        <p:nvSpPr>
          <p:cNvPr id="90" name="Rounded Rectangle 8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04:11</a:t>
            </a:r>
          </a:p>
        </p:txBody>
      </p:sp>
      <p:sp>
        <p:nvSpPr>
          <p:cNvPr id="91" name="Rounded Rectangle 9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04:10</a:t>
            </a:r>
          </a:p>
        </p:txBody>
      </p:sp>
      <p:sp>
        <p:nvSpPr>
          <p:cNvPr id="92" name="Rounded Rectangle 9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04:09</a:t>
            </a:r>
          </a:p>
        </p:txBody>
      </p:sp>
      <p:sp>
        <p:nvSpPr>
          <p:cNvPr id="93" name="Rounded Rectangle 9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04:08</a:t>
            </a:r>
          </a:p>
        </p:txBody>
      </p:sp>
      <p:sp>
        <p:nvSpPr>
          <p:cNvPr id="94" name="Rounded Rectangle 9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04:07</a:t>
            </a:r>
          </a:p>
        </p:txBody>
      </p:sp>
      <p:sp>
        <p:nvSpPr>
          <p:cNvPr id="95" name="Rounded Rectangle 9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04:06</a:t>
            </a:r>
          </a:p>
        </p:txBody>
      </p:sp>
      <p:sp>
        <p:nvSpPr>
          <p:cNvPr id="96" name="Rounded Rectangle 9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04:05</a:t>
            </a:r>
          </a:p>
        </p:txBody>
      </p:sp>
      <p:sp>
        <p:nvSpPr>
          <p:cNvPr id="97" name="Rounded Rectangle 9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04:04</a:t>
            </a:r>
          </a:p>
        </p:txBody>
      </p:sp>
      <p:sp>
        <p:nvSpPr>
          <p:cNvPr id="98" name="Rounded Rectangle 9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04:03</a:t>
            </a:r>
          </a:p>
        </p:txBody>
      </p:sp>
      <p:sp>
        <p:nvSpPr>
          <p:cNvPr id="99" name="Rounded Rectangle 9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04:02</a:t>
            </a:r>
          </a:p>
        </p:txBody>
      </p:sp>
      <p:sp>
        <p:nvSpPr>
          <p:cNvPr id="100" name="Rounded Rectangle 9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04:01</a:t>
            </a:r>
          </a:p>
        </p:txBody>
      </p:sp>
      <p:sp>
        <p:nvSpPr>
          <p:cNvPr id="101" name="Rounded Rectangle 10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04:00</a:t>
            </a:r>
          </a:p>
        </p:txBody>
      </p:sp>
      <p:sp>
        <p:nvSpPr>
          <p:cNvPr id="102" name="Rounded Rectangle 10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03:59</a:t>
            </a:r>
          </a:p>
        </p:txBody>
      </p:sp>
      <p:sp>
        <p:nvSpPr>
          <p:cNvPr id="103" name="Rounded Rectangle 10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03:58</a:t>
            </a:r>
          </a:p>
        </p:txBody>
      </p:sp>
      <p:sp>
        <p:nvSpPr>
          <p:cNvPr id="104" name="Rounded Rectangle 10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03:57</a:t>
            </a:r>
          </a:p>
        </p:txBody>
      </p:sp>
      <p:sp>
        <p:nvSpPr>
          <p:cNvPr id="105" name="Rounded Rectangle 10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03:56</a:t>
            </a:r>
          </a:p>
        </p:txBody>
      </p:sp>
      <p:sp>
        <p:nvSpPr>
          <p:cNvPr id="106" name="Rounded Rectangle 10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03:55</a:t>
            </a:r>
          </a:p>
        </p:txBody>
      </p:sp>
      <p:sp>
        <p:nvSpPr>
          <p:cNvPr id="107" name="Rounded Rectangle 10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03:54</a:t>
            </a:r>
          </a:p>
        </p:txBody>
      </p:sp>
      <p:sp>
        <p:nvSpPr>
          <p:cNvPr id="108" name="Rounded Rectangle 10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03:53</a:t>
            </a:r>
          </a:p>
        </p:txBody>
      </p:sp>
      <p:sp>
        <p:nvSpPr>
          <p:cNvPr id="109" name="Rounded Rectangle 10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03:52</a:t>
            </a:r>
          </a:p>
        </p:txBody>
      </p:sp>
      <p:sp>
        <p:nvSpPr>
          <p:cNvPr id="110" name="Rounded Rectangle 10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03:51</a:t>
            </a:r>
          </a:p>
        </p:txBody>
      </p:sp>
      <p:sp>
        <p:nvSpPr>
          <p:cNvPr id="111" name="Rounded Rectangle 11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03:50</a:t>
            </a:r>
          </a:p>
        </p:txBody>
      </p:sp>
      <p:sp>
        <p:nvSpPr>
          <p:cNvPr id="112" name="Rounded Rectangle 11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03:49</a:t>
            </a:r>
          </a:p>
        </p:txBody>
      </p:sp>
      <p:sp>
        <p:nvSpPr>
          <p:cNvPr id="113" name="Rounded Rectangle 11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03:48</a:t>
            </a:r>
          </a:p>
        </p:txBody>
      </p:sp>
      <p:sp>
        <p:nvSpPr>
          <p:cNvPr id="114" name="Rounded Rectangle 11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03:47</a:t>
            </a:r>
          </a:p>
        </p:txBody>
      </p:sp>
      <p:sp>
        <p:nvSpPr>
          <p:cNvPr id="115" name="Rounded Rectangle 11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03:46</a:t>
            </a:r>
          </a:p>
        </p:txBody>
      </p:sp>
      <p:sp>
        <p:nvSpPr>
          <p:cNvPr id="116" name="Rounded Rectangle 11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03:45</a:t>
            </a:r>
          </a:p>
        </p:txBody>
      </p:sp>
      <p:sp>
        <p:nvSpPr>
          <p:cNvPr id="117" name="Rounded Rectangle 11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03:44</a:t>
            </a:r>
          </a:p>
        </p:txBody>
      </p:sp>
      <p:sp>
        <p:nvSpPr>
          <p:cNvPr id="118" name="Rounded Rectangle 11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03:43</a:t>
            </a:r>
          </a:p>
        </p:txBody>
      </p:sp>
      <p:sp>
        <p:nvSpPr>
          <p:cNvPr id="119" name="Rounded Rectangle 11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03:42</a:t>
            </a:r>
          </a:p>
        </p:txBody>
      </p:sp>
      <p:sp>
        <p:nvSpPr>
          <p:cNvPr id="120" name="Rounded Rectangle 11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03:41</a:t>
            </a:r>
          </a:p>
        </p:txBody>
      </p:sp>
      <p:sp>
        <p:nvSpPr>
          <p:cNvPr id="121" name="Rounded Rectangle 12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03:40</a:t>
            </a:r>
          </a:p>
        </p:txBody>
      </p:sp>
      <p:sp>
        <p:nvSpPr>
          <p:cNvPr id="122" name="Rounded Rectangle 12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03:39</a:t>
            </a:r>
          </a:p>
        </p:txBody>
      </p:sp>
      <p:sp>
        <p:nvSpPr>
          <p:cNvPr id="123" name="Rounded Rectangle 12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03:38</a:t>
            </a:r>
          </a:p>
        </p:txBody>
      </p:sp>
      <p:sp>
        <p:nvSpPr>
          <p:cNvPr id="124" name="Rounded Rectangle 12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03:37</a:t>
            </a:r>
          </a:p>
        </p:txBody>
      </p:sp>
      <p:sp>
        <p:nvSpPr>
          <p:cNvPr id="125" name="Rounded Rectangle 12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03:36</a:t>
            </a:r>
          </a:p>
        </p:txBody>
      </p:sp>
      <p:sp>
        <p:nvSpPr>
          <p:cNvPr id="126" name="Rounded Rectangle 12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03:35</a:t>
            </a:r>
          </a:p>
        </p:txBody>
      </p:sp>
      <p:sp>
        <p:nvSpPr>
          <p:cNvPr id="127" name="Rounded Rectangle 12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03:34</a:t>
            </a:r>
          </a:p>
        </p:txBody>
      </p:sp>
      <p:sp>
        <p:nvSpPr>
          <p:cNvPr id="128" name="Rounded Rectangle 12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03:33</a:t>
            </a:r>
          </a:p>
        </p:txBody>
      </p:sp>
      <p:sp>
        <p:nvSpPr>
          <p:cNvPr id="129" name="Rounded Rectangle 12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03:32</a:t>
            </a:r>
          </a:p>
        </p:txBody>
      </p:sp>
      <p:sp>
        <p:nvSpPr>
          <p:cNvPr id="130" name="Rounded Rectangle 12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03:31</a:t>
            </a:r>
          </a:p>
        </p:txBody>
      </p:sp>
      <p:sp>
        <p:nvSpPr>
          <p:cNvPr id="131" name="Rounded Rectangle 13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03:30</a:t>
            </a:r>
          </a:p>
        </p:txBody>
      </p:sp>
      <p:sp>
        <p:nvSpPr>
          <p:cNvPr id="132" name="Rounded Rectangle 13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03:29</a:t>
            </a:r>
          </a:p>
        </p:txBody>
      </p:sp>
      <p:sp>
        <p:nvSpPr>
          <p:cNvPr id="133" name="Rounded Rectangle 13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03:28</a:t>
            </a:r>
          </a:p>
        </p:txBody>
      </p:sp>
      <p:sp>
        <p:nvSpPr>
          <p:cNvPr id="134" name="Rounded Rectangle 13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03:27</a:t>
            </a:r>
          </a:p>
        </p:txBody>
      </p:sp>
      <p:sp>
        <p:nvSpPr>
          <p:cNvPr id="135" name="Rounded Rectangle 13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03:26</a:t>
            </a:r>
          </a:p>
        </p:txBody>
      </p:sp>
      <p:sp>
        <p:nvSpPr>
          <p:cNvPr id="136" name="Rounded Rectangle 13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03:25</a:t>
            </a:r>
          </a:p>
        </p:txBody>
      </p:sp>
      <p:sp>
        <p:nvSpPr>
          <p:cNvPr id="137" name="Rounded Rectangle 13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03:24</a:t>
            </a:r>
          </a:p>
        </p:txBody>
      </p:sp>
      <p:sp>
        <p:nvSpPr>
          <p:cNvPr id="138" name="Rounded Rectangle 13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03:23</a:t>
            </a:r>
          </a:p>
        </p:txBody>
      </p:sp>
      <p:sp>
        <p:nvSpPr>
          <p:cNvPr id="139" name="Rounded Rectangle 13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03:22</a:t>
            </a:r>
          </a:p>
        </p:txBody>
      </p:sp>
      <p:sp>
        <p:nvSpPr>
          <p:cNvPr id="140" name="Rounded Rectangle 13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03:21</a:t>
            </a:r>
          </a:p>
        </p:txBody>
      </p:sp>
      <p:sp>
        <p:nvSpPr>
          <p:cNvPr id="141" name="Rounded Rectangle 14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03:20</a:t>
            </a:r>
          </a:p>
        </p:txBody>
      </p:sp>
      <p:sp>
        <p:nvSpPr>
          <p:cNvPr id="142" name="Rounded Rectangle 14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03:19</a:t>
            </a:r>
          </a:p>
        </p:txBody>
      </p:sp>
      <p:sp>
        <p:nvSpPr>
          <p:cNvPr id="143" name="Rounded Rectangle 14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03:18</a:t>
            </a:r>
          </a:p>
        </p:txBody>
      </p:sp>
      <p:sp>
        <p:nvSpPr>
          <p:cNvPr id="144" name="Rounded Rectangle 14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03:17</a:t>
            </a:r>
          </a:p>
        </p:txBody>
      </p:sp>
      <p:sp>
        <p:nvSpPr>
          <p:cNvPr id="145" name="Rounded Rectangle 14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03:16</a:t>
            </a:r>
          </a:p>
        </p:txBody>
      </p:sp>
      <p:sp>
        <p:nvSpPr>
          <p:cNvPr id="146" name="Rounded Rectangle 14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03:15</a:t>
            </a:r>
          </a:p>
        </p:txBody>
      </p:sp>
      <p:sp>
        <p:nvSpPr>
          <p:cNvPr id="147" name="Rounded Rectangle 14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03:14</a:t>
            </a:r>
          </a:p>
        </p:txBody>
      </p:sp>
      <p:sp>
        <p:nvSpPr>
          <p:cNvPr id="148" name="Rounded Rectangle 14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03:13</a:t>
            </a:r>
          </a:p>
        </p:txBody>
      </p:sp>
      <p:sp>
        <p:nvSpPr>
          <p:cNvPr id="149" name="Rounded Rectangle 14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03:12</a:t>
            </a:r>
          </a:p>
        </p:txBody>
      </p:sp>
      <p:sp>
        <p:nvSpPr>
          <p:cNvPr id="150" name="Rounded Rectangle 14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03:11</a:t>
            </a:r>
          </a:p>
        </p:txBody>
      </p:sp>
      <p:sp>
        <p:nvSpPr>
          <p:cNvPr id="151" name="Rounded Rectangle 15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03:10</a:t>
            </a:r>
          </a:p>
        </p:txBody>
      </p:sp>
      <p:sp>
        <p:nvSpPr>
          <p:cNvPr id="152" name="Rounded Rectangle 15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03:09</a:t>
            </a:r>
          </a:p>
        </p:txBody>
      </p:sp>
      <p:sp>
        <p:nvSpPr>
          <p:cNvPr id="153" name="Rounded Rectangle 15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03:08</a:t>
            </a:r>
          </a:p>
        </p:txBody>
      </p:sp>
      <p:sp>
        <p:nvSpPr>
          <p:cNvPr id="154" name="Rounded Rectangle 15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03:07</a:t>
            </a:r>
          </a:p>
        </p:txBody>
      </p:sp>
      <p:sp>
        <p:nvSpPr>
          <p:cNvPr id="155" name="Rounded Rectangle 15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03:06</a:t>
            </a:r>
          </a:p>
        </p:txBody>
      </p:sp>
      <p:sp>
        <p:nvSpPr>
          <p:cNvPr id="156" name="Rounded Rectangle 15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03:05</a:t>
            </a:r>
          </a:p>
        </p:txBody>
      </p:sp>
      <p:sp>
        <p:nvSpPr>
          <p:cNvPr id="157" name="Rounded Rectangle 15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03:04</a:t>
            </a:r>
          </a:p>
        </p:txBody>
      </p:sp>
      <p:sp>
        <p:nvSpPr>
          <p:cNvPr id="158" name="Rounded Rectangle 15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03:03</a:t>
            </a:r>
          </a:p>
        </p:txBody>
      </p:sp>
      <p:sp>
        <p:nvSpPr>
          <p:cNvPr id="159" name="Rounded Rectangle 15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03:02</a:t>
            </a:r>
          </a:p>
        </p:txBody>
      </p:sp>
      <p:sp>
        <p:nvSpPr>
          <p:cNvPr id="160" name="Rounded Rectangle 15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03:01</a:t>
            </a:r>
          </a:p>
        </p:txBody>
      </p:sp>
      <p:sp>
        <p:nvSpPr>
          <p:cNvPr id="161" name="Rounded Rectangle 16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03:00</a:t>
            </a:r>
          </a:p>
        </p:txBody>
      </p:sp>
      <p:sp>
        <p:nvSpPr>
          <p:cNvPr id="162" name="Rounded Rectangle 16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02:59</a:t>
            </a:r>
          </a:p>
        </p:txBody>
      </p:sp>
      <p:sp>
        <p:nvSpPr>
          <p:cNvPr id="163" name="Rounded Rectangle 16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02:58</a:t>
            </a:r>
          </a:p>
        </p:txBody>
      </p:sp>
      <p:sp>
        <p:nvSpPr>
          <p:cNvPr id="164" name="Rounded Rectangle 16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02:57</a:t>
            </a:r>
          </a:p>
        </p:txBody>
      </p:sp>
      <p:sp>
        <p:nvSpPr>
          <p:cNvPr id="165" name="Rounded Rectangle 16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02:56</a:t>
            </a:r>
          </a:p>
        </p:txBody>
      </p:sp>
      <p:sp>
        <p:nvSpPr>
          <p:cNvPr id="166" name="Rounded Rectangle 16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02:55</a:t>
            </a:r>
          </a:p>
        </p:txBody>
      </p:sp>
      <p:sp>
        <p:nvSpPr>
          <p:cNvPr id="167" name="Rounded Rectangle 16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02:54</a:t>
            </a:r>
          </a:p>
        </p:txBody>
      </p:sp>
      <p:sp>
        <p:nvSpPr>
          <p:cNvPr id="168" name="Rounded Rectangle 16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02:53</a:t>
            </a:r>
          </a:p>
        </p:txBody>
      </p:sp>
      <p:sp>
        <p:nvSpPr>
          <p:cNvPr id="169" name="Rounded Rectangle 16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02:52</a:t>
            </a:r>
          </a:p>
        </p:txBody>
      </p:sp>
      <p:sp>
        <p:nvSpPr>
          <p:cNvPr id="170" name="Rounded Rectangle 16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02:51</a:t>
            </a:r>
          </a:p>
        </p:txBody>
      </p:sp>
      <p:sp>
        <p:nvSpPr>
          <p:cNvPr id="171" name="Rounded Rectangle 17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02:50</a:t>
            </a:r>
          </a:p>
        </p:txBody>
      </p:sp>
      <p:sp>
        <p:nvSpPr>
          <p:cNvPr id="172" name="Rounded Rectangle 17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02:49</a:t>
            </a:r>
          </a:p>
        </p:txBody>
      </p:sp>
      <p:sp>
        <p:nvSpPr>
          <p:cNvPr id="173" name="Rounded Rectangle 17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02:48</a:t>
            </a:r>
          </a:p>
        </p:txBody>
      </p:sp>
      <p:sp>
        <p:nvSpPr>
          <p:cNvPr id="174" name="Rounded Rectangle 17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02:47</a:t>
            </a:r>
          </a:p>
        </p:txBody>
      </p:sp>
      <p:sp>
        <p:nvSpPr>
          <p:cNvPr id="175" name="Rounded Rectangle 17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02:46</a:t>
            </a:r>
          </a:p>
        </p:txBody>
      </p:sp>
      <p:sp>
        <p:nvSpPr>
          <p:cNvPr id="176" name="Rounded Rectangle 17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02:45</a:t>
            </a:r>
          </a:p>
        </p:txBody>
      </p:sp>
      <p:sp>
        <p:nvSpPr>
          <p:cNvPr id="177" name="Rounded Rectangle 17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02:44</a:t>
            </a:r>
          </a:p>
        </p:txBody>
      </p:sp>
      <p:sp>
        <p:nvSpPr>
          <p:cNvPr id="178" name="Rounded Rectangle 17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02:43</a:t>
            </a:r>
          </a:p>
        </p:txBody>
      </p:sp>
      <p:sp>
        <p:nvSpPr>
          <p:cNvPr id="179" name="Rounded Rectangle 17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02:42</a:t>
            </a:r>
          </a:p>
        </p:txBody>
      </p:sp>
      <p:sp>
        <p:nvSpPr>
          <p:cNvPr id="180" name="Rounded Rectangle 17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02:41</a:t>
            </a:r>
          </a:p>
        </p:txBody>
      </p:sp>
      <p:sp>
        <p:nvSpPr>
          <p:cNvPr id="181" name="Rounded Rectangle 18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02:40</a:t>
            </a:r>
          </a:p>
        </p:txBody>
      </p:sp>
      <p:sp>
        <p:nvSpPr>
          <p:cNvPr id="182" name="Rounded Rectangle 18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02:39</a:t>
            </a:r>
          </a:p>
        </p:txBody>
      </p:sp>
      <p:sp>
        <p:nvSpPr>
          <p:cNvPr id="183" name="Rounded Rectangle 18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02:38</a:t>
            </a:r>
          </a:p>
        </p:txBody>
      </p:sp>
      <p:sp>
        <p:nvSpPr>
          <p:cNvPr id="184" name="Rounded Rectangle 18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02:37</a:t>
            </a:r>
          </a:p>
        </p:txBody>
      </p:sp>
      <p:sp>
        <p:nvSpPr>
          <p:cNvPr id="185" name="Rounded Rectangle 18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02:36</a:t>
            </a:r>
          </a:p>
        </p:txBody>
      </p:sp>
      <p:sp>
        <p:nvSpPr>
          <p:cNvPr id="186" name="Rounded Rectangle 18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02:35</a:t>
            </a:r>
          </a:p>
        </p:txBody>
      </p:sp>
      <p:sp>
        <p:nvSpPr>
          <p:cNvPr id="187" name="Rounded Rectangle 18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02:34</a:t>
            </a:r>
          </a:p>
        </p:txBody>
      </p:sp>
      <p:sp>
        <p:nvSpPr>
          <p:cNvPr id="188" name="Rounded Rectangle 18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02:33</a:t>
            </a:r>
          </a:p>
        </p:txBody>
      </p:sp>
      <p:sp>
        <p:nvSpPr>
          <p:cNvPr id="189" name="Rounded Rectangle 18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02:32</a:t>
            </a:r>
          </a:p>
        </p:txBody>
      </p:sp>
      <p:sp>
        <p:nvSpPr>
          <p:cNvPr id="190" name="Rounded Rectangle 18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02:31</a:t>
            </a:r>
          </a:p>
        </p:txBody>
      </p:sp>
      <p:sp>
        <p:nvSpPr>
          <p:cNvPr id="191" name="Rounded Rectangle 19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02:30</a:t>
            </a:r>
          </a:p>
        </p:txBody>
      </p:sp>
      <p:sp>
        <p:nvSpPr>
          <p:cNvPr id="192" name="Rounded Rectangle 19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02:29</a:t>
            </a:r>
          </a:p>
        </p:txBody>
      </p:sp>
      <p:sp>
        <p:nvSpPr>
          <p:cNvPr id="193" name="Rounded Rectangle 19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02:28</a:t>
            </a:r>
          </a:p>
        </p:txBody>
      </p:sp>
      <p:sp>
        <p:nvSpPr>
          <p:cNvPr id="194" name="Rounded Rectangle 19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02:27</a:t>
            </a:r>
          </a:p>
        </p:txBody>
      </p:sp>
      <p:sp>
        <p:nvSpPr>
          <p:cNvPr id="195" name="Rounded Rectangle 19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02:26</a:t>
            </a:r>
          </a:p>
        </p:txBody>
      </p:sp>
      <p:sp>
        <p:nvSpPr>
          <p:cNvPr id="196" name="Rounded Rectangle 19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02:25</a:t>
            </a:r>
          </a:p>
        </p:txBody>
      </p:sp>
      <p:sp>
        <p:nvSpPr>
          <p:cNvPr id="197" name="Rounded Rectangle 19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02:24</a:t>
            </a:r>
          </a:p>
        </p:txBody>
      </p:sp>
      <p:sp>
        <p:nvSpPr>
          <p:cNvPr id="198" name="Rounded Rectangle 19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02:23</a:t>
            </a:r>
          </a:p>
        </p:txBody>
      </p:sp>
      <p:sp>
        <p:nvSpPr>
          <p:cNvPr id="199" name="Rounded Rectangle 19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02:22</a:t>
            </a:r>
          </a:p>
        </p:txBody>
      </p:sp>
      <p:sp>
        <p:nvSpPr>
          <p:cNvPr id="200" name="Rounded Rectangle 19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02:21</a:t>
            </a:r>
          </a:p>
        </p:txBody>
      </p:sp>
      <p:sp>
        <p:nvSpPr>
          <p:cNvPr id="201" name="Rounded Rectangle 20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02:20</a:t>
            </a:r>
          </a:p>
        </p:txBody>
      </p:sp>
      <p:sp>
        <p:nvSpPr>
          <p:cNvPr id="202" name="Rounded Rectangle 20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02:19</a:t>
            </a:r>
          </a:p>
        </p:txBody>
      </p:sp>
      <p:sp>
        <p:nvSpPr>
          <p:cNvPr id="203" name="Rounded Rectangle 20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02:18</a:t>
            </a:r>
          </a:p>
        </p:txBody>
      </p:sp>
      <p:sp>
        <p:nvSpPr>
          <p:cNvPr id="204" name="Rounded Rectangle 20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02:17</a:t>
            </a:r>
          </a:p>
        </p:txBody>
      </p:sp>
      <p:sp>
        <p:nvSpPr>
          <p:cNvPr id="205" name="Rounded Rectangle 20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02:16</a:t>
            </a:r>
          </a:p>
        </p:txBody>
      </p:sp>
      <p:sp>
        <p:nvSpPr>
          <p:cNvPr id="206" name="Rounded Rectangle 20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02:15</a:t>
            </a:r>
          </a:p>
        </p:txBody>
      </p:sp>
      <p:sp>
        <p:nvSpPr>
          <p:cNvPr id="207" name="Rounded Rectangle 20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02:14</a:t>
            </a:r>
          </a:p>
        </p:txBody>
      </p:sp>
      <p:sp>
        <p:nvSpPr>
          <p:cNvPr id="208" name="Rounded Rectangle 20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02:13</a:t>
            </a:r>
          </a:p>
        </p:txBody>
      </p:sp>
      <p:sp>
        <p:nvSpPr>
          <p:cNvPr id="209" name="Rounded Rectangle 20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02:12</a:t>
            </a:r>
          </a:p>
        </p:txBody>
      </p:sp>
      <p:sp>
        <p:nvSpPr>
          <p:cNvPr id="210" name="Rounded Rectangle 20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02:11</a:t>
            </a:r>
          </a:p>
        </p:txBody>
      </p:sp>
      <p:sp>
        <p:nvSpPr>
          <p:cNvPr id="211" name="Rounded Rectangle 21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02:10</a:t>
            </a:r>
          </a:p>
        </p:txBody>
      </p:sp>
      <p:sp>
        <p:nvSpPr>
          <p:cNvPr id="212" name="Rounded Rectangle 21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02:09</a:t>
            </a:r>
          </a:p>
        </p:txBody>
      </p:sp>
      <p:sp>
        <p:nvSpPr>
          <p:cNvPr id="213" name="Rounded Rectangle 21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02:08</a:t>
            </a:r>
          </a:p>
        </p:txBody>
      </p:sp>
      <p:sp>
        <p:nvSpPr>
          <p:cNvPr id="214" name="Rounded Rectangle 21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02:07</a:t>
            </a:r>
          </a:p>
        </p:txBody>
      </p:sp>
      <p:sp>
        <p:nvSpPr>
          <p:cNvPr id="215" name="Rounded Rectangle 21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02:06</a:t>
            </a:r>
          </a:p>
        </p:txBody>
      </p:sp>
      <p:sp>
        <p:nvSpPr>
          <p:cNvPr id="216" name="Rounded Rectangle 21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02:05</a:t>
            </a:r>
          </a:p>
        </p:txBody>
      </p:sp>
      <p:sp>
        <p:nvSpPr>
          <p:cNvPr id="217" name="Rounded Rectangle 21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02:04</a:t>
            </a:r>
          </a:p>
        </p:txBody>
      </p:sp>
      <p:sp>
        <p:nvSpPr>
          <p:cNvPr id="218" name="Rounded Rectangle 21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02:03</a:t>
            </a:r>
          </a:p>
        </p:txBody>
      </p:sp>
      <p:sp>
        <p:nvSpPr>
          <p:cNvPr id="219" name="Rounded Rectangle 21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02:02</a:t>
            </a:r>
          </a:p>
        </p:txBody>
      </p:sp>
      <p:sp>
        <p:nvSpPr>
          <p:cNvPr id="220" name="Rounded Rectangle 21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02:01</a:t>
            </a:r>
          </a:p>
        </p:txBody>
      </p:sp>
      <p:sp>
        <p:nvSpPr>
          <p:cNvPr id="221" name="Rounded Rectangle 22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02:00</a:t>
            </a:r>
          </a:p>
        </p:txBody>
      </p:sp>
      <p:sp>
        <p:nvSpPr>
          <p:cNvPr id="222" name="Rounded Rectangle 22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01:59</a:t>
            </a:r>
          </a:p>
        </p:txBody>
      </p:sp>
      <p:sp>
        <p:nvSpPr>
          <p:cNvPr id="223" name="Rounded Rectangle 22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01:58</a:t>
            </a:r>
          </a:p>
        </p:txBody>
      </p:sp>
      <p:sp>
        <p:nvSpPr>
          <p:cNvPr id="224" name="Rounded Rectangle 22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01:57</a:t>
            </a:r>
          </a:p>
        </p:txBody>
      </p:sp>
      <p:sp>
        <p:nvSpPr>
          <p:cNvPr id="225" name="Rounded Rectangle 22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01:56</a:t>
            </a:r>
          </a:p>
        </p:txBody>
      </p:sp>
      <p:sp>
        <p:nvSpPr>
          <p:cNvPr id="226" name="Rounded Rectangle 22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01:55</a:t>
            </a:r>
          </a:p>
        </p:txBody>
      </p:sp>
      <p:sp>
        <p:nvSpPr>
          <p:cNvPr id="227" name="Rounded Rectangle 22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01:54</a:t>
            </a:r>
          </a:p>
        </p:txBody>
      </p:sp>
      <p:sp>
        <p:nvSpPr>
          <p:cNvPr id="228" name="Rounded Rectangle 22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01:53</a:t>
            </a:r>
          </a:p>
        </p:txBody>
      </p:sp>
      <p:sp>
        <p:nvSpPr>
          <p:cNvPr id="229" name="Rounded Rectangle 22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01:52</a:t>
            </a:r>
          </a:p>
        </p:txBody>
      </p:sp>
      <p:sp>
        <p:nvSpPr>
          <p:cNvPr id="230" name="Rounded Rectangle 22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01:51</a:t>
            </a:r>
          </a:p>
        </p:txBody>
      </p:sp>
      <p:sp>
        <p:nvSpPr>
          <p:cNvPr id="231" name="Rounded Rectangle 23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01:50</a:t>
            </a:r>
          </a:p>
        </p:txBody>
      </p:sp>
      <p:sp>
        <p:nvSpPr>
          <p:cNvPr id="232" name="Rounded Rectangle 23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01:49</a:t>
            </a:r>
          </a:p>
        </p:txBody>
      </p:sp>
      <p:sp>
        <p:nvSpPr>
          <p:cNvPr id="233" name="Rounded Rectangle 23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01:48</a:t>
            </a:r>
          </a:p>
        </p:txBody>
      </p:sp>
      <p:sp>
        <p:nvSpPr>
          <p:cNvPr id="234" name="Rounded Rectangle 23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01:47</a:t>
            </a:r>
          </a:p>
        </p:txBody>
      </p:sp>
      <p:sp>
        <p:nvSpPr>
          <p:cNvPr id="235" name="Rounded Rectangle 23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01:46</a:t>
            </a:r>
          </a:p>
        </p:txBody>
      </p:sp>
      <p:sp>
        <p:nvSpPr>
          <p:cNvPr id="236" name="Rounded Rectangle 23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01:45</a:t>
            </a:r>
          </a:p>
        </p:txBody>
      </p:sp>
      <p:sp>
        <p:nvSpPr>
          <p:cNvPr id="237" name="Rounded Rectangle 23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01:44</a:t>
            </a:r>
          </a:p>
        </p:txBody>
      </p:sp>
      <p:sp>
        <p:nvSpPr>
          <p:cNvPr id="238" name="Rounded Rectangle 23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01:43</a:t>
            </a:r>
          </a:p>
        </p:txBody>
      </p:sp>
      <p:sp>
        <p:nvSpPr>
          <p:cNvPr id="239" name="Rounded Rectangle 23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01:42</a:t>
            </a:r>
          </a:p>
        </p:txBody>
      </p:sp>
      <p:sp>
        <p:nvSpPr>
          <p:cNvPr id="240" name="Rounded Rectangle 23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01:41</a:t>
            </a:r>
          </a:p>
        </p:txBody>
      </p:sp>
      <p:sp>
        <p:nvSpPr>
          <p:cNvPr id="241" name="Rounded Rectangle 24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01:40</a:t>
            </a:r>
          </a:p>
        </p:txBody>
      </p:sp>
      <p:sp>
        <p:nvSpPr>
          <p:cNvPr id="242" name="Rounded Rectangle 24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01:39</a:t>
            </a:r>
          </a:p>
        </p:txBody>
      </p:sp>
      <p:sp>
        <p:nvSpPr>
          <p:cNvPr id="243" name="Rounded Rectangle 24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01:38</a:t>
            </a:r>
          </a:p>
        </p:txBody>
      </p:sp>
      <p:sp>
        <p:nvSpPr>
          <p:cNvPr id="244" name="Rounded Rectangle 24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01:37</a:t>
            </a:r>
          </a:p>
        </p:txBody>
      </p:sp>
      <p:sp>
        <p:nvSpPr>
          <p:cNvPr id="245" name="Rounded Rectangle 24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01:36</a:t>
            </a:r>
          </a:p>
        </p:txBody>
      </p:sp>
      <p:sp>
        <p:nvSpPr>
          <p:cNvPr id="246" name="Rounded Rectangle 24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01:35</a:t>
            </a:r>
          </a:p>
        </p:txBody>
      </p:sp>
      <p:sp>
        <p:nvSpPr>
          <p:cNvPr id="247" name="Rounded Rectangle 24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01:34</a:t>
            </a:r>
          </a:p>
        </p:txBody>
      </p:sp>
      <p:sp>
        <p:nvSpPr>
          <p:cNvPr id="248" name="Rounded Rectangle 24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01:33</a:t>
            </a:r>
          </a:p>
        </p:txBody>
      </p:sp>
      <p:sp>
        <p:nvSpPr>
          <p:cNvPr id="249" name="Rounded Rectangle 24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01:32</a:t>
            </a:r>
          </a:p>
        </p:txBody>
      </p:sp>
      <p:sp>
        <p:nvSpPr>
          <p:cNvPr id="250" name="Rounded Rectangle 24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01:31</a:t>
            </a:r>
          </a:p>
        </p:txBody>
      </p:sp>
      <p:sp>
        <p:nvSpPr>
          <p:cNvPr id="251" name="Rounded Rectangle 25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01:30</a:t>
            </a:r>
          </a:p>
        </p:txBody>
      </p:sp>
      <p:sp>
        <p:nvSpPr>
          <p:cNvPr id="252" name="Rounded Rectangle 25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01:29</a:t>
            </a:r>
          </a:p>
        </p:txBody>
      </p:sp>
      <p:sp>
        <p:nvSpPr>
          <p:cNvPr id="253" name="Rounded Rectangle 25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01:28</a:t>
            </a:r>
          </a:p>
        </p:txBody>
      </p:sp>
      <p:sp>
        <p:nvSpPr>
          <p:cNvPr id="254" name="Rounded Rectangle 25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01:27</a:t>
            </a:r>
          </a:p>
        </p:txBody>
      </p:sp>
      <p:sp>
        <p:nvSpPr>
          <p:cNvPr id="255" name="Rounded Rectangle 25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01:26</a:t>
            </a:r>
          </a:p>
        </p:txBody>
      </p:sp>
      <p:sp>
        <p:nvSpPr>
          <p:cNvPr id="256" name="Rounded Rectangle 25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01:25</a:t>
            </a:r>
          </a:p>
        </p:txBody>
      </p:sp>
      <p:sp>
        <p:nvSpPr>
          <p:cNvPr id="257" name="Rounded Rectangle 25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01:24</a:t>
            </a:r>
          </a:p>
        </p:txBody>
      </p:sp>
      <p:sp>
        <p:nvSpPr>
          <p:cNvPr id="258" name="Rounded Rectangle 25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01:23</a:t>
            </a:r>
          </a:p>
        </p:txBody>
      </p:sp>
      <p:sp>
        <p:nvSpPr>
          <p:cNvPr id="259" name="Rounded Rectangle 25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01:22</a:t>
            </a:r>
          </a:p>
        </p:txBody>
      </p:sp>
      <p:sp>
        <p:nvSpPr>
          <p:cNvPr id="260" name="Rounded Rectangle 25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01:21</a:t>
            </a:r>
          </a:p>
        </p:txBody>
      </p:sp>
      <p:sp>
        <p:nvSpPr>
          <p:cNvPr id="261" name="Rounded Rectangle 26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01:20</a:t>
            </a:r>
          </a:p>
        </p:txBody>
      </p:sp>
      <p:sp>
        <p:nvSpPr>
          <p:cNvPr id="262" name="Rounded Rectangle 26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01:19</a:t>
            </a:r>
          </a:p>
        </p:txBody>
      </p:sp>
      <p:sp>
        <p:nvSpPr>
          <p:cNvPr id="263" name="Rounded Rectangle 26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01:18</a:t>
            </a:r>
          </a:p>
        </p:txBody>
      </p:sp>
      <p:sp>
        <p:nvSpPr>
          <p:cNvPr id="264" name="Rounded Rectangle 26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01:17</a:t>
            </a:r>
          </a:p>
        </p:txBody>
      </p:sp>
      <p:sp>
        <p:nvSpPr>
          <p:cNvPr id="265" name="Rounded Rectangle 26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01:16</a:t>
            </a:r>
          </a:p>
        </p:txBody>
      </p:sp>
      <p:sp>
        <p:nvSpPr>
          <p:cNvPr id="266" name="Rounded Rectangle 26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01:15</a:t>
            </a:r>
          </a:p>
        </p:txBody>
      </p:sp>
      <p:sp>
        <p:nvSpPr>
          <p:cNvPr id="267" name="Rounded Rectangle 26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01:14</a:t>
            </a:r>
          </a:p>
        </p:txBody>
      </p:sp>
      <p:sp>
        <p:nvSpPr>
          <p:cNvPr id="268" name="Rounded Rectangle 26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01:13</a:t>
            </a:r>
          </a:p>
        </p:txBody>
      </p:sp>
      <p:sp>
        <p:nvSpPr>
          <p:cNvPr id="269" name="Rounded Rectangle 26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01:12</a:t>
            </a:r>
          </a:p>
        </p:txBody>
      </p:sp>
      <p:sp>
        <p:nvSpPr>
          <p:cNvPr id="270" name="Rounded Rectangle 26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01:11</a:t>
            </a:r>
          </a:p>
        </p:txBody>
      </p:sp>
      <p:sp>
        <p:nvSpPr>
          <p:cNvPr id="271" name="Rounded Rectangle 27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01:10</a:t>
            </a:r>
          </a:p>
        </p:txBody>
      </p:sp>
      <p:sp>
        <p:nvSpPr>
          <p:cNvPr id="272" name="Rounded Rectangle 27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01:09</a:t>
            </a:r>
          </a:p>
        </p:txBody>
      </p:sp>
      <p:sp>
        <p:nvSpPr>
          <p:cNvPr id="273" name="Rounded Rectangle 27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01:08</a:t>
            </a:r>
          </a:p>
        </p:txBody>
      </p:sp>
      <p:sp>
        <p:nvSpPr>
          <p:cNvPr id="274" name="Rounded Rectangle 27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01:07</a:t>
            </a:r>
          </a:p>
        </p:txBody>
      </p:sp>
      <p:sp>
        <p:nvSpPr>
          <p:cNvPr id="275" name="Rounded Rectangle 27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01:06</a:t>
            </a:r>
          </a:p>
        </p:txBody>
      </p:sp>
      <p:sp>
        <p:nvSpPr>
          <p:cNvPr id="276" name="Rounded Rectangle 27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01:05</a:t>
            </a:r>
          </a:p>
        </p:txBody>
      </p:sp>
      <p:sp>
        <p:nvSpPr>
          <p:cNvPr id="277" name="Rounded Rectangle 27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01:04</a:t>
            </a:r>
          </a:p>
        </p:txBody>
      </p:sp>
      <p:sp>
        <p:nvSpPr>
          <p:cNvPr id="278" name="Rounded Rectangle 27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01:03</a:t>
            </a:r>
          </a:p>
        </p:txBody>
      </p:sp>
      <p:sp>
        <p:nvSpPr>
          <p:cNvPr id="279" name="Rounded Rectangle 27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01:02</a:t>
            </a:r>
          </a:p>
        </p:txBody>
      </p:sp>
      <p:sp>
        <p:nvSpPr>
          <p:cNvPr id="280" name="Rounded Rectangle 27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01:01</a:t>
            </a:r>
          </a:p>
        </p:txBody>
      </p:sp>
      <p:sp>
        <p:nvSpPr>
          <p:cNvPr id="281" name="Rounded Rectangle 28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01:00</a:t>
            </a:r>
          </a:p>
        </p:txBody>
      </p:sp>
      <p:sp>
        <p:nvSpPr>
          <p:cNvPr id="282" name="Rounded Rectangle 28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00:59</a:t>
            </a:r>
          </a:p>
        </p:txBody>
      </p:sp>
      <p:sp>
        <p:nvSpPr>
          <p:cNvPr id="283" name="Rounded Rectangle 28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00:58</a:t>
            </a:r>
          </a:p>
        </p:txBody>
      </p:sp>
      <p:sp>
        <p:nvSpPr>
          <p:cNvPr id="284" name="Rounded Rectangle 28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00:57</a:t>
            </a:r>
          </a:p>
        </p:txBody>
      </p:sp>
      <p:sp>
        <p:nvSpPr>
          <p:cNvPr id="285" name="Rounded Rectangle 28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00:56</a:t>
            </a:r>
          </a:p>
        </p:txBody>
      </p:sp>
      <p:sp>
        <p:nvSpPr>
          <p:cNvPr id="286" name="Rounded Rectangle 28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00:55</a:t>
            </a:r>
          </a:p>
        </p:txBody>
      </p:sp>
      <p:sp>
        <p:nvSpPr>
          <p:cNvPr id="287" name="Rounded Rectangle 28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00:54</a:t>
            </a:r>
          </a:p>
        </p:txBody>
      </p:sp>
      <p:sp>
        <p:nvSpPr>
          <p:cNvPr id="288" name="Rounded Rectangle 28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00:53</a:t>
            </a:r>
          </a:p>
        </p:txBody>
      </p:sp>
      <p:sp>
        <p:nvSpPr>
          <p:cNvPr id="289" name="Rounded Rectangle 28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00:52</a:t>
            </a:r>
          </a:p>
        </p:txBody>
      </p:sp>
      <p:sp>
        <p:nvSpPr>
          <p:cNvPr id="290" name="Rounded Rectangle 28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00:51</a:t>
            </a:r>
          </a:p>
        </p:txBody>
      </p:sp>
      <p:sp>
        <p:nvSpPr>
          <p:cNvPr id="291" name="Rounded Rectangle 29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00:50</a:t>
            </a:r>
          </a:p>
        </p:txBody>
      </p:sp>
      <p:sp>
        <p:nvSpPr>
          <p:cNvPr id="292" name="Rounded Rectangle 29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00:49</a:t>
            </a:r>
          </a:p>
        </p:txBody>
      </p:sp>
      <p:sp>
        <p:nvSpPr>
          <p:cNvPr id="293" name="Rounded Rectangle 29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00:48</a:t>
            </a:r>
          </a:p>
        </p:txBody>
      </p:sp>
      <p:sp>
        <p:nvSpPr>
          <p:cNvPr id="294" name="Rounded Rectangle 29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00:47</a:t>
            </a:r>
          </a:p>
        </p:txBody>
      </p:sp>
      <p:sp>
        <p:nvSpPr>
          <p:cNvPr id="295" name="Rounded Rectangle 29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00:46</a:t>
            </a:r>
          </a:p>
        </p:txBody>
      </p:sp>
      <p:sp>
        <p:nvSpPr>
          <p:cNvPr id="296" name="Rounded Rectangle 29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00:45</a:t>
            </a:r>
          </a:p>
        </p:txBody>
      </p:sp>
      <p:sp>
        <p:nvSpPr>
          <p:cNvPr id="297" name="Rounded Rectangle 29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00:44</a:t>
            </a:r>
          </a:p>
        </p:txBody>
      </p:sp>
      <p:sp>
        <p:nvSpPr>
          <p:cNvPr id="298" name="Rounded Rectangle 29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00:43</a:t>
            </a:r>
          </a:p>
        </p:txBody>
      </p:sp>
      <p:sp>
        <p:nvSpPr>
          <p:cNvPr id="299" name="Rounded Rectangle 29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00:42</a:t>
            </a:r>
          </a:p>
        </p:txBody>
      </p:sp>
      <p:sp>
        <p:nvSpPr>
          <p:cNvPr id="300" name="Rounded Rectangle 29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00:41</a:t>
            </a:r>
          </a:p>
        </p:txBody>
      </p:sp>
      <p:sp>
        <p:nvSpPr>
          <p:cNvPr id="301" name="Rounded Rectangle 30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00:40</a:t>
            </a:r>
          </a:p>
        </p:txBody>
      </p:sp>
      <p:sp>
        <p:nvSpPr>
          <p:cNvPr id="302" name="Rounded Rectangle 30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00:39</a:t>
            </a:r>
          </a:p>
        </p:txBody>
      </p:sp>
      <p:sp>
        <p:nvSpPr>
          <p:cNvPr id="303" name="Rounded Rectangle 30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00:38</a:t>
            </a:r>
          </a:p>
        </p:txBody>
      </p:sp>
      <p:sp>
        <p:nvSpPr>
          <p:cNvPr id="304" name="Rounded Rectangle 30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00:37</a:t>
            </a:r>
          </a:p>
        </p:txBody>
      </p:sp>
      <p:sp>
        <p:nvSpPr>
          <p:cNvPr id="305" name="Rounded Rectangle 30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00:36</a:t>
            </a:r>
          </a:p>
        </p:txBody>
      </p:sp>
      <p:sp>
        <p:nvSpPr>
          <p:cNvPr id="306" name="Rounded Rectangle 30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00:35</a:t>
            </a:r>
          </a:p>
        </p:txBody>
      </p:sp>
      <p:sp>
        <p:nvSpPr>
          <p:cNvPr id="307" name="Rounded Rectangle 30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00:34</a:t>
            </a:r>
          </a:p>
        </p:txBody>
      </p:sp>
      <p:sp>
        <p:nvSpPr>
          <p:cNvPr id="308" name="Rounded Rectangle 30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00:33</a:t>
            </a:r>
          </a:p>
        </p:txBody>
      </p:sp>
      <p:sp>
        <p:nvSpPr>
          <p:cNvPr id="309" name="Rounded Rectangle 30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00:32</a:t>
            </a:r>
          </a:p>
        </p:txBody>
      </p:sp>
      <p:sp>
        <p:nvSpPr>
          <p:cNvPr id="310" name="Rounded Rectangle 30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00:31</a:t>
            </a:r>
          </a:p>
        </p:txBody>
      </p:sp>
      <p:sp>
        <p:nvSpPr>
          <p:cNvPr id="311" name="Rounded Rectangle 31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00:30</a:t>
            </a:r>
          </a:p>
        </p:txBody>
      </p:sp>
      <p:sp>
        <p:nvSpPr>
          <p:cNvPr id="312" name="Rounded Rectangle 31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00:29</a:t>
            </a:r>
          </a:p>
        </p:txBody>
      </p:sp>
      <p:sp>
        <p:nvSpPr>
          <p:cNvPr id="313" name="Rounded Rectangle 31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00:28</a:t>
            </a:r>
          </a:p>
        </p:txBody>
      </p:sp>
      <p:sp>
        <p:nvSpPr>
          <p:cNvPr id="314" name="Rounded Rectangle 31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00:27</a:t>
            </a:r>
          </a:p>
        </p:txBody>
      </p:sp>
      <p:sp>
        <p:nvSpPr>
          <p:cNvPr id="315" name="Rounded Rectangle 31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00:26</a:t>
            </a:r>
          </a:p>
        </p:txBody>
      </p:sp>
      <p:sp>
        <p:nvSpPr>
          <p:cNvPr id="316" name="Rounded Rectangle 31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00:25</a:t>
            </a:r>
          </a:p>
        </p:txBody>
      </p:sp>
      <p:sp>
        <p:nvSpPr>
          <p:cNvPr id="317" name="Rounded Rectangle 31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00:24</a:t>
            </a:r>
          </a:p>
        </p:txBody>
      </p:sp>
      <p:sp>
        <p:nvSpPr>
          <p:cNvPr id="318" name="Rounded Rectangle 31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00:23</a:t>
            </a:r>
          </a:p>
        </p:txBody>
      </p:sp>
      <p:sp>
        <p:nvSpPr>
          <p:cNvPr id="319" name="Rounded Rectangle 31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00:22</a:t>
            </a:r>
          </a:p>
        </p:txBody>
      </p:sp>
      <p:sp>
        <p:nvSpPr>
          <p:cNvPr id="320" name="Rounded Rectangle 31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00:21</a:t>
            </a:r>
          </a:p>
        </p:txBody>
      </p:sp>
      <p:sp>
        <p:nvSpPr>
          <p:cNvPr id="321" name="Rounded Rectangle 32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00:20</a:t>
            </a:r>
          </a:p>
        </p:txBody>
      </p:sp>
      <p:sp>
        <p:nvSpPr>
          <p:cNvPr id="322" name="Rounded Rectangle 32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00:19</a:t>
            </a:r>
          </a:p>
        </p:txBody>
      </p:sp>
      <p:sp>
        <p:nvSpPr>
          <p:cNvPr id="323" name="Rounded Rectangle 32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00:18</a:t>
            </a:r>
          </a:p>
        </p:txBody>
      </p:sp>
      <p:sp>
        <p:nvSpPr>
          <p:cNvPr id="324" name="Rounded Rectangle 32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00:17</a:t>
            </a:r>
          </a:p>
        </p:txBody>
      </p:sp>
      <p:sp>
        <p:nvSpPr>
          <p:cNvPr id="325" name="Rounded Rectangle 32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00:16</a:t>
            </a:r>
          </a:p>
        </p:txBody>
      </p:sp>
      <p:sp>
        <p:nvSpPr>
          <p:cNvPr id="326" name="Rounded Rectangle 32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00:15</a:t>
            </a:r>
          </a:p>
        </p:txBody>
      </p:sp>
      <p:sp>
        <p:nvSpPr>
          <p:cNvPr id="327" name="Rounded Rectangle 32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00:14</a:t>
            </a:r>
          </a:p>
        </p:txBody>
      </p:sp>
      <p:sp>
        <p:nvSpPr>
          <p:cNvPr id="328" name="Rounded Rectangle 32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00:13</a:t>
            </a:r>
          </a:p>
        </p:txBody>
      </p:sp>
      <p:sp>
        <p:nvSpPr>
          <p:cNvPr id="329" name="Rounded Rectangle 32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00:12</a:t>
            </a:r>
          </a:p>
        </p:txBody>
      </p:sp>
      <p:sp>
        <p:nvSpPr>
          <p:cNvPr id="330" name="Rounded Rectangle 32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00:11</a:t>
            </a:r>
          </a:p>
        </p:txBody>
      </p:sp>
      <p:sp>
        <p:nvSpPr>
          <p:cNvPr id="331" name="Rounded Rectangle 33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00:10</a:t>
            </a:r>
          </a:p>
        </p:txBody>
      </p:sp>
      <p:sp>
        <p:nvSpPr>
          <p:cNvPr id="332" name="Rounded Rectangle 331"/>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00:09</a:t>
            </a:r>
          </a:p>
        </p:txBody>
      </p:sp>
      <p:sp>
        <p:nvSpPr>
          <p:cNvPr id="333" name="Rounded Rectangle 332"/>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00:08</a:t>
            </a:r>
          </a:p>
        </p:txBody>
      </p:sp>
      <p:sp>
        <p:nvSpPr>
          <p:cNvPr id="334" name="Rounded Rectangle 333"/>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00:07</a:t>
            </a:r>
          </a:p>
        </p:txBody>
      </p:sp>
      <p:sp>
        <p:nvSpPr>
          <p:cNvPr id="335" name="Rounded Rectangle 334"/>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00:06</a:t>
            </a:r>
          </a:p>
        </p:txBody>
      </p:sp>
      <p:sp>
        <p:nvSpPr>
          <p:cNvPr id="336" name="Rounded Rectangle 335"/>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00:05</a:t>
            </a:r>
          </a:p>
        </p:txBody>
      </p:sp>
      <p:sp>
        <p:nvSpPr>
          <p:cNvPr id="337" name="Rounded Rectangle 336"/>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00:04</a:t>
            </a:r>
          </a:p>
        </p:txBody>
      </p:sp>
      <p:sp>
        <p:nvSpPr>
          <p:cNvPr id="338" name="Rounded Rectangle 337"/>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00:03</a:t>
            </a:r>
          </a:p>
        </p:txBody>
      </p:sp>
      <p:sp>
        <p:nvSpPr>
          <p:cNvPr id="339" name="Rounded Rectangle 338"/>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00:02</a:t>
            </a:r>
          </a:p>
        </p:txBody>
      </p:sp>
      <p:sp>
        <p:nvSpPr>
          <p:cNvPr id="340" name="Rounded Rectangle 339"/>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00:01</a:t>
            </a:r>
          </a:p>
        </p:txBody>
      </p:sp>
      <p:sp>
        <p:nvSpPr>
          <p:cNvPr id="341" name="Rounded Rectangle 340"/>
          <p:cNvSpPr/>
          <p:nvPr/>
        </p:nvSpPr>
        <p:spPr>
          <a:xfrm>
            <a:off x="304800" y="1219200"/>
            <a:ext cx="1295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00:00</a:t>
            </a:r>
          </a:p>
        </p:txBody>
      </p:sp>
      <p:sp>
        <p:nvSpPr>
          <p:cNvPr id="342" name="Oval 341"/>
          <p:cNvSpPr/>
          <p:nvPr/>
        </p:nvSpPr>
        <p:spPr>
          <a:xfrm>
            <a:off x="8382000" y="4659031"/>
            <a:ext cx="712490" cy="4574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42"/>
                    </p:tgtEl>
                  </p:cond>
                </p:stCondLst>
                <p:endSync evt="end" delay="0">
                  <p:rtn val="all"/>
                </p:endSync>
                <p:childTnLst>
                  <p:par>
                    <p:cTn id="34" fill="hold">
                      <p:stCondLst>
                        <p:cond delay="0"/>
                      </p:stCondLst>
                      <p:childTnLst>
                        <p:par>
                          <p:cTn id="35" fill="hold">
                            <p:stCondLst>
                              <p:cond delay="0"/>
                            </p:stCondLst>
                            <p:childTnLst>
                              <p:par>
                                <p:cTn id="36" presetID="4" presetClass="exit" presetSubtype="16" fill="hold" grpId="0" nodeType="clickEffect">
                                  <p:stCondLst>
                                    <p:cond delay="0"/>
                                  </p:stCondLst>
                                  <p:childTnLst>
                                    <p:animEffect transition="out" filter="box(in)">
                                      <p:cBhvr>
                                        <p:cTn id="37" dur="500"/>
                                        <p:tgtEl>
                                          <p:spTgt spid="342"/>
                                        </p:tgtEl>
                                      </p:cBhvr>
                                    </p:animEffect>
                                    <p:set>
                                      <p:cBhvr>
                                        <p:cTn id="38" dur="1" fill="hold">
                                          <p:stCondLst>
                                            <p:cond delay="499"/>
                                          </p:stCondLst>
                                        </p:cTn>
                                        <p:tgtEl>
                                          <p:spTgt spid="342"/>
                                        </p:tgtEl>
                                        <p:attrNameLst>
                                          <p:attrName>style.visibility</p:attrName>
                                        </p:attrNameLst>
                                      </p:cBhvr>
                                      <p:to>
                                        <p:strVal val="hidden"/>
                                      </p:to>
                                    </p:set>
                                  </p:childTnLst>
                                </p:cTn>
                              </p:par>
                            </p:childTnLst>
                          </p:cTn>
                        </p:par>
                        <p:par>
                          <p:cTn id="39" fill="hold">
                            <p:stCondLst>
                              <p:cond delay="500"/>
                            </p:stCondLst>
                            <p:childTnLst>
                              <p:par>
                                <p:cTn id="40" presetID="11" presetClass="entr" presetSubtype="0" fill="hold" grpId="0" nodeType="afterEffect">
                                  <p:stCondLst>
                                    <p:cond delay="0"/>
                                  </p:stCondLst>
                                  <p:childTnLst>
                                    <p:set>
                                      <p:cBhvr>
                                        <p:cTn id="41" dur="1000">
                                          <p:stCondLst>
                                            <p:cond delay="0"/>
                                          </p:stCondLst>
                                        </p:cTn>
                                        <p:tgtEl>
                                          <p:spTgt spid="35"/>
                                        </p:tgtEl>
                                        <p:attrNameLst>
                                          <p:attrName>style.visibility</p:attrName>
                                        </p:attrNameLst>
                                      </p:cBhvr>
                                      <p:to>
                                        <p:strVal val="visible"/>
                                      </p:to>
                                    </p:set>
                                  </p:childTnLst>
                                </p:cTn>
                              </p:par>
                            </p:childTnLst>
                          </p:cTn>
                        </p:par>
                        <p:par>
                          <p:cTn id="42" fill="hold">
                            <p:stCondLst>
                              <p:cond delay="1500"/>
                            </p:stCondLst>
                            <p:childTnLst>
                              <p:par>
                                <p:cTn id="43" presetID="11" presetClass="entr" presetSubtype="0" fill="hold" grpId="0" nodeType="afterEffect">
                                  <p:stCondLst>
                                    <p:cond delay="0"/>
                                  </p:stCondLst>
                                  <p:childTnLst>
                                    <p:set>
                                      <p:cBhvr>
                                        <p:cTn id="44" dur="1000">
                                          <p:stCondLst>
                                            <p:cond delay="0"/>
                                          </p:stCondLst>
                                        </p:cTn>
                                        <p:tgtEl>
                                          <p:spTgt spid="37"/>
                                        </p:tgtEl>
                                        <p:attrNameLst>
                                          <p:attrName>style.visibility</p:attrName>
                                        </p:attrNameLst>
                                      </p:cBhvr>
                                      <p:to>
                                        <p:strVal val="visible"/>
                                      </p:to>
                                    </p:set>
                                  </p:childTnLst>
                                </p:cTn>
                              </p:par>
                            </p:childTnLst>
                          </p:cTn>
                        </p:par>
                        <p:par>
                          <p:cTn id="45" fill="hold">
                            <p:stCondLst>
                              <p:cond delay="2500"/>
                            </p:stCondLst>
                            <p:childTnLst>
                              <p:par>
                                <p:cTn id="46" presetID="11" presetClass="entr" presetSubtype="0" fill="hold" grpId="0" nodeType="afterEffect">
                                  <p:stCondLst>
                                    <p:cond delay="0"/>
                                  </p:stCondLst>
                                  <p:childTnLst>
                                    <p:set>
                                      <p:cBhvr>
                                        <p:cTn id="47" dur="1000">
                                          <p:stCondLst>
                                            <p:cond delay="0"/>
                                          </p:stCondLst>
                                        </p:cTn>
                                        <p:tgtEl>
                                          <p:spTgt spid="43"/>
                                        </p:tgtEl>
                                        <p:attrNameLst>
                                          <p:attrName>style.visibility</p:attrName>
                                        </p:attrNameLst>
                                      </p:cBhvr>
                                      <p:to>
                                        <p:strVal val="visible"/>
                                      </p:to>
                                    </p:set>
                                  </p:childTnLst>
                                </p:cTn>
                              </p:par>
                            </p:childTnLst>
                          </p:cTn>
                        </p:par>
                        <p:par>
                          <p:cTn id="48" fill="hold">
                            <p:stCondLst>
                              <p:cond delay="3500"/>
                            </p:stCondLst>
                            <p:childTnLst>
                              <p:par>
                                <p:cTn id="49" presetID="11" presetClass="entr" presetSubtype="0" fill="hold" grpId="0" nodeType="afterEffect">
                                  <p:stCondLst>
                                    <p:cond delay="0"/>
                                  </p:stCondLst>
                                  <p:childTnLst>
                                    <p:set>
                                      <p:cBhvr>
                                        <p:cTn id="50" dur="1000">
                                          <p:stCondLst>
                                            <p:cond delay="0"/>
                                          </p:stCondLst>
                                        </p:cTn>
                                        <p:tgtEl>
                                          <p:spTgt spid="44"/>
                                        </p:tgtEl>
                                        <p:attrNameLst>
                                          <p:attrName>style.visibility</p:attrName>
                                        </p:attrNameLst>
                                      </p:cBhvr>
                                      <p:to>
                                        <p:strVal val="visible"/>
                                      </p:to>
                                    </p:set>
                                  </p:childTnLst>
                                </p:cTn>
                              </p:par>
                            </p:childTnLst>
                          </p:cTn>
                        </p:par>
                        <p:par>
                          <p:cTn id="51" fill="hold">
                            <p:stCondLst>
                              <p:cond delay="4500"/>
                            </p:stCondLst>
                            <p:childTnLst>
                              <p:par>
                                <p:cTn id="52" presetID="11" presetClass="entr" presetSubtype="0" fill="hold" grpId="0" nodeType="afterEffect">
                                  <p:stCondLst>
                                    <p:cond delay="0"/>
                                  </p:stCondLst>
                                  <p:childTnLst>
                                    <p:set>
                                      <p:cBhvr>
                                        <p:cTn id="53" dur="1000">
                                          <p:stCondLst>
                                            <p:cond delay="0"/>
                                          </p:stCondLst>
                                        </p:cTn>
                                        <p:tgtEl>
                                          <p:spTgt spid="45"/>
                                        </p:tgtEl>
                                        <p:attrNameLst>
                                          <p:attrName>style.visibility</p:attrName>
                                        </p:attrNameLst>
                                      </p:cBhvr>
                                      <p:to>
                                        <p:strVal val="visible"/>
                                      </p:to>
                                    </p:set>
                                  </p:childTnLst>
                                </p:cTn>
                              </p:par>
                            </p:childTnLst>
                          </p:cTn>
                        </p:par>
                        <p:par>
                          <p:cTn id="54" fill="hold">
                            <p:stCondLst>
                              <p:cond delay="5500"/>
                            </p:stCondLst>
                            <p:childTnLst>
                              <p:par>
                                <p:cTn id="55" presetID="11" presetClass="entr" presetSubtype="0" fill="hold" grpId="0" nodeType="afterEffect">
                                  <p:stCondLst>
                                    <p:cond delay="0"/>
                                  </p:stCondLst>
                                  <p:childTnLst>
                                    <p:set>
                                      <p:cBhvr>
                                        <p:cTn id="56" dur="1000">
                                          <p:stCondLst>
                                            <p:cond delay="0"/>
                                          </p:stCondLst>
                                        </p:cTn>
                                        <p:tgtEl>
                                          <p:spTgt spid="46"/>
                                        </p:tgtEl>
                                        <p:attrNameLst>
                                          <p:attrName>style.visibility</p:attrName>
                                        </p:attrNameLst>
                                      </p:cBhvr>
                                      <p:to>
                                        <p:strVal val="visible"/>
                                      </p:to>
                                    </p:set>
                                  </p:childTnLst>
                                </p:cTn>
                              </p:par>
                            </p:childTnLst>
                          </p:cTn>
                        </p:par>
                        <p:par>
                          <p:cTn id="57" fill="hold">
                            <p:stCondLst>
                              <p:cond delay="6500"/>
                            </p:stCondLst>
                            <p:childTnLst>
                              <p:par>
                                <p:cTn id="58" presetID="11" presetClass="entr" presetSubtype="0" fill="hold" grpId="0" nodeType="afterEffect">
                                  <p:stCondLst>
                                    <p:cond delay="0"/>
                                  </p:stCondLst>
                                  <p:childTnLst>
                                    <p:set>
                                      <p:cBhvr>
                                        <p:cTn id="59" dur="1000">
                                          <p:stCondLst>
                                            <p:cond delay="0"/>
                                          </p:stCondLst>
                                        </p:cTn>
                                        <p:tgtEl>
                                          <p:spTgt spid="47"/>
                                        </p:tgtEl>
                                        <p:attrNameLst>
                                          <p:attrName>style.visibility</p:attrName>
                                        </p:attrNameLst>
                                      </p:cBhvr>
                                      <p:to>
                                        <p:strVal val="visible"/>
                                      </p:to>
                                    </p:set>
                                  </p:childTnLst>
                                </p:cTn>
                              </p:par>
                            </p:childTnLst>
                          </p:cTn>
                        </p:par>
                        <p:par>
                          <p:cTn id="60" fill="hold">
                            <p:stCondLst>
                              <p:cond delay="7500"/>
                            </p:stCondLst>
                            <p:childTnLst>
                              <p:par>
                                <p:cTn id="61" presetID="11" presetClass="entr" presetSubtype="0" fill="hold" grpId="0" nodeType="afterEffect">
                                  <p:stCondLst>
                                    <p:cond delay="0"/>
                                  </p:stCondLst>
                                  <p:childTnLst>
                                    <p:set>
                                      <p:cBhvr>
                                        <p:cTn id="62" dur="1000">
                                          <p:stCondLst>
                                            <p:cond delay="0"/>
                                          </p:stCondLst>
                                        </p:cTn>
                                        <p:tgtEl>
                                          <p:spTgt spid="48"/>
                                        </p:tgtEl>
                                        <p:attrNameLst>
                                          <p:attrName>style.visibility</p:attrName>
                                        </p:attrNameLst>
                                      </p:cBhvr>
                                      <p:to>
                                        <p:strVal val="visible"/>
                                      </p:to>
                                    </p:set>
                                  </p:childTnLst>
                                </p:cTn>
                              </p:par>
                            </p:childTnLst>
                          </p:cTn>
                        </p:par>
                        <p:par>
                          <p:cTn id="63" fill="hold">
                            <p:stCondLst>
                              <p:cond delay="8500"/>
                            </p:stCondLst>
                            <p:childTnLst>
                              <p:par>
                                <p:cTn id="64" presetID="11" presetClass="entr" presetSubtype="0" fill="hold" grpId="0" nodeType="afterEffect">
                                  <p:stCondLst>
                                    <p:cond delay="0"/>
                                  </p:stCondLst>
                                  <p:childTnLst>
                                    <p:set>
                                      <p:cBhvr>
                                        <p:cTn id="65" dur="1000">
                                          <p:stCondLst>
                                            <p:cond delay="0"/>
                                          </p:stCondLst>
                                        </p:cTn>
                                        <p:tgtEl>
                                          <p:spTgt spid="49"/>
                                        </p:tgtEl>
                                        <p:attrNameLst>
                                          <p:attrName>style.visibility</p:attrName>
                                        </p:attrNameLst>
                                      </p:cBhvr>
                                      <p:to>
                                        <p:strVal val="visible"/>
                                      </p:to>
                                    </p:set>
                                  </p:childTnLst>
                                </p:cTn>
                              </p:par>
                            </p:childTnLst>
                          </p:cTn>
                        </p:par>
                        <p:par>
                          <p:cTn id="66" fill="hold">
                            <p:stCondLst>
                              <p:cond delay="9500"/>
                            </p:stCondLst>
                            <p:childTnLst>
                              <p:par>
                                <p:cTn id="67" presetID="11" presetClass="entr" presetSubtype="0" fill="hold" grpId="0" nodeType="afterEffect">
                                  <p:stCondLst>
                                    <p:cond delay="0"/>
                                  </p:stCondLst>
                                  <p:childTnLst>
                                    <p:set>
                                      <p:cBhvr>
                                        <p:cTn id="68" dur="1000">
                                          <p:stCondLst>
                                            <p:cond delay="0"/>
                                          </p:stCondLst>
                                        </p:cTn>
                                        <p:tgtEl>
                                          <p:spTgt spid="50"/>
                                        </p:tgtEl>
                                        <p:attrNameLst>
                                          <p:attrName>style.visibility</p:attrName>
                                        </p:attrNameLst>
                                      </p:cBhvr>
                                      <p:to>
                                        <p:strVal val="visible"/>
                                      </p:to>
                                    </p:set>
                                  </p:childTnLst>
                                </p:cTn>
                              </p:par>
                            </p:childTnLst>
                          </p:cTn>
                        </p:par>
                        <p:par>
                          <p:cTn id="69" fill="hold">
                            <p:stCondLst>
                              <p:cond delay="10500"/>
                            </p:stCondLst>
                            <p:childTnLst>
                              <p:par>
                                <p:cTn id="70" presetID="11" presetClass="entr" presetSubtype="0" fill="hold" grpId="0" nodeType="afterEffect">
                                  <p:stCondLst>
                                    <p:cond delay="0"/>
                                  </p:stCondLst>
                                  <p:childTnLst>
                                    <p:set>
                                      <p:cBhvr>
                                        <p:cTn id="71" dur="1000">
                                          <p:stCondLst>
                                            <p:cond delay="0"/>
                                          </p:stCondLst>
                                        </p:cTn>
                                        <p:tgtEl>
                                          <p:spTgt spid="51"/>
                                        </p:tgtEl>
                                        <p:attrNameLst>
                                          <p:attrName>style.visibility</p:attrName>
                                        </p:attrNameLst>
                                      </p:cBhvr>
                                      <p:to>
                                        <p:strVal val="visible"/>
                                      </p:to>
                                    </p:set>
                                  </p:childTnLst>
                                </p:cTn>
                              </p:par>
                            </p:childTnLst>
                          </p:cTn>
                        </p:par>
                        <p:par>
                          <p:cTn id="72" fill="hold">
                            <p:stCondLst>
                              <p:cond delay="11500"/>
                            </p:stCondLst>
                            <p:childTnLst>
                              <p:par>
                                <p:cTn id="73" presetID="11" presetClass="entr" presetSubtype="0" fill="hold" grpId="0" nodeType="afterEffect">
                                  <p:stCondLst>
                                    <p:cond delay="0"/>
                                  </p:stCondLst>
                                  <p:childTnLst>
                                    <p:set>
                                      <p:cBhvr>
                                        <p:cTn id="74" dur="1000">
                                          <p:stCondLst>
                                            <p:cond delay="0"/>
                                          </p:stCondLst>
                                        </p:cTn>
                                        <p:tgtEl>
                                          <p:spTgt spid="52"/>
                                        </p:tgtEl>
                                        <p:attrNameLst>
                                          <p:attrName>style.visibility</p:attrName>
                                        </p:attrNameLst>
                                      </p:cBhvr>
                                      <p:to>
                                        <p:strVal val="visible"/>
                                      </p:to>
                                    </p:set>
                                  </p:childTnLst>
                                </p:cTn>
                              </p:par>
                            </p:childTnLst>
                          </p:cTn>
                        </p:par>
                        <p:par>
                          <p:cTn id="75" fill="hold">
                            <p:stCondLst>
                              <p:cond delay="12500"/>
                            </p:stCondLst>
                            <p:childTnLst>
                              <p:par>
                                <p:cTn id="76" presetID="11" presetClass="entr" presetSubtype="0" fill="hold" grpId="0" nodeType="afterEffect">
                                  <p:stCondLst>
                                    <p:cond delay="0"/>
                                  </p:stCondLst>
                                  <p:childTnLst>
                                    <p:set>
                                      <p:cBhvr>
                                        <p:cTn id="77" dur="1000">
                                          <p:stCondLst>
                                            <p:cond delay="0"/>
                                          </p:stCondLst>
                                        </p:cTn>
                                        <p:tgtEl>
                                          <p:spTgt spid="53"/>
                                        </p:tgtEl>
                                        <p:attrNameLst>
                                          <p:attrName>style.visibility</p:attrName>
                                        </p:attrNameLst>
                                      </p:cBhvr>
                                      <p:to>
                                        <p:strVal val="visible"/>
                                      </p:to>
                                    </p:set>
                                  </p:childTnLst>
                                </p:cTn>
                              </p:par>
                            </p:childTnLst>
                          </p:cTn>
                        </p:par>
                        <p:par>
                          <p:cTn id="78" fill="hold">
                            <p:stCondLst>
                              <p:cond delay="13500"/>
                            </p:stCondLst>
                            <p:childTnLst>
                              <p:par>
                                <p:cTn id="79" presetID="11" presetClass="entr" presetSubtype="0" fill="hold" grpId="0" nodeType="afterEffect">
                                  <p:stCondLst>
                                    <p:cond delay="0"/>
                                  </p:stCondLst>
                                  <p:childTnLst>
                                    <p:set>
                                      <p:cBhvr>
                                        <p:cTn id="80" dur="1000">
                                          <p:stCondLst>
                                            <p:cond delay="0"/>
                                          </p:stCondLst>
                                        </p:cTn>
                                        <p:tgtEl>
                                          <p:spTgt spid="54"/>
                                        </p:tgtEl>
                                        <p:attrNameLst>
                                          <p:attrName>style.visibility</p:attrName>
                                        </p:attrNameLst>
                                      </p:cBhvr>
                                      <p:to>
                                        <p:strVal val="visible"/>
                                      </p:to>
                                    </p:set>
                                  </p:childTnLst>
                                </p:cTn>
                              </p:par>
                            </p:childTnLst>
                          </p:cTn>
                        </p:par>
                        <p:par>
                          <p:cTn id="81" fill="hold">
                            <p:stCondLst>
                              <p:cond delay="14500"/>
                            </p:stCondLst>
                            <p:childTnLst>
                              <p:par>
                                <p:cTn id="82" presetID="11" presetClass="entr" presetSubtype="0" fill="hold" grpId="0" nodeType="afterEffect">
                                  <p:stCondLst>
                                    <p:cond delay="0"/>
                                  </p:stCondLst>
                                  <p:childTnLst>
                                    <p:set>
                                      <p:cBhvr>
                                        <p:cTn id="83" dur="1000">
                                          <p:stCondLst>
                                            <p:cond delay="0"/>
                                          </p:stCondLst>
                                        </p:cTn>
                                        <p:tgtEl>
                                          <p:spTgt spid="55"/>
                                        </p:tgtEl>
                                        <p:attrNameLst>
                                          <p:attrName>style.visibility</p:attrName>
                                        </p:attrNameLst>
                                      </p:cBhvr>
                                      <p:to>
                                        <p:strVal val="visible"/>
                                      </p:to>
                                    </p:set>
                                  </p:childTnLst>
                                </p:cTn>
                              </p:par>
                            </p:childTnLst>
                          </p:cTn>
                        </p:par>
                        <p:par>
                          <p:cTn id="84" fill="hold">
                            <p:stCondLst>
                              <p:cond delay="15500"/>
                            </p:stCondLst>
                            <p:childTnLst>
                              <p:par>
                                <p:cTn id="85" presetID="11" presetClass="entr" presetSubtype="0" fill="hold" grpId="0" nodeType="afterEffect">
                                  <p:stCondLst>
                                    <p:cond delay="0"/>
                                  </p:stCondLst>
                                  <p:childTnLst>
                                    <p:set>
                                      <p:cBhvr>
                                        <p:cTn id="86" dur="1000">
                                          <p:stCondLst>
                                            <p:cond delay="0"/>
                                          </p:stCondLst>
                                        </p:cTn>
                                        <p:tgtEl>
                                          <p:spTgt spid="56"/>
                                        </p:tgtEl>
                                        <p:attrNameLst>
                                          <p:attrName>style.visibility</p:attrName>
                                        </p:attrNameLst>
                                      </p:cBhvr>
                                      <p:to>
                                        <p:strVal val="visible"/>
                                      </p:to>
                                    </p:set>
                                  </p:childTnLst>
                                </p:cTn>
                              </p:par>
                            </p:childTnLst>
                          </p:cTn>
                        </p:par>
                        <p:par>
                          <p:cTn id="87" fill="hold">
                            <p:stCondLst>
                              <p:cond delay="16500"/>
                            </p:stCondLst>
                            <p:childTnLst>
                              <p:par>
                                <p:cTn id="88" presetID="11" presetClass="entr" presetSubtype="0" fill="hold" grpId="0" nodeType="afterEffect">
                                  <p:stCondLst>
                                    <p:cond delay="0"/>
                                  </p:stCondLst>
                                  <p:childTnLst>
                                    <p:set>
                                      <p:cBhvr>
                                        <p:cTn id="89" dur="1000">
                                          <p:stCondLst>
                                            <p:cond delay="0"/>
                                          </p:stCondLst>
                                        </p:cTn>
                                        <p:tgtEl>
                                          <p:spTgt spid="57"/>
                                        </p:tgtEl>
                                        <p:attrNameLst>
                                          <p:attrName>style.visibility</p:attrName>
                                        </p:attrNameLst>
                                      </p:cBhvr>
                                      <p:to>
                                        <p:strVal val="visible"/>
                                      </p:to>
                                    </p:set>
                                  </p:childTnLst>
                                </p:cTn>
                              </p:par>
                            </p:childTnLst>
                          </p:cTn>
                        </p:par>
                        <p:par>
                          <p:cTn id="90" fill="hold">
                            <p:stCondLst>
                              <p:cond delay="17500"/>
                            </p:stCondLst>
                            <p:childTnLst>
                              <p:par>
                                <p:cTn id="91" presetID="11" presetClass="entr" presetSubtype="0" fill="hold" grpId="0" nodeType="afterEffect">
                                  <p:stCondLst>
                                    <p:cond delay="0"/>
                                  </p:stCondLst>
                                  <p:childTnLst>
                                    <p:set>
                                      <p:cBhvr>
                                        <p:cTn id="92" dur="1000">
                                          <p:stCondLst>
                                            <p:cond delay="0"/>
                                          </p:stCondLst>
                                        </p:cTn>
                                        <p:tgtEl>
                                          <p:spTgt spid="58"/>
                                        </p:tgtEl>
                                        <p:attrNameLst>
                                          <p:attrName>style.visibility</p:attrName>
                                        </p:attrNameLst>
                                      </p:cBhvr>
                                      <p:to>
                                        <p:strVal val="visible"/>
                                      </p:to>
                                    </p:set>
                                  </p:childTnLst>
                                </p:cTn>
                              </p:par>
                            </p:childTnLst>
                          </p:cTn>
                        </p:par>
                        <p:par>
                          <p:cTn id="93" fill="hold">
                            <p:stCondLst>
                              <p:cond delay="18500"/>
                            </p:stCondLst>
                            <p:childTnLst>
                              <p:par>
                                <p:cTn id="94" presetID="11" presetClass="entr" presetSubtype="0" fill="hold" grpId="0" nodeType="afterEffect">
                                  <p:stCondLst>
                                    <p:cond delay="0"/>
                                  </p:stCondLst>
                                  <p:childTnLst>
                                    <p:set>
                                      <p:cBhvr>
                                        <p:cTn id="95" dur="1000">
                                          <p:stCondLst>
                                            <p:cond delay="0"/>
                                          </p:stCondLst>
                                        </p:cTn>
                                        <p:tgtEl>
                                          <p:spTgt spid="59"/>
                                        </p:tgtEl>
                                        <p:attrNameLst>
                                          <p:attrName>style.visibility</p:attrName>
                                        </p:attrNameLst>
                                      </p:cBhvr>
                                      <p:to>
                                        <p:strVal val="visible"/>
                                      </p:to>
                                    </p:set>
                                  </p:childTnLst>
                                </p:cTn>
                              </p:par>
                            </p:childTnLst>
                          </p:cTn>
                        </p:par>
                        <p:par>
                          <p:cTn id="96" fill="hold">
                            <p:stCondLst>
                              <p:cond delay="19500"/>
                            </p:stCondLst>
                            <p:childTnLst>
                              <p:par>
                                <p:cTn id="97" presetID="11" presetClass="entr" presetSubtype="0" fill="hold" grpId="0" nodeType="afterEffect">
                                  <p:stCondLst>
                                    <p:cond delay="0"/>
                                  </p:stCondLst>
                                  <p:childTnLst>
                                    <p:set>
                                      <p:cBhvr>
                                        <p:cTn id="98" dur="1000">
                                          <p:stCondLst>
                                            <p:cond delay="0"/>
                                          </p:stCondLst>
                                        </p:cTn>
                                        <p:tgtEl>
                                          <p:spTgt spid="60"/>
                                        </p:tgtEl>
                                        <p:attrNameLst>
                                          <p:attrName>style.visibility</p:attrName>
                                        </p:attrNameLst>
                                      </p:cBhvr>
                                      <p:to>
                                        <p:strVal val="visible"/>
                                      </p:to>
                                    </p:set>
                                  </p:childTnLst>
                                </p:cTn>
                              </p:par>
                            </p:childTnLst>
                          </p:cTn>
                        </p:par>
                        <p:par>
                          <p:cTn id="99" fill="hold">
                            <p:stCondLst>
                              <p:cond delay="20500"/>
                            </p:stCondLst>
                            <p:childTnLst>
                              <p:par>
                                <p:cTn id="100" presetID="11" presetClass="entr" presetSubtype="0" fill="hold" grpId="0" nodeType="afterEffect">
                                  <p:stCondLst>
                                    <p:cond delay="0"/>
                                  </p:stCondLst>
                                  <p:childTnLst>
                                    <p:set>
                                      <p:cBhvr>
                                        <p:cTn id="101" dur="1000">
                                          <p:stCondLst>
                                            <p:cond delay="0"/>
                                          </p:stCondLst>
                                        </p:cTn>
                                        <p:tgtEl>
                                          <p:spTgt spid="61"/>
                                        </p:tgtEl>
                                        <p:attrNameLst>
                                          <p:attrName>style.visibility</p:attrName>
                                        </p:attrNameLst>
                                      </p:cBhvr>
                                      <p:to>
                                        <p:strVal val="visible"/>
                                      </p:to>
                                    </p:set>
                                  </p:childTnLst>
                                </p:cTn>
                              </p:par>
                            </p:childTnLst>
                          </p:cTn>
                        </p:par>
                        <p:par>
                          <p:cTn id="102" fill="hold">
                            <p:stCondLst>
                              <p:cond delay="21500"/>
                            </p:stCondLst>
                            <p:childTnLst>
                              <p:par>
                                <p:cTn id="103" presetID="11" presetClass="entr" presetSubtype="0" fill="hold" grpId="0" nodeType="afterEffect">
                                  <p:stCondLst>
                                    <p:cond delay="0"/>
                                  </p:stCondLst>
                                  <p:childTnLst>
                                    <p:set>
                                      <p:cBhvr>
                                        <p:cTn id="104" dur="1000">
                                          <p:stCondLst>
                                            <p:cond delay="0"/>
                                          </p:stCondLst>
                                        </p:cTn>
                                        <p:tgtEl>
                                          <p:spTgt spid="62"/>
                                        </p:tgtEl>
                                        <p:attrNameLst>
                                          <p:attrName>style.visibility</p:attrName>
                                        </p:attrNameLst>
                                      </p:cBhvr>
                                      <p:to>
                                        <p:strVal val="visible"/>
                                      </p:to>
                                    </p:set>
                                  </p:childTnLst>
                                </p:cTn>
                              </p:par>
                            </p:childTnLst>
                          </p:cTn>
                        </p:par>
                        <p:par>
                          <p:cTn id="105" fill="hold">
                            <p:stCondLst>
                              <p:cond delay="22500"/>
                            </p:stCondLst>
                            <p:childTnLst>
                              <p:par>
                                <p:cTn id="106" presetID="11" presetClass="entr" presetSubtype="0" fill="hold" grpId="0" nodeType="afterEffect">
                                  <p:stCondLst>
                                    <p:cond delay="0"/>
                                  </p:stCondLst>
                                  <p:childTnLst>
                                    <p:set>
                                      <p:cBhvr>
                                        <p:cTn id="107" dur="1000">
                                          <p:stCondLst>
                                            <p:cond delay="0"/>
                                          </p:stCondLst>
                                        </p:cTn>
                                        <p:tgtEl>
                                          <p:spTgt spid="63"/>
                                        </p:tgtEl>
                                        <p:attrNameLst>
                                          <p:attrName>style.visibility</p:attrName>
                                        </p:attrNameLst>
                                      </p:cBhvr>
                                      <p:to>
                                        <p:strVal val="visible"/>
                                      </p:to>
                                    </p:set>
                                  </p:childTnLst>
                                </p:cTn>
                              </p:par>
                            </p:childTnLst>
                          </p:cTn>
                        </p:par>
                        <p:par>
                          <p:cTn id="108" fill="hold">
                            <p:stCondLst>
                              <p:cond delay="23500"/>
                            </p:stCondLst>
                            <p:childTnLst>
                              <p:par>
                                <p:cTn id="109" presetID="11" presetClass="entr" presetSubtype="0" fill="hold" grpId="0" nodeType="afterEffect">
                                  <p:stCondLst>
                                    <p:cond delay="0"/>
                                  </p:stCondLst>
                                  <p:childTnLst>
                                    <p:set>
                                      <p:cBhvr>
                                        <p:cTn id="110" dur="1000">
                                          <p:stCondLst>
                                            <p:cond delay="0"/>
                                          </p:stCondLst>
                                        </p:cTn>
                                        <p:tgtEl>
                                          <p:spTgt spid="64"/>
                                        </p:tgtEl>
                                        <p:attrNameLst>
                                          <p:attrName>style.visibility</p:attrName>
                                        </p:attrNameLst>
                                      </p:cBhvr>
                                      <p:to>
                                        <p:strVal val="visible"/>
                                      </p:to>
                                    </p:set>
                                  </p:childTnLst>
                                </p:cTn>
                              </p:par>
                            </p:childTnLst>
                          </p:cTn>
                        </p:par>
                        <p:par>
                          <p:cTn id="111" fill="hold">
                            <p:stCondLst>
                              <p:cond delay="24500"/>
                            </p:stCondLst>
                            <p:childTnLst>
                              <p:par>
                                <p:cTn id="112" presetID="11" presetClass="entr" presetSubtype="0" fill="hold" grpId="0" nodeType="afterEffect">
                                  <p:stCondLst>
                                    <p:cond delay="0"/>
                                  </p:stCondLst>
                                  <p:childTnLst>
                                    <p:set>
                                      <p:cBhvr>
                                        <p:cTn id="113" dur="1000">
                                          <p:stCondLst>
                                            <p:cond delay="0"/>
                                          </p:stCondLst>
                                        </p:cTn>
                                        <p:tgtEl>
                                          <p:spTgt spid="65"/>
                                        </p:tgtEl>
                                        <p:attrNameLst>
                                          <p:attrName>style.visibility</p:attrName>
                                        </p:attrNameLst>
                                      </p:cBhvr>
                                      <p:to>
                                        <p:strVal val="visible"/>
                                      </p:to>
                                    </p:set>
                                  </p:childTnLst>
                                </p:cTn>
                              </p:par>
                            </p:childTnLst>
                          </p:cTn>
                        </p:par>
                        <p:par>
                          <p:cTn id="114" fill="hold">
                            <p:stCondLst>
                              <p:cond delay="25500"/>
                            </p:stCondLst>
                            <p:childTnLst>
                              <p:par>
                                <p:cTn id="115" presetID="11" presetClass="entr" presetSubtype="0" fill="hold" grpId="0" nodeType="afterEffect">
                                  <p:stCondLst>
                                    <p:cond delay="0"/>
                                  </p:stCondLst>
                                  <p:childTnLst>
                                    <p:set>
                                      <p:cBhvr>
                                        <p:cTn id="116" dur="1000">
                                          <p:stCondLst>
                                            <p:cond delay="0"/>
                                          </p:stCondLst>
                                        </p:cTn>
                                        <p:tgtEl>
                                          <p:spTgt spid="66"/>
                                        </p:tgtEl>
                                        <p:attrNameLst>
                                          <p:attrName>style.visibility</p:attrName>
                                        </p:attrNameLst>
                                      </p:cBhvr>
                                      <p:to>
                                        <p:strVal val="visible"/>
                                      </p:to>
                                    </p:set>
                                  </p:childTnLst>
                                </p:cTn>
                              </p:par>
                            </p:childTnLst>
                          </p:cTn>
                        </p:par>
                        <p:par>
                          <p:cTn id="117" fill="hold">
                            <p:stCondLst>
                              <p:cond delay="26500"/>
                            </p:stCondLst>
                            <p:childTnLst>
                              <p:par>
                                <p:cTn id="118" presetID="11" presetClass="entr" presetSubtype="0" fill="hold" grpId="0" nodeType="afterEffect">
                                  <p:stCondLst>
                                    <p:cond delay="0"/>
                                  </p:stCondLst>
                                  <p:childTnLst>
                                    <p:set>
                                      <p:cBhvr>
                                        <p:cTn id="119" dur="1000">
                                          <p:stCondLst>
                                            <p:cond delay="0"/>
                                          </p:stCondLst>
                                        </p:cTn>
                                        <p:tgtEl>
                                          <p:spTgt spid="67"/>
                                        </p:tgtEl>
                                        <p:attrNameLst>
                                          <p:attrName>style.visibility</p:attrName>
                                        </p:attrNameLst>
                                      </p:cBhvr>
                                      <p:to>
                                        <p:strVal val="visible"/>
                                      </p:to>
                                    </p:set>
                                  </p:childTnLst>
                                </p:cTn>
                              </p:par>
                            </p:childTnLst>
                          </p:cTn>
                        </p:par>
                        <p:par>
                          <p:cTn id="120" fill="hold">
                            <p:stCondLst>
                              <p:cond delay="27500"/>
                            </p:stCondLst>
                            <p:childTnLst>
                              <p:par>
                                <p:cTn id="121" presetID="11" presetClass="entr" presetSubtype="0" fill="hold" grpId="0" nodeType="afterEffect">
                                  <p:stCondLst>
                                    <p:cond delay="0"/>
                                  </p:stCondLst>
                                  <p:childTnLst>
                                    <p:set>
                                      <p:cBhvr>
                                        <p:cTn id="122" dur="1000">
                                          <p:stCondLst>
                                            <p:cond delay="0"/>
                                          </p:stCondLst>
                                        </p:cTn>
                                        <p:tgtEl>
                                          <p:spTgt spid="68"/>
                                        </p:tgtEl>
                                        <p:attrNameLst>
                                          <p:attrName>style.visibility</p:attrName>
                                        </p:attrNameLst>
                                      </p:cBhvr>
                                      <p:to>
                                        <p:strVal val="visible"/>
                                      </p:to>
                                    </p:set>
                                  </p:childTnLst>
                                </p:cTn>
                              </p:par>
                            </p:childTnLst>
                          </p:cTn>
                        </p:par>
                        <p:par>
                          <p:cTn id="123" fill="hold">
                            <p:stCondLst>
                              <p:cond delay="28500"/>
                            </p:stCondLst>
                            <p:childTnLst>
                              <p:par>
                                <p:cTn id="124" presetID="11" presetClass="entr" presetSubtype="0" fill="hold" grpId="0" nodeType="afterEffect">
                                  <p:stCondLst>
                                    <p:cond delay="0"/>
                                  </p:stCondLst>
                                  <p:childTnLst>
                                    <p:set>
                                      <p:cBhvr>
                                        <p:cTn id="125" dur="1000">
                                          <p:stCondLst>
                                            <p:cond delay="0"/>
                                          </p:stCondLst>
                                        </p:cTn>
                                        <p:tgtEl>
                                          <p:spTgt spid="69"/>
                                        </p:tgtEl>
                                        <p:attrNameLst>
                                          <p:attrName>style.visibility</p:attrName>
                                        </p:attrNameLst>
                                      </p:cBhvr>
                                      <p:to>
                                        <p:strVal val="visible"/>
                                      </p:to>
                                    </p:set>
                                  </p:childTnLst>
                                </p:cTn>
                              </p:par>
                            </p:childTnLst>
                          </p:cTn>
                        </p:par>
                        <p:par>
                          <p:cTn id="126" fill="hold">
                            <p:stCondLst>
                              <p:cond delay="29500"/>
                            </p:stCondLst>
                            <p:childTnLst>
                              <p:par>
                                <p:cTn id="127" presetID="11" presetClass="entr" presetSubtype="0" fill="hold" grpId="0" nodeType="afterEffect">
                                  <p:stCondLst>
                                    <p:cond delay="0"/>
                                  </p:stCondLst>
                                  <p:childTnLst>
                                    <p:set>
                                      <p:cBhvr>
                                        <p:cTn id="128" dur="1000">
                                          <p:stCondLst>
                                            <p:cond delay="0"/>
                                          </p:stCondLst>
                                        </p:cTn>
                                        <p:tgtEl>
                                          <p:spTgt spid="70"/>
                                        </p:tgtEl>
                                        <p:attrNameLst>
                                          <p:attrName>style.visibility</p:attrName>
                                        </p:attrNameLst>
                                      </p:cBhvr>
                                      <p:to>
                                        <p:strVal val="visible"/>
                                      </p:to>
                                    </p:set>
                                  </p:childTnLst>
                                </p:cTn>
                              </p:par>
                            </p:childTnLst>
                          </p:cTn>
                        </p:par>
                        <p:par>
                          <p:cTn id="129" fill="hold">
                            <p:stCondLst>
                              <p:cond delay="30500"/>
                            </p:stCondLst>
                            <p:childTnLst>
                              <p:par>
                                <p:cTn id="130" presetID="11" presetClass="entr" presetSubtype="0" fill="hold" grpId="0" nodeType="afterEffect">
                                  <p:stCondLst>
                                    <p:cond delay="0"/>
                                  </p:stCondLst>
                                  <p:childTnLst>
                                    <p:set>
                                      <p:cBhvr>
                                        <p:cTn id="131" dur="1000">
                                          <p:stCondLst>
                                            <p:cond delay="0"/>
                                          </p:stCondLst>
                                        </p:cTn>
                                        <p:tgtEl>
                                          <p:spTgt spid="71"/>
                                        </p:tgtEl>
                                        <p:attrNameLst>
                                          <p:attrName>style.visibility</p:attrName>
                                        </p:attrNameLst>
                                      </p:cBhvr>
                                      <p:to>
                                        <p:strVal val="visible"/>
                                      </p:to>
                                    </p:set>
                                  </p:childTnLst>
                                </p:cTn>
                              </p:par>
                            </p:childTnLst>
                          </p:cTn>
                        </p:par>
                        <p:par>
                          <p:cTn id="132" fill="hold">
                            <p:stCondLst>
                              <p:cond delay="31500"/>
                            </p:stCondLst>
                            <p:childTnLst>
                              <p:par>
                                <p:cTn id="133" presetID="11" presetClass="entr" presetSubtype="0" fill="hold" grpId="0" nodeType="afterEffect">
                                  <p:stCondLst>
                                    <p:cond delay="0"/>
                                  </p:stCondLst>
                                  <p:childTnLst>
                                    <p:set>
                                      <p:cBhvr>
                                        <p:cTn id="134" dur="1000">
                                          <p:stCondLst>
                                            <p:cond delay="0"/>
                                          </p:stCondLst>
                                        </p:cTn>
                                        <p:tgtEl>
                                          <p:spTgt spid="72"/>
                                        </p:tgtEl>
                                        <p:attrNameLst>
                                          <p:attrName>style.visibility</p:attrName>
                                        </p:attrNameLst>
                                      </p:cBhvr>
                                      <p:to>
                                        <p:strVal val="visible"/>
                                      </p:to>
                                    </p:set>
                                  </p:childTnLst>
                                </p:cTn>
                              </p:par>
                            </p:childTnLst>
                          </p:cTn>
                        </p:par>
                        <p:par>
                          <p:cTn id="135" fill="hold">
                            <p:stCondLst>
                              <p:cond delay="32500"/>
                            </p:stCondLst>
                            <p:childTnLst>
                              <p:par>
                                <p:cTn id="136" presetID="11" presetClass="entr" presetSubtype="0" fill="hold" grpId="0" nodeType="afterEffect">
                                  <p:stCondLst>
                                    <p:cond delay="0"/>
                                  </p:stCondLst>
                                  <p:childTnLst>
                                    <p:set>
                                      <p:cBhvr>
                                        <p:cTn id="137" dur="1000">
                                          <p:stCondLst>
                                            <p:cond delay="0"/>
                                          </p:stCondLst>
                                        </p:cTn>
                                        <p:tgtEl>
                                          <p:spTgt spid="73"/>
                                        </p:tgtEl>
                                        <p:attrNameLst>
                                          <p:attrName>style.visibility</p:attrName>
                                        </p:attrNameLst>
                                      </p:cBhvr>
                                      <p:to>
                                        <p:strVal val="visible"/>
                                      </p:to>
                                    </p:set>
                                  </p:childTnLst>
                                </p:cTn>
                              </p:par>
                            </p:childTnLst>
                          </p:cTn>
                        </p:par>
                        <p:par>
                          <p:cTn id="138" fill="hold">
                            <p:stCondLst>
                              <p:cond delay="33500"/>
                            </p:stCondLst>
                            <p:childTnLst>
                              <p:par>
                                <p:cTn id="139" presetID="11" presetClass="entr" presetSubtype="0" fill="hold" grpId="0" nodeType="afterEffect">
                                  <p:stCondLst>
                                    <p:cond delay="0"/>
                                  </p:stCondLst>
                                  <p:childTnLst>
                                    <p:set>
                                      <p:cBhvr>
                                        <p:cTn id="140" dur="1000">
                                          <p:stCondLst>
                                            <p:cond delay="0"/>
                                          </p:stCondLst>
                                        </p:cTn>
                                        <p:tgtEl>
                                          <p:spTgt spid="74"/>
                                        </p:tgtEl>
                                        <p:attrNameLst>
                                          <p:attrName>style.visibility</p:attrName>
                                        </p:attrNameLst>
                                      </p:cBhvr>
                                      <p:to>
                                        <p:strVal val="visible"/>
                                      </p:to>
                                    </p:set>
                                  </p:childTnLst>
                                </p:cTn>
                              </p:par>
                            </p:childTnLst>
                          </p:cTn>
                        </p:par>
                        <p:par>
                          <p:cTn id="141" fill="hold">
                            <p:stCondLst>
                              <p:cond delay="34500"/>
                            </p:stCondLst>
                            <p:childTnLst>
                              <p:par>
                                <p:cTn id="142" presetID="11" presetClass="entr" presetSubtype="0" fill="hold" grpId="0" nodeType="afterEffect">
                                  <p:stCondLst>
                                    <p:cond delay="0"/>
                                  </p:stCondLst>
                                  <p:childTnLst>
                                    <p:set>
                                      <p:cBhvr>
                                        <p:cTn id="143" dur="1000">
                                          <p:stCondLst>
                                            <p:cond delay="0"/>
                                          </p:stCondLst>
                                        </p:cTn>
                                        <p:tgtEl>
                                          <p:spTgt spid="75"/>
                                        </p:tgtEl>
                                        <p:attrNameLst>
                                          <p:attrName>style.visibility</p:attrName>
                                        </p:attrNameLst>
                                      </p:cBhvr>
                                      <p:to>
                                        <p:strVal val="visible"/>
                                      </p:to>
                                    </p:set>
                                  </p:childTnLst>
                                </p:cTn>
                              </p:par>
                            </p:childTnLst>
                          </p:cTn>
                        </p:par>
                        <p:par>
                          <p:cTn id="144" fill="hold">
                            <p:stCondLst>
                              <p:cond delay="35500"/>
                            </p:stCondLst>
                            <p:childTnLst>
                              <p:par>
                                <p:cTn id="145" presetID="11" presetClass="entr" presetSubtype="0" fill="hold" grpId="0" nodeType="afterEffect">
                                  <p:stCondLst>
                                    <p:cond delay="0"/>
                                  </p:stCondLst>
                                  <p:childTnLst>
                                    <p:set>
                                      <p:cBhvr>
                                        <p:cTn id="146" dur="1000">
                                          <p:stCondLst>
                                            <p:cond delay="0"/>
                                          </p:stCondLst>
                                        </p:cTn>
                                        <p:tgtEl>
                                          <p:spTgt spid="76"/>
                                        </p:tgtEl>
                                        <p:attrNameLst>
                                          <p:attrName>style.visibility</p:attrName>
                                        </p:attrNameLst>
                                      </p:cBhvr>
                                      <p:to>
                                        <p:strVal val="visible"/>
                                      </p:to>
                                    </p:set>
                                  </p:childTnLst>
                                </p:cTn>
                              </p:par>
                            </p:childTnLst>
                          </p:cTn>
                        </p:par>
                        <p:par>
                          <p:cTn id="147" fill="hold">
                            <p:stCondLst>
                              <p:cond delay="36500"/>
                            </p:stCondLst>
                            <p:childTnLst>
                              <p:par>
                                <p:cTn id="148" presetID="11" presetClass="entr" presetSubtype="0" fill="hold" grpId="0" nodeType="afterEffect">
                                  <p:stCondLst>
                                    <p:cond delay="0"/>
                                  </p:stCondLst>
                                  <p:childTnLst>
                                    <p:set>
                                      <p:cBhvr>
                                        <p:cTn id="149" dur="1000">
                                          <p:stCondLst>
                                            <p:cond delay="0"/>
                                          </p:stCondLst>
                                        </p:cTn>
                                        <p:tgtEl>
                                          <p:spTgt spid="77"/>
                                        </p:tgtEl>
                                        <p:attrNameLst>
                                          <p:attrName>style.visibility</p:attrName>
                                        </p:attrNameLst>
                                      </p:cBhvr>
                                      <p:to>
                                        <p:strVal val="visible"/>
                                      </p:to>
                                    </p:set>
                                  </p:childTnLst>
                                </p:cTn>
                              </p:par>
                            </p:childTnLst>
                          </p:cTn>
                        </p:par>
                        <p:par>
                          <p:cTn id="150" fill="hold">
                            <p:stCondLst>
                              <p:cond delay="37500"/>
                            </p:stCondLst>
                            <p:childTnLst>
                              <p:par>
                                <p:cTn id="151" presetID="11" presetClass="entr" presetSubtype="0" fill="hold" grpId="0" nodeType="afterEffect">
                                  <p:stCondLst>
                                    <p:cond delay="0"/>
                                  </p:stCondLst>
                                  <p:childTnLst>
                                    <p:set>
                                      <p:cBhvr>
                                        <p:cTn id="152" dur="1000">
                                          <p:stCondLst>
                                            <p:cond delay="0"/>
                                          </p:stCondLst>
                                        </p:cTn>
                                        <p:tgtEl>
                                          <p:spTgt spid="78"/>
                                        </p:tgtEl>
                                        <p:attrNameLst>
                                          <p:attrName>style.visibility</p:attrName>
                                        </p:attrNameLst>
                                      </p:cBhvr>
                                      <p:to>
                                        <p:strVal val="visible"/>
                                      </p:to>
                                    </p:set>
                                  </p:childTnLst>
                                </p:cTn>
                              </p:par>
                            </p:childTnLst>
                          </p:cTn>
                        </p:par>
                        <p:par>
                          <p:cTn id="153" fill="hold">
                            <p:stCondLst>
                              <p:cond delay="38500"/>
                            </p:stCondLst>
                            <p:childTnLst>
                              <p:par>
                                <p:cTn id="154" presetID="11" presetClass="entr" presetSubtype="0" fill="hold" grpId="0" nodeType="afterEffect">
                                  <p:stCondLst>
                                    <p:cond delay="0"/>
                                  </p:stCondLst>
                                  <p:childTnLst>
                                    <p:set>
                                      <p:cBhvr>
                                        <p:cTn id="155" dur="1000">
                                          <p:stCondLst>
                                            <p:cond delay="0"/>
                                          </p:stCondLst>
                                        </p:cTn>
                                        <p:tgtEl>
                                          <p:spTgt spid="79"/>
                                        </p:tgtEl>
                                        <p:attrNameLst>
                                          <p:attrName>style.visibility</p:attrName>
                                        </p:attrNameLst>
                                      </p:cBhvr>
                                      <p:to>
                                        <p:strVal val="visible"/>
                                      </p:to>
                                    </p:set>
                                  </p:childTnLst>
                                </p:cTn>
                              </p:par>
                            </p:childTnLst>
                          </p:cTn>
                        </p:par>
                        <p:par>
                          <p:cTn id="156" fill="hold">
                            <p:stCondLst>
                              <p:cond delay="39500"/>
                            </p:stCondLst>
                            <p:childTnLst>
                              <p:par>
                                <p:cTn id="157" presetID="11" presetClass="entr" presetSubtype="0" fill="hold" grpId="0" nodeType="afterEffect">
                                  <p:stCondLst>
                                    <p:cond delay="0"/>
                                  </p:stCondLst>
                                  <p:childTnLst>
                                    <p:set>
                                      <p:cBhvr>
                                        <p:cTn id="158" dur="1000">
                                          <p:stCondLst>
                                            <p:cond delay="0"/>
                                          </p:stCondLst>
                                        </p:cTn>
                                        <p:tgtEl>
                                          <p:spTgt spid="80"/>
                                        </p:tgtEl>
                                        <p:attrNameLst>
                                          <p:attrName>style.visibility</p:attrName>
                                        </p:attrNameLst>
                                      </p:cBhvr>
                                      <p:to>
                                        <p:strVal val="visible"/>
                                      </p:to>
                                    </p:set>
                                  </p:childTnLst>
                                </p:cTn>
                              </p:par>
                            </p:childTnLst>
                          </p:cTn>
                        </p:par>
                        <p:par>
                          <p:cTn id="159" fill="hold">
                            <p:stCondLst>
                              <p:cond delay="40500"/>
                            </p:stCondLst>
                            <p:childTnLst>
                              <p:par>
                                <p:cTn id="160" presetID="11" presetClass="entr" presetSubtype="0" fill="hold" grpId="0" nodeType="afterEffect">
                                  <p:stCondLst>
                                    <p:cond delay="0"/>
                                  </p:stCondLst>
                                  <p:childTnLst>
                                    <p:set>
                                      <p:cBhvr>
                                        <p:cTn id="161" dur="1000">
                                          <p:stCondLst>
                                            <p:cond delay="0"/>
                                          </p:stCondLst>
                                        </p:cTn>
                                        <p:tgtEl>
                                          <p:spTgt spid="81"/>
                                        </p:tgtEl>
                                        <p:attrNameLst>
                                          <p:attrName>style.visibility</p:attrName>
                                        </p:attrNameLst>
                                      </p:cBhvr>
                                      <p:to>
                                        <p:strVal val="visible"/>
                                      </p:to>
                                    </p:set>
                                  </p:childTnLst>
                                </p:cTn>
                              </p:par>
                            </p:childTnLst>
                          </p:cTn>
                        </p:par>
                        <p:par>
                          <p:cTn id="162" fill="hold">
                            <p:stCondLst>
                              <p:cond delay="41500"/>
                            </p:stCondLst>
                            <p:childTnLst>
                              <p:par>
                                <p:cTn id="163" presetID="11" presetClass="entr" presetSubtype="0" fill="hold" grpId="0" nodeType="afterEffect">
                                  <p:stCondLst>
                                    <p:cond delay="0"/>
                                  </p:stCondLst>
                                  <p:childTnLst>
                                    <p:set>
                                      <p:cBhvr>
                                        <p:cTn id="164" dur="1000">
                                          <p:stCondLst>
                                            <p:cond delay="0"/>
                                          </p:stCondLst>
                                        </p:cTn>
                                        <p:tgtEl>
                                          <p:spTgt spid="82"/>
                                        </p:tgtEl>
                                        <p:attrNameLst>
                                          <p:attrName>style.visibility</p:attrName>
                                        </p:attrNameLst>
                                      </p:cBhvr>
                                      <p:to>
                                        <p:strVal val="visible"/>
                                      </p:to>
                                    </p:set>
                                  </p:childTnLst>
                                </p:cTn>
                              </p:par>
                            </p:childTnLst>
                          </p:cTn>
                        </p:par>
                        <p:par>
                          <p:cTn id="165" fill="hold">
                            <p:stCondLst>
                              <p:cond delay="42500"/>
                            </p:stCondLst>
                            <p:childTnLst>
                              <p:par>
                                <p:cTn id="166" presetID="11" presetClass="entr" presetSubtype="0" fill="hold" grpId="0" nodeType="afterEffect">
                                  <p:stCondLst>
                                    <p:cond delay="0"/>
                                  </p:stCondLst>
                                  <p:childTnLst>
                                    <p:set>
                                      <p:cBhvr>
                                        <p:cTn id="167" dur="1000">
                                          <p:stCondLst>
                                            <p:cond delay="0"/>
                                          </p:stCondLst>
                                        </p:cTn>
                                        <p:tgtEl>
                                          <p:spTgt spid="83"/>
                                        </p:tgtEl>
                                        <p:attrNameLst>
                                          <p:attrName>style.visibility</p:attrName>
                                        </p:attrNameLst>
                                      </p:cBhvr>
                                      <p:to>
                                        <p:strVal val="visible"/>
                                      </p:to>
                                    </p:set>
                                  </p:childTnLst>
                                </p:cTn>
                              </p:par>
                            </p:childTnLst>
                          </p:cTn>
                        </p:par>
                        <p:par>
                          <p:cTn id="168" fill="hold">
                            <p:stCondLst>
                              <p:cond delay="43500"/>
                            </p:stCondLst>
                            <p:childTnLst>
                              <p:par>
                                <p:cTn id="169" presetID="11" presetClass="entr" presetSubtype="0" fill="hold" grpId="0" nodeType="afterEffect">
                                  <p:stCondLst>
                                    <p:cond delay="0"/>
                                  </p:stCondLst>
                                  <p:childTnLst>
                                    <p:set>
                                      <p:cBhvr>
                                        <p:cTn id="170" dur="1000">
                                          <p:stCondLst>
                                            <p:cond delay="0"/>
                                          </p:stCondLst>
                                        </p:cTn>
                                        <p:tgtEl>
                                          <p:spTgt spid="84"/>
                                        </p:tgtEl>
                                        <p:attrNameLst>
                                          <p:attrName>style.visibility</p:attrName>
                                        </p:attrNameLst>
                                      </p:cBhvr>
                                      <p:to>
                                        <p:strVal val="visible"/>
                                      </p:to>
                                    </p:set>
                                  </p:childTnLst>
                                </p:cTn>
                              </p:par>
                            </p:childTnLst>
                          </p:cTn>
                        </p:par>
                        <p:par>
                          <p:cTn id="171" fill="hold">
                            <p:stCondLst>
                              <p:cond delay="44500"/>
                            </p:stCondLst>
                            <p:childTnLst>
                              <p:par>
                                <p:cTn id="172" presetID="11" presetClass="entr" presetSubtype="0" fill="hold" grpId="0" nodeType="afterEffect">
                                  <p:stCondLst>
                                    <p:cond delay="0"/>
                                  </p:stCondLst>
                                  <p:childTnLst>
                                    <p:set>
                                      <p:cBhvr>
                                        <p:cTn id="173" dur="1000">
                                          <p:stCondLst>
                                            <p:cond delay="0"/>
                                          </p:stCondLst>
                                        </p:cTn>
                                        <p:tgtEl>
                                          <p:spTgt spid="85"/>
                                        </p:tgtEl>
                                        <p:attrNameLst>
                                          <p:attrName>style.visibility</p:attrName>
                                        </p:attrNameLst>
                                      </p:cBhvr>
                                      <p:to>
                                        <p:strVal val="visible"/>
                                      </p:to>
                                    </p:set>
                                  </p:childTnLst>
                                </p:cTn>
                              </p:par>
                            </p:childTnLst>
                          </p:cTn>
                        </p:par>
                        <p:par>
                          <p:cTn id="174" fill="hold">
                            <p:stCondLst>
                              <p:cond delay="45500"/>
                            </p:stCondLst>
                            <p:childTnLst>
                              <p:par>
                                <p:cTn id="175" presetID="11" presetClass="entr" presetSubtype="0" fill="hold" grpId="0" nodeType="afterEffect">
                                  <p:stCondLst>
                                    <p:cond delay="0"/>
                                  </p:stCondLst>
                                  <p:childTnLst>
                                    <p:set>
                                      <p:cBhvr>
                                        <p:cTn id="176" dur="1000">
                                          <p:stCondLst>
                                            <p:cond delay="0"/>
                                          </p:stCondLst>
                                        </p:cTn>
                                        <p:tgtEl>
                                          <p:spTgt spid="86"/>
                                        </p:tgtEl>
                                        <p:attrNameLst>
                                          <p:attrName>style.visibility</p:attrName>
                                        </p:attrNameLst>
                                      </p:cBhvr>
                                      <p:to>
                                        <p:strVal val="visible"/>
                                      </p:to>
                                    </p:set>
                                  </p:childTnLst>
                                </p:cTn>
                              </p:par>
                            </p:childTnLst>
                          </p:cTn>
                        </p:par>
                        <p:par>
                          <p:cTn id="177" fill="hold">
                            <p:stCondLst>
                              <p:cond delay="46500"/>
                            </p:stCondLst>
                            <p:childTnLst>
                              <p:par>
                                <p:cTn id="178" presetID="11" presetClass="entr" presetSubtype="0" fill="hold" grpId="0" nodeType="afterEffect">
                                  <p:stCondLst>
                                    <p:cond delay="0"/>
                                  </p:stCondLst>
                                  <p:childTnLst>
                                    <p:set>
                                      <p:cBhvr>
                                        <p:cTn id="179" dur="1000">
                                          <p:stCondLst>
                                            <p:cond delay="0"/>
                                          </p:stCondLst>
                                        </p:cTn>
                                        <p:tgtEl>
                                          <p:spTgt spid="87"/>
                                        </p:tgtEl>
                                        <p:attrNameLst>
                                          <p:attrName>style.visibility</p:attrName>
                                        </p:attrNameLst>
                                      </p:cBhvr>
                                      <p:to>
                                        <p:strVal val="visible"/>
                                      </p:to>
                                    </p:set>
                                  </p:childTnLst>
                                </p:cTn>
                              </p:par>
                            </p:childTnLst>
                          </p:cTn>
                        </p:par>
                        <p:par>
                          <p:cTn id="180" fill="hold">
                            <p:stCondLst>
                              <p:cond delay="47500"/>
                            </p:stCondLst>
                            <p:childTnLst>
                              <p:par>
                                <p:cTn id="181" presetID="11" presetClass="entr" presetSubtype="0" fill="hold" grpId="0" nodeType="afterEffect">
                                  <p:stCondLst>
                                    <p:cond delay="0"/>
                                  </p:stCondLst>
                                  <p:childTnLst>
                                    <p:set>
                                      <p:cBhvr>
                                        <p:cTn id="182" dur="1000">
                                          <p:stCondLst>
                                            <p:cond delay="0"/>
                                          </p:stCondLst>
                                        </p:cTn>
                                        <p:tgtEl>
                                          <p:spTgt spid="88"/>
                                        </p:tgtEl>
                                        <p:attrNameLst>
                                          <p:attrName>style.visibility</p:attrName>
                                        </p:attrNameLst>
                                      </p:cBhvr>
                                      <p:to>
                                        <p:strVal val="visible"/>
                                      </p:to>
                                    </p:set>
                                  </p:childTnLst>
                                </p:cTn>
                              </p:par>
                            </p:childTnLst>
                          </p:cTn>
                        </p:par>
                        <p:par>
                          <p:cTn id="183" fill="hold">
                            <p:stCondLst>
                              <p:cond delay="48500"/>
                            </p:stCondLst>
                            <p:childTnLst>
                              <p:par>
                                <p:cTn id="184" presetID="11" presetClass="entr" presetSubtype="0" fill="hold" grpId="0" nodeType="afterEffect">
                                  <p:stCondLst>
                                    <p:cond delay="0"/>
                                  </p:stCondLst>
                                  <p:childTnLst>
                                    <p:set>
                                      <p:cBhvr>
                                        <p:cTn id="185" dur="1000">
                                          <p:stCondLst>
                                            <p:cond delay="0"/>
                                          </p:stCondLst>
                                        </p:cTn>
                                        <p:tgtEl>
                                          <p:spTgt spid="89"/>
                                        </p:tgtEl>
                                        <p:attrNameLst>
                                          <p:attrName>style.visibility</p:attrName>
                                        </p:attrNameLst>
                                      </p:cBhvr>
                                      <p:to>
                                        <p:strVal val="visible"/>
                                      </p:to>
                                    </p:set>
                                  </p:childTnLst>
                                </p:cTn>
                              </p:par>
                            </p:childTnLst>
                          </p:cTn>
                        </p:par>
                        <p:par>
                          <p:cTn id="186" fill="hold">
                            <p:stCondLst>
                              <p:cond delay="49500"/>
                            </p:stCondLst>
                            <p:childTnLst>
                              <p:par>
                                <p:cTn id="187" presetID="11" presetClass="entr" presetSubtype="0" fill="hold" grpId="0" nodeType="afterEffect">
                                  <p:stCondLst>
                                    <p:cond delay="0"/>
                                  </p:stCondLst>
                                  <p:childTnLst>
                                    <p:set>
                                      <p:cBhvr>
                                        <p:cTn id="188" dur="1000">
                                          <p:stCondLst>
                                            <p:cond delay="0"/>
                                          </p:stCondLst>
                                        </p:cTn>
                                        <p:tgtEl>
                                          <p:spTgt spid="90"/>
                                        </p:tgtEl>
                                        <p:attrNameLst>
                                          <p:attrName>style.visibility</p:attrName>
                                        </p:attrNameLst>
                                      </p:cBhvr>
                                      <p:to>
                                        <p:strVal val="visible"/>
                                      </p:to>
                                    </p:set>
                                  </p:childTnLst>
                                </p:cTn>
                              </p:par>
                            </p:childTnLst>
                          </p:cTn>
                        </p:par>
                        <p:par>
                          <p:cTn id="189" fill="hold">
                            <p:stCondLst>
                              <p:cond delay="50500"/>
                            </p:stCondLst>
                            <p:childTnLst>
                              <p:par>
                                <p:cTn id="190" presetID="11" presetClass="entr" presetSubtype="0" fill="hold" grpId="0" nodeType="afterEffect">
                                  <p:stCondLst>
                                    <p:cond delay="0"/>
                                  </p:stCondLst>
                                  <p:childTnLst>
                                    <p:set>
                                      <p:cBhvr>
                                        <p:cTn id="191" dur="1000">
                                          <p:stCondLst>
                                            <p:cond delay="0"/>
                                          </p:stCondLst>
                                        </p:cTn>
                                        <p:tgtEl>
                                          <p:spTgt spid="91"/>
                                        </p:tgtEl>
                                        <p:attrNameLst>
                                          <p:attrName>style.visibility</p:attrName>
                                        </p:attrNameLst>
                                      </p:cBhvr>
                                      <p:to>
                                        <p:strVal val="visible"/>
                                      </p:to>
                                    </p:set>
                                  </p:childTnLst>
                                </p:cTn>
                              </p:par>
                            </p:childTnLst>
                          </p:cTn>
                        </p:par>
                        <p:par>
                          <p:cTn id="192" fill="hold">
                            <p:stCondLst>
                              <p:cond delay="51500"/>
                            </p:stCondLst>
                            <p:childTnLst>
                              <p:par>
                                <p:cTn id="193" presetID="11" presetClass="entr" presetSubtype="0" fill="hold" grpId="0" nodeType="afterEffect">
                                  <p:stCondLst>
                                    <p:cond delay="0"/>
                                  </p:stCondLst>
                                  <p:childTnLst>
                                    <p:set>
                                      <p:cBhvr>
                                        <p:cTn id="194" dur="1000">
                                          <p:stCondLst>
                                            <p:cond delay="0"/>
                                          </p:stCondLst>
                                        </p:cTn>
                                        <p:tgtEl>
                                          <p:spTgt spid="92"/>
                                        </p:tgtEl>
                                        <p:attrNameLst>
                                          <p:attrName>style.visibility</p:attrName>
                                        </p:attrNameLst>
                                      </p:cBhvr>
                                      <p:to>
                                        <p:strVal val="visible"/>
                                      </p:to>
                                    </p:set>
                                  </p:childTnLst>
                                </p:cTn>
                              </p:par>
                            </p:childTnLst>
                          </p:cTn>
                        </p:par>
                        <p:par>
                          <p:cTn id="195" fill="hold">
                            <p:stCondLst>
                              <p:cond delay="52500"/>
                            </p:stCondLst>
                            <p:childTnLst>
                              <p:par>
                                <p:cTn id="196" presetID="11" presetClass="entr" presetSubtype="0" fill="hold" grpId="0" nodeType="afterEffect">
                                  <p:stCondLst>
                                    <p:cond delay="0"/>
                                  </p:stCondLst>
                                  <p:childTnLst>
                                    <p:set>
                                      <p:cBhvr>
                                        <p:cTn id="197" dur="1000">
                                          <p:stCondLst>
                                            <p:cond delay="0"/>
                                          </p:stCondLst>
                                        </p:cTn>
                                        <p:tgtEl>
                                          <p:spTgt spid="93"/>
                                        </p:tgtEl>
                                        <p:attrNameLst>
                                          <p:attrName>style.visibility</p:attrName>
                                        </p:attrNameLst>
                                      </p:cBhvr>
                                      <p:to>
                                        <p:strVal val="visible"/>
                                      </p:to>
                                    </p:set>
                                  </p:childTnLst>
                                </p:cTn>
                              </p:par>
                            </p:childTnLst>
                          </p:cTn>
                        </p:par>
                        <p:par>
                          <p:cTn id="198" fill="hold">
                            <p:stCondLst>
                              <p:cond delay="53500"/>
                            </p:stCondLst>
                            <p:childTnLst>
                              <p:par>
                                <p:cTn id="199" presetID="11" presetClass="entr" presetSubtype="0" fill="hold" grpId="0" nodeType="afterEffect">
                                  <p:stCondLst>
                                    <p:cond delay="0"/>
                                  </p:stCondLst>
                                  <p:childTnLst>
                                    <p:set>
                                      <p:cBhvr>
                                        <p:cTn id="200" dur="1000">
                                          <p:stCondLst>
                                            <p:cond delay="0"/>
                                          </p:stCondLst>
                                        </p:cTn>
                                        <p:tgtEl>
                                          <p:spTgt spid="94"/>
                                        </p:tgtEl>
                                        <p:attrNameLst>
                                          <p:attrName>style.visibility</p:attrName>
                                        </p:attrNameLst>
                                      </p:cBhvr>
                                      <p:to>
                                        <p:strVal val="visible"/>
                                      </p:to>
                                    </p:set>
                                  </p:childTnLst>
                                </p:cTn>
                              </p:par>
                            </p:childTnLst>
                          </p:cTn>
                        </p:par>
                        <p:par>
                          <p:cTn id="201" fill="hold">
                            <p:stCondLst>
                              <p:cond delay="54500"/>
                            </p:stCondLst>
                            <p:childTnLst>
                              <p:par>
                                <p:cTn id="202" presetID="11" presetClass="entr" presetSubtype="0" fill="hold" grpId="0" nodeType="afterEffect">
                                  <p:stCondLst>
                                    <p:cond delay="0"/>
                                  </p:stCondLst>
                                  <p:childTnLst>
                                    <p:set>
                                      <p:cBhvr>
                                        <p:cTn id="203" dur="1000">
                                          <p:stCondLst>
                                            <p:cond delay="0"/>
                                          </p:stCondLst>
                                        </p:cTn>
                                        <p:tgtEl>
                                          <p:spTgt spid="95"/>
                                        </p:tgtEl>
                                        <p:attrNameLst>
                                          <p:attrName>style.visibility</p:attrName>
                                        </p:attrNameLst>
                                      </p:cBhvr>
                                      <p:to>
                                        <p:strVal val="visible"/>
                                      </p:to>
                                    </p:set>
                                  </p:childTnLst>
                                </p:cTn>
                              </p:par>
                            </p:childTnLst>
                          </p:cTn>
                        </p:par>
                        <p:par>
                          <p:cTn id="204" fill="hold">
                            <p:stCondLst>
                              <p:cond delay="55500"/>
                            </p:stCondLst>
                            <p:childTnLst>
                              <p:par>
                                <p:cTn id="205" presetID="11" presetClass="entr" presetSubtype="0" fill="hold" grpId="0" nodeType="afterEffect">
                                  <p:stCondLst>
                                    <p:cond delay="0"/>
                                  </p:stCondLst>
                                  <p:childTnLst>
                                    <p:set>
                                      <p:cBhvr>
                                        <p:cTn id="206" dur="1000">
                                          <p:stCondLst>
                                            <p:cond delay="0"/>
                                          </p:stCondLst>
                                        </p:cTn>
                                        <p:tgtEl>
                                          <p:spTgt spid="96"/>
                                        </p:tgtEl>
                                        <p:attrNameLst>
                                          <p:attrName>style.visibility</p:attrName>
                                        </p:attrNameLst>
                                      </p:cBhvr>
                                      <p:to>
                                        <p:strVal val="visible"/>
                                      </p:to>
                                    </p:set>
                                  </p:childTnLst>
                                </p:cTn>
                              </p:par>
                            </p:childTnLst>
                          </p:cTn>
                        </p:par>
                        <p:par>
                          <p:cTn id="207" fill="hold">
                            <p:stCondLst>
                              <p:cond delay="56500"/>
                            </p:stCondLst>
                            <p:childTnLst>
                              <p:par>
                                <p:cTn id="208" presetID="11" presetClass="entr" presetSubtype="0" fill="hold" grpId="0" nodeType="afterEffect">
                                  <p:stCondLst>
                                    <p:cond delay="0"/>
                                  </p:stCondLst>
                                  <p:childTnLst>
                                    <p:set>
                                      <p:cBhvr>
                                        <p:cTn id="209" dur="1000">
                                          <p:stCondLst>
                                            <p:cond delay="0"/>
                                          </p:stCondLst>
                                        </p:cTn>
                                        <p:tgtEl>
                                          <p:spTgt spid="97"/>
                                        </p:tgtEl>
                                        <p:attrNameLst>
                                          <p:attrName>style.visibility</p:attrName>
                                        </p:attrNameLst>
                                      </p:cBhvr>
                                      <p:to>
                                        <p:strVal val="visible"/>
                                      </p:to>
                                    </p:set>
                                  </p:childTnLst>
                                </p:cTn>
                              </p:par>
                            </p:childTnLst>
                          </p:cTn>
                        </p:par>
                        <p:par>
                          <p:cTn id="210" fill="hold">
                            <p:stCondLst>
                              <p:cond delay="57500"/>
                            </p:stCondLst>
                            <p:childTnLst>
                              <p:par>
                                <p:cTn id="211" presetID="11" presetClass="entr" presetSubtype="0" fill="hold" grpId="0" nodeType="afterEffect">
                                  <p:stCondLst>
                                    <p:cond delay="0"/>
                                  </p:stCondLst>
                                  <p:childTnLst>
                                    <p:set>
                                      <p:cBhvr>
                                        <p:cTn id="212" dur="1000">
                                          <p:stCondLst>
                                            <p:cond delay="0"/>
                                          </p:stCondLst>
                                        </p:cTn>
                                        <p:tgtEl>
                                          <p:spTgt spid="98"/>
                                        </p:tgtEl>
                                        <p:attrNameLst>
                                          <p:attrName>style.visibility</p:attrName>
                                        </p:attrNameLst>
                                      </p:cBhvr>
                                      <p:to>
                                        <p:strVal val="visible"/>
                                      </p:to>
                                    </p:set>
                                  </p:childTnLst>
                                </p:cTn>
                              </p:par>
                            </p:childTnLst>
                          </p:cTn>
                        </p:par>
                        <p:par>
                          <p:cTn id="213" fill="hold">
                            <p:stCondLst>
                              <p:cond delay="58500"/>
                            </p:stCondLst>
                            <p:childTnLst>
                              <p:par>
                                <p:cTn id="214" presetID="11" presetClass="entr" presetSubtype="0" fill="hold" grpId="0" nodeType="afterEffect">
                                  <p:stCondLst>
                                    <p:cond delay="0"/>
                                  </p:stCondLst>
                                  <p:childTnLst>
                                    <p:set>
                                      <p:cBhvr>
                                        <p:cTn id="215" dur="1000">
                                          <p:stCondLst>
                                            <p:cond delay="0"/>
                                          </p:stCondLst>
                                        </p:cTn>
                                        <p:tgtEl>
                                          <p:spTgt spid="99"/>
                                        </p:tgtEl>
                                        <p:attrNameLst>
                                          <p:attrName>style.visibility</p:attrName>
                                        </p:attrNameLst>
                                      </p:cBhvr>
                                      <p:to>
                                        <p:strVal val="visible"/>
                                      </p:to>
                                    </p:set>
                                  </p:childTnLst>
                                </p:cTn>
                              </p:par>
                            </p:childTnLst>
                          </p:cTn>
                        </p:par>
                        <p:par>
                          <p:cTn id="216" fill="hold">
                            <p:stCondLst>
                              <p:cond delay="59500"/>
                            </p:stCondLst>
                            <p:childTnLst>
                              <p:par>
                                <p:cTn id="217" presetID="11" presetClass="entr" presetSubtype="0" fill="hold" grpId="0" nodeType="afterEffect">
                                  <p:stCondLst>
                                    <p:cond delay="0"/>
                                  </p:stCondLst>
                                  <p:childTnLst>
                                    <p:set>
                                      <p:cBhvr>
                                        <p:cTn id="218" dur="1000">
                                          <p:stCondLst>
                                            <p:cond delay="0"/>
                                          </p:stCondLst>
                                        </p:cTn>
                                        <p:tgtEl>
                                          <p:spTgt spid="100"/>
                                        </p:tgtEl>
                                        <p:attrNameLst>
                                          <p:attrName>style.visibility</p:attrName>
                                        </p:attrNameLst>
                                      </p:cBhvr>
                                      <p:to>
                                        <p:strVal val="visible"/>
                                      </p:to>
                                    </p:set>
                                  </p:childTnLst>
                                </p:cTn>
                              </p:par>
                            </p:childTnLst>
                          </p:cTn>
                        </p:par>
                        <p:par>
                          <p:cTn id="219" fill="hold">
                            <p:stCondLst>
                              <p:cond delay="60500"/>
                            </p:stCondLst>
                            <p:childTnLst>
                              <p:par>
                                <p:cTn id="220" presetID="11" presetClass="entr" presetSubtype="0" fill="hold" grpId="0" nodeType="afterEffect">
                                  <p:stCondLst>
                                    <p:cond delay="0"/>
                                  </p:stCondLst>
                                  <p:childTnLst>
                                    <p:set>
                                      <p:cBhvr>
                                        <p:cTn id="221" dur="1000">
                                          <p:stCondLst>
                                            <p:cond delay="0"/>
                                          </p:stCondLst>
                                        </p:cTn>
                                        <p:tgtEl>
                                          <p:spTgt spid="101"/>
                                        </p:tgtEl>
                                        <p:attrNameLst>
                                          <p:attrName>style.visibility</p:attrName>
                                        </p:attrNameLst>
                                      </p:cBhvr>
                                      <p:to>
                                        <p:strVal val="visible"/>
                                      </p:to>
                                    </p:set>
                                  </p:childTnLst>
                                </p:cTn>
                              </p:par>
                            </p:childTnLst>
                          </p:cTn>
                        </p:par>
                        <p:par>
                          <p:cTn id="222" fill="hold">
                            <p:stCondLst>
                              <p:cond delay="61500"/>
                            </p:stCondLst>
                            <p:childTnLst>
                              <p:par>
                                <p:cTn id="223" presetID="11" presetClass="entr" presetSubtype="0" fill="hold" grpId="0" nodeType="afterEffect">
                                  <p:stCondLst>
                                    <p:cond delay="0"/>
                                  </p:stCondLst>
                                  <p:childTnLst>
                                    <p:set>
                                      <p:cBhvr>
                                        <p:cTn id="224" dur="1000">
                                          <p:stCondLst>
                                            <p:cond delay="0"/>
                                          </p:stCondLst>
                                        </p:cTn>
                                        <p:tgtEl>
                                          <p:spTgt spid="102"/>
                                        </p:tgtEl>
                                        <p:attrNameLst>
                                          <p:attrName>style.visibility</p:attrName>
                                        </p:attrNameLst>
                                      </p:cBhvr>
                                      <p:to>
                                        <p:strVal val="visible"/>
                                      </p:to>
                                    </p:set>
                                  </p:childTnLst>
                                </p:cTn>
                              </p:par>
                            </p:childTnLst>
                          </p:cTn>
                        </p:par>
                        <p:par>
                          <p:cTn id="225" fill="hold">
                            <p:stCondLst>
                              <p:cond delay="62500"/>
                            </p:stCondLst>
                            <p:childTnLst>
                              <p:par>
                                <p:cTn id="226" presetID="11" presetClass="entr" presetSubtype="0" fill="hold" grpId="0" nodeType="afterEffect">
                                  <p:stCondLst>
                                    <p:cond delay="0"/>
                                  </p:stCondLst>
                                  <p:childTnLst>
                                    <p:set>
                                      <p:cBhvr>
                                        <p:cTn id="227" dur="1000">
                                          <p:stCondLst>
                                            <p:cond delay="0"/>
                                          </p:stCondLst>
                                        </p:cTn>
                                        <p:tgtEl>
                                          <p:spTgt spid="103"/>
                                        </p:tgtEl>
                                        <p:attrNameLst>
                                          <p:attrName>style.visibility</p:attrName>
                                        </p:attrNameLst>
                                      </p:cBhvr>
                                      <p:to>
                                        <p:strVal val="visible"/>
                                      </p:to>
                                    </p:set>
                                  </p:childTnLst>
                                </p:cTn>
                              </p:par>
                            </p:childTnLst>
                          </p:cTn>
                        </p:par>
                        <p:par>
                          <p:cTn id="228" fill="hold">
                            <p:stCondLst>
                              <p:cond delay="63500"/>
                            </p:stCondLst>
                            <p:childTnLst>
                              <p:par>
                                <p:cTn id="229" presetID="11" presetClass="entr" presetSubtype="0" fill="hold" grpId="0" nodeType="afterEffect">
                                  <p:stCondLst>
                                    <p:cond delay="0"/>
                                  </p:stCondLst>
                                  <p:childTnLst>
                                    <p:set>
                                      <p:cBhvr>
                                        <p:cTn id="230" dur="1000">
                                          <p:stCondLst>
                                            <p:cond delay="0"/>
                                          </p:stCondLst>
                                        </p:cTn>
                                        <p:tgtEl>
                                          <p:spTgt spid="104"/>
                                        </p:tgtEl>
                                        <p:attrNameLst>
                                          <p:attrName>style.visibility</p:attrName>
                                        </p:attrNameLst>
                                      </p:cBhvr>
                                      <p:to>
                                        <p:strVal val="visible"/>
                                      </p:to>
                                    </p:set>
                                  </p:childTnLst>
                                </p:cTn>
                              </p:par>
                            </p:childTnLst>
                          </p:cTn>
                        </p:par>
                        <p:par>
                          <p:cTn id="231" fill="hold">
                            <p:stCondLst>
                              <p:cond delay="64500"/>
                            </p:stCondLst>
                            <p:childTnLst>
                              <p:par>
                                <p:cTn id="232" presetID="11" presetClass="entr" presetSubtype="0" fill="hold" grpId="0" nodeType="afterEffect">
                                  <p:stCondLst>
                                    <p:cond delay="0"/>
                                  </p:stCondLst>
                                  <p:childTnLst>
                                    <p:set>
                                      <p:cBhvr>
                                        <p:cTn id="233" dur="1000">
                                          <p:stCondLst>
                                            <p:cond delay="0"/>
                                          </p:stCondLst>
                                        </p:cTn>
                                        <p:tgtEl>
                                          <p:spTgt spid="105"/>
                                        </p:tgtEl>
                                        <p:attrNameLst>
                                          <p:attrName>style.visibility</p:attrName>
                                        </p:attrNameLst>
                                      </p:cBhvr>
                                      <p:to>
                                        <p:strVal val="visible"/>
                                      </p:to>
                                    </p:set>
                                  </p:childTnLst>
                                </p:cTn>
                              </p:par>
                            </p:childTnLst>
                          </p:cTn>
                        </p:par>
                        <p:par>
                          <p:cTn id="234" fill="hold">
                            <p:stCondLst>
                              <p:cond delay="65500"/>
                            </p:stCondLst>
                            <p:childTnLst>
                              <p:par>
                                <p:cTn id="235" presetID="11" presetClass="entr" presetSubtype="0" fill="hold" grpId="0" nodeType="afterEffect">
                                  <p:stCondLst>
                                    <p:cond delay="0"/>
                                  </p:stCondLst>
                                  <p:childTnLst>
                                    <p:set>
                                      <p:cBhvr>
                                        <p:cTn id="236" dur="1000">
                                          <p:stCondLst>
                                            <p:cond delay="0"/>
                                          </p:stCondLst>
                                        </p:cTn>
                                        <p:tgtEl>
                                          <p:spTgt spid="106"/>
                                        </p:tgtEl>
                                        <p:attrNameLst>
                                          <p:attrName>style.visibility</p:attrName>
                                        </p:attrNameLst>
                                      </p:cBhvr>
                                      <p:to>
                                        <p:strVal val="visible"/>
                                      </p:to>
                                    </p:set>
                                  </p:childTnLst>
                                </p:cTn>
                              </p:par>
                            </p:childTnLst>
                          </p:cTn>
                        </p:par>
                        <p:par>
                          <p:cTn id="237" fill="hold">
                            <p:stCondLst>
                              <p:cond delay="66500"/>
                            </p:stCondLst>
                            <p:childTnLst>
                              <p:par>
                                <p:cTn id="238" presetID="11" presetClass="entr" presetSubtype="0" fill="hold" grpId="0" nodeType="afterEffect">
                                  <p:stCondLst>
                                    <p:cond delay="0"/>
                                  </p:stCondLst>
                                  <p:childTnLst>
                                    <p:set>
                                      <p:cBhvr>
                                        <p:cTn id="239" dur="1000">
                                          <p:stCondLst>
                                            <p:cond delay="0"/>
                                          </p:stCondLst>
                                        </p:cTn>
                                        <p:tgtEl>
                                          <p:spTgt spid="107"/>
                                        </p:tgtEl>
                                        <p:attrNameLst>
                                          <p:attrName>style.visibility</p:attrName>
                                        </p:attrNameLst>
                                      </p:cBhvr>
                                      <p:to>
                                        <p:strVal val="visible"/>
                                      </p:to>
                                    </p:set>
                                  </p:childTnLst>
                                </p:cTn>
                              </p:par>
                            </p:childTnLst>
                          </p:cTn>
                        </p:par>
                        <p:par>
                          <p:cTn id="240" fill="hold">
                            <p:stCondLst>
                              <p:cond delay="67500"/>
                            </p:stCondLst>
                            <p:childTnLst>
                              <p:par>
                                <p:cTn id="241" presetID="11" presetClass="entr" presetSubtype="0" fill="hold" grpId="0" nodeType="afterEffect">
                                  <p:stCondLst>
                                    <p:cond delay="0"/>
                                  </p:stCondLst>
                                  <p:childTnLst>
                                    <p:set>
                                      <p:cBhvr>
                                        <p:cTn id="242" dur="1000">
                                          <p:stCondLst>
                                            <p:cond delay="0"/>
                                          </p:stCondLst>
                                        </p:cTn>
                                        <p:tgtEl>
                                          <p:spTgt spid="108"/>
                                        </p:tgtEl>
                                        <p:attrNameLst>
                                          <p:attrName>style.visibility</p:attrName>
                                        </p:attrNameLst>
                                      </p:cBhvr>
                                      <p:to>
                                        <p:strVal val="visible"/>
                                      </p:to>
                                    </p:set>
                                  </p:childTnLst>
                                </p:cTn>
                              </p:par>
                            </p:childTnLst>
                          </p:cTn>
                        </p:par>
                        <p:par>
                          <p:cTn id="243" fill="hold">
                            <p:stCondLst>
                              <p:cond delay="68500"/>
                            </p:stCondLst>
                            <p:childTnLst>
                              <p:par>
                                <p:cTn id="244" presetID="11" presetClass="entr" presetSubtype="0" fill="hold" grpId="0" nodeType="afterEffect">
                                  <p:stCondLst>
                                    <p:cond delay="0"/>
                                  </p:stCondLst>
                                  <p:childTnLst>
                                    <p:set>
                                      <p:cBhvr>
                                        <p:cTn id="245" dur="1000">
                                          <p:stCondLst>
                                            <p:cond delay="0"/>
                                          </p:stCondLst>
                                        </p:cTn>
                                        <p:tgtEl>
                                          <p:spTgt spid="109"/>
                                        </p:tgtEl>
                                        <p:attrNameLst>
                                          <p:attrName>style.visibility</p:attrName>
                                        </p:attrNameLst>
                                      </p:cBhvr>
                                      <p:to>
                                        <p:strVal val="visible"/>
                                      </p:to>
                                    </p:set>
                                  </p:childTnLst>
                                </p:cTn>
                              </p:par>
                            </p:childTnLst>
                          </p:cTn>
                        </p:par>
                        <p:par>
                          <p:cTn id="246" fill="hold">
                            <p:stCondLst>
                              <p:cond delay="69500"/>
                            </p:stCondLst>
                            <p:childTnLst>
                              <p:par>
                                <p:cTn id="247" presetID="11" presetClass="entr" presetSubtype="0" fill="hold" grpId="0" nodeType="afterEffect">
                                  <p:stCondLst>
                                    <p:cond delay="0"/>
                                  </p:stCondLst>
                                  <p:childTnLst>
                                    <p:set>
                                      <p:cBhvr>
                                        <p:cTn id="248" dur="1000">
                                          <p:stCondLst>
                                            <p:cond delay="0"/>
                                          </p:stCondLst>
                                        </p:cTn>
                                        <p:tgtEl>
                                          <p:spTgt spid="110"/>
                                        </p:tgtEl>
                                        <p:attrNameLst>
                                          <p:attrName>style.visibility</p:attrName>
                                        </p:attrNameLst>
                                      </p:cBhvr>
                                      <p:to>
                                        <p:strVal val="visible"/>
                                      </p:to>
                                    </p:set>
                                  </p:childTnLst>
                                </p:cTn>
                              </p:par>
                            </p:childTnLst>
                          </p:cTn>
                        </p:par>
                        <p:par>
                          <p:cTn id="249" fill="hold">
                            <p:stCondLst>
                              <p:cond delay="70500"/>
                            </p:stCondLst>
                            <p:childTnLst>
                              <p:par>
                                <p:cTn id="250" presetID="11" presetClass="entr" presetSubtype="0" fill="hold" grpId="0" nodeType="afterEffect">
                                  <p:stCondLst>
                                    <p:cond delay="0"/>
                                  </p:stCondLst>
                                  <p:childTnLst>
                                    <p:set>
                                      <p:cBhvr>
                                        <p:cTn id="251" dur="1000">
                                          <p:stCondLst>
                                            <p:cond delay="0"/>
                                          </p:stCondLst>
                                        </p:cTn>
                                        <p:tgtEl>
                                          <p:spTgt spid="111"/>
                                        </p:tgtEl>
                                        <p:attrNameLst>
                                          <p:attrName>style.visibility</p:attrName>
                                        </p:attrNameLst>
                                      </p:cBhvr>
                                      <p:to>
                                        <p:strVal val="visible"/>
                                      </p:to>
                                    </p:set>
                                  </p:childTnLst>
                                </p:cTn>
                              </p:par>
                            </p:childTnLst>
                          </p:cTn>
                        </p:par>
                        <p:par>
                          <p:cTn id="252" fill="hold">
                            <p:stCondLst>
                              <p:cond delay="71500"/>
                            </p:stCondLst>
                            <p:childTnLst>
                              <p:par>
                                <p:cTn id="253" presetID="11" presetClass="entr" presetSubtype="0" fill="hold" grpId="0" nodeType="afterEffect">
                                  <p:stCondLst>
                                    <p:cond delay="0"/>
                                  </p:stCondLst>
                                  <p:childTnLst>
                                    <p:set>
                                      <p:cBhvr>
                                        <p:cTn id="254" dur="1000">
                                          <p:stCondLst>
                                            <p:cond delay="0"/>
                                          </p:stCondLst>
                                        </p:cTn>
                                        <p:tgtEl>
                                          <p:spTgt spid="112"/>
                                        </p:tgtEl>
                                        <p:attrNameLst>
                                          <p:attrName>style.visibility</p:attrName>
                                        </p:attrNameLst>
                                      </p:cBhvr>
                                      <p:to>
                                        <p:strVal val="visible"/>
                                      </p:to>
                                    </p:set>
                                  </p:childTnLst>
                                </p:cTn>
                              </p:par>
                            </p:childTnLst>
                          </p:cTn>
                        </p:par>
                        <p:par>
                          <p:cTn id="255" fill="hold">
                            <p:stCondLst>
                              <p:cond delay="72500"/>
                            </p:stCondLst>
                            <p:childTnLst>
                              <p:par>
                                <p:cTn id="256" presetID="11" presetClass="entr" presetSubtype="0" fill="hold" grpId="0" nodeType="afterEffect">
                                  <p:stCondLst>
                                    <p:cond delay="0"/>
                                  </p:stCondLst>
                                  <p:childTnLst>
                                    <p:set>
                                      <p:cBhvr>
                                        <p:cTn id="257" dur="1000">
                                          <p:stCondLst>
                                            <p:cond delay="0"/>
                                          </p:stCondLst>
                                        </p:cTn>
                                        <p:tgtEl>
                                          <p:spTgt spid="113"/>
                                        </p:tgtEl>
                                        <p:attrNameLst>
                                          <p:attrName>style.visibility</p:attrName>
                                        </p:attrNameLst>
                                      </p:cBhvr>
                                      <p:to>
                                        <p:strVal val="visible"/>
                                      </p:to>
                                    </p:set>
                                  </p:childTnLst>
                                </p:cTn>
                              </p:par>
                            </p:childTnLst>
                          </p:cTn>
                        </p:par>
                        <p:par>
                          <p:cTn id="258" fill="hold">
                            <p:stCondLst>
                              <p:cond delay="73500"/>
                            </p:stCondLst>
                            <p:childTnLst>
                              <p:par>
                                <p:cTn id="259" presetID="11" presetClass="entr" presetSubtype="0" fill="hold" grpId="0" nodeType="afterEffect">
                                  <p:stCondLst>
                                    <p:cond delay="0"/>
                                  </p:stCondLst>
                                  <p:childTnLst>
                                    <p:set>
                                      <p:cBhvr>
                                        <p:cTn id="260" dur="1000">
                                          <p:stCondLst>
                                            <p:cond delay="0"/>
                                          </p:stCondLst>
                                        </p:cTn>
                                        <p:tgtEl>
                                          <p:spTgt spid="114"/>
                                        </p:tgtEl>
                                        <p:attrNameLst>
                                          <p:attrName>style.visibility</p:attrName>
                                        </p:attrNameLst>
                                      </p:cBhvr>
                                      <p:to>
                                        <p:strVal val="visible"/>
                                      </p:to>
                                    </p:set>
                                  </p:childTnLst>
                                </p:cTn>
                              </p:par>
                            </p:childTnLst>
                          </p:cTn>
                        </p:par>
                        <p:par>
                          <p:cTn id="261" fill="hold">
                            <p:stCondLst>
                              <p:cond delay="74500"/>
                            </p:stCondLst>
                            <p:childTnLst>
                              <p:par>
                                <p:cTn id="262" presetID="11" presetClass="entr" presetSubtype="0" fill="hold" grpId="0" nodeType="afterEffect">
                                  <p:stCondLst>
                                    <p:cond delay="0"/>
                                  </p:stCondLst>
                                  <p:childTnLst>
                                    <p:set>
                                      <p:cBhvr>
                                        <p:cTn id="263" dur="1000">
                                          <p:stCondLst>
                                            <p:cond delay="0"/>
                                          </p:stCondLst>
                                        </p:cTn>
                                        <p:tgtEl>
                                          <p:spTgt spid="115"/>
                                        </p:tgtEl>
                                        <p:attrNameLst>
                                          <p:attrName>style.visibility</p:attrName>
                                        </p:attrNameLst>
                                      </p:cBhvr>
                                      <p:to>
                                        <p:strVal val="visible"/>
                                      </p:to>
                                    </p:set>
                                  </p:childTnLst>
                                </p:cTn>
                              </p:par>
                            </p:childTnLst>
                          </p:cTn>
                        </p:par>
                        <p:par>
                          <p:cTn id="264" fill="hold">
                            <p:stCondLst>
                              <p:cond delay="75500"/>
                            </p:stCondLst>
                            <p:childTnLst>
                              <p:par>
                                <p:cTn id="265" presetID="11" presetClass="entr" presetSubtype="0" fill="hold" grpId="0" nodeType="afterEffect">
                                  <p:stCondLst>
                                    <p:cond delay="0"/>
                                  </p:stCondLst>
                                  <p:childTnLst>
                                    <p:set>
                                      <p:cBhvr>
                                        <p:cTn id="266" dur="1000">
                                          <p:stCondLst>
                                            <p:cond delay="0"/>
                                          </p:stCondLst>
                                        </p:cTn>
                                        <p:tgtEl>
                                          <p:spTgt spid="116"/>
                                        </p:tgtEl>
                                        <p:attrNameLst>
                                          <p:attrName>style.visibility</p:attrName>
                                        </p:attrNameLst>
                                      </p:cBhvr>
                                      <p:to>
                                        <p:strVal val="visible"/>
                                      </p:to>
                                    </p:set>
                                  </p:childTnLst>
                                </p:cTn>
                              </p:par>
                            </p:childTnLst>
                          </p:cTn>
                        </p:par>
                        <p:par>
                          <p:cTn id="267" fill="hold">
                            <p:stCondLst>
                              <p:cond delay="76500"/>
                            </p:stCondLst>
                            <p:childTnLst>
                              <p:par>
                                <p:cTn id="268" presetID="11" presetClass="entr" presetSubtype="0" fill="hold" grpId="0" nodeType="afterEffect">
                                  <p:stCondLst>
                                    <p:cond delay="0"/>
                                  </p:stCondLst>
                                  <p:childTnLst>
                                    <p:set>
                                      <p:cBhvr>
                                        <p:cTn id="269" dur="1000">
                                          <p:stCondLst>
                                            <p:cond delay="0"/>
                                          </p:stCondLst>
                                        </p:cTn>
                                        <p:tgtEl>
                                          <p:spTgt spid="117"/>
                                        </p:tgtEl>
                                        <p:attrNameLst>
                                          <p:attrName>style.visibility</p:attrName>
                                        </p:attrNameLst>
                                      </p:cBhvr>
                                      <p:to>
                                        <p:strVal val="visible"/>
                                      </p:to>
                                    </p:set>
                                  </p:childTnLst>
                                </p:cTn>
                              </p:par>
                            </p:childTnLst>
                          </p:cTn>
                        </p:par>
                        <p:par>
                          <p:cTn id="270" fill="hold">
                            <p:stCondLst>
                              <p:cond delay="77500"/>
                            </p:stCondLst>
                            <p:childTnLst>
                              <p:par>
                                <p:cTn id="271" presetID="11" presetClass="entr" presetSubtype="0" fill="hold" grpId="0" nodeType="afterEffect">
                                  <p:stCondLst>
                                    <p:cond delay="0"/>
                                  </p:stCondLst>
                                  <p:childTnLst>
                                    <p:set>
                                      <p:cBhvr>
                                        <p:cTn id="272" dur="1000">
                                          <p:stCondLst>
                                            <p:cond delay="0"/>
                                          </p:stCondLst>
                                        </p:cTn>
                                        <p:tgtEl>
                                          <p:spTgt spid="118"/>
                                        </p:tgtEl>
                                        <p:attrNameLst>
                                          <p:attrName>style.visibility</p:attrName>
                                        </p:attrNameLst>
                                      </p:cBhvr>
                                      <p:to>
                                        <p:strVal val="visible"/>
                                      </p:to>
                                    </p:set>
                                  </p:childTnLst>
                                </p:cTn>
                              </p:par>
                            </p:childTnLst>
                          </p:cTn>
                        </p:par>
                        <p:par>
                          <p:cTn id="273" fill="hold">
                            <p:stCondLst>
                              <p:cond delay="78500"/>
                            </p:stCondLst>
                            <p:childTnLst>
                              <p:par>
                                <p:cTn id="274" presetID="11" presetClass="entr" presetSubtype="0" fill="hold" grpId="0" nodeType="afterEffect">
                                  <p:stCondLst>
                                    <p:cond delay="0"/>
                                  </p:stCondLst>
                                  <p:childTnLst>
                                    <p:set>
                                      <p:cBhvr>
                                        <p:cTn id="275" dur="1000">
                                          <p:stCondLst>
                                            <p:cond delay="0"/>
                                          </p:stCondLst>
                                        </p:cTn>
                                        <p:tgtEl>
                                          <p:spTgt spid="119"/>
                                        </p:tgtEl>
                                        <p:attrNameLst>
                                          <p:attrName>style.visibility</p:attrName>
                                        </p:attrNameLst>
                                      </p:cBhvr>
                                      <p:to>
                                        <p:strVal val="visible"/>
                                      </p:to>
                                    </p:set>
                                  </p:childTnLst>
                                </p:cTn>
                              </p:par>
                            </p:childTnLst>
                          </p:cTn>
                        </p:par>
                        <p:par>
                          <p:cTn id="276" fill="hold">
                            <p:stCondLst>
                              <p:cond delay="79500"/>
                            </p:stCondLst>
                            <p:childTnLst>
                              <p:par>
                                <p:cTn id="277" presetID="11" presetClass="entr" presetSubtype="0" fill="hold" grpId="0" nodeType="afterEffect">
                                  <p:stCondLst>
                                    <p:cond delay="0"/>
                                  </p:stCondLst>
                                  <p:childTnLst>
                                    <p:set>
                                      <p:cBhvr>
                                        <p:cTn id="278" dur="1000">
                                          <p:stCondLst>
                                            <p:cond delay="0"/>
                                          </p:stCondLst>
                                        </p:cTn>
                                        <p:tgtEl>
                                          <p:spTgt spid="120"/>
                                        </p:tgtEl>
                                        <p:attrNameLst>
                                          <p:attrName>style.visibility</p:attrName>
                                        </p:attrNameLst>
                                      </p:cBhvr>
                                      <p:to>
                                        <p:strVal val="visible"/>
                                      </p:to>
                                    </p:set>
                                  </p:childTnLst>
                                </p:cTn>
                              </p:par>
                            </p:childTnLst>
                          </p:cTn>
                        </p:par>
                        <p:par>
                          <p:cTn id="279" fill="hold">
                            <p:stCondLst>
                              <p:cond delay="80500"/>
                            </p:stCondLst>
                            <p:childTnLst>
                              <p:par>
                                <p:cTn id="280" presetID="11" presetClass="entr" presetSubtype="0" fill="hold" grpId="0" nodeType="afterEffect">
                                  <p:stCondLst>
                                    <p:cond delay="0"/>
                                  </p:stCondLst>
                                  <p:childTnLst>
                                    <p:set>
                                      <p:cBhvr>
                                        <p:cTn id="281" dur="1000">
                                          <p:stCondLst>
                                            <p:cond delay="0"/>
                                          </p:stCondLst>
                                        </p:cTn>
                                        <p:tgtEl>
                                          <p:spTgt spid="121"/>
                                        </p:tgtEl>
                                        <p:attrNameLst>
                                          <p:attrName>style.visibility</p:attrName>
                                        </p:attrNameLst>
                                      </p:cBhvr>
                                      <p:to>
                                        <p:strVal val="visible"/>
                                      </p:to>
                                    </p:set>
                                  </p:childTnLst>
                                </p:cTn>
                              </p:par>
                            </p:childTnLst>
                          </p:cTn>
                        </p:par>
                        <p:par>
                          <p:cTn id="282" fill="hold">
                            <p:stCondLst>
                              <p:cond delay="81500"/>
                            </p:stCondLst>
                            <p:childTnLst>
                              <p:par>
                                <p:cTn id="283" presetID="11" presetClass="entr" presetSubtype="0" fill="hold" grpId="0" nodeType="afterEffect">
                                  <p:stCondLst>
                                    <p:cond delay="0"/>
                                  </p:stCondLst>
                                  <p:childTnLst>
                                    <p:set>
                                      <p:cBhvr>
                                        <p:cTn id="284" dur="1000">
                                          <p:stCondLst>
                                            <p:cond delay="0"/>
                                          </p:stCondLst>
                                        </p:cTn>
                                        <p:tgtEl>
                                          <p:spTgt spid="122"/>
                                        </p:tgtEl>
                                        <p:attrNameLst>
                                          <p:attrName>style.visibility</p:attrName>
                                        </p:attrNameLst>
                                      </p:cBhvr>
                                      <p:to>
                                        <p:strVal val="visible"/>
                                      </p:to>
                                    </p:set>
                                  </p:childTnLst>
                                </p:cTn>
                              </p:par>
                            </p:childTnLst>
                          </p:cTn>
                        </p:par>
                        <p:par>
                          <p:cTn id="285" fill="hold">
                            <p:stCondLst>
                              <p:cond delay="82500"/>
                            </p:stCondLst>
                            <p:childTnLst>
                              <p:par>
                                <p:cTn id="286" presetID="11" presetClass="entr" presetSubtype="0" fill="hold" grpId="0" nodeType="afterEffect">
                                  <p:stCondLst>
                                    <p:cond delay="0"/>
                                  </p:stCondLst>
                                  <p:childTnLst>
                                    <p:set>
                                      <p:cBhvr>
                                        <p:cTn id="287" dur="1000">
                                          <p:stCondLst>
                                            <p:cond delay="0"/>
                                          </p:stCondLst>
                                        </p:cTn>
                                        <p:tgtEl>
                                          <p:spTgt spid="123"/>
                                        </p:tgtEl>
                                        <p:attrNameLst>
                                          <p:attrName>style.visibility</p:attrName>
                                        </p:attrNameLst>
                                      </p:cBhvr>
                                      <p:to>
                                        <p:strVal val="visible"/>
                                      </p:to>
                                    </p:set>
                                  </p:childTnLst>
                                </p:cTn>
                              </p:par>
                            </p:childTnLst>
                          </p:cTn>
                        </p:par>
                        <p:par>
                          <p:cTn id="288" fill="hold">
                            <p:stCondLst>
                              <p:cond delay="83500"/>
                            </p:stCondLst>
                            <p:childTnLst>
                              <p:par>
                                <p:cTn id="289" presetID="11" presetClass="entr" presetSubtype="0" fill="hold" grpId="0" nodeType="afterEffect">
                                  <p:stCondLst>
                                    <p:cond delay="0"/>
                                  </p:stCondLst>
                                  <p:childTnLst>
                                    <p:set>
                                      <p:cBhvr>
                                        <p:cTn id="290" dur="1000">
                                          <p:stCondLst>
                                            <p:cond delay="0"/>
                                          </p:stCondLst>
                                        </p:cTn>
                                        <p:tgtEl>
                                          <p:spTgt spid="124"/>
                                        </p:tgtEl>
                                        <p:attrNameLst>
                                          <p:attrName>style.visibility</p:attrName>
                                        </p:attrNameLst>
                                      </p:cBhvr>
                                      <p:to>
                                        <p:strVal val="visible"/>
                                      </p:to>
                                    </p:set>
                                  </p:childTnLst>
                                </p:cTn>
                              </p:par>
                            </p:childTnLst>
                          </p:cTn>
                        </p:par>
                        <p:par>
                          <p:cTn id="291" fill="hold">
                            <p:stCondLst>
                              <p:cond delay="84500"/>
                            </p:stCondLst>
                            <p:childTnLst>
                              <p:par>
                                <p:cTn id="292" presetID="11" presetClass="entr" presetSubtype="0" fill="hold" grpId="0" nodeType="afterEffect">
                                  <p:stCondLst>
                                    <p:cond delay="0"/>
                                  </p:stCondLst>
                                  <p:childTnLst>
                                    <p:set>
                                      <p:cBhvr>
                                        <p:cTn id="293" dur="1000">
                                          <p:stCondLst>
                                            <p:cond delay="0"/>
                                          </p:stCondLst>
                                        </p:cTn>
                                        <p:tgtEl>
                                          <p:spTgt spid="125"/>
                                        </p:tgtEl>
                                        <p:attrNameLst>
                                          <p:attrName>style.visibility</p:attrName>
                                        </p:attrNameLst>
                                      </p:cBhvr>
                                      <p:to>
                                        <p:strVal val="visible"/>
                                      </p:to>
                                    </p:set>
                                  </p:childTnLst>
                                </p:cTn>
                              </p:par>
                            </p:childTnLst>
                          </p:cTn>
                        </p:par>
                        <p:par>
                          <p:cTn id="294" fill="hold">
                            <p:stCondLst>
                              <p:cond delay="85500"/>
                            </p:stCondLst>
                            <p:childTnLst>
                              <p:par>
                                <p:cTn id="295" presetID="11" presetClass="entr" presetSubtype="0" fill="hold" grpId="0" nodeType="afterEffect">
                                  <p:stCondLst>
                                    <p:cond delay="0"/>
                                  </p:stCondLst>
                                  <p:childTnLst>
                                    <p:set>
                                      <p:cBhvr>
                                        <p:cTn id="296" dur="1000">
                                          <p:stCondLst>
                                            <p:cond delay="0"/>
                                          </p:stCondLst>
                                        </p:cTn>
                                        <p:tgtEl>
                                          <p:spTgt spid="126"/>
                                        </p:tgtEl>
                                        <p:attrNameLst>
                                          <p:attrName>style.visibility</p:attrName>
                                        </p:attrNameLst>
                                      </p:cBhvr>
                                      <p:to>
                                        <p:strVal val="visible"/>
                                      </p:to>
                                    </p:set>
                                  </p:childTnLst>
                                </p:cTn>
                              </p:par>
                            </p:childTnLst>
                          </p:cTn>
                        </p:par>
                        <p:par>
                          <p:cTn id="297" fill="hold">
                            <p:stCondLst>
                              <p:cond delay="86500"/>
                            </p:stCondLst>
                            <p:childTnLst>
                              <p:par>
                                <p:cTn id="298" presetID="11" presetClass="entr" presetSubtype="0" fill="hold" grpId="0" nodeType="afterEffect">
                                  <p:stCondLst>
                                    <p:cond delay="0"/>
                                  </p:stCondLst>
                                  <p:childTnLst>
                                    <p:set>
                                      <p:cBhvr>
                                        <p:cTn id="299" dur="1000">
                                          <p:stCondLst>
                                            <p:cond delay="0"/>
                                          </p:stCondLst>
                                        </p:cTn>
                                        <p:tgtEl>
                                          <p:spTgt spid="127"/>
                                        </p:tgtEl>
                                        <p:attrNameLst>
                                          <p:attrName>style.visibility</p:attrName>
                                        </p:attrNameLst>
                                      </p:cBhvr>
                                      <p:to>
                                        <p:strVal val="visible"/>
                                      </p:to>
                                    </p:set>
                                  </p:childTnLst>
                                </p:cTn>
                              </p:par>
                            </p:childTnLst>
                          </p:cTn>
                        </p:par>
                        <p:par>
                          <p:cTn id="300" fill="hold">
                            <p:stCondLst>
                              <p:cond delay="87500"/>
                            </p:stCondLst>
                            <p:childTnLst>
                              <p:par>
                                <p:cTn id="301" presetID="11" presetClass="entr" presetSubtype="0" fill="hold" grpId="0" nodeType="afterEffect">
                                  <p:stCondLst>
                                    <p:cond delay="0"/>
                                  </p:stCondLst>
                                  <p:childTnLst>
                                    <p:set>
                                      <p:cBhvr>
                                        <p:cTn id="302" dur="1000">
                                          <p:stCondLst>
                                            <p:cond delay="0"/>
                                          </p:stCondLst>
                                        </p:cTn>
                                        <p:tgtEl>
                                          <p:spTgt spid="128"/>
                                        </p:tgtEl>
                                        <p:attrNameLst>
                                          <p:attrName>style.visibility</p:attrName>
                                        </p:attrNameLst>
                                      </p:cBhvr>
                                      <p:to>
                                        <p:strVal val="visible"/>
                                      </p:to>
                                    </p:set>
                                  </p:childTnLst>
                                </p:cTn>
                              </p:par>
                            </p:childTnLst>
                          </p:cTn>
                        </p:par>
                        <p:par>
                          <p:cTn id="303" fill="hold">
                            <p:stCondLst>
                              <p:cond delay="88500"/>
                            </p:stCondLst>
                            <p:childTnLst>
                              <p:par>
                                <p:cTn id="304" presetID="11" presetClass="entr" presetSubtype="0" fill="hold" grpId="0" nodeType="afterEffect">
                                  <p:stCondLst>
                                    <p:cond delay="0"/>
                                  </p:stCondLst>
                                  <p:childTnLst>
                                    <p:set>
                                      <p:cBhvr>
                                        <p:cTn id="305" dur="1000">
                                          <p:stCondLst>
                                            <p:cond delay="0"/>
                                          </p:stCondLst>
                                        </p:cTn>
                                        <p:tgtEl>
                                          <p:spTgt spid="129"/>
                                        </p:tgtEl>
                                        <p:attrNameLst>
                                          <p:attrName>style.visibility</p:attrName>
                                        </p:attrNameLst>
                                      </p:cBhvr>
                                      <p:to>
                                        <p:strVal val="visible"/>
                                      </p:to>
                                    </p:set>
                                  </p:childTnLst>
                                </p:cTn>
                              </p:par>
                            </p:childTnLst>
                          </p:cTn>
                        </p:par>
                        <p:par>
                          <p:cTn id="306" fill="hold">
                            <p:stCondLst>
                              <p:cond delay="89500"/>
                            </p:stCondLst>
                            <p:childTnLst>
                              <p:par>
                                <p:cTn id="307" presetID="11" presetClass="entr" presetSubtype="0" fill="hold" grpId="0" nodeType="afterEffect">
                                  <p:stCondLst>
                                    <p:cond delay="0"/>
                                  </p:stCondLst>
                                  <p:childTnLst>
                                    <p:set>
                                      <p:cBhvr>
                                        <p:cTn id="308" dur="1000">
                                          <p:stCondLst>
                                            <p:cond delay="0"/>
                                          </p:stCondLst>
                                        </p:cTn>
                                        <p:tgtEl>
                                          <p:spTgt spid="130"/>
                                        </p:tgtEl>
                                        <p:attrNameLst>
                                          <p:attrName>style.visibility</p:attrName>
                                        </p:attrNameLst>
                                      </p:cBhvr>
                                      <p:to>
                                        <p:strVal val="visible"/>
                                      </p:to>
                                    </p:set>
                                  </p:childTnLst>
                                </p:cTn>
                              </p:par>
                            </p:childTnLst>
                          </p:cTn>
                        </p:par>
                        <p:par>
                          <p:cTn id="309" fill="hold">
                            <p:stCondLst>
                              <p:cond delay="90500"/>
                            </p:stCondLst>
                            <p:childTnLst>
                              <p:par>
                                <p:cTn id="310" presetID="11" presetClass="entr" presetSubtype="0" fill="hold" grpId="0" nodeType="afterEffect">
                                  <p:stCondLst>
                                    <p:cond delay="0"/>
                                  </p:stCondLst>
                                  <p:childTnLst>
                                    <p:set>
                                      <p:cBhvr>
                                        <p:cTn id="311" dur="1000">
                                          <p:stCondLst>
                                            <p:cond delay="0"/>
                                          </p:stCondLst>
                                        </p:cTn>
                                        <p:tgtEl>
                                          <p:spTgt spid="131"/>
                                        </p:tgtEl>
                                        <p:attrNameLst>
                                          <p:attrName>style.visibility</p:attrName>
                                        </p:attrNameLst>
                                      </p:cBhvr>
                                      <p:to>
                                        <p:strVal val="visible"/>
                                      </p:to>
                                    </p:set>
                                  </p:childTnLst>
                                </p:cTn>
                              </p:par>
                            </p:childTnLst>
                          </p:cTn>
                        </p:par>
                        <p:par>
                          <p:cTn id="312" fill="hold">
                            <p:stCondLst>
                              <p:cond delay="91500"/>
                            </p:stCondLst>
                            <p:childTnLst>
                              <p:par>
                                <p:cTn id="313" presetID="11" presetClass="entr" presetSubtype="0" fill="hold" grpId="0" nodeType="afterEffect">
                                  <p:stCondLst>
                                    <p:cond delay="0"/>
                                  </p:stCondLst>
                                  <p:childTnLst>
                                    <p:set>
                                      <p:cBhvr>
                                        <p:cTn id="314" dur="1000">
                                          <p:stCondLst>
                                            <p:cond delay="0"/>
                                          </p:stCondLst>
                                        </p:cTn>
                                        <p:tgtEl>
                                          <p:spTgt spid="132"/>
                                        </p:tgtEl>
                                        <p:attrNameLst>
                                          <p:attrName>style.visibility</p:attrName>
                                        </p:attrNameLst>
                                      </p:cBhvr>
                                      <p:to>
                                        <p:strVal val="visible"/>
                                      </p:to>
                                    </p:set>
                                  </p:childTnLst>
                                </p:cTn>
                              </p:par>
                            </p:childTnLst>
                          </p:cTn>
                        </p:par>
                        <p:par>
                          <p:cTn id="315" fill="hold">
                            <p:stCondLst>
                              <p:cond delay="92500"/>
                            </p:stCondLst>
                            <p:childTnLst>
                              <p:par>
                                <p:cTn id="316" presetID="11" presetClass="entr" presetSubtype="0" fill="hold" grpId="0" nodeType="afterEffect">
                                  <p:stCondLst>
                                    <p:cond delay="0"/>
                                  </p:stCondLst>
                                  <p:childTnLst>
                                    <p:set>
                                      <p:cBhvr>
                                        <p:cTn id="317" dur="1000">
                                          <p:stCondLst>
                                            <p:cond delay="0"/>
                                          </p:stCondLst>
                                        </p:cTn>
                                        <p:tgtEl>
                                          <p:spTgt spid="133"/>
                                        </p:tgtEl>
                                        <p:attrNameLst>
                                          <p:attrName>style.visibility</p:attrName>
                                        </p:attrNameLst>
                                      </p:cBhvr>
                                      <p:to>
                                        <p:strVal val="visible"/>
                                      </p:to>
                                    </p:set>
                                  </p:childTnLst>
                                </p:cTn>
                              </p:par>
                            </p:childTnLst>
                          </p:cTn>
                        </p:par>
                        <p:par>
                          <p:cTn id="318" fill="hold">
                            <p:stCondLst>
                              <p:cond delay="93500"/>
                            </p:stCondLst>
                            <p:childTnLst>
                              <p:par>
                                <p:cTn id="319" presetID="11" presetClass="entr" presetSubtype="0" fill="hold" grpId="0" nodeType="afterEffect">
                                  <p:stCondLst>
                                    <p:cond delay="0"/>
                                  </p:stCondLst>
                                  <p:childTnLst>
                                    <p:set>
                                      <p:cBhvr>
                                        <p:cTn id="320" dur="1000">
                                          <p:stCondLst>
                                            <p:cond delay="0"/>
                                          </p:stCondLst>
                                        </p:cTn>
                                        <p:tgtEl>
                                          <p:spTgt spid="134"/>
                                        </p:tgtEl>
                                        <p:attrNameLst>
                                          <p:attrName>style.visibility</p:attrName>
                                        </p:attrNameLst>
                                      </p:cBhvr>
                                      <p:to>
                                        <p:strVal val="visible"/>
                                      </p:to>
                                    </p:set>
                                  </p:childTnLst>
                                </p:cTn>
                              </p:par>
                            </p:childTnLst>
                          </p:cTn>
                        </p:par>
                        <p:par>
                          <p:cTn id="321" fill="hold">
                            <p:stCondLst>
                              <p:cond delay="94500"/>
                            </p:stCondLst>
                            <p:childTnLst>
                              <p:par>
                                <p:cTn id="322" presetID="11" presetClass="entr" presetSubtype="0" fill="hold" grpId="0" nodeType="afterEffect">
                                  <p:stCondLst>
                                    <p:cond delay="0"/>
                                  </p:stCondLst>
                                  <p:childTnLst>
                                    <p:set>
                                      <p:cBhvr>
                                        <p:cTn id="323" dur="1000">
                                          <p:stCondLst>
                                            <p:cond delay="0"/>
                                          </p:stCondLst>
                                        </p:cTn>
                                        <p:tgtEl>
                                          <p:spTgt spid="135"/>
                                        </p:tgtEl>
                                        <p:attrNameLst>
                                          <p:attrName>style.visibility</p:attrName>
                                        </p:attrNameLst>
                                      </p:cBhvr>
                                      <p:to>
                                        <p:strVal val="visible"/>
                                      </p:to>
                                    </p:set>
                                  </p:childTnLst>
                                </p:cTn>
                              </p:par>
                            </p:childTnLst>
                          </p:cTn>
                        </p:par>
                        <p:par>
                          <p:cTn id="324" fill="hold">
                            <p:stCondLst>
                              <p:cond delay="95500"/>
                            </p:stCondLst>
                            <p:childTnLst>
                              <p:par>
                                <p:cTn id="325" presetID="11" presetClass="entr" presetSubtype="0" fill="hold" grpId="0" nodeType="afterEffect">
                                  <p:stCondLst>
                                    <p:cond delay="0"/>
                                  </p:stCondLst>
                                  <p:childTnLst>
                                    <p:set>
                                      <p:cBhvr>
                                        <p:cTn id="326" dur="1000">
                                          <p:stCondLst>
                                            <p:cond delay="0"/>
                                          </p:stCondLst>
                                        </p:cTn>
                                        <p:tgtEl>
                                          <p:spTgt spid="136"/>
                                        </p:tgtEl>
                                        <p:attrNameLst>
                                          <p:attrName>style.visibility</p:attrName>
                                        </p:attrNameLst>
                                      </p:cBhvr>
                                      <p:to>
                                        <p:strVal val="visible"/>
                                      </p:to>
                                    </p:set>
                                  </p:childTnLst>
                                </p:cTn>
                              </p:par>
                            </p:childTnLst>
                          </p:cTn>
                        </p:par>
                        <p:par>
                          <p:cTn id="327" fill="hold">
                            <p:stCondLst>
                              <p:cond delay="96500"/>
                            </p:stCondLst>
                            <p:childTnLst>
                              <p:par>
                                <p:cTn id="328" presetID="11" presetClass="entr" presetSubtype="0" fill="hold" grpId="0" nodeType="afterEffect">
                                  <p:stCondLst>
                                    <p:cond delay="0"/>
                                  </p:stCondLst>
                                  <p:childTnLst>
                                    <p:set>
                                      <p:cBhvr>
                                        <p:cTn id="329" dur="1000">
                                          <p:stCondLst>
                                            <p:cond delay="0"/>
                                          </p:stCondLst>
                                        </p:cTn>
                                        <p:tgtEl>
                                          <p:spTgt spid="137"/>
                                        </p:tgtEl>
                                        <p:attrNameLst>
                                          <p:attrName>style.visibility</p:attrName>
                                        </p:attrNameLst>
                                      </p:cBhvr>
                                      <p:to>
                                        <p:strVal val="visible"/>
                                      </p:to>
                                    </p:set>
                                  </p:childTnLst>
                                </p:cTn>
                              </p:par>
                            </p:childTnLst>
                          </p:cTn>
                        </p:par>
                        <p:par>
                          <p:cTn id="330" fill="hold">
                            <p:stCondLst>
                              <p:cond delay="97500"/>
                            </p:stCondLst>
                            <p:childTnLst>
                              <p:par>
                                <p:cTn id="331" presetID="11" presetClass="entr" presetSubtype="0" fill="hold" grpId="0" nodeType="afterEffect">
                                  <p:stCondLst>
                                    <p:cond delay="0"/>
                                  </p:stCondLst>
                                  <p:childTnLst>
                                    <p:set>
                                      <p:cBhvr>
                                        <p:cTn id="332" dur="1000">
                                          <p:stCondLst>
                                            <p:cond delay="0"/>
                                          </p:stCondLst>
                                        </p:cTn>
                                        <p:tgtEl>
                                          <p:spTgt spid="138"/>
                                        </p:tgtEl>
                                        <p:attrNameLst>
                                          <p:attrName>style.visibility</p:attrName>
                                        </p:attrNameLst>
                                      </p:cBhvr>
                                      <p:to>
                                        <p:strVal val="visible"/>
                                      </p:to>
                                    </p:set>
                                  </p:childTnLst>
                                </p:cTn>
                              </p:par>
                            </p:childTnLst>
                          </p:cTn>
                        </p:par>
                        <p:par>
                          <p:cTn id="333" fill="hold">
                            <p:stCondLst>
                              <p:cond delay="98500"/>
                            </p:stCondLst>
                            <p:childTnLst>
                              <p:par>
                                <p:cTn id="334" presetID="11" presetClass="entr" presetSubtype="0" fill="hold" grpId="0" nodeType="afterEffect">
                                  <p:stCondLst>
                                    <p:cond delay="0"/>
                                  </p:stCondLst>
                                  <p:childTnLst>
                                    <p:set>
                                      <p:cBhvr>
                                        <p:cTn id="335" dur="1000">
                                          <p:stCondLst>
                                            <p:cond delay="0"/>
                                          </p:stCondLst>
                                        </p:cTn>
                                        <p:tgtEl>
                                          <p:spTgt spid="139"/>
                                        </p:tgtEl>
                                        <p:attrNameLst>
                                          <p:attrName>style.visibility</p:attrName>
                                        </p:attrNameLst>
                                      </p:cBhvr>
                                      <p:to>
                                        <p:strVal val="visible"/>
                                      </p:to>
                                    </p:set>
                                  </p:childTnLst>
                                </p:cTn>
                              </p:par>
                            </p:childTnLst>
                          </p:cTn>
                        </p:par>
                        <p:par>
                          <p:cTn id="336" fill="hold">
                            <p:stCondLst>
                              <p:cond delay="99500"/>
                            </p:stCondLst>
                            <p:childTnLst>
                              <p:par>
                                <p:cTn id="337" presetID="11" presetClass="entr" presetSubtype="0" fill="hold" grpId="0" nodeType="afterEffect">
                                  <p:stCondLst>
                                    <p:cond delay="0"/>
                                  </p:stCondLst>
                                  <p:childTnLst>
                                    <p:set>
                                      <p:cBhvr>
                                        <p:cTn id="338" dur="1000">
                                          <p:stCondLst>
                                            <p:cond delay="0"/>
                                          </p:stCondLst>
                                        </p:cTn>
                                        <p:tgtEl>
                                          <p:spTgt spid="140"/>
                                        </p:tgtEl>
                                        <p:attrNameLst>
                                          <p:attrName>style.visibility</p:attrName>
                                        </p:attrNameLst>
                                      </p:cBhvr>
                                      <p:to>
                                        <p:strVal val="visible"/>
                                      </p:to>
                                    </p:set>
                                  </p:childTnLst>
                                </p:cTn>
                              </p:par>
                            </p:childTnLst>
                          </p:cTn>
                        </p:par>
                        <p:par>
                          <p:cTn id="339" fill="hold">
                            <p:stCondLst>
                              <p:cond delay="100500"/>
                            </p:stCondLst>
                            <p:childTnLst>
                              <p:par>
                                <p:cTn id="340" presetID="11" presetClass="entr" presetSubtype="0" fill="hold" grpId="0" nodeType="afterEffect">
                                  <p:stCondLst>
                                    <p:cond delay="0"/>
                                  </p:stCondLst>
                                  <p:childTnLst>
                                    <p:set>
                                      <p:cBhvr>
                                        <p:cTn id="341" dur="1000">
                                          <p:stCondLst>
                                            <p:cond delay="0"/>
                                          </p:stCondLst>
                                        </p:cTn>
                                        <p:tgtEl>
                                          <p:spTgt spid="141"/>
                                        </p:tgtEl>
                                        <p:attrNameLst>
                                          <p:attrName>style.visibility</p:attrName>
                                        </p:attrNameLst>
                                      </p:cBhvr>
                                      <p:to>
                                        <p:strVal val="visible"/>
                                      </p:to>
                                    </p:set>
                                  </p:childTnLst>
                                </p:cTn>
                              </p:par>
                            </p:childTnLst>
                          </p:cTn>
                        </p:par>
                        <p:par>
                          <p:cTn id="342" fill="hold">
                            <p:stCondLst>
                              <p:cond delay="101500"/>
                            </p:stCondLst>
                            <p:childTnLst>
                              <p:par>
                                <p:cTn id="343" presetID="11" presetClass="entr" presetSubtype="0" fill="hold" grpId="0" nodeType="afterEffect">
                                  <p:stCondLst>
                                    <p:cond delay="0"/>
                                  </p:stCondLst>
                                  <p:childTnLst>
                                    <p:set>
                                      <p:cBhvr>
                                        <p:cTn id="344" dur="1000">
                                          <p:stCondLst>
                                            <p:cond delay="0"/>
                                          </p:stCondLst>
                                        </p:cTn>
                                        <p:tgtEl>
                                          <p:spTgt spid="142"/>
                                        </p:tgtEl>
                                        <p:attrNameLst>
                                          <p:attrName>style.visibility</p:attrName>
                                        </p:attrNameLst>
                                      </p:cBhvr>
                                      <p:to>
                                        <p:strVal val="visible"/>
                                      </p:to>
                                    </p:set>
                                  </p:childTnLst>
                                </p:cTn>
                              </p:par>
                            </p:childTnLst>
                          </p:cTn>
                        </p:par>
                        <p:par>
                          <p:cTn id="345" fill="hold">
                            <p:stCondLst>
                              <p:cond delay="102500"/>
                            </p:stCondLst>
                            <p:childTnLst>
                              <p:par>
                                <p:cTn id="346" presetID="11" presetClass="entr" presetSubtype="0" fill="hold" grpId="0" nodeType="afterEffect">
                                  <p:stCondLst>
                                    <p:cond delay="0"/>
                                  </p:stCondLst>
                                  <p:childTnLst>
                                    <p:set>
                                      <p:cBhvr>
                                        <p:cTn id="347" dur="1000">
                                          <p:stCondLst>
                                            <p:cond delay="0"/>
                                          </p:stCondLst>
                                        </p:cTn>
                                        <p:tgtEl>
                                          <p:spTgt spid="143"/>
                                        </p:tgtEl>
                                        <p:attrNameLst>
                                          <p:attrName>style.visibility</p:attrName>
                                        </p:attrNameLst>
                                      </p:cBhvr>
                                      <p:to>
                                        <p:strVal val="visible"/>
                                      </p:to>
                                    </p:set>
                                  </p:childTnLst>
                                </p:cTn>
                              </p:par>
                            </p:childTnLst>
                          </p:cTn>
                        </p:par>
                        <p:par>
                          <p:cTn id="348" fill="hold">
                            <p:stCondLst>
                              <p:cond delay="103500"/>
                            </p:stCondLst>
                            <p:childTnLst>
                              <p:par>
                                <p:cTn id="349" presetID="11" presetClass="entr" presetSubtype="0" fill="hold" grpId="0" nodeType="afterEffect">
                                  <p:stCondLst>
                                    <p:cond delay="0"/>
                                  </p:stCondLst>
                                  <p:childTnLst>
                                    <p:set>
                                      <p:cBhvr>
                                        <p:cTn id="350" dur="1000">
                                          <p:stCondLst>
                                            <p:cond delay="0"/>
                                          </p:stCondLst>
                                        </p:cTn>
                                        <p:tgtEl>
                                          <p:spTgt spid="144"/>
                                        </p:tgtEl>
                                        <p:attrNameLst>
                                          <p:attrName>style.visibility</p:attrName>
                                        </p:attrNameLst>
                                      </p:cBhvr>
                                      <p:to>
                                        <p:strVal val="visible"/>
                                      </p:to>
                                    </p:set>
                                  </p:childTnLst>
                                </p:cTn>
                              </p:par>
                            </p:childTnLst>
                          </p:cTn>
                        </p:par>
                        <p:par>
                          <p:cTn id="351" fill="hold">
                            <p:stCondLst>
                              <p:cond delay="104500"/>
                            </p:stCondLst>
                            <p:childTnLst>
                              <p:par>
                                <p:cTn id="352" presetID="11" presetClass="entr" presetSubtype="0" fill="hold" grpId="0" nodeType="afterEffect">
                                  <p:stCondLst>
                                    <p:cond delay="0"/>
                                  </p:stCondLst>
                                  <p:childTnLst>
                                    <p:set>
                                      <p:cBhvr>
                                        <p:cTn id="353" dur="1000">
                                          <p:stCondLst>
                                            <p:cond delay="0"/>
                                          </p:stCondLst>
                                        </p:cTn>
                                        <p:tgtEl>
                                          <p:spTgt spid="145"/>
                                        </p:tgtEl>
                                        <p:attrNameLst>
                                          <p:attrName>style.visibility</p:attrName>
                                        </p:attrNameLst>
                                      </p:cBhvr>
                                      <p:to>
                                        <p:strVal val="visible"/>
                                      </p:to>
                                    </p:set>
                                  </p:childTnLst>
                                </p:cTn>
                              </p:par>
                            </p:childTnLst>
                          </p:cTn>
                        </p:par>
                        <p:par>
                          <p:cTn id="354" fill="hold">
                            <p:stCondLst>
                              <p:cond delay="105500"/>
                            </p:stCondLst>
                            <p:childTnLst>
                              <p:par>
                                <p:cTn id="355" presetID="11" presetClass="entr" presetSubtype="0" fill="hold" grpId="0" nodeType="afterEffect">
                                  <p:stCondLst>
                                    <p:cond delay="0"/>
                                  </p:stCondLst>
                                  <p:childTnLst>
                                    <p:set>
                                      <p:cBhvr>
                                        <p:cTn id="356" dur="1000">
                                          <p:stCondLst>
                                            <p:cond delay="0"/>
                                          </p:stCondLst>
                                        </p:cTn>
                                        <p:tgtEl>
                                          <p:spTgt spid="146"/>
                                        </p:tgtEl>
                                        <p:attrNameLst>
                                          <p:attrName>style.visibility</p:attrName>
                                        </p:attrNameLst>
                                      </p:cBhvr>
                                      <p:to>
                                        <p:strVal val="visible"/>
                                      </p:to>
                                    </p:set>
                                  </p:childTnLst>
                                </p:cTn>
                              </p:par>
                            </p:childTnLst>
                          </p:cTn>
                        </p:par>
                        <p:par>
                          <p:cTn id="357" fill="hold">
                            <p:stCondLst>
                              <p:cond delay="106500"/>
                            </p:stCondLst>
                            <p:childTnLst>
                              <p:par>
                                <p:cTn id="358" presetID="11" presetClass="entr" presetSubtype="0" fill="hold" grpId="0" nodeType="afterEffect">
                                  <p:stCondLst>
                                    <p:cond delay="0"/>
                                  </p:stCondLst>
                                  <p:childTnLst>
                                    <p:set>
                                      <p:cBhvr>
                                        <p:cTn id="359" dur="1000">
                                          <p:stCondLst>
                                            <p:cond delay="0"/>
                                          </p:stCondLst>
                                        </p:cTn>
                                        <p:tgtEl>
                                          <p:spTgt spid="147"/>
                                        </p:tgtEl>
                                        <p:attrNameLst>
                                          <p:attrName>style.visibility</p:attrName>
                                        </p:attrNameLst>
                                      </p:cBhvr>
                                      <p:to>
                                        <p:strVal val="visible"/>
                                      </p:to>
                                    </p:set>
                                  </p:childTnLst>
                                </p:cTn>
                              </p:par>
                            </p:childTnLst>
                          </p:cTn>
                        </p:par>
                        <p:par>
                          <p:cTn id="360" fill="hold">
                            <p:stCondLst>
                              <p:cond delay="107500"/>
                            </p:stCondLst>
                            <p:childTnLst>
                              <p:par>
                                <p:cTn id="361" presetID="11" presetClass="entr" presetSubtype="0" fill="hold" grpId="0" nodeType="afterEffect">
                                  <p:stCondLst>
                                    <p:cond delay="0"/>
                                  </p:stCondLst>
                                  <p:childTnLst>
                                    <p:set>
                                      <p:cBhvr>
                                        <p:cTn id="362" dur="1000">
                                          <p:stCondLst>
                                            <p:cond delay="0"/>
                                          </p:stCondLst>
                                        </p:cTn>
                                        <p:tgtEl>
                                          <p:spTgt spid="148"/>
                                        </p:tgtEl>
                                        <p:attrNameLst>
                                          <p:attrName>style.visibility</p:attrName>
                                        </p:attrNameLst>
                                      </p:cBhvr>
                                      <p:to>
                                        <p:strVal val="visible"/>
                                      </p:to>
                                    </p:set>
                                  </p:childTnLst>
                                </p:cTn>
                              </p:par>
                            </p:childTnLst>
                          </p:cTn>
                        </p:par>
                        <p:par>
                          <p:cTn id="363" fill="hold">
                            <p:stCondLst>
                              <p:cond delay="108500"/>
                            </p:stCondLst>
                            <p:childTnLst>
                              <p:par>
                                <p:cTn id="364" presetID="11" presetClass="entr" presetSubtype="0" fill="hold" grpId="0" nodeType="afterEffect">
                                  <p:stCondLst>
                                    <p:cond delay="0"/>
                                  </p:stCondLst>
                                  <p:childTnLst>
                                    <p:set>
                                      <p:cBhvr>
                                        <p:cTn id="365" dur="1000">
                                          <p:stCondLst>
                                            <p:cond delay="0"/>
                                          </p:stCondLst>
                                        </p:cTn>
                                        <p:tgtEl>
                                          <p:spTgt spid="149"/>
                                        </p:tgtEl>
                                        <p:attrNameLst>
                                          <p:attrName>style.visibility</p:attrName>
                                        </p:attrNameLst>
                                      </p:cBhvr>
                                      <p:to>
                                        <p:strVal val="visible"/>
                                      </p:to>
                                    </p:set>
                                  </p:childTnLst>
                                </p:cTn>
                              </p:par>
                            </p:childTnLst>
                          </p:cTn>
                        </p:par>
                        <p:par>
                          <p:cTn id="366" fill="hold">
                            <p:stCondLst>
                              <p:cond delay="109500"/>
                            </p:stCondLst>
                            <p:childTnLst>
                              <p:par>
                                <p:cTn id="367" presetID="11" presetClass="entr" presetSubtype="0" fill="hold" grpId="0" nodeType="afterEffect">
                                  <p:stCondLst>
                                    <p:cond delay="0"/>
                                  </p:stCondLst>
                                  <p:childTnLst>
                                    <p:set>
                                      <p:cBhvr>
                                        <p:cTn id="368" dur="1000">
                                          <p:stCondLst>
                                            <p:cond delay="0"/>
                                          </p:stCondLst>
                                        </p:cTn>
                                        <p:tgtEl>
                                          <p:spTgt spid="150"/>
                                        </p:tgtEl>
                                        <p:attrNameLst>
                                          <p:attrName>style.visibility</p:attrName>
                                        </p:attrNameLst>
                                      </p:cBhvr>
                                      <p:to>
                                        <p:strVal val="visible"/>
                                      </p:to>
                                    </p:set>
                                  </p:childTnLst>
                                </p:cTn>
                              </p:par>
                            </p:childTnLst>
                          </p:cTn>
                        </p:par>
                        <p:par>
                          <p:cTn id="369" fill="hold">
                            <p:stCondLst>
                              <p:cond delay="110500"/>
                            </p:stCondLst>
                            <p:childTnLst>
                              <p:par>
                                <p:cTn id="370" presetID="11" presetClass="entr" presetSubtype="0" fill="hold" grpId="0" nodeType="afterEffect">
                                  <p:stCondLst>
                                    <p:cond delay="0"/>
                                  </p:stCondLst>
                                  <p:childTnLst>
                                    <p:set>
                                      <p:cBhvr>
                                        <p:cTn id="371" dur="1000">
                                          <p:stCondLst>
                                            <p:cond delay="0"/>
                                          </p:stCondLst>
                                        </p:cTn>
                                        <p:tgtEl>
                                          <p:spTgt spid="151"/>
                                        </p:tgtEl>
                                        <p:attrNameLst>
                                          <p:attrName>style.visibility</p:attrName>
                                        </p:attrNameLst>
                                      </p:cBhvr>
                                      <p:to>
                                        <p:strVal val="visible"/>
                                      </p:to>
                                    </p:set>
                                  </p:childTnLst>
                                </p:cTn>
                              </p:par>
                            </p:childTnLst>
                          </p:cTn>
                        </p:par>
                        <p:par>
                          <p:cTn id="372" fill="hold">
                            <p:stCondLst>
                              <p:cond delay="111500"/>
                            </p:stCondLst>
                            <p:childTnLst>
                              <p:par>
                                <p:cTn id="373" presetID="11" presetClass="entr" presetSubtype="0" fill="hold" grpId="0" nodeType="afterEffect">
                                  <p:stCondLst>
                                    <p:cond delay="0"/>
                                  </p:stCondLst>
                                  <p:childTnLst>
                                    <p:set>
                                      <p:cBhvr>
                                        <p:cTn id="374" dur="1000">
                                          <p:stCondLst>
                                            <p:cond delay="0"/>
                                          </p:stCondLst>
                                        </p:cTn>
                                        <p:tgtEl>
                                          <p:spTgt spid="152"/>
                                        </p:tgtEl>
                                        <p:attrNameLst>
                                          <p:attrName>style.visibility</p:attrName>
                                        </p:attrNameLst>
                                      </p:cBhvr>
                                      <p:to>
                                        <p:strVal val="visible"/>
                                      </p:to>
                                    </p:set>
                                  </p:childTnLst>
                                </p:cTn>
                              </p:par>
                            </p:childTnLst>
                          </p:cTn>
                        </p:par>
                        <p:par>
                          <p:cTn id="375" fill="hold">
                            <p:stCondLst>
                              <p:cond delay="112500"/>
                            </p:stCondLst>
                            <p:childTnLst>
                              <p:par>
                                <p:cTn id="376" presetID="11" presetClass="entr" presetSubtype="0" fill="hold" grpId="0" nodeType="afterEffect">
                                  <p:stCondLst>
                                    <p:cond delay="0"/>
                                  </p:stCondLst>
                                  <p:childTnLst>
                                    <p:set>
                                      <p:cBhvr>
                                        <p:cTn id="377" dur="1000">
                                          <p:stCondLst>
                                            <p:cond delay="0"/>
                                          </p:stCondLst>
                                        </p:cTn>
                                        <p:tgtEl>
                                          <p:spTgt spid="153"/>
                                        </p:tgtEl>
                                        <p:attrNameLst>
                                          <p:attrName>style.visibility</p:attrName>
                                        </p:attrNameLst>
                                      </p:cBhvr>
                                      <p:to>
                                        <p:strVal val="visible"/>
                                      </p:to>
                                    </p:set>
                                  </p:childTnLst>
                                </p:cTn>
                              </p:par>
                            </p:childTnLst>
                          </p:cTn>
                        </p:par>
                        <p:par>
                          <p:cTn id="378" fill="hold">
                            <p:stCondLst>
                              <p:cond delay="113500"/>
                            </p:stCondLst>
                            <p:childTnLst>
                              <p:par>
                                <p:cTn id="379" presetID="11" presetClass="entr" presetSubtype="0" fill="hold" grpId="0" nodeType="afterEffect">
                                  <p:stCondLst>
                                    <p:cond delay="0"/>
                                  </p:stCondLst>
                                  <p:childTnLst>
                                    <p:set>
                                      <p:cBhvr>
                                        <p:cTn id="380" dur="1000">
                                          <p:stCondLst>
                                            <p:cond delay="0"/>
                                          </p:stCondLst>
                                        </p:cTn>
                                        <p:tgtEl>
                                          <p:spTgt spid="154"/>
                                        </p:tgtEl>
                                        <p:attrNameLst>
                                          <p:attrName>style.visibility</p:attrName>
                                        </p:attrNameLst>
                                      </p:cBhvr>
                                      <p:to>
                                        <p:strVal val="visible"/>
                                      </p:to>
                                    </p:set>
                                  </p:childTnLst>
                                </p:cTn>
                              </p:par>
                            </p:childTnLst>
                          </p:cTn>
                        </p:par>
                        <p:par>
                          <p:cTn id="381" fill="hold">
                            <p:stCondLst>
                              <p:cond delay="114500"/>
                            </p:stCondLst>
                            <p:childTnLst>
                              <p:par>
                                <p:cTn id="382" presetID="11" presetClass="entr" presetSubtype="0" fill="hold" grpId="0" nodeType="afterEffect">
                                  <p:stCondLst>
                                    <p:cond delay="0"/>
                                  </p:stCondLst>
                                  <p:childTnLst>
                                    <p:set>
                                      <p:cBhvr>
                                        <p:cTn id="383" dur="1000">
                                          <p:stCondLst>
                                            <p:cond delay="0"/>
                                          </p:stCondLst>
                                        </p:cTn>
                                        <p:tgtEl>
                                          <p:spTgt spid="155"/>
                                        </p:tgtEl>
                                        <p:attrNameLst>
                                          <p:attrName>style.visibility</p:attrName>
                                        </p:attrNameLst>
                                      </p:cBhvr>
                                      <p:to>
                                        <p:strVal val="visible"/>
                                      </p:to>
                                    </p:set>
                                  </p:childTnLst>
                                </p:cTn>
                              </p:par>
                            </p:childTnLst>
                          </p:cTn>
                        </p:par>
                        <p:par>
                          <p:cTn id="384" fill="hold">
                            <p:stCondLst>
                              <p:cond delay="115500"/>
                            </p:stCondLst>
                            <p:childTnLst>
                              <p:par>
                                <p:cTn id="385" presetID="11" presetClass="entr" presetSubtype="0" fill="hold" grpId="0" nodeType="afterEffect">
                                  <p:stCondLst>
                                    <p:cond delay="0"/>
                                  </p:stCondLst>
                                  <p:childTnLst>
                                    <p:set>
                                      <p:cBhvr>
                                        <p:cTn id="386" dur="1000">
                                          <p:stCondLst>
                                            <p:cond delay="0"/>
                                          </p:stCondLst>
                                        </p:cTn>
                                        <p:tgtEl>
                                          <p:spTgt spid="156"/>
                                        </p:tgtEl>
                                        <p:attrNameLst>
                                          <p:attrName>style.visibility</p:attrName>
                                        </p:attrNameLst>
                                      </p:cBhvr>
                                      <p:to>
                                        <p:strVal val="visible"/>
                                      </p:to>
                                    </p:set>
                                  </p:childTnLst>
                                </p:cTn>
                              </p:par>
                            </p:childTnLst>
                          </p:cTn>
                        </p:par>
                        <p:par>
                          <p:cTn id="387" fill="hold">
                            <p:stCondLst>
                              <p:cond delay="116500"/>
                            </p:stCondLst>
                            <p:childTnLst>
                              <p:par>
                                <p:cTn id="388" presetID="11" presetClass="entr" presetSubtype="0" fill="hold" grpId="0" nodeType="afterEffect">
                                  <p:stCondLst>
                                    <p:cond delay="0"/>
                                  </p:stCondLst>
                                  <p:childTnLst>
                                    <p:set>
                                      <p:cBhvr>
                                        <p:cTn id="389" dur="1000">
                                          <p:stCondLst>
                                            <p:cond delay="0"/>
                                          </p:stCondLst>
                                        </p:cTn>
                                        <p:tgtEl>
                                          <p:spTgt spid="157"/>
                                        </p:tgtEl>
                                        <p:attrNameLst>
                                          <p:attrName>style.visibility</p:attrName>
                                        </p:attrNameLst>
                                      </p:cBhvr>
                                      <p:to>
                                        <p:strVal val="visible"/>
                                      </p:to>
                                    </p:set>
                                  </p:childTnLst>
                                </p:cTn>
                              </p:par>
                            </p:childTnLst>
                          </p:cTn>
                        </p:par>
                        <p:par>
                          <p:cTn id="390" fill="hold">
                            <p:stCondLst>
                              <p:cond delay="117500"/>
                            </p:stCondLst>
                            <p:childTnLst>
                              <p:par>
                                <p:cTn id="391" presetID="11" presetClass="entr" presetSubtype="0" fill="hold" grpId="0" nodeType="afterEffect">
                                  <p:stCondLst>
                                    <p:cond delay="0"/>
                                  </p:stCondLst>
                                  <p:childTnLst>
                                    <p:set>
                                      <p:cBhvr>
                                        <p:cTn id="392" dur="1000">
                                          <p:stCondLst>
                                            <p:cond delay="0"/>
                                          </p:stCondLst>
                                        </p:cTn>
                                        <p:tgtEl>
                                          <p:spTgt spid="158"/>
                                        </p:tgtEl>
                                        <p:attrNameLst>
                                          <p:attrName>style.visibility</p:attrName>
                                        </p:attrNameLst>
                                      </p:cBhvr>
                                      <p:to>
                                        <p:strVal val="visible"/>
                                      </p:to>
                                    </p:set>
                                  </p:childTnLst>
                                </p:cTn>
                              </p:par>
                            </p:childTnLst>
                          </p:cTn>
                        </p:par>
                        <p:par>
                          <p:cTn id="393" fill="hold">
                            <p:stCondLst>
                              <p:cond delay="118500"/>
                            </p:stCondLst>
                            <p:childTnLst>
                              <p:par>
                                <p:cTn id="394" presetID="11" presetClass="entr" presetSubtype="0" fill="hold" grpId="0" nodeType="afterEffect">
                                  <p:stCondLst>
                                    <p:cond delay="0"/>
                                  </p:stCondLst>
                                  <p:childTnLst>
                                    <p:set>
                                      <p:cBhvr>
                                        <p:cTn id="395" dur="1000">
                                          <p:stCondLst>
                                            <p:cond delay="0"/>
                                          </p:stCondLst>
                                        </p:cTn>
                                        <p:tgtEl>
                                          <p:spTgt spid="159"/>
                                        </p:tgtEl>
                                        <p:attrNameLst>
                                          <p:attrName>style.visibility</p:attrName>
                                        </p:attrNameLst>
                                      </p:cBhvr>
                                      <p:to>
                                        <p:strVal val="visible"/>
                                      </p:to>
                                    </p:set>
                                  </p:childTnLst>
                                </p:cTn>
                              </p:par>
                            </p:childTnLst>
                          </p:cTn>
                        </p:par>
                        <p:par>
                          <p:cTn id="396" fill="hold">
                            <p:stCondLst>
                              <p:cond delay="119500"/>
                            </p:stCondLst>
                            <p:childTnLst>
                              <p:par>
                                <p:cTn id="397" presetID="11" presetClass="entr" presetSubtype="0" fill="hold" grpId="0" nodeType="afterEffect">
                                  <p:stCondLst>
                                    <p:cond delay="0"/>
                                  </p:stCondLst>
                                  <p:childTnLst>
                                    <p:set>
                                      <p:cBhvr>
                                        <p:cTn id="398" dur="1000">
                                          <p:stCondLst>
                                            <p:cond delay="0"/>
                                          </p:stCondLst>
                                        </p:cTn>
                                        <p:tgtEl>
                                          <p:spTgt spid="160"/>
                                        </p:tgtEl>
                                        <p:attrNameLst>
                                          <p:attrName>style.visibility</p:attrName>
                                        </p:attrNameLst>
                                      </p:cBhvr>
                                      <p:to>
                                        <p:strVal val="visible"/>
                                      </p:to>
                                    </p:set>
                                  </p:childTnLst>
                                </p:cTn>
                              </p:par>
                            </p:childTnLst>
                          </p:cTn>
                        </p:par>
                        <p:par>
                          <p:cTn id="399" fill="hold">
                            <p:stCondLst>
                              <p:cond delay="120500"/>
                            </p:stCondLst>
                            <p:childTnLst>
                              <p:par>
                                <p:cTn id="400" presetID="11" presetClass="entr" presetSubtype="0" fill="hold" grpId="0" nodeType="afterEffect">
                                  <p:stCondLst>
                                    <p:cond delay="0"/>
                                  </p:stCondLst>
                                  <p:childTnLst>
                                    <p:set>
                                      <p:cBhvr>
                                        <p:cTn id="401" dur="1000">
                                          <p:stCondLst>
                                            <p:cond delay="0"/>
                                          </p:stCondLst>
                                        </p:cTn>
                                        <p:tgtEl>
                                          <p:spTgt spid="161"/>
                                        </p:tgtEl>
                                        <p:attrNameLst>
                                          <p:attrName>style.visibility</p:attrName>
                                        </p:attrNameLst>
                                      </p:cBhvr>
                                      <p:to>
                                        <p:strVal val="visible"/>
                                      </p:to>
                                    </p:set>
                                  </p:childTnLst>
                                </p:cTn>
                              </p:par>
                            </p:childTnLst>
                          </p:cTn>
                        </p:par>
                        <p:par>
                          <p:cTn id="402" fill="hold">
                            <p:stCondLst>
                              <p:cond delay="121500"/>
                            </p:stCondLst>
                            <p:childTnLst>
                              <p:par>
                                <p:cTn id="403" presetID="11" presetClass="entr" presetSubtype="0" fill="hold" grpId="0" nodeType="afterEffect">
                                  <p:stCondLst>
                                    <p:cond delay="0"/>
                                  </p:stCondLst>
                                  <p:childTnLst>
                                    <p:set>
                                      <p:cBhvr>
                                        <p:cTn id="404" dur="1000">
                                          <p:stCondLst>
                                            <p:cond delay="0"/>
                                          </p:stCondLst>
                                        </p:cTn>
                                        <p:tgtEl>
                                          <p:spTgt spid="162"/>
                                        </p:tgtEl>
                                        <p:attrNameLst>
                                          <p:attrName>style.visibility</p:attrName>
                                        </p:attrNameLst>
                                      </p:cBhvr>
                                      <p:to>
                                        <p:strVal val="visible"/>
                                      </p:to>
                                    </p:set>
                                  </p:childTnLst>
                                </p:cTn>
                              </p:par>
                            </p:childTnLst>
                          </p:cTn>
                        </p:par>
                        <p:par>
                          <p:cTn id="405" fill="hold">
                            <p:stCondLst>
                              <p:cond delay="122500"/>
                            </p:stCondLst>
                            <p:childTnLst>
                              <p:par>
                                <p:cTn id="406" presetID="11" presetClass="entr" presetSubtype="0" fill="hold" grpId="0" nodeType="afterEffect">
                                  <p:stCondLst>
                                    <p:cond delay="0"/>
                                  </p:stCondLst>
                                  <p:childTnLst>
                                    <p:set>
                                      <p:cBhvr>
                                        <p:cTn id="407" dur="1000">
                                          <p:stCondLst>
                                            <p:cond delay="0"/>
                                          </p:stCondLst>
                                        </p:cTn>
                                        <p:tgtEl>
                                          <p:spTgt spid="163"/>
                                        </p:tgtEl>
                                        <p:attrNameLst>
                                          <p:attrName>style.visibility</p:attrName>
                                        </p:attrNameLst>
                                      </p:cBhvr>
                                      <p:to>
                                        <p:strVal val="visible"/>
                                      </p:to>
                                    </p:set>
                                  </p:childTnLst>
                                </p:cTn>
                              </p:par>
                            </p:childTnLst>
                          </p:cTn>
                        </p:par>
                        <p:par>
                          <p:cTn id="408" fill="hold">
                            <p:stCondLst>
                              <p:cond delay="123500"/>
                            </p:stCondLst>
                            <p:childTnLst>
                              <p:par>
                                <p:cTn id="409" presetID="11" presetClass="entr" presetSubtype="0" fill="hold" grpId="0" nodeType="afterEffect">
                                  <p:stCondLst>
                                    <p:cond delay="0"/>
                                  </p:stCondLst>
                                  <p:childTnLst>
                                    <p:set>
                                      <p:cBhvr>
                                        <p:cTn id="410" dur="1000">
                                          <p:stCondLst>
                                            <p:cond delay="0"/>
                                          </p:stCondLst>
                                        </p:cTn>
                                        <p:tgtEl>
                                          <p:spTgt spid="164"/>
                                        </p:tgtEl>
                                        <p:attrNameLst>
                                          <p:attrName>style.visibility</p:attrName>
                                        </p:attrNameLst>
                                      </p:cBhvr>
                                      <p:to>
                                        <p:strVal val="visible"/>
                                      </p:to>
                                    </p:set>
                                  </p:childTnLst>
                                </p:cTn>
                              </p:par>
                            </p:childTnLst>
                          </p:cTn>
                        </p:par>
                        <p:par>
                          <p:cTn id="411" fill="hold">
                            <p:stCondLst>
                              <p:cond delay="124500"/>
                            </p:stCondLst>
                            <p:childTnLst>
                              <p:par>
                                <p:cTn id="412" presetID="11" presetClass="entr" presetSubtype="0" fill="hold" grpId="0" nodeType="afterEffect">
                                  <p:stCondLst>
                                    <p:cond delay="0"/>
                                  </p:stCondLst>
                                  <p:childTnLst>
                                    <p:set>
                                      <p:cBhvr>
                                        <p:cTn id="413" dur="1000">
                                          <p:stCondLst>
                                            <p:cond delay="0"/>
                                          </p:stCondLst>
                                        </p:cTn>
                                        <p:tgtEl>
                                          <p:spTgt spid="165"/>
                                        </p:tgtEl>
                                        <p:attrNameLst>
                                          <p:attrName>style.visibility</p:attrName>
                                        </p:attrNameLst>
                                      </p:cBhvr>
                                      <p:to>
                                        <p:strVal val="visible"/>
                                      </p:to>
                                    </p:set>
                                  </p:childTnLst>
                                </p:cTn>
                              </p:par>
                            </p:childTnLst>
                          </p:cTn>
                        </p:par>
                        <p:par>
                          <p:cTn id="414" fill="hold">
                            <p:stCondLst>
                              <p:cond delay="125500"/>
                            </p:stCondLst>
                            <p:childTnLst>
                              <p:par>
                                <p:cTn id="415" presetID="11" presetClass="entr" presetSubtype="0" fill="hold" grpId="0" nodeType="afterEffect">
                                  <p:stCondLst>
                                    <p:cond delay="0"/>
                                  </p:stCondLst>
                                  <p:childTnLst>
                                    <p:set>
                                      <p:cBhvr>
                                        <p:cTn id="416" dur="1000">
                                          <p:stCondLst>
                                            <p:cond delay="0"/>
                                          </p:stCondLst>
                                        </p:cTn>
                                        <p:tgtEl>
                                          <p:spTgt spid="166"/>
                                        </p:tgtEl>
                                        <p:attrNameLst>
                                          <p:attrName>style.visibility</p:attrName>
                                        </p:attrNameLst>
                                      </p:cBhvr>
                                      <p:to>
                                        <p:strVal val="visible"/>
                                      </p:to>
                                    </p:set>
                                  </p:childTnLst>
                                </p:cTn>
                              </p:par>
                            </p:childTnLst>
                          </p:cTn>
                        </p:par>
                        <p:par>
                          <p:cTn id="417" fill="hold">
                            <p:stCondLst>
                              <p:cond delay="126500"/>
                            </p:stCondLst>
                            <p:childTnLst>
                              <p:par>
                                <p:cTn id="418" presetID="11" presetClass="entr" presetSubtype="0" fill="hold" grpId="0" nodeType="afterEffect">
                                  <p:stCondLst>
                                    <p:cond delay="0"/>
                                  </p:stCondLst>
                                  <p:childTnLst>
                                    <p:set>
                                      <p:cBhvr>
                                        <p:cTn id="419" dur="1000">
                                          <p:stCondLst>
                                            <p:cond delay="0"/>
                                          </p:stCondLst>
                                        </p:cTn>
                                        <p:tgtEl>
                                          <p:spTgt spid="167"/>
                                        </p:tgtEl>
                                        <p:attrNameLst>
                                          <p:attrName>style.visibility</p:attrName>
                                        </p:attrNameLst>
                                      </p:cBhvr>
                                      <p:to>
                                        <p:strVal val="visible"/>
                                      </p:to>
                                    </p:set>
                                  </p:childTnLst>
                                </p:cTn>
                              </p:par>
                            </p:childTnLst>
                          </p:cTn>
                        </p:par>
                        <p:par>
                          <p:cTn id="420" fill="hold">
                            <p:stCondLst>
                              <p:cond delay="127500"/>
                            </p:stCondLst>
                            <p:childTnLst>
                              <p:par>
                                <p:cTn id="421" presetID="11" presetClass="entr" presetSubtype="0" fill="hold" grpId="0" nodeType="afterEffect">
                                  <p:stCondLst>
                                    <p:cond delay="0"/>
                                  </p:stCondLst>
                                  <p:childTnLst>
                                    <p:set>
                                      <p:cBhvr>
                                        <p:cTn id="422" dur="1000">
                                          <p:stCondLst>
                                            <p:cond delay="0"/>
                                          </p:stCondLst>
                                        </p:cTn>
                                        <p:tgtEl>
                                          <p:spTgt spid="168"/>
                                        </p:tgtEl>
                                        <p:attrNameLst>
                                          <p:attrName>style.visibility</p:attrName>
                                        </p:attrNameLst>
                                      </p:cBhvr>
                                      <p:to>
                                        <p:strVal val="visible"/>
                                      </p:to>
                                    </p:set>
                                  </p:childTnLst>
                                </p:cTn>
                              </p:par>
                            </p:childTnLst>
                          </p:cTn>
                        </p:par>
                        <p:par>
                          <p:cTn id="423" fill="hold">
                            <p:stCondLst>
                              <p:cond delay="128500"/>
                            </p:stCondLst>
                            <p:childTnLst>
                              <p:par>
                                <p:cTn id="424" presetID="11" presetClass="entr" presetSubtype="0" fill="hold" grpId="0" nodeType="afterEffect">
                                  <p:stCondLst>
                                    <p:cond delay="0"/>
                                  </p:stCondLst>
                                  <p:childTnLst>
                                    <p:set>
                                      <p:cBhvr>
                                        <p:cTn id="425" dur="1000">
                                          <p:stCondLst>
                                            <p:cond delay="0"/>
                                          </p:stCondLst>
                                        </p:cTn>
                                        <p:tgtEl>
                                          <p:spTgt spid="169"/>
                                        </p:tgtEl>
                                        <p:attrNameLst>
                                          <p:attrName>style.visibility</p:attrName>
                                        </p:attrNameLst>
                                      </p:cBhvr>
                                      <p:to>
                                        <p:strVal val="visible"/>
                                      </p:to>
                                    </p:set>
                                  </p:childTnLst>
                                </p:cTn>
                              </p:par>
                            </p:childTnLst>
                          </p:cTn>
                        </p:par>
                        <p:par>
                          <p:cTn id="426" fill="hold">
                            <p:stCondLst>
                              <p:cond delay="129500"/>
                            </p:stCondLst>
                            <p:childTnLst>
                              <p:par>
                                <p:cTn id="427" presetID="11" presetClass="entr" presetSubtype="0" fill="hold" grpId="0" nodeType="afterEffect">
                                  <p:stCondLst>
                                    <p:cond delay="0"/>
                                  </p:stCondLst>
                                  <p:childTnLst>
                                    <p:set>
                                      <p:cBhvr>
                                        <p:cTn id="428" dur="1000">
                                          <p:stCondLst>
                                            <p:cond delay="0"/>
                                          </p:stCondLst>
                                        </p:cTn>
                                        <p:tgtEl>
                                          <p:spTgt spid="170"/>
                                        </p:tgtEl>
                                        <p:attrNameLst>
                                          <p:attrName>style.visibility</p:attrName>
                                        </p:attrNameLst>
                                      </p:cBhvr>
                                      <p:to>
                                        <p:strVal val="visible"/>
                                      </p:to>
                                    </p:set>
                                  </p:childTnLst>
                                </p:cTn>
                              </p:par>
                            </p:childTnLst>
                          </p:cTn>
                        </p:par>
                        <p:par>
                          <p:cTn id="429" fill="hold">
                            <p:stCondLst>
                              <p:cond delay="130500"/>
                            </p:stCondLst>
                            <p:childTnLst>
                              <p:par>
                                <p:cTn id="430" presetID="11" presetClass="entr" presetSubtype="0" fill="hold" grpId="0" nodeType="afterEffect">
                                  <p:stCondLst>
                                    <p:cond delay="0"/>
                                  </p:stCondLst>
                                  <p:childTnLst>
                                    <p:set>
                                      <p:cBhvr>
                                        <p:cTn id="431" dur="1000">
                                          <p:stCondLst>
                                            <p:cond delay="0"/>
                                          </p:stCondLst>
                                        </p:cTn>
                                        <p:tgtEl>
                                          <p:spTgt spid="171"/>
                                        </p:tgtEl>
                                        <p:attrNameLst>
                                          <p:attrName>style.visibility</p:attrName>
                                        </p:attrNameLst>
                                      </p:cBhvr>
                                      <p:to>
                                        <p:strVal val="visible"/>
                                      </p:to>
                                    </p:set>
                                  </p:childTnLst>
                                </p:cTn>
                              </p:par>
                            </p:childTnLst>
                          </p:cTn>
                        </p:par>
                        <p:par>
                          <p:cTn id="432" fill="hold">
                            <p:stCondLst>
                              <p:cond delay="131500"/>
                            </p:stCondLst>
                            <p:childTnLst>
                              <p:par>
                                <p:cTn id="433" presetID="11" presetClass="entr" presetSubtype="0" fill="hold" grpId="0" nodeType="afterEffect">
                                  <p:stCondLst>
                                    <p:cond delay="0"/>
                                  </p:stCondLst>
                                  <p:childTnLst>
                                    <p:set>
                                      <p:cBhvr>
                                        <p:cTn id="434" dur="1000">
                                          <p:stCondLst>
                                            <p:cond delay="0"/>
                                          </p:stCondLst>
                                        </p:cTn>
                                        <p:tgtEl>
                                          <p:spTgt spid="172"/>
                                        </p:tgtEl>
                                        <p:attrNameLst>
                                          <p:attrName>style.visibility</p:attrName>
                                        </p:attrNameLst>
                                      </p:cBhvr>
                                      <p:to>
                                        <p:strVal val="visible"/>
                                      </p:to>
                                    </p:set>
                                  </p:childTnLst>
                                </p:cTn>
                              </p:par>
                            </p:childTnLst>
                          </p:cTn>
                        </p:par>
                        <p:par>
                          <p:cTn id="435" fill="hold">
                            <p:stCondLst>
                              <p:cond delay="132500"/>
                            </p:stCondLst>
                            <p:childTnLst>
                              <p:par>
                                <p:cTn id="436" presetID="11" presetClass="entr" presetSubtype="0" fill="hold" grpId="0" nodeType="afterEffect">
                                  <p:stCondLst>
                                    <p:cond delay="0"/>
                                  </p:stCondLst>
                                  <p:childTnLst>
                                    <p:set>
                                      <p:cBhvr>
                                        <p:cTn id="437" dur="1000">
                                          <p:stCondLst>
                                            <p:cond delay="0"/>
                                          </p:stCondLst>
                                        </p:cTn>
                                        <p:tgtEl>
                                          <p:spTgt spid="173"/>
                                        </p:tgtEl>
                                        <p:attrNameLst>
                                          <p:attrName>style.visibility</p:attrName>
                                        </p:attrNameLst>
                                      </p:cBhvr>
                                      <p:to>
                                        <p:strVal val="visible"/>
                                      </p:to>
                                    </p:set>
                                  </p:childTnLst>
                                </p:cTn>
                              </p:par>
                            </p:childTnLst>
                          </p:cTn>
                        </p:par>
                        <p:par>
                          <p:cTn id="438" fill="hold">
                            <p:stCondLst>
                              <p:cond delay="133500"/>
                            </p:stCondLst>
                            <p:childTnLst>
                              <p:par>
                                <p:cTn id="439" presetID="11" presetClass="entr" presetSubtype="0" fill="hold" grpId="0" nodeType="afterEffect">
                                  <p:stCondLst>
                                    <p:cond delay="0"/>
                                  </p:stCondLst>
                                  <p:childTnLst>
                                    <p:set>
                                      <p:cBhvr>
                                        <p:cTn id="440" dur="1000">
                                          <p:stCondLst>
                                            <p:cond delay="0"/>
                                          </p:stCondLst>
                                        </p:cTn>
                                        <p:tgtEl>
                                          <p:spTgt spid="174"/>
                                        </p:tgtEl>
                                        <p:attrNameLst>
                                          <p:attrName>style.visibility</p:attrName>
                                        </p:attrNameLst>
                                      </p:cBhvr>
                                      <p:to>
                                        <p:strVal val="visible"/>
                                      </p:to>
                                    </p:set>
                                  </p:childTnLst>
                                </p:cTn>
                              </p:par>
                            </p:childTnLst>
                          </p:cTn>
                        </p:par>
                        <p:par>
                          <p:cTn id="441" fill="hold">
                            <p:stCondLst>
                              <p:cond delay="134500"/>
                            </p:stCondLst>
                            <p:childTnLst>
                              <p:par>
                                <p:cTn id="442" presetID="11" presetClass="entr" presetSubtype="0" fill="hold" grpId="0" nodeType="afterEffect">
                                  <p:stCondLst>
                                    <p:cond delay="0"/>
                                  </p:stCondLst>
                                  <p:childTnLst>
                                    <p:set>
                                      <p:cBhvr>
                                        <p:cTn id="443" dur="1000">
                                          <p:stCondLst>
                                            <p:cond delay="0"/>
                                          </p:stCondLst>
                                        </p:cTn>
                                        <p:tgtEl>
                                          <p:spTgt spid="175"/>
                                        </p:tgtEl>
                                        <p:attrNameLst>
                                          <p:attrName>style.visibility</p:attrName>
                                        </p:attrNameLst>
                                      </p:cBhvr>
                                      <p:to>
                                        <p:strVal val="visible"/>
                                      </p:to>
                                    </p:set>
                                  </p:childTnLst>
                                </p:cTn>
                              </p:par>
                            </p:childTnLst>
                          </p:cTn>
                        </p:par>
                        <p:par>
                          <p:cTn id="444" fill="hold">
                            <p:stCondLst>
                              <p:cond delay="135500"/>
                            </p:stCondLst>
                            <p:childTnLst>
                              <p:par>
                                <p:cTn id="445" presetID="11" presetClass="entr" presetSubtype="0" fill="hold" grpId="0" nodeType="afterEffect">
                                  <p:stCondLst>
                                    <p:cond delay="0"/>
                                  </p:stCondLst>
                                  <p:childTnLst>
                                    <p:set>
                                      <p:cBhvr>
                                        <p:cTn id="446" dur="1000">
                                          <p:stCondLst>
                                            <p:cond delay="0"/>
                                          </p:stCondLst>
                                        </p:cTn>
                                        <p:tgtEl>
                                          <p:spTgt spid="176"/>
                                        </p:tgtEl>
                                        <p:attrNameLst>
                                          <p:attrName>style.visibility</p:attrName>
                                        </p:attrNameLst>
                                      </p:cBhvr>
                                      <p:to>
                                        <p:strVal val="visible"/>
                                      </p:to>
                                    </p:set>
                                  </p:childTnLst>
                                </p:cTn>
                              </p:par>
                            </p:childTnLst>
                          </p:cTn>
                        </p:par>
                        <p:par>
                          <p:cTn id="447" fill="hold">
                            <p:stCondLst>
                              <p:cond delay="136500"/>
                            </p:stCondLst>
                            <p:childTnLst>
                              <p:par>
                                <p:cTn id="448" presetID="11" presetClass="entr" presetSubtype="0" fill="hold" grpId="0" nodeType="afterEffect">
                                  <p:stCondLst>
                                    <p:cond delay="0"/>
                                  </p:stCondLst>
                                  <p:childTnLst>
                                    <p:set>
                                      <p:cBhvr>
                                        <p:cTn id="449" dur="1000">
                                          <p:stCondLst>
                                            <p:cond delay="0"/>
                                          </p:stCondLst>
                                        </p:cTn>
                                        <p:tgtEl>
                                          <p:spTgt spid="177"/>
                                        </p:tgtEl>
                                        <p:attrNameLst>
                                          <p:attrName>style.visibility</p:attrName>
                                        </p:attrNameLst>
                                      </p:cBhvr>
                                      <p:to>
                                        <p:strVal val="visible"/>
                                      </p:to>
                                    </p:set>
                                  </p:childTnLst>
                                </p:cTn>
                              </p:par>
                            </p:childTnLst>
                          </p:cTn>
                        </p:par>
                        <p:par>
                          <p:cTn id="450" fill="hold">
                            <p:stCondLst>
                              <p:cond delay="137500"/>
                            </p:stCondLst>
                            <p:childTnLst>
                              <p:par>
                                <p:cTn id="451" presetID="11" presetClass="entr" presetSubtype="0" fill="hold" grpId="0" nodeType="afterEffect">
                                  <p:stCondLst>
                                    <p:cond delay="0"/>
                                  </p:stCondLst>
                                  <p:childTnLst>
                                    <p:set>
                                      <p:cBhvr>
                                        <p:cTn id="452" dur="1000">
                                          <p:stCondLst>
                                            <p:cond delay="0"/>
                                          </p:stCondLst>
                                        </p:cTn>
                                        <p:tgtEl>
                                          <p:spTgt spid="178"/>
                                        </p:tgtEl>
                                        <p:attrNameLst>
                                          <p:attrName>style.visibility</p:attrName>
                                        </p:attrNameLst>
                                      </p:cBhvr>
                                      <p:to>
                                        <p:strVal val="visible"/>
                                      </p:to>
                                    </p:set>
                                  </p:childTnLst>
                                </p:cTn>
                              </p:par>
                            </p:childTnLst>
                          </p:cTn>
                        </p:par>
                        <p:par>
                          <p:cTn id="453" fill="hold">
                            <p:stCondLst>
                              <p:cond delay="138500"/>
                            </p:stCondLst>
                            <p:childTnLst>
                              <p:par>
                                <p:cTn id="454" presetID="11" presetClass="entr" presetSubtype="0" fill="hold" grpId="0" nodeType="afterEffect">
                                  <p:stCondLst>
                                    <p:cond delay="0"/>
                                  </p:stCondLst>
                                  <p:childTnLst>
                                    <p:set>
                                      <p:cBhvr>
                                        <p:cTn id="455" dur="1000">
                                          <p:stCondLst>
                                            <p:cond delay="0"/>
                                          </p:stCondLst>
                                        </p:cTn>
                                        <p:tgtEl>
                                          <p:spTgt spid="179"/>
                                        </p:tgtEl>
                                        <p:attrNameLst>
                                          <p:attrName>style.visibility</p:attrName>
                                        </p:attrNameLst>
                                      </p:cBhvr>
                                      <p:to>
                                        <p:strVal val="visible"/>
                                      </p:to>
                                    </p:set>
                                  </p:childTnLst>
                                </p:cTn>
                              </p:par>
                            </p:childTnLst>
                          </p:cTn>
                        </p:par>
                        <p:par>
                          <p:cTn id="456" fill="hold">
                            <p:stCondLst>
                              <p:cond delay="139500"/>
                            </p:stCondLst>
                            <p:childTnLst>
                              <p:par>
                                <p:cTn id="457" presetID="11" presetClass="entr" presetSubtype="0" fill="hold" grpId="0" nodeType="afterEffect">
                                  <p:stCondLst>
                                    <p:cond delay="0"/>
                                  </p:stCondLst>
                                  <p:childTnLst>
                                    <p:set>
                                      <p:cBhvr>
                                        <p:cTn id="458" dur="1000">
                                          <p:stCondLst>
                                            <p:cond delay="0"/>
                                          </p:stCondLst>
                                        </p:cTn>
                                        <p:tgtEl>
                                          <p:spTgt spid="180"/>
                                        </p:tgtEl>
                                        <p:attrNameLst>
                                          <p:attrName>style.visibility</p:attrName>
                                        </p:attrNameLst>
                                      </p:cBhvr>
                                      <p:to>
                                        <p:strVal val="visible"/>
                                      </p:to>
                                    </p:set>
                                  </p:childTnLst>
                                </p:cTn>
                              </p:par>
                            </p:childTnLst>
                          </p:cTn>
                        </p:par>
                        <p:par>
                          <p:cTn id="459" fill="hold">
                            <p:stCondLst>
                              <p:cond delay="140500"/>
                            </p:stCondLst>
                            <p:childTnLst>
                              <p:par>
                                <p:cTn id="460" presetID="11" presetClass="entr" presetSubtype="0" fill="hold" grpId="0" nodeType="afterEffect">
                                  <p:stCondLst>
                                    <p:cond delay="0"/>
                                  </p:stCondLst>
                                  <p:childTnLst>
                                    <p:set>
                                      <p:cBhvr>
                                        <p:cTn id="461" dur="1000">
                                          <p:stCondLst>
                                            <p:cond delay="0"/>
                                          </p:stCondLst>
                                        </p:cTn>
                                        <p:tgtEl>
                                          <p:spTgt spid="181"/>
                                        </p:tgtEl>
                                        <p:attrNameLst>
                                          <p:attrName>style.visibility</p:attrName>
                                        </p:attrNameLst>
                                      </p:cBhvr>
                                      <p:to>
                                        <p:strVal val="visible"/>
                                      </p:to>
                                    </p:set>
                                  </p:childTnLst>
                                </p:cTn>
                              </p:par>
                            </p:childTnLst>
                          </p:cTn>
                        </p:par>
                        <p:par>
                          <p:cTn id="462" fill="hold">
                            <p:stCondLst>
                              <p:cond delay="141500"/>
                            </p:stCondLst>
                            <p:childTnLst>
                              <p:par>
                                <p:cTn id="463" presetID="11" presetClass="entr" presetSubtype="0" fill="hold" grpId="0" nodeType="afterEffect">
                                  <p:stCondLst>
                                    <p:cond delay="0"/>
                                  </p:stCondLst>
                                  <p:childTnLst>
                                    <p:set>
                                      <p:cBhvr>
                                        <p:cTn id="464" dur="1000">
                                          <p:stCondLst>
                                            <p:cond delay="0"/>
                                          </p:stCondLst>
                                        </p:cTn>
                                        <p:tgtEl>
                                          <p:spTgt spid="182"/>
                                        </p:tgtEl>
                                        <p:attrNameLst>
                                          <p:attrName>style.visibility</p:attrName>
                                        </p:attrNameLst>
                                      </p:cBhvr>
                                      <p:to>
                                        <p:strVal val="visible"/>
                                      </p:to>
                                    </p:set>
                                  </p:childTnLst>
                                </p:cTn>
                              </p:par>
                            </p:childTnLst>
                          </p:cTn>
                        </p:par>
                        <p:par>
                          <p:cTn id="465" fill="hold">
                            <p:stCondLst>
                              <p:cond delay="142500"/>
                            </p:stCondLst>
                            <p:childTnLst>
                              <p:par>
                                <p:cTn id="466" presetID="11" presetClass="entr" presetSubtype="0" fill="hold" grpId="0" nodeType="afterEffect">
                                  <p:stCondLst>
                                    <p:cond delay="0"/>
                                  </p:stCondLst>
                                  <p:childTnLst>
                                    <p:set>
                                      <p:cBhvr>
                                        <p:cTn id="467" dur="1000">
                                          <p:stCondLst>
                                            <p:cond delay="0"/>
                                          </p:stCondLst>
                                        </p:cTn>
                                        <p:tgtEl>
                                          <p:spTgt spid="183"/>
                                        </p:tgtEl>
                                        <p:attrNameLst>
                                          <p:attrName>style.visibility</p:attrName>
                                        </p:attrNameLst>
                                      </p:cBhvr>
                                      <p:to>
                                        <p:strVal val="visible"/>
                                      </p:to>
                                    </p:set>
                                  </p:childTnLst>
                                </p:cTn>
                              </p:par>
                            </p:childTnLst>
                          </p:cTn>
                        </p:par>
                        <p:par>
                          <p:cTn id="468" fill="hold">
                            <p:stCondLst>
                              <p:cond delay="143500"/>
                            </p:stCondLst>
                            <p:childTnLst>
                              <p:par>
                                <p:cTn id="469" presetID="11" presetClass="entr" presetSubtype="0" fill="hold" grpId="0" nodeType="afterEffect">
                                  <p:stCondLst>
                                    <p:cond delay="0"/>
                                  </p:stCondLst>
                                  <p:childTnLst>
                                    <p:set>
                                      <p:cBhvr>
                                        <p:cTn id="470" dur="1000">
                                          <p:stCondLst>
                                            <p:cond delay="0"/>
                                          </p:stCondLst>
                                        </p:cTn>
                                        <p:tgtEl>
                                          <p:spTgt spid="184"/>
                                        </p:tgtEl>
                                        <p:attrNameLst>
                                          <p:attrName>style.visibility</p:attrName>
                                        </p:attrNameLst>
                                      </p:cBhvr>
                                      <p:to>
                                        <p:strVal val="visible"/>
                                      </p:to>
                                    </p:set>
                                  </p:childTnLst>
                                </p:cTn>
                              </p:par>
                            </p:childTnLst>
                          </p:cTn>
                        </p:par>
                        <p:par>
                          <p:cTn id="471" fill="hold">
                            <p:stCondLst>
                              <p:cond delay="144500"/>
                            </p:stCondLst>
                            <p:childTnLst>
                              <p:par>
                                <p:cTn id="472" presetID="11" presetClass="entr" presetSubtype="0" fill="hold" grpId="0" nodeType="afterEffect">
                                  <p:stCondLst>
                                    <p:cond delay="0"/>
                                  </p:stCondLst>
                                  <p:childTnLst>
                                    <p:set>
                                      <p:cBhvr>
                                        <p:cTn id="473" dur="1000">
                                          <p:stCondLst>
                                            <p:cond delay="0"/>
                                          </p:stCondLst>
                                        </p:cTn>
                                        <p:tgtEl>
                                          <p:spTgt spid="185"/>
                                        </p:tgtEl>
                                        <p:attrNameLst>
                                          <p:attrName>style.visibility</p:attrName>
                                        </p:attrNameLst>
                                      </p:cBhvr>
                                      <p:to>
                                        <p:strVal val="visible"/>
                                      </p:to>
                                    </p:set>
                                  </p:childTnLst>
                                </p:cTn>
                              </p:par>
                            </p:childTnLst>
                          </p:cTn>
                        </p:par>
                        <p:par>
                          <p:cTn id="474" fill="hold">
                            <p:stCondLst>
                              <p:cond delay="145500"/>
                            </p:stCondLst>
                            <p:childTnLst>
                              <p:par>
                                <p:cTn id="475" presetID="11" presetClass="entr" presetSubtype="0" fill="hold" grpId="0" nodeType="afterEffect">
                                  <p:stCondLst>
                                    <p:cond delay="0"/>
                                  </p:stCondLst>
                                  <p:childTnLst>
                                    <p:set>
                                      <p:cBhvr>
                                        <p:cTn id="476" dur="1000">
                                          <p:stCondLst>
                                            <p:cond delay="0"/>
                                          </p:stCondLst>
                                        </p:cTn>
                                        <p:tgtEl>
                                          <p:spTgt spid="186"/>
                                        </p:tgtEl>
                                        <p:attrNameLst>
                                          <p:attrName>style.visibility</p:attrName>
                                        </p:attrNameLst>
                                      </p:cBhvr>
                                      <p:to>
                                        <p:strVal val="visible"/>
                                      </p:to>
                                    </p:set>
                                  </p:childTnLst>
                                </p:cTn>
                              </p:par>
                            </p:childTnLst>
                          </p:cTn>
                        </p:par>
                        <p:par>
                          <p:cTn id="477" fill="hold">
                            <p:stCondLst>
                              <p:cond delay="146500"/>
                            </p:stCondLst>
                            <p:childTnLst>
                              <p:par>
                                <p:cTn id="478" presetID="11" presetClass="entr" presetSubtype="0" fill="hold" grpId="0" nodeType="afterEffect">
                                  <p:stCondLst>
                                    <p:cond delay="0"/>
                                  </p:stCondLst>
                                  <p:childTnLst>
                                    <p:set>
                                      <p:cBhvr>
                                        <p:cTn id="479" dur="1000">
                                          <p:stCondLst>
                                            <p:cond delay="0"/>
                                          </p:stCondLst>
                                        </p:cTn>
                                        <p:tgtEl>
                                          <p:spTgt spid="187"/>
                                        </p:tgtEl>
                                        <p:attrNameLst>
                                          <p:attrName>style.visibility</p:attrName>
                                        </p:attrNameLst>
                                      </p:cBhvr>
                                      <p:to>
                                        <p:strVal val="visible"/>
                                      </p:to>
                                    </p:set>
                                  </p:childTnLst>
                                </p:cTn>
                              </p:par>
                            </p:childTnLst>
                          </p:cTn>
                        </p:par>
                        <p:par>
                          <p:cTn id="480" fill="hold">
                            <p:stCondLst>
                              <p:cond delay="147500"/>
                            </p:stCondLst>
                            <p:childTnLst>
                              <p:par>
                                <p:cTn id="481" presetID="11" presetClass="entr" presetSubtype="0" fill="hold" grpId="0" nodeType="afterEffect">
                                  <p:stCondLst>
                                    <p:cond delay="0"/>
                                  </p:stCondLst>
                                  <p:childTnLst>
                                    <p:set>
                                      <p:cBhvr>
                                        <p:cTn id="482" dur="1000">
                                          <p:stCondLst>
                                            <p:cond delay="0"/>
                                          </p:stCondLst>
                                        </p:cTn>
                                        <p:tgtEl>
                                          <p:spTgt spid="188"/>
                                        </p:tgtEl>
                                        <p:attrNameLst>
                                          <p:attrName>style.visibility</p:attrName>
                                        </p:attrNameLst>
                                      </p:cBhvr>
                                      <p:to>
                                        <p:strVal val="visible"/>
                                      </p:to>
                                    </p:set>
                                  </p:childTnLst>
                                </p:cTn>
                              </p:par>
                            </p:childTnLst>
                          </p:cTn>
                        </p:par>
                        <p:par>
                          <p:cTn id="483" fill="hold">
                            <p:stCondLst>
                              <p:cond delay="148500"/>
                            </p:stCondLst>
                            <p:childTnLst>
                              <p:par>
                                <p:cTn id="484" presetID="11" presetClass="entr" presetSubtype="0" fill="hold" grpId="0" nodeType="afterEffect">
                                  <p:stCondLst>
                                    <p:cond delay="0"/>
                                  </p:stCondLst>
                                  <p:childTnLst>
                                    <p:set>
                                      <p:cBhvr>
                                        <p:cTn id="485" dur="1000">
                                          <p:stCondLst>
                                            <p:cond delay="0"/>
                                          </p:stCondLst>
                                        </p:cTn>
                                        <p:tgtEl>
                                          <p:spTgt spid="189"/>
                                        </p:tgtEl>
                                        <p:attrNameLst>
                                          <p:attrName>style.visibility</p:attrName>
                                        </p:attrNameLst>
                                      </p:cBhvr>
                                      <p:to>
                                        <p:strVal val="visible"/>
                                      </p:to>
                                    </p:set>
                                  </p:childTnLst>
                                </p:cTn>
                              </p:par>
                            </p:childTnLst>
                          </p:cTn>
                        </p:par>
                        <p:par>
                          <p:cTn id="486" fill="hold">
                            <p:stCondLst>
                              <p:cond delay="149500"/>
                            </p:stCondLst>
                            <p:childTnLst>
                              <p:par>
                                <p:cTn id="487" presetID="11" presetClass="entr" presetSubtype="0" fill="hold" grpId="0" nodeType="afterEffect">
                                  <p:stCondLst>
                                    <p:cond delay="0"/>
                                  </p:stCondLst>
                                  <p:childTnLst>
                                    <p:set>
                                      <p:cBhvr>
                                        <p:cTn id="488" dur="1000">
                                          <p:stCondLst>
                                            <p:cond delay="0"/>
                                          </p:stCondLst>
                                        </p:cTn>
                                        <p:tgtEl>
                                          <p:spTgt spid="190"/>
                                        </p:tgtEl>
                                        <p:attrNameLst>
                                          <p:attrName>style.visibility</p:attrName>
                                        </p:attrNameLst>
                                      </p:cBhvr>
                                      <p:to>
                                        <p:strVal val="visible"/>
                                      </p:to>
                                    </p:set>
                                  </p:childTnLst>
                                </p:cTn>
                              </p:par>
                            </p:childTnLst>
                          </p:cTn>
                        </p:par>
                        <p:par>
                          <p:cTn id="489" fill="hold">
                            <p:stCondLst>
                              <p:cond delay="150500"/>
                            </p:stCondLst>
                            <p:childTnLst>
                              <p:par>
                                <p:cTn id="490" presetID="11" presetClass="entr" presetSubtype="0" fill="hold" grpId="0" nodeType="afterEffect">
                                  <p:stCondLst>
                                    <p:cond delay="0"/>
                                  </p:stCondLst>
                                  <p:childTnLst>
                                    <p:set>
                                      <p:cBhvr>
                                        <p:cTn id="491" dur="1000">
                                          <p:stCondLst>
                                            <p:cond delay="0"/>
                                          </p:stCondLst>
                                        </p:cTn>
                                        <p:tgtEl>
                                          <p:spTgt spid="191"/>
                                        </p:tgtEl>
                                        <p:attrNameLst>
                                          <p:attrName>style.visibility</p:attrName>
                                        </p:attrNameLst>
                                      </p:cBhvr>
                                      <p:to>
                                        <p:strVal val="visible"/>
                                      </p:to>
                                    </p:set>
                                  </p:childTnLst>
                                </p:cTn>
                              </p:par>
                            </p:childTnLst>
                          </p:cTn>
                        </p:par>
                        <p:par>
                          <p:cTn id="492" fill="hold">
                            <p:stCondLst>
                              <p:cond delay="151500"/>
                            </p:stCondLst>
                            <p:childTnLst>
                              <p:par>
                                <p:cTn id="493" presetID="11" presetClass="entr" presetSubtype="0" fill="hold" grpId="0" nodeType="afterEffect">
                                  <p:stCondLst>
                                    <p:cond delay="0"/>
                                  </p:stCondLst>
                                  <p:childTnLst>
                                    <p:set>
                                      <p:cBhvr>
                                        <p:cTn id="494" dur="1000">
                                          <p:stCondLst>
                                            <p:cond delay="0"/>
                                          </p:stCondLst>
                                        </p:cTn>
                                        <p:tgtEl>
                                          <p:spTgt spid="192"/>
                                        </p:tgtEl>
                                        <p:attrNameLst>
                                          <p:attrName>style.visibility</p:attrName>
                                        </p:attrNameLst>
                                      </p:cBhvr>
                                      <p:to>
                                        <p:strVal val="visible"/>
                                      </p:to>
                                    </p:set>
                                  </p:childTnLst>
                                </p:cTn>
                              </p:par>
                            </p:childTnLst>
                          </p:cTn>
                        </p:par>
                        <p:par>
                          <p:cTn id="495" fill="hold">
                            <p:stCondLst>
                              <p:cond delay="152500"/>
                            </p:stCondLst>
                            <p:childTnLst>
                              <p:par>
                                <p:cTn id="496" presetID="11" presetClass="entr" presetSubtype="0" fill="hold" grpId="0" nodeType="afterEffect">
                                  <p:stCondLst>
                                    <p:cond delay="0"/>
                                  </p:stCondLst>
                                  <p:childTnLst>
                                    <p:set>
                                      <p:cBhvr>
                                        <p:cTn id="497" dur="1000">
                                          <p:stCondLst>
                                            <p:cond delay="0"/>
                                          </p:stCondLst>
                                        </p:cTn>
                                        <p:tgtEl>
                                          <p:spTgt spid="193"/>
                                        </p:tgtEl>
                                        <p:attrNameLst>
                                          <p:attrName>style.visibility</p:attrName>
                                        </p:attrNameLst>
                                      </p:cBhvr>
                                      <p:to>
                                        <p:strVal val="visible"/>
                                      </p:to>
                                    </p:set>
                                  </p:childTnLst>
                                </p:cTn>
                              </p:par>
                            </p:childTnLst>
                          </p:cTn>
                        </p:par>
                        <p:par>
                          <p:cTn id="498" fill="hold">
                            <p:stCondLst>
                              <p:cond delay="153500"/>
                            </p:stCondLst>
                            <p:childTnLst>
                              <p:par>
                                <p:cTn id="499" presetID="11" presetClass="entr" presetSubtype="0" fill="hold" grpId="0" nodeType="afterEffect">
                                  <p:stCondLst>
                                    <p:cond delay="0"/>
                                  </p:stCondLst>
                                  <p:childTnLst>
                                    <p:set>
                                      <p:cBhvr>
                                        <p:cTn id="500" dur="1000">
                                          <p:stCondLst>
                                            <p:cond delay="0"/>
                                          </p:stCondLst>
                                        </p:cTn>
                                        <p:tgtEl>
                                          <p:spTgt spid="194"/>
                                        </p:tgtEl>
                                        <p:attrNameLst>
                                          <p:attrName>style.visibility</p:attrName>
                                        </p:attrNameLst>
                                      </p:cBhvr>
                                      <p:to>
                                        <p:strVal val="visible"/>
                                      </p:to>
                                    </p:set>
                                  </p:childTnLst>
                                </p:cTn>
                              </p:par>
                            </p:childTnLst>
                          </p:cTn>
                        </p:par>
                        <p:par>
                          <p:cTn id="501" fill="hold">
                            <p:stCondLst>
                              <p:cond delay="154500"/>
                            </p:stCondLst>
                            <p:childTnLst>
                              <p:par>
                                <p:cTn id="502" presetID="11" presetClass="entr" presetSubtype="0" fill="hold" grpId="0" nodeType="afterEffect">
                                  <p:stCondLst>
                                    <p:cond delay="0"/>
                                  </p:stCondLst>
                                  <p:childTnLst>
                                    <p:set>
                                      <p:cBhvr>
                                        <p:cTn id="503" dur="1000">
                                          <p:stCondLst>
                                            <p:cond delay="0"/>
                                          </p:stCondLst>
                                        </p:cTn>
                                        <p:tgtEl>
                                          <p:spTgt spid="195"/>
                                        </p:tgtEl>
                                        <p:attrNameLst>
                                          <p:attrName>style.visibility</p:attrName>
                                        </p:attrNameLst>
                                      </p:cBhvr>
                                      <p:to>
                                        <p:strVal val="visible"/>
                                      </p:to>
                                    </p:set>
                                  </p:childTnLst>
                                </p:cTn>
                              </p:par>
                            </p:childTnLst>
                          </p:cTn>
                        </p:par>
                        <p:par>
                          <p:cTn id="504" fill="hold">
                            <p:stCondLst>
                              <p:cond delay="155500"/>
                            </p:stCondLst>
                            <p:childTnLst>
                              <p:par>
                                <p:cTn id="505" presetID="11" presetClass="entr" presetSubtype="0" fill="hold" grpId="0" nodeType="afterEffect">
                                  <p:stCondLst>
                                    <p:cond delay="0"/>
                                  </p:stCondLst>
                                  <p:childTnLst>
                                    <p:set>
                                      <p:cBhvr>
                                        <p:cTn id="506" dur="1000">
                                          <p:stCondLst>
                                            <p:cond delay="0"/>
                                          </p:stCondLst>
                                        </p:cTn>
                                        <p:tgtEl>
                                          <p:spTgt spid="196"/>
                                        </p:tgtEl>
                                        <p:attrNameLst>
                                          <p:attrName>style.visibility</p:attrName>
                                        </p:attrNameLst>
                                      </p:cBhvr>
                                      <p:to>
                                        <p:strVal val="visible"/>
                                      </p:to>
                                    </p:set>
                                  </p:childTnLst>
                                </p:cTn>
                              </p:par>
                            </p:childTnLst>
                          </p:cTn>
                        </p:par>
                        <p:par>
                          <p:cTn id="507" fill="hold">
                            <p:stCondLst>
                              <p:cond delay="156500"/>
                            </p:stCondLst>
                            <p:childTnLst>
                              <p:par>
                                <p:cTn id="508" presetID="11" presetClass="entr" presetSubtype="0" fill="hold" grpId="0" nodeType="afterEffect">
                                  <p:stCondLst>
                                    <p:cond delay="0"/>
                                  </p:stCondLst>
                                  <p:childTnLst>
                                    <p:set>
                                      <p:cBhvr>
                                        <p:cTn id="509" dur="1000">
                                          <p:stCondLst>
                                            <p:cond delay="0"/>
                                          </p:stCondLst>
                                        </p:cTn>
                                        <p:tgtEl>
                                          <p:spTgt spid="197"/>
                                        </p:tgtEl>
                                        <p:attrNameLst>
                                          <p:attrName>style.visibility</p:attrName>
                                        </p:attrNameLst>
                                      </p:cBhvr>
                                      <p:to>
                                        <p:strVal val="visible"/>
                                      </p:to>
                                    </p:set>
                                  </p:childTnLst>
                                </p:cTn>
                              </p:par>
                            </p:childTnLst>
                          </p:cTn>
                        </p:par>
                        <p:par>
                          <p:cTn id="510" fill="hold">
                            <p:stCondLst>
                              <p:cond delay="157500"/>
                            </p:stCondLst>
                            <p:childTnLst>
                              <p:par>
                                <p:cTn id="511" presetID="11" presetClass="entr" presetSubtype="0" fill="hold" grpId="0" nodeType="afterEffect">
                                  <p:stCondLst>
                                    <p:cond delay="0"/>
                                  </p:stCondLst>
                                  <p:childTnLst>
                                    <p:set>
                                      <p:cBhvr>
                                        <p:cTn id="512" dur="1000">
                                          <p:stCondLst>
                                            <p:cond delay="0"/>
                                          </p:stCondLst>
                                        </p:cTn>
                                        <p:tgtEl>
                                          <p:spTgt spid="198"/>
                                        </p:tgtEl>
                                        <p:attrNameLst>
                                          <p:attrName>style.visibility</p:attrName>
                                        </p:attrNameLst>
                                      </p:cBhvr>
                                      <p:to>
                                        <p:strVal val="visible"/>
                                      </p:to>
                                    </p:set>
                                  </p:childTnLst>
                                </p:cTn>
                              </p:par>
                            </p:childTnLst>
                          </p:cTn>
                        </p:par>
                        <p:par>
                          <p:cTn id="513" fill="hold">
                            <p:stCondLst>
                              <p:cond delay="158500"/>
                            </p:stCondLst>
                            <p:childTnLst>
                              <p:par>
                                <p:cTn id="514" presetID="11" presetClass="entr" presetSubtype="0" fill="hold" grpId="0" nodeType="afterEffect">
                                  <p:stCondLst>
                                    <p:cond delay="0"/>
                                  </p:stCondLst>
                                  <p:childTnLst>
                                    <p:set>
                                      <p:cBhvr>
                                        <p:cTn id="515" dur="1000">
                                          <p:stCondLst>
                                            <p:cond delay="0"/>
                                          </p:stCondLst>
                                        </p:cTn>
                                        <p:tgtEl>
                                          <p:spTgt spid="199"/>
                                        </p:tgtEl>
                                        <p:attrNameLst>
                                          <p:attrName>style.visibility</p:attrName>
                                        </p:attrNameLst>
                                      </p:cBhvr>
                                      <p:to>
                                        <p:strVal val="visible"/>
                                      </p:to>
                                    </p:set>
                                  </p:childTnLst>
                                </p:cTn>
                              </p:par>
                            </p:childTnLst>
                          </p:cTn>
                        </p:par>
                        <p:par>
                          <p:cTn id="516" fill="hold">
                            <p:stCondLst>
                              <p:cond delay="159500"/>
                            </p:stCondLst>
                            <p:childTnLst>
                              <p:par>
                                <p:cTn id="517" presetID="11" presetClass="entr" presetSubtype="0" fill="hold" grpId="0" nodeType="afterEffect">
                                  <p:stCondLst>
                                    <p:cond delay="0"/>
                                  </p:stCondLst>
                                  <p:childTnLst>
                                    <p:set>
                                      <p:cBhvr>
                                        <p:cTn id="518" dur="1000">
                                          <p:stCondLst>
                                            <p:cond delay="0"/>
                                          </p:stCondLst>
                                        </p:cTn>
                                        <p:tgtEl>
                                          <p:spTgt spid="200"/>
                                        </p:tgtEl>
                                        <p:attrNameLst>
                                          <p:attrName>style.visibility</p:attrName>
                                        </p:attrNameLst>
                                      </p:cBhvr>
                                      <p:to>
                                        <p:strVal val="visible"/>
                                      </p:to>
                                    </p:set>
                                  </p:childTnLst>
                                </p:cTn>
                              </p:par>
                            </p:childTnLst>
                          </p:cTn>
                        </p:par>
                        <p:par>
                          <p:cTn id="519" fill="hold">
                            <p:stCondLst>
                              <p:cond delay="160500"/>
                            </p:stCondLst>
                            <p:childTnLst>
                              <p:par>
                                <p:cTn id="520" presetID="11" presetClass="entr" presetSubtype="0" fill="hold" grpId="0" nodeType="afterEffect">
                                  <p:stCondLst>
                                    <p:cond delay="0"/>
                                  </p:stCondLst>
                                  <p:childTnLst>
                                    <p:set>
                                      <p:cBhvr>
                                        <p:cTn id="521" dur="1000">
                                          <p:stCondLst>
                                            <p:cond delay="0"/>
                                          </p:stCondLst>
                                        </p:cTn>
                                        <p:tgtEl>
                                          <p:spTgt spid="201"/>
                                        </p:tgtEl>
                                        <p:attrNameLst>
                                          <p:attrName>style.visibility</p:attrName>
                                        </p:attrNameLst>
                                      </p:cBhvr>
                                      <p:to>
                                        <p:strVal val="visible"/>
                                      </p:to>
                                    </p:set>
                                  </p:childTnLst>
                                </p:cTn>
                              </p:par>
                            </p:childTnLst>
                          </p:cTn>
                        </p:par>
                        <p:par>
                          <p:cTn id="522" fill="hold">
                            <p:stCondLst>
                              <p:cond delay="161500"/>
                            </p:stCondLst>
                            <p:childTnLst>
                              <p:par>
                                <p:cTn id="523" presetID="11" presetClass="entr" presetSubtype="0" fill="hold" grpId="0" nodeType="afterEffect">
                                  <p:stCondLst>
                                    <p:cond delay="0"/>
                                  </p:stCondLst>
                                  <p:childTnLst>
                                    <p:set>
                                      <p:cBhvr>
                                        <p:cTn id="524" dur="1000">
                                          <p:stCondLst>
                                            <p:cond delay="0"/>
                                          </p:stCondLst>
                                        </p:cTn>
                                        <p:tgtEl>
                                          <p:spTgt spid="202"/>
                                        </p:tgtEl>
                                        <p:attrNameLst>
                                          <p:attrName>style.visibility</p:attrName>
                                        </p:attrNameLst>
                                      </p:cBhvr>
                                      <p:to>
                                        <p:strVal val="visible"/>
                                      </p:to>
                                    </p:set>
                                  </p:childTnLst>
                                </p:cTn>
                              </p:par>
                            </p:childTnLst>
                          </p:cTn>
                        </p:par>
                        <p:par>
                          <p:cTn id="525" fill="hold">
                            <p:stCondLst>
                              <p:cond delay="162500"/>
                            </p:stCondLst>
                            <p:childTnLst>
                              <p:par>
                                <p:cTn id="526" presetID="11" presetClass="entr" presetSubtype="0" fill="hold" grpId="0" nodeType="afterEffect">
                                  <p:stCondLst>
                                    <p:cond delay="0"/>
                                  </p:stCondLst>
                                  <p:childTnLst>
                                    <p:set>
                                      <p:cBhvr>
                                        <p:cTn id="527" dur="1000">
                                          <p:stCondLst>
                                            <p:cond delay="0"/>
                                          </p:stCondLst>
                                        </p:cTn>
                                        <p:tgtEl>
                                          <p:spTgt spid="203"/>
                                        </p:tgtEl>
                                        <p:attrNameLst>
                                          <p:attrName>style.visibility</p:attrName>
                                        </p:attrNameLst>
                                      </p:cBhvr>
                                      <p:to>
                                        <p:strVal val="visible"/>
                                      </p:to>
                                    </p:set>
                                  </p:childTnLst>
                                </p:cTn>
                              </p:par>
                            </p:childTnLst>
                          </p:cTn>
                        </p:par>
                        <p:par>
                          <p:cTn id="528" fill="hold">
                            <p:stCondLst>
                              <p:cond delay="163500"/>
                            </p:stCondLst>
                            <p:childTnLst>
                              <p:par>
                                <p:cTn id="529" presetID="11" presetClass="entr" presetSubtype="0" fill="hold" grpId="0" nodeType="afterEffect">
                                  <p:stCondLst>
                                    <p:cond delay="0"/>
                                  </p:stCondLst>
                                  <p:childTnLst>
                                    <p:set>
                                      <p:cBhvr>
                                        <p:cTn id="530" dur="1000">
                                          <p:stCondLst>
                                            <p:cond delay="0"/>
                                          </p:stCondLst>
                                        </p:cTn>
                                        <p:tgtEl>
                                          <p:spTgt spid="204"/>
                                        </p:tgtEl>
                                        <p:attrNameLst>
                                          <p:attrName>style.visibility</p:attrName>
                                        </p:attrNameLst>
                                      </p:cBhvr>
                                      <p:to>
                                        <p:strVal val="visible"/>
                                      </p:to>
                                    </p:set>
                                  </p:childTnLst>
                                </p:cTn>
                              </p:par>
                            </p:childTnLst>
                          </p:cTn>
                        </p:par>
                        <p:par>
                          <p:cTn id="531" fill="hold">
                            <p:stCondLst>
                              <p:cond delay="164500"/>
                            </p:stCondLst>
                            <p:childTnLst>
                              <p:par>
                                <p:cTn id="532" presetID="11" presetClass="entr" presetSubtype="0" fill="hold" grpId="0" nodeType="afterEffect">
                                  <p:stCondLst>
                                    <p:cond delay="0"/>
                                  </p:stCondLst>
                                  <p:childTnLst>
                                    <p:set>
                                      <p:cBhvr>
                                        <p:cTn id="533" dur="1000">
                                          <p:stCondLst>
                                            <p:cond delay="0"/>
                                          </p:stCondLst>
                                        </p:cTn>
                                        <p:tgtEl>
                                          <p:spTgt spid="205"/>
                                        </p:tgtEl>
                                        <p:attrNameLst>
                                          <p:attrName>style.visibility</p:attrName>
                                        </p:attrNameLst>
                                      </p:cBhvr>
                                      <p:to>
                                        <p:strVal val="visible"/>
                                      </p:to>
                                    </p:set>
                                  </p:childTnLst>
                                </p:cTn>
                              </p:par>
                            </p:childTnLst>
                          </p:cTn>
                        </p:par>
                        <p:par>
                          <p:cTn id="534" fill="hold">
                            <p:stCondLst>
                              <p:cond delay="165500"/>
                            </p:stCondLst>
                            <p:childTnLst>
                              <p:par>
                                <p:cTn id="535" presetID="11" presetClass="entr" presetSubtype="0" fill="hold" grpId="0" nodeType="afterEffect">
                                  <p:stCondLst>
                                    <p:cond delay="0"/>
                                  </p:stCondLst>
                                  <p:childTnLst>
                                    <p:set>
                                      <p:cBhvr>
                                        <p:cTn id="536" dur="1000">
                                          <p:stCondLst>
                                            <p:cond delay="0"/>
                                          </p:stCondLst>
                                        </p:cTn>
                                        <p:tgtEl>
                                          <p:spTgt spid="206"/>
                                        </p:tgtEl>
                                        <p:attrNameLst>
                                          <p:attrName>style.visibility</p:attrName>
                                        </p:attrNameLst>
                                      </p:cBhvr>
                                      <p:to>
                                        <p:strVal val="visible"/>
                                      </p:to>
                                    </p:set>
                                  </p:childTnLst>
                                </p:cTn>
                              </p:par>
                            </p:childTnLst>
                          </p:cTn>
                        </p:par>
                        <p:par>
                          <p:cTn id="537" fill="hold">
                            <p:stCondLst>
                              <p:cond delay="166500"/>
                            </p:stCondLst>
                            <p:childTnLst>
                              <p:par>
                                <p:cTn id="538" presetID="11" presetClass="entr" presetSubtype="0" fill="hold" grpId="0" nodeType="afterEffect">
                                  <p:stCondLst>
                                    <p:cond delay="0"/>
                                  </p:stCondLst>
                                  <p:childTnLst>
                                    <p:set>
                                      <p:cBhvr>
                                        <p:cTn id="539" dur="1000">
                                          <p:stCondLst>
                                            <p:cond delay="0"/>
                                          </p:stCondLst>
                                        </p:cTn>
                                        <p:tgtEl>
                                          <p:spTgt spid="207"/>
                                        </p:tgtEl>
                                        <p:attrNameLst>
                                          <p:attrName>style.visibility</p:attrName>
                                        </p:attrNameLst>
                                      </p:cBhvr>
                                      <p:to>
                                        <p:strVal val="visible"/>
                                      </p:to>
                                    </p:set>
                                  </p:childTnLst>
                                </p:cTn>
                              </p:par>
                            </p:childTnLst>
                          </p:cTn>
                        </p:par>
                        <p:par>
                          <p:cTn id="540" fill="hold">
                            <p:stCondLst>
                              <p:cond delay="167500"/>
                            </p:stCondLst>
                            <p:childTnLst>
                              <p:par>
                                <p:cTn id="541" presetID="11" presetClass="entr" presetSubtype="0" fill="hold" grpId="0" nodeType="afterEffect">
                                  <p:stCondLst>
                                    <p:cond delay="0"/>
                                  </p:stCondLst>
                                  <p:childTnLst>
                                    <p:set>
                                      <p:cBhvr>
                                        <p:cTn id="542" dur="1000">
                                          <p:stCondLst>
                                            <p:cond delay="0"/>
                                          </p:stCondLst>
                                        </p:cTn>
                                        <p:tgtEl>
                                          <p:spTgt spid="208"/>
                                        </p:tgtEl>
                                        <p:attrNameLst>
                                          <p:attrName>style.visibility</p:attrName>
                                        </p:attrNameLst>
                                      </p:cBhvr>
                                      <p:to>
                                        <p:strVal val="visible"/>
                                      </p:to>
                                    </p:set>
                                  </p:childTnLst>
                                </p:cTn>
                              </p:par>
                            </p:childTnLst>
                          </p:cTn>
                        </p:par>
                        <p:par>
                          <p:cTn id="543" fill="hold">
                            <p:stCondLst>
                              <p:cond delay="168500"/>
                            </p:stCondLst>
                            <p:childTnLst>
                              <p:par>
                                <p:cTn id="544" presetID="11" presetClass="entr" presetSubtype="0" fill="hold" grpId="0" nodeType="afterEffect">
                                  <p:stCondLst>
                                    <p:cond delay="0"/>
                                  </p:stCondLst>
                                  <p:childTnLst>
                                    <p:set>
                                      <p:cBhvr>
                                        <p:cTn id="545" dur="1000">
                                          <p:stCondLst>
                                            <p:cond delay="0"/>
                                          </p:stCondLst>
                                        </p:cTn>
                                        <p:tgtEl>
                                          <p:spTgt spid="209"/>
                                        </p:tgtEl>
                                        <p:attrNameLst>
                                          <p:attrName>style.visibility</p:attrName>
                                        </p:attrNameLst>
                                      </p:cBhvr>
                                      <p:to>
                                        <p:strVal val="visible"/>
                                      </p:to>
                                    </p:set>
                                  </p:childTnLst>
                                </p:cTn>
                              </p:par>
                            </p:childTnLst>
                          </p:cTn>
                        </p:par>
                        <p:par>
                          <p:cTn id="546" fill="hold">
                            <p:stCondLst>
                              <p:cond delay="169500"/>
                            </p:stCondLst>
                            <p:childTnLst>
                              <p:par>
                                <p:cTn id="547" presetID="11" presetClass="entr" presetSubtype="0" fill="hold" grpId="0" nodeType="afterEffect">
                                  <p:stCondLst>
                                    <p:cond delay="0"/>
                                  </p:stCondLst>
                                  <p:childTnLst>
                                    <p:set>
                                      <p:cBhvr>
                                        <p:cTn id="548" dur="1000">
                                          <p:stCondLst>
                                            <p:cond delay="0"/>
                                          </p:stCondLst>
                                        </p:cTn>
                                        <p:tgtEl>
                                          <p:spTgt spid="210"/>
                                        </p:tgtEl>
                                        <p:attrNameLst>
                                          <p:attrName>style.visibility</p:attrName>
                                        </p:attrNameLst>
                                      </p:cBhvr>
                                      <p:to>
                                        <p:strVal val="visible"/>
                                      </p:to>
                                    </p:set>
                                  </p:childTnLst>
                                </p:cTn>
                              </p:par>
                            </p:childTnLst>
                          </p:cTn>
                        </p:par>
                        <p:par>
                          <p:cTn id="549" fill="hold">
                            <p:stCondLst>
                              <p:cond delay="170500"/>
                            </p:stCondLst>
                            <p:childTnLst>
                              <p:par>
                                <p:cTn id="550" presetID="11" presetClass="entr" presetSubtype="0" fill="hold" grpId="0" nodeType="afterEffect">
                                  <p:stCondLst>
                                    <p:cond delay="0"/>
                                  </p:stCondLst>
                                  <p:childTnLst>
                                    <p:set>
                                      <p:cBhvr>
                                        <p:cTn id="551" dur="1000">
                                          <p:stCondLst>
                                            <p:cond delay="0"/>
                                          </p:stCondLst>
                                        </p:cTn>
                                        <p:tgtEl>
                                          <p:spTgt spid="211"/>
                                        </p:tgtEl>
                                        <p:attrNameLst>
                                          <p:attrName>style.visibility</p:attrName>
                                        </p:attrNameLst>
                                      </p:cBhvr>
                                      <p:to>
                                        <p:strVal val="visible"/>
                                      </p:to>
                                    </p:set>
                                  </p:childTnLst>
                                </p:cTn>
                              </p:par>
                            </p:childTnLst>
                          </p:cTn>
                        </p:par>
                        <p:par>
                          <p:cTn id="552" fill="hold">
                            <p:stCondLst>
                              <p:cond delay="171500"/>
                            </p:stCondLst>
                            <p:childTnLst>
                              <p:par>
                                <p:cTn id="553" presetID="11" presetClass="entr" presetSubtype="0" fill="hold" grpId="0" nodeType="afterEffect">
                                  <p:stCondLst>
                                    <p:cond delay="0"/>
                                  </p:stCondLst>
                                  <p:childTnLst>
                                    <p:set>
                                      <p:cBhvr>
                                        <p:cTn id="554" dur="1000">
                                          <p:stCondLst>
                                            <p:cond delay="0"/>
                                          </p:stCondLst>
                                        </p:cTn>
                                        <p:tgtEl>
                                          <p:spTgt spid="212"/>
                                        </p:tgtEl>
                                        <p:attrNameLst>
                                          <p:attrName>style.visibility</p:attrName>
                                        </p:attrNameLst>
                                      </p:cBhvr>
                                      <p:to>
                                        <p:strVal val="visible"/>
                                      </p:to>
                                    </p:set>
                                  </p:childTnLst>
                                </p:cTn>
                              </p:par>
                            </p:childTnLst>
                          </p:cTn>
                        </p:par>
                        <p:par>
                          <p:cTn id="555" fill="hold">
                            <p:stCondLst>
                              <p:cond delay="172500"/>
                            </p:stCondLst>
                            <p:childTnLst>
                              <p:par>
                                <p:cTn id="556" presetID="11" presetClass="entr" presetSubtype="0" fill="hold" grpId="0" nodeType="afterEffect">
                                  <p:stCondLst>
                                    <p:cond delay="0"/>
                                  </p:stCondLst>
                                  <p:childTnLst>
                                    <p:set>
                                      <p:cBhvr>
                                        <p:cTn id="557" dur="1000">
                                          <p:stCondLst>
                                            <p:cond delay="0"/>
                                          </p:stCondLst>
                                        </p:cTn>
                                        <p:tgtEl>
                                          <p:spTgt spid="213"/>
                                        </p:tgtEl>
                                        <p:attrNameLst>
                                          <p:attrName>style.visibility</p:attrName>
                                        </p:attrNameLst>
                                      </p:cBhvr>
                                      <p:to>
                                        <p:strVal val="visible"/>
                                      </p:to>
                                    </p:set>
                                  </p:childTnLst>
                                </p:cTn>
                              </p:par>
                            </p:childTnLst>
                          </p:cTn>
                        </p:par>
                        <p:par>
                          <p:cTn id="558" fill="hold">
                            <p:stCondLst>
                              <p:cond delay="173500"/>
                            </p:stCondLst>
                            <p:childTnLst>
                              <p:par>
                                <p:cTn id="559" presetID="11" presetClass="entr" presetSubtype="0" fill="hold" grpId="0" nodeType="afterEffect">
                                  <p:stCondLst>
                                    <p:cond delay="0"/>
                                  </p:stCondLst>
                                  <p:childTnLst>
                                    <p:set>
                                      <p:cBhvr>
                                        <p:cTn id="560" dur="1000">
                                          <p:stCondLst>
                                            <p:cond delay="0"/>
                                          </p:stCondLst>
                                        </p:cTn>
                                        <p:tgtEl>
                                          <p:spTgt spid="214"/>
                                        </p:tgtEl>
                                        <p:attrNameLst>
                                          <p:attrName>style.visibility</p:attrName>
                                        </p:attrNameLst>
                                      </p:cBhvr>
                                      <p:to>
                                        <p:strVal val="visible"/>
                                      </p:to>
                                    </p:set>
                                  </p:childTnLst>
                                </p:cTn>
                              </p:par>
                            </p:childTnLst>
                          </p:cTn>
                        </p:par>
                        <p:par>
                          <p:cTn id="561" fill="hold">
                            <p:stCondLst>
                              <p:cond delay="174500"/>
                            </p:stCondLst>
                            <p:childTnLst>
                              <p:par>
                                <p:cTn id="562" presetID="11" presetClass="entr" presetSubtype="0" fill="hold" grpId="0" nodeType="afterEffect">
                                  <p:stCondLst>
                                    <p:cond delay="0"/>
                                  </p:stCondLst>
                                  <p:childTnLst>
                                    <p:set>
                                      <p:cBhvr>
                                        <p:cTn id="563" dur="1000">
                                          <p:stCondLst>
                                            <p:cond delay="0"/>
                                          </p:stCondLst>
                                        </p:cTn>
                                        <p:tgtEl>
                                          <p:spTgt spid="215"/>
                                        </p:tgtEl>
                                        <p:attrNameLst>
                                          <p:attrName>style.visibility</p:attrName>
                                        </p:attrNameLst>
                                      </p:cBhvr>
                                      <p:to>
                                        <p:strVal val="visible"/>
                                      </p:to>
                                    </p:set>
                                  </p:childTnLst>
                                </p:cTn>
                              </p:par>
                            </p:childTnLst>
                          </p:cTn>
                        </p:par>
                        <p:par>
                          <p:cTn id="564" fill="hold">
                            <p:stCondLst>
                              <p:cond delay="175500"/>
                            </p:stCondLst>
                            <p:childTnLst>
                              <p:par>
                                <p:cTn id="565" presetID="11" presetClass="entr" presetSubtype="0" fill="hold" grpId="0" nodeType="afterEffect">
                                  <p:stCondLst>
                                    <p:cond delay="0"/>
                                  </p:stCondLst>
                                  <p:childTnLst>
                                    <p:set>
                                      <p:cBhvr>
                                        <p:cTn id="566" dur="1000">
                                          <p:stCondLst>
                                            <p:cond delay="0"/>
                                          </p:stCondLst>
                                        </p:cTn>
                                        <p:tgtEl>
                                          <p:spTgt spid="216"/>
                                        </p:tgtEl>
                                        <p:attrNameLst>
                                          <p:attrName>style.visibility</p:attrName>
                                        </p:attrNameLst>
                                      </p:cBhvr>
                                      <p:to>
                                        <p:strVal val="visible"/>
                                      </p:to>
                                    </p:set>
                                  </p:childTnLst>
                                </p:cTn>
                              </p:par>
                            </p:childTnLst>
                          </p:cTn>
                        </p:par>
                        <p:par>
                          <p:cTn id="567" fill="hold">
                            <p:stCondLst>
                              <p:cond delay="176500"/>
                            </p:stCondLst>
                            <p:childTnLst>
                              <p:par>
                                <p:cTn id="568" presetID="11" presetClass="entr" presetSubtype="0" fill="hold" grpId="0" nodeType="afterEffect">
                                  <p:stCondLst>
                                    <p:cond delay="0"/>
                                  </p:stCondLst>
                                  <p:childTnLst>
                                    <p:set>
                                      <p:cBhvr>
                                        <p:cTn id="569" dur="1000">
                                          <p:stCondLst>
                                            <p:cond delay="0"/>
                                          </p:stCondLst>
                                        </p:cTn>
                                        <p:tgtEl>
                                          <p:spTgt spid="217"/>
                                        </p:tgtEl>
                                        <p:attrNameLst>
                                          <p:attrName>style.visibility</p:attrName>
                                        </p:attrNameLst>
                                      </p:cBhvr>
                                      <p:to>
                                        <p:strVal val="visible"/>
                                      </p:to>
                                    </p:set>
                                  </p:childTnLst>
                                </p:cTn>
                              </p:par>
                            </p:childTnLst>
                          </p:cTn>
                        </p:par>
                        <p:par>
                          <p:cTn id="570" fill="hold">
                            <p:stCondLst>
                              <p:cond delay="177500"/>
                            </p:stCondLst>
                            <p:childTnLst>
                              <p:par>
                                <p:cTn id="571" presetID="11" presetClass="entr" presetSubtype="0" fill="hold" grpId="0" nodeType="afterEffect">
                                  <p:stCondLst>
                                    <p:cond delay="0"/>
                                  </p:stCondLst>
                                  <p:childTnLst>
                                    <p:set>
                                      <p:cBhvr>
                                        <p:cTn id="572" dur="1000">
                                          <p:stCondLst>
                                            <p:cond delay="0"/>
                                          </p:stCondLst>
                                        </p:cTn>
                                        <p:tgtEl>
                                          <p:spTgt spid="218"/>
                                        </p:tgtEl>
                                        <p:attrNameLst>
                                          <p:attrName>style.visibility</p:attrName>
                                        </p:attrNameLst>
                                      </p:cBhvr>
                                      <p:to>
                                        <p:strVal val="visible"/>
                                      </p:to>
                                    </p:set>
                                  </p:childTnLst>
                                </p:cTn>
                              </p:par>
                            </p:childTnLst>
                          </p:cTn>
                        </p:par>
                        <p:par>
                          <p:cTn id="573" fill="hold">
                            <p:stCondLst>
                              <p:cond delay="178500"/>
                            </p:stCondLst>
                            <p:childTnLst>
                              <p:par>
                                <p:cTn id="574" presetID="11" presetClass="entr" presetSubtype="0" fill="hold" grpId="0" nodeType="afterEffect">
                                  <p:stCondLst>
                                    <p:cond delay="0"/>
                                  </p:stCondLst>
                                  <p:childTnLst>
                                    <p:set>
                                      <p:cBhvr>
                                        <p:cTn id="575" dur="1000">
                                          <p:stCondLst>
                                            <p:cond delay="0"/>
                                          </p:stCondLst>
                                        </p:cTn>
                                        <p:tgtEl>
                                          <p:spTgt spid="219"/>
                                        </p:tgtEl>
                                        <p:attrNameLst>
                                          <p:attrName>style.visibility</p:attrName>
                                        </p:attrNameLst>
                                      </p:cBhvr>
                                      <p:to>
                                        <p:strVal val="visible"/>
                                      </p:to>
                                    </p:set>
                                  </p:childTnLst>
                                </p:cTn>
                              </p:par>
                            </p:childTnLst>
                          </p:cTn>
                        </p:par>
                        <p:par>
                          <p:cTn id="576" fill="hold">
                            <p:stCondLst>
                              <p:cond delay="179500"/>
                            </p:stCondLst>
                            <p:childTnLst>
                              <p:par>
                                <p:cTn id="577" presetID="11" presetClass="entr" presetSubtype="0" fill="hold" grpId="0" nodeType="afterEffect">
                                  <p:stCondLst>
                                    <p:cond delay="0"/>
                                  </p:stCondLst>
                                  <p:childTnLst>
                                    <p:set>
                                      <p:cBhvr>
                                        <p:cTn id="578" dur="1000">
                                          <p:stCondLst>
                                            <p:cond delay="0"/>
                                          </p:stCondLst>
                                        </p:cTn>
                                        <p:tgtEl>
                                          <p:spTgt spid="220"/>
                                        </p:tgtEl>
                                        <p:attrNameLst>
                                          <p:attrName>style.visibility</p:attrName>
                                        </p:attrNameLst>
                                      </p:cBhvr>
                                      <p:to>
                                        <p:strVal val="visible"/>
                                      </p:to>
                                    </p:set>
                                  </p:childTnLst>
                                </p:cTn>
                              </p:par>
                            </p:childTnLst>
                          </p:cTn>
                        </p:par>
                        <p:par>
                          <p:cTn id="579" fill="hold">
                            <p:stCondLst>
                              <p:cond delay="180500"/>
                            </p:stCondLst>
                            <p:childTnLst>
                              <p:par>
                                <p:cTn id="580" presetID="11" presetClass="entr" presetSubtype="0" fill="hold" grpId="0" nodeType="afterEffect">
                                  <p:stCondLst>
                                    <p:cond delay="0"/>
                                  </p:stCondLst>
                                  <p:childTnLst>
                                    <p:set>
                                      <p:cBhvr>
                                        <p:cTn id="581" dur="1000">
                                          <p:stCondLst>
                                            <p:cond delay="0"/>
                                          </p:stCondLst>
                                        </p:cTn>
                                        <p:tgtEl>
                                          <p:spTgt spid="221"/>
                                        </p:tgtEl>
                                        <p:attrNameLst>
                                          <p:attrName>style.visibility</p:attrName>
                                        </p:attrNameLst>
                                      </p:cBhvr>
                                      <p:to>
                                        <p:strVal val="visible"/>
                                      </p:to>
                                    </p:set>
                                  </p:childTnLst>
                                </p:cTn>
                              </p:par>
                            </p:childTnLst>
                          </p:cTn>
                        </p:par>
                        <p:par>
                          <p:cTn id="582" fill="hold">
                            <p:stCondLst>
                              <p:cond delay="181500"/>
                            </p:stCondLst>
                            <p:childTnLst>
                              <p:par>
                                <p:cTn id="583" presetID="11" presetClass="entr" presetSubtype="0" fill="hold" grpId="0" nodeType="afterEffect">
                                  <p:stCondLst>
                                    <p:cond delay="0"/>
                                  </p:stCondLst>
                                  <p:childTnLst>
                                    <p:set>
                                      <p:cBhvr>
                                        <p:cTn id="584" dur="1000">
                                          <p:stCondLst>
                                            <p:cond delay="0"/>
                                          </p:stCondLst>
                                        </p:cTn>
                                        <p:tgtEl>
                                          <p:spTgt spid="222"/>
                                        </p:tgtEl>
                                        <p:attrNameLst>
                                          <p:attrName>style.visibility</p:attrName>
                                        </p:attrNameLst>
                                      </p:cBhvr>
                                      <p:to>
                                        <p:strVal val="visible"/>
                                      </p:to>
                                    </p:set>
                                  </p:childTnLst>
                                </p:cTn>
                              </p:par>
                            </p:childTnLst>
                          </p:cTn>
                        </p:par>
                        <p:par>
                          <p:cTn id="585" fill="hold">
                            <p:stCondLst>
                              <p:cond delay="182500"/>
                            </p:stCondLst>
                            <p:childTnLst>
                              <p:par>
                                <p:cTn id="586" presetID="11" presetClass="entr" presetSubtype="0" fill="hold" grpId="0" nodeType="afterEffect">
                                  <p:stCondLst>
                                    <p:cond delay="0"/>
                                  </p:stCondLst>
                                  <p:childTnLst>
                                    <p:set>
                                      <p:cBhvr>
                                        <p:cTn id="587" dur="1000">
                                          <p:stCondLst>
                                            <p:cond delay="0"/>
                                          </p:stCondLst>
                                        </p:cTn>
                                        <p:tgtEl>
                                          <p:spTgt spid="223"/>
                                        </p:tgtEl>
                                        <p:attrNameLst>
                                          <p:attrName>style.visibility</p:attrName>
                                        </p:attrNameLst>
                                      </p:cBhvr>
                                      <p:to>
                                        <p:strVal val="visible"/>
                                      </p:to>
                                    </p:set>
                                  </p:childTnLst>
                                </p:cTn>
                              </p:par>
                            </p:childTnLst>
                          </p:cTn>
                        </p:par>
                        <p:par>
                          <p:cTn id="588" fill="hold">
                            <p:stCondLst>
                              <p:cond delay="183500"/>
                            </p:stCondLst>
                            <p:childTnLst>
                              <p:par>
                                <p:cTn id="589" presetID="11" presetClass="entr" presetSubtype="0" fill="hold" grpId="0" nodeType="afterEffect">
                                  <p:stCondLst>
                                    <p:cond delay="0"/>
                                  </p:stCondLst>
                                  <p:childTnLst>
                                    <p:set>
                                      <p:cBhvr>
                                        <p:cTn id="590" dur="1000">
                                          <p:stCondLst>
                                            <p:cond delay="0"/>
                                          </p:stCondLst>
                                        </p:cTn>
                                        <p:tgtEl>
                                          <p:spTgt spid="224"/>
                                        </p:tgtEl>
                                        <p:attrNameLst>
                                          <p:attrName>style.visibility</p:attrName>
                                        </p:attrNameLst>
                                      </p:cBhvr>
                                      <p:to>
                                        <p:strVal val="visible"/>
                                      </p:to>
                                    </p:set>
                                  </p:childTnLst>
                                </p:cTn>
                              </p:par>
                            </p:childTnLst>
                          </p:cTn>
                        </p:par>
                        <p:par>
                          <p:cTn id="591" fill="hold">
                            <p:stCondLst>
                              <p:cond delay="184500"/>
                            </p:stCondLst>
                            <p:childTnLst>
                              <p:par>
                                <p:cTn id="592" presetID="11" presetClass="entr" presetSubtype="0" fill="hold" grpId="0" nodeType="afterEffect">
                                  <p:stCondLst>
                                    <p:cond delay="0"/>
                                  </p:stCondLst>
                                  <p:childTnLst>
                                    <p:set>
                                      <p:cBhvr>
                                        <p:cTn id="593" dur="1000">
                                          <p:stCondLst>
                                            <p:cond delay="0"/>
                                          </p:stCondLst>
                                        </p:cTn>
                                        <p:tgtEl>
                                          <p:spTgt spid="225"/>
                                        </p:tgtEl>
                                        <p:attrNameLst>
                                          <p:attrName>style.visibility</p:attrName>
                                        </p:attrNameLst>
                                      </p:cBhvr>
                                      <p:to>
                                        <p:strVal val="visible"/>
                                      </p:to>
                                    </p:set>
                                  </p:childTnLst>
                                </p:cTn>
                              </p:par>
                            </p:childTnLst>
                          </p:cTn>
                        </p:par>
                        <p:par>
                          <p:cTn id="594" fill="hold">
                            <p:stCondLst>
                              <p:cond delay="185500"/>
                            </p:stCondLst>
                            <p:childTnLst>
                              <p:par>
                                <p:cTn id="595" presetID="11" presetClass="entr" presetSubtype="0" fill="hold" grpId="0" nodeType="afterEffect">
                                  <p:stCondLst>
                                    <p:cond delay="0"/>
                                  </p:stCondLst>
                                  <p:childTnLst>
                                    <p:set>
                                      <p:cBhvr>
                                        <p:cTn id="596" dur="1000">
                                          <p:stCondLst>
                                            <p:cond delay="0"/>
                                          </p:stCondLst>
                                        </p:cTn>
                                        <p:tgtEl>
                                          <p:spTgt spid="226"/>
                                        </p:tgtEl>
                                        <p:attrNameLst>
                                          <p:attrName>style.visibility</p:attrName>
                                        </p:attrNameLst>
                                      </p:cBhvr>
                                      <p:to>
                                        <p:strVal val="visible"/>
                                      </p:to>
                                    </p:set>
                                  </p:childTnLst>
                                </p:cTn>
                              </p:par>
                            </p:childTnLst>
                          </p:cTn>
                        </p:par>
                        <p:par>
                          <p:cTn id="597" fill="hold">
                            <p:stCondLst>
                              <p:cond delay="186500"/>
                            </p:stCondLst>
                            <p:childTnLst>
                              <p:par>
                                <p:cTn id="598" presetID="11" presetClass="entr" presetSubtype="0" fill="hold" grpId="0" nodeType="afterEffect">
                                  <p:stCondLst>
                                    <p:cond delay="0"/>
                                  </p:stCondLst>
                                  <p:childTnLst>
                                    <p:set>
                                      <p:cBhvr>
                                        <p:cTn id="599" dur="1000">
                                          <p:stCondLst>
                                            <p:cond delay="0"/>
                                          </p:stCondLst>
                                        </p:cTn>
                                        <p:tgtEl>
                                          <p:spTgt spid="227"/>
                                        </p:tgtEl>
                                        <p:attrNameLst>
                                          <p:attrName>style.visibility</p:attrName>
                                        </p:attrNameLst>
                                      </p:cBhvr>
                                      <p:to>
                                        <p:strVal val="visible"/>
                                      </p:to>
                                    </p:set>
                                  </p:childTnLst>
                                </p:cTn>
                              </p:par>
                            </p:childTnLst>
                          </p:cTn>
                        </p:par>
                        <p:par>
                          <p:cTn id="600" fill="hold">
                            <p:stCondLst>
                              <p:cond delay="187500"/>
                            </p:stCondLst>
                            <p:childTnLst>
                              <p:par>
                                <p:cTn id="601" presetID="11" presetClass="entr" presetSubtype="0" fill="hold" grpId="0" nodeType="afterEffect">
                                  <p:stCondLst>
                                    <p:cond delay="0"/>
                                  </p:stCondLst>
                                  <p:childTnLst>
                                    <p:set>
                                      <p:cBhvr>
                                        <p:cTn id="602" dur="1000">
                                          <p:stCondLst>
                                            <p:cond delay="0"/>
                                          </p:stCondLst>
                                        </p:cTn>
                                        <p:tgtEl>
                                          <p:spTgt spid="228"/>
                                        </p:tgtEl>
                                        <p:attrNameLst>
                                          <p:attrName>style.visibility</p:attrName>
                                        </p:attrNameLst>
                                      </p:cBhvr>
                                      <p:to>
                                        <p:strVal val="visible"/>
                                      </p:to>
                                    </p:set>
                                  </p:childTnLst>
                                </p:cTn>
                              </p:par>
                            </p:childTnLst>
                          </p:cTn>
                        </p:par>
                        <p:par>
                          <p:cTn id="603" fill="hold">
                            <p:stCondLst>
                              <p:cond delay="188500"/>
                            </p:stCondLst>
                            <p:childTnLst>
                              <p:par>
                                <p:cTn id="604" presetID="11" presetClass="entr" presetSubtype="0" fill="hold" grpId="0" nodeType="afterEffect">
                                  <p:stCondLst>
                                    <p:cond delay="0"/>
                                  </p:stCondLst>
                                  <p:childTnLst>
                                    <p:set>
                                      <p:cBhvr>
                                        <p:cTn id="605" dur="1000">
                                          <p:stCondLst>
                                            <p:cond delay="0"/>
                                          </p:stCondLst>
                                        </p:cTn>
                                        <p:tgtEl>
                                          <p:spTgt spid="229"/>
                                        </p:tgtEl>
                                        <p:attrNameLst>
                                          <p:attrName>style.visibility</p:attrName>
                                        </p:attrNameLst>
                                      </p:cBhvr>
                                      <p:to>
                                        <p:strVal val="visible"/>
                                      </p:to>
                                    </p:set>
                                  </p:childTnLst>
                                </p:cTn>
                              </p:par>
                            </p:childTnLst>
                          </p:cTn>
                        </p:par>
                        <p:par>
                          <p:cTn id="606" fill="hold">
                            <p:stCondLst>
                              <p:cond delay="189500"/>
                            </p:stCondLst>
                            <p:childTnLst>
                              <p:par>
                                <p:cTn id="607" presetID="11" presetClass="entr" presetSubtype="0" fill="hold" grpId="0" nodeType="afterEffect">
                                  <p:stCondLst>
                                    <p:cond delay="0"/>
                                  </p:stCondLst>
                                  <p:childTnLst>
                                    <p:set>
                                      <p:cBhvr>
                                        <p:cTn id="608" dur="1000">
                                          <p:stCondLst>
                                            <p:cond delay="0"/>
                                          </p:stCondLst>
                                        </p:cTn>
                                        <p:tgtEl>
                                          <p:spTgt spid="230"/>
                                        </p:tgtEl>
                                        <p:attrNameLst>
                                          <p:attrName>style.visibility</p:attrName>
                                        </p:attrNameLst>
                                      </p:cBhvr>
                                      <p:to>
                                        <p:strVal val="visible"/>
                                      </p:to>
                                    </p:set>
                                  </p:childTnLst>
                                </p:cTn>
                              </p:par>
                            </p:childTnLst>
                          </p:cTn>
                        </p:par>
                        <p:par>
                          <p:cTn id="609" fill="hold">
                            <p:stCondLst>
                              <p:cond delay="190500"/>
                            </p:stCondLst>
                            <p:childTnLst>
                              <p:par>
                                <p:cTn id="610" presetID="11" presetClass="entr" presetSubtype="0" fill="hold" grpId="0" nodeType="afterEffect">
                                  <p:stCondLst>
                                    <p:cond delay="0"/>
                                  </p:stCondLst>
                                  <p:childTnLst>
                                    <p:set>
                                      <p:cBhvr>
                                        <p:cTn id="611" dur="1000">
                                          <p:stCondLst>
                                            <p:cond delay="0"/>
                                          </p:stCondLst>
                                        </p:cTn>
                                        <p:tgtEl>
                                          <p:spTgt spid="231"/>
                                        </p:tgtEl>
                                        <p:attrNameLst>
                                          <p:attrName>style.visibility</p:attrName>
                                        </p:attrNameLst>
                                      </p:cBhvr>
                                      <p:to>
                                        <p:strVal val="visible"/>
                                      </p:to>
                                    </p:set>
                                  </p:childTnLst>
                                </p:cTn>
                              </p:par>
                            </p:childTnLst>
                          </p:cTn>
                        </p:par>
                        <p:par>
                          <p:cTn id="612" fill="hold">
                            <p:stCondLst>
                              <p:cond delay="191500"/>
                            </p:stCondLst>
                            <p:childTnLst>
                              <p:par>
                                <p:cTn id="613" presetID="11" presetClass="entr" presetSubtype="0" fill="hold" grpId="0" nodeType="afterEffect">
                                  <p:stCondLst>
                                    <p:cond delay="0"/>
                                  </p:stCondLst>
                                  <p:childTnLst>
                                    <p:set>
                                      <p:cBhvr>
                                        <p:cTn id="614" dur="1000">
                                          <p:stCondLst>
                                            <p:cond delay="0"/>
                                          </p:stCondLst>
                                        </p:cTn>
                                        <p:tgtEl>
                                          <p:spTgt spid="232"/>
                                        </p:tgtEl>
                                        <p:attrNameLst>
                                          <p:attrName>style.visibility</p:attrName>
                                        </p:attrNameLst>
                                      </p:cBhvr>
                                      <p:to>
                                        <p:strVal val="visible"/>
                                      </p:to>
                                    </p:set>
                                  </p:childTnLst>
                                </p:cTn>
                              </p:par>
                            </p:childTnLst>
                          </p:cTn>
                        </p:par>
                        <p:par>
                          <p:cTn id="615" fill="hold">
                            <p:stCondLst>
                              <p:cond delay="192500"/>
                            </p:stCondLst>
                            <p:childTnLst>
                              <p:par>
                                <p:cTn id="616" presetID="11" presetClass="entr" presetSubtype="0" fill="hold" grpId="0" nodeType="afterEffect">
                                  <p:stCondLst>
                                    <p:cond delay="0"/>
                                  </p:stCondLst>
                                  <p:childTnLst>
                                    <p:set>
                                      <p:cBhvr>
                                        <p:cTn id="617" dur="1000">
                                          <p:stCondLst>
                                            <p:cond delay="0"/>
                                          </p:stCondLst>
                                        </p:cTn>
                                        <p:tgtEl>
                                          <p:spTgt spid="233"/>
                                        </p:tgtEl>
                                        <p:attrNameLst>
                                          <p:attrName>style.visibility</p:attrName>
                                        </p:attrNameLst>
                                      </p:cBhvr>
                                      <p:to>
                                        <p:strVal val="visible"/>
                                      </p:to>
                                    </p:set>
                                  </p:childTnLst>
                                </p:cTn>
                              </p:par>
                            </p:childTnLst>
                          </p:cTn>
                        </p:par>
                        <p:par>
                          <p:cTn id="618" fill="hold">
                            <p:stCondLst>
                              <p:cond delay="193500"/>
                            </p:stCondLst>
                            <p:childTnLst>
                              <p:par>
                                <p:cTn id="619" presetID="11" presetClass="entr" presetSubtype="0" fill="hold" grpId="0" nodeType="afterEffect">
                                  <p:stCondLst>
                                    <p:cond delay="0"/>
                                  </p:stCondLst>
                                  <p:childTnLst>
                                    <p:set>
                                      <p:cBhvr>
                                        <p:cTn id="620" dur="1000">
                                          <p:stCondLst>
                                            <p:cond delay="0"/>
                                          </p:stCondLst>
                                        </p:cTn>
                                        <p:tgtEl>
                                          <p:spTgt spid="234"/>
                                        </p:tgtEl>
                                        <p:attrNameLst>
                                          <p:attrName>style.visibility</p:attrName>
                                        </p:attrNameLst>
                                      </p:cBhvr>
                                      <p:to>
                                        <p:strVal val="visible"/>
                                      </p:to>
                                    </p:set>
                                  </p:childTnLst>
                                </p:cTn>
                              </p:par>
                            </p:childTnLst>
                          </p:cTn>
                        </p:par>
                        <p:par>
                          <p:cTn id="621" fill="hold">
                            <p:stCondLst>
                              <p:cond delay="194500"/>
                            </p:stCondLst>
                            <p:childTnLst>
                              <p:par>
                                <p:cTn id="622" presetID="11" presetClass="entr" presetSubtype="0" fill="hold" grpId="0" nodeType="afterEffect">
                                  <p:stCondLst>
                                    <p:cond delay="0"/>
                                  </p:stCondLst>
                                  <p:childTnLst>
                                    <p:set>
                                      <p:cBhvr>
                                        <p:cTn id="623" dur="1000">
                                          <p:stCondLst>
                                            <p:cond delay="0"/>
                                          </p:stCondLst>
                                        </p:cTn>
                                        <p:tgtEl>
                                          <p:spTgt spid="235"/>
                                        </p:tgtEl>
                                        <p:attrNameLst>
                                          <p:attrName>style.visibility</p:attrName>
                                        </p:attrNameLst>
                                      </p:cBhvr>
                                      <p:to>
                                        <p:strVal val="visible"/>
                                      </p:to>
                                    </p:set>
                                  </p:childTnLst>
                                </p:cTn>
                              </p:par>
                            </p:childTnLst>
                          </p:cTn>
                        </p:par>
                        <p:par>
                          <p:cTn id="624" fill="hold">
                            <p:stCondLst>
                              <p:cond delay="195500"/>
                            </p:stCondLst>
                            <p:childTnLst>
                              <p:par>
                                <p:cTn id="625" presetID="11" presetClass="entr" presetSubtype="0" fill="hold" grpId="0" nodeType="afterEffect">
                                  <p:stCondLst>
                                    <p:cond delay="0"/>
                                  </p:stCondLst>
                                  <p:childTnLst>
                                    <p:set>
                                      <p:cBhvr>
                                        <p:cTn id="626" dur="1000">
                                          <p:stCondLst>
                                            <p:cond delay="0"/>
                                          </p:stCondLst>
                                        </p:cTn>
                                        <p:tgtEl>
                                          <p:spTgt spid="236"/>
                                        </p:tgtEl>
                                        <p:attrNameLst>
                                          <p:attrName>style.visibility</p:attrName>
                                        </p:attrNameLst>
                                      </p:cBhvr>
                                      <p:to>
                                        <p:strVal val="visible"/>
                                      </p:to>
                                    </p:set>
                                  </p:childTnLst>
                                </p:cTn>
                              </p:par>
                            </p:childTnLst>
                          </p:cTn>
                        </p:par>
                        <p:par>
                          <p:cTn id="627" fill="hold">
                            <p:stCondLst>
                              <p:cond delay="196500"/>
                            </p:stCondLst>
                            <p:childTnLst>
                              <p:par>
                                <p:cTn id="628" presetID="11" presetClass="entr" presetSubtype="0" fill="hold" grpId="0" nodeType="afterEffect">
                                  <p:stCondLst>
                                    <p:cond delay="0"/>
                                  </p:stCondLst>
                                  <p:childTnLst>
                                    <p:set>
                                      <p:cBhvr>
                                        <p:cTn id="629" dur="1000">
                                          <p:stCondLst>
                                            <p:cond delay="0"/>
                                          </p:stCondLst>
                                        </p:cTn>
                                        <p:tgtEl>
                                          <p:spTgt spid="237"/>
                                        </p:tgtEl>
                                        <p:attrNameLst>
                                          <p:attrName>style.visibility</p:attrName>
                                        </p:attrNameLst>
                                      </p:cBhvr>
                                      <p:to>
                                        <p:strVal val="visible"/>
                                      </p:to>
                                    </p:set>
                                  </p:childTnLst>
                                </p:cTn>
                              </p:par>
                            </p:childTnLst>
                          </p:cTn>
                        </p:par>
                        <p:par>
                          <p:cTn id="630" fill="hold">
                            <p:stCondLst>
                              <p:cond delay="197500"/>
                            </p:stCondLst>
                            <p:childTnLst>
                              <p:par>
                                <p:cTn id="631" presetID="11" presetClass="entr" presetSubtype="0" fill="hold" grpId="0" nodeType="afterEffect">
                                  <p:stCondLst>
                                    <p:cond delay="0"/>
                                  </p:stCondLst>
                                  <p:childTnLst>
                                    <p:set>
                                      <p:cBhvr>
                                        <p:cTn id="632" dur="1000">
                                          <p:stCondLst>
                                            <p:cond delay="0"/>
                                          </p:stCondLst>
                                        </p:cTn>
                                        <p:tgtEl>
                                          <p:spTgt spid="238"/>
                                        </p:tgtEl>
                                        <p:attrNameLst>
                                          <p:attrName>style.visibility</p:attrName>
                                        </p:attrNameLst>
                                      </p:cBhvr>
                                      <p:to>
                                        <p:strVal val="visible"/>
                                      </p:to>
                                    </p:set>
                                  </p:childTnLst>
                                </p:cTn>
                              </p:par>
                            </p:childTnLst>
                          </p:cTn>
                        </p:par>
                        <p:par>
                          <p:cTn id="633" fill="hold">
                            <p:stCondLst>
                              <p:cond delay="198500"/>
                            </p:stCondLst>
                            <p:childTnLst>
                              <p:par>
                                <p:cTn id="634" presetID="11" presetClass="entr" presetSubtype="0" fill="hold" grpId="0" nodeType="afterEffect">
                                  <p:stCondLst>
                                    <p:cond delay="0"/>
                                  </p:stCondLst>
                                  <p:childTnLst>
                                    <p:set>
                                      <p:cBhvr>
                                        <p:cTn id="635" dur="1000">
                                          <p:stCondLst>
                                            <p:cond delay="0"/>
                                          </p:stCondLst>
                                        </p:cTn>
                                        <p:tgtEl>
                                          <p:spTgt spid="239"/>
                                        </p:tgtEl>
                                        <p:attrNameLst>
                                          <p:attrName>style.visibility</p:attrName>
                                        </p:attrNameLst>
                                      </p:cBhvr>
                                      <p:to>
                                        <p:strVal val="visible"/>
                                      </p:to>
                                    </p:set>
                                  </p:childTnLst>
                                </p:cTn>
                              </p:par>
                            </p:childTnLst>
                          </p:cTn>
                        </p:par>
                        <p:par>
                          <p:cTn id="636" fill="hold">
                            <p:stCondLst>
                              <p:cond delay="199500"/>
                            </p:stCondLst>
                            <p:childTnLst>
                              <p:par>
                                <p:cTn id="637" presetID="11" presetClass="entr" presetSubtype="0" fill="hold" grpId="0" nodeType="afterEffect">
                                  <p:stCondLst>
                                    <p:cond delay="0"/>
                                  </p:stCondLst>
                                  <p:childTnLst>
                                    <p:set>
                                      <p:cBhvr>
                                        <p:cTn id="638" dur="1000">
                                          <p:stCondLst>
                                            <p:cond delay="0"/>
                                          </p:stCondLst>
                                        </p:cTn>
                                        <p:tgtEl>
                                          <p:spTgt spid="240"/>
                                        </p:tgtEl>
                                        <p:attrNameLst>
                                          <p:attrName>style.visibility</p:attrName>
                                        </p:attrNameLst>
                                      </p:cBhvr>
                                      <p:to>
                                        <p:strVal val="visible"/>
                                      </p:to>
                                    </p:set>
                                  </p:childTnLst>
                                </p:cTn>
                              </p:par>
                            </p:childTnLst>
                          </p:cTn>
                        </p:par>
                        <p:par>
                          <p:cTn id="639" fill="hold">
                            <p:stCondLst>
                              <p:cond delay="200500"/>
                            </p:stCondLst>
                            <p:childTnLst>
                              <p:par>
                                <p:cTn id="640" presetID="11" presetClass="entr" presetSubtype="0" fill="hold" grpId="0" nodeType="afterEffect">
                                  <p:stCondLst>
                                    <p:cond delay="0"/>
                                  </p:stCondLst>
                                  <p:childTnLst>
                                    <p:set>
                                      <p:cBhvr>
                                        <p:cTn id="641" dur="1000">
                                          <p:stCondLst>
                                            <p:cond delay="0"/>
                                          </p:stCondLst>
                                        </p:cTn>
                                        <p:tgtEl>
                                          <p:spTgt spid="241"/>
                                        </p:tgtEl>
                                        <p:attrNameLst>
                                          <p:attrName>style.visibility</p:attrName>
                                        </p:attrNameLst>
                                      </p:cBhvr>
                                      <p:to>
                                        <p:strVal val="visible"/>
                                      </p:to>
                                    </p:set>
                                  </p:childTnLst>
                                </p:cTn>
                              </p:par>
                            </p:childTnLst>
                          </p:cTn>
                        </p:par>
                        <p:par>
                          <p:cTn id="642" fill="hold">
                            <p:stCondLst>
                              <p:cond delay="201500"/>
                            </p:stCondLst>
                            <p:childTnLst>
                              <p:par>
                                <p:cTn id="643" presetID="11" presetClass="entr" presetSubtype="0" fill="hold" grpId="0" nodeType="afterEffect">
                                  <p:stCondLst>
                                    <p:cond delay="0"/>
                                  </p:stCondLst>
                                  <p:childTnLst>
                                    <p:set>
                                      <p:cBhvr>
                                        <p:cTn id="644" dur="1000">
                                          <p:stCondLst>
                                            <p:cond delay="0"/>
                                          </p:stCondLst>
                                        </p:cTn>
                                        <p:tgtEl>
                                          <p:spTgt spid="242"/>
                                        </p:tgtEl>
                                        <p:attrNameLst>
                                          <p:attrName>style.visibility</p:attrName>
                                        </p:attrNameLst>
                                      </p:cBhvr>
                                      <p:to>
                                        <p:strVal val="visible"/>
                                      </p:to>
                                    </p:set>
                                  </p:childTnLst>
                                </p:cTn>
                              </p:par>
                            </p:childTnLst>
                          </p:cTn>
                        </p:par>
                        <p:par>
                          <p:cTn id="645" fill="hold">
                            <p:stCondLst>
                              <p:cond delay="202500"/>
                            </p:stCondLst>
                            <p:childTnLst>
                              <p:par>
                                <p:cTn id="646" presetID="11" presetClass="entr" presetSubtype="0" fill="hold" grpId="0" nodeType="afterEffect">
                                  <p:stCondLst>
                                    <p:cond delay="0"/>
                                  </p:stCondLst>
                                  <p:childTnLst>
                                    <p:set>
                                      <p:cBhvr>
                                        <p:cTn id="647" dur="1000">
                                          <p:stCondLst>
                                            <p:cond delay="0"/>
                                          </p:stCondLst>
                                        </p:cTn>
                                        <p:tgtEl>
                                          <p:spTgt spid="243"/>
                                        </p:tgtEl>
                                        <p:attrNameLst>
                                          <p:attrName>style.visibility</p:attrName>
                                        </p:attrNameLst>
                                      </p:cBhvr>
                                      <p:to>
                                        <p:strVal val="visible"/>
                                      </p:to>
                                    </p:set>
                                  </p:childTnLst>
                                </p:cTn>
                              </p:par>
                            </p:childTnLst>
                          </p:cTn>
                        </p:par>
                        <p:par>
                          <p:cTn id="648" fill="hold">
                            <p:stCondLst>
                              <p:cond delay="203500"/>
                            </p:stCondLst>
                            <p:childTnLst>
                              <p:par>
                                <p:cTn id="649" presetID="11" presetClass="entr" presetSubtype="0" fill="hold" grpId="0" nodeType="afterEffect">
                                  <p:stCondLst>
                                    <p:cond delay="0"/>
                                  </p:stCondLst>
                                  <p:childTnLst>
                                    <p:set>
                                      <p:cBhvr>
                                        <p:cTn id="650" dur="1000">
                                          <p:stCondLst>
                                            <p:cond delay="0"/>
                                          </p:stCondLst>
                                        </p:cTn>
                                        <p:tgtEl>
                                          <p:spTgt spid="244"/>
                                        </p:tgtEl>
                                        <p:attrNameLst>
                                          <p:attrName>style.visibility</p:attrName>
                                        </p:attrNameLst>
                                      </p:cBhvr>
                                      <p:to>
                                        <p:strVal val="visible"/>
                                      </p:to>
                                    </p:set>
                                  </p:childTnLst>
                                </p:cTn>
                              </p:par>
                            </p:childTnLst>
                          </p:cTn>
                        </p:par>
                        <p:par>
                          <p:cTn id="651" fill="hold">
                            <p:stCondLst>
                              <p:cond delay="204500"/>
                            </p:stCondLst>
                            <p:childTnLst>
                              <p:par>
                                <p:cTn id="652" presetID="11" presetClass="entr" presetSubtype="0" fill="hold" grpId="0" nodeType="afterEffect">
                                  <p:stCondLst>
                                    <p:cond delay="0"/>
                                  </p:stCondLst>
                                  <p:childTnLst>
                                    <p:set>
                                      <p:cBhvr>
                                        <p:cTn id="653" dur="1000">
                                          <p:stCondLst>
                                            <p:cond delay="0"/>
                                          </p:stCondLst>
                                        </p:cTn>
                                        <p:tgtEl>
                                          <p:spTgt spid="245"/>
                                        </p:tgtEl>
                                        <p:attrNameLst>
                                          <p:attrName>style.visibility</p:attrName>
                                        </p:attrNameLst>
                                      </p:cBhvr>
                                      <p:to>
                                        <p:strVal val="visible"/>
                                      </p:to>
                                    </p:set>
                                  </p:childTnLst>
                                </p:cTn>
                              </p:par>
                            </p:childTnLst>
                          </p:cTn>
                        </p:par>
                        <p:par>
                          <p:cTn id="654" fill="hold">
                            <p:stCondLst>
                              <p:cond delay="205500"/>
                            </p:stCondLst>
                            <p:childTnLst>
                              <p:par>
                                <p:cTn id="655" presetID="11" presetClass="entr" presetSubtype="0" fill="hold" grpId="0" nodeType="afterEffect">
                                  <p:stCondLst>
                                    <p:cond delay="0"/>
                                  </p:stCondLst>
                                  <p:childTnLst>
                                    <p:set>
                                      <p:cBhvr>
                                        <p:cTn id="656" dur="1000">
                                          <p:stCondLst>
                                            <p:cond delay="0"/>
                                          </p:stCondLst>
                                        </p:cTn>
                                        <p:tgtEl>
                                          <p:spTgt spid="246"/>
                                        </p:tgtEl>
                                        <p:attrNameLst>
                                          <p:attrName>style.visibility</p:attrName>
                                        </p:attrNameLst>
                                      </p:cBhvr>
                                      <p:to>
                                        <p:strVal val="visible"/>
                                      </p:to>
                                    </p:set>
                                  </p:childTnLst>
                                </p:cTn>
                              </p:par>
                            </p:childTnLst>
                          </p:cTn>
                        </p:par>
                        <p:par>
                          <p:cTn id="657" fill="hold">
                            <p:stCondLst>
                              <p:cond delay="206500"/>
                            </p:stCondLst>
                            <p:childTnLst>
                              <p:par>
                                <p:cTn id="658" presetID="11" presetClass="entr" presetSubtype="0" fill="hold" grpId="0" nodeType="afterEffect">
                                  <p:stCondLst>
                                    <p:cond delay="0"/>
                                  </p:stCondLst>
                                  <p:childTnLst>
                                    <p:set>
                                      <p:cBhvr>
                                        <p:cTn id="659" dur="1000">
                                          <p:stCondLst>
                                            <p:cond delay="0"/>
                                          </p:stCondLst>
                                        </p:cTn>
                                        <p:tgtEl>
                                          <p:spTgt spid="247"/>
                                        </p:tgtEl>
                                        <p:attrNameLst>
                                          <p:attrName>style.visibility</p:attrName>
                                        </p:attrNameLst>
                                      </p:cBhvr>
                                      <p:to>
                                        <p:strVal val="visible"/>
                                      </p:to>
                                    </p:set>
                                  </p:childTnLst>
                                </p:cTn>
                              </p:par>
                            </p:childTnLst>
                          </p:cTn>
                        </p:par>
                        <p:par>
                          <p:cTn id="660" fill="hold">
                            <p:stCondLst>
                              <p:cond delay="207500"/>
                            </p:stCondLst>
                            <p:childTnLst>
                              <p:par>
                                <p:cTn id="661" presetID="11" presetClass="entr" presetSubtype="0" fill="hold" grpId="0" nodeType="afterEffect">
                                  <p:stCondLst>
                                    <p:cond delay="0"/>
                                  </p:stCondLst>
                                  <p:childTnLst>
                                    <p:set>
                                      <p:cBhvr>
                                        <p:cTn id="662" dur="1000">
                                          <p:stCondLst>
                                            <p:cond delay="0"/>
                                          </p:stCondLst>
                                        </p:cTn>
                                        <p:tgtEl>
                                          <p:spTgt spid="248"/>
                                        </p:tgtEl>
                                        <p:attrNameLst>
                                          <p:attrName>style.visibility</p:attrName>
                                        </p:attrNameLst>
                                      </p:cBhvr>
                                      <p:to>
                                        <p:strVal val="visible"/>
                                      </p:to>
                                    </p:set>
                                  </p:childTnLst>
                                </p:cTn>
                              </p:par>
                            </p:childTnLst>
                          </p:cTn>
                        </p:par>
                        <p:par>
                          <p:cTn id="663" fill="hold">
                            <p:stCondLst>
                              <p:cond delay="208500"/>
                            </p:stCondLst>
                            <p:childTnLst>
                              <p:par>
                                <p:cTn id="664" presetID="11" presetClass="entr" presetSubtype="0" fill="hold" grpId="0" nodeType="afterEffect">
                                  <p:stCondLst>
                                    <p:cond delay="0"/>
                                  </p:stCondLst>
                                  <p:childTnLst>
                                    <p:set>
                                      <p:cBhvr>
                                        <p:cTn id="665" dur="1000">
                                          <p:stCondLst>
                                            <p:cond delay="0"/>
                                          </p:stCondLst>
                                        </p:cTn>
                                        <p:tgtEl>
                                          <p:spTgt spid="249"/>
                                        </p:tgtEl>
                                        <p:attrNameLst>
                                          <p:attrName>style.visibility</p:attrName>
                                        </p:attrNameLst>
                                      </p:cBhvr>
                                      <p:to>
                                        <p:strVal val="visible"/>
                                      </p:to>
                                    </p:set>
                                  </p:childTnLst>
                                </p:cTn>
                              </p:par>
                            </p:childTnLst>
                          </p:cTn>
                        </p:par>
                        <p:par>
                          <p:cTn id="666" fill="hold">
                            <p:stCondLst>
                              <p:cond delay="209500"/>
                            </p:stCondLst>
                            <p:childTnLst>
                              <p:par>
                                <p:cTn id="667" presetID="11" presetClass="entr" presetSubtype="0" fill="hold" grpId="0" nodeType="afterEffect">
                                  <p:stCondLst>
                                    <p:cond delay="0"/>
                                  </p:stCondLst>
                                  <p:childTnLst>
                                    <p:set>
                                      <p:cBhvr>
                                        <p:cTn id="668" dur="1000">
                                          <p:stCondLst>
                                            <p:cond delay="0"/>
                                          </p:stCondLst>
                                        </p:cTn>
                                        <p:tgtEl>
                                          <p:spTgt spid="250"/>
                                        </p:tgtEl>
                                        <p:attrNameLst>
                                          <p:attrName>style.visibility</p:attrName>
                                        </p:attrNameLst>
                                      </p:cBhvr>
                                      <p:to>
                                        <p:strVal val="visible"/>
                                      </p:to>
                                    </p:set>
                                  </p:childTnLst>
                                </p:cTn>
                              </p:par>
                            </p:childTnLst>
                          </p:cTn>
                        </p:par>
                        <p:par>
                          <p:cTn id="669" fill="hold">
                            <p:stCondLst>
                              <p:cond delay="210500"/>
                            </p:stCondLst>
                            <p:childTnLst>
                              <p:par>
                                <p:cTn id="670" presetID="11" presetClass="entr" presetSubtype="0" fill="hold" grpId="0" nodeType="afterEffect">
                                  <p:stCondLst>
                                    <p:cond delay="0"/>
                                  </p:stCondLst>
                                  <p:childTnLst>
                                    <p:set>
                                      <p:cBhvr>
                                        <p:cTn id="671" dur="1000">
                                          <p:stCondLst>
                                            <p:cond delay="0"/>
                                          </p:stCondLst>
                                        </p:cTn>
                                        <p:tgtEl>
                                          <p:spTgt spid="251"/>
                                        </p:tgtEl>
                                        <p:attrNameLst>
                                          <p:attrName>style.visibility</p:attrName>
                                        </p:attrNameLst>
                                      </p:cBhvr>
                                      <p:to>
                                        <p:strVal val="visible"/>
                                      </p:to>
                                    </p:set>
                                  </p:childTnLst>
                                </p:cTn>
                              </p:par>
                            </p:childTnLst>
                          </p:cTn>
                        </p:par>
                        <p:par>
                          <p:cTn id="672" fill="hold">
                            <p:stCondLst>
                              <p:cond delay="211500"/>
                            </p:stCondLst>
                            <p:childTnLst>
                              <p:par>
                                <p:cTn id="673" presetID="11" presetClass="entr" presetSubtype="0" fill="hold" grpId="0" nodeType="afterEffect">
                                  <p:stCondLst>
                                    <p:cond delay="0"/>
                                  </p:stCondLst>
                                  <p:childTnLst>
                                    <p:set>
                                      <p:cBhvr>
                                        <p:cTn id="674" dur="1000">
                                          <p:stCondLst>
                                            <p:cond delay="0"/>
                                          </p:stCondLst>
                                        </p:cTn>
                                        <p:tgtEl>
                                          <p:spTgt spid="252"/>
                                        </p:tgtEl>
                                        <p:attrNameLst>
                                          <p:attrName>style.visibility</p:attrName>
                                        </p:attrNameLst>
                                      </p:cBhvr>
                                      <p:to>
                                        <p:strVal val="visible"/>
                                      </p:to>
                                    </p:set>
                                  </p:childTnLst>
                                </p:cTn>
                              </p:par>
                            </p:childTnLst>
                          </p:cTn>
                        </p:par>
                        <p:par>
                          <p:cTn id="675" fill="hold">
                            <p:stCondLst>
                              <p:cond delay="212500"/>
                            </p:stCondLst>
                            <p:childTnLst>
                              <p:par>
                                <p:cTn id="676" presetID="11" presetClass="entr" presetSubtype="0" fill="hold" grpId="0" nodeType="afterEffect">
                                  <p:stCondLst>
                                    <p:cond delay="0"/>
                                  </p:stCondLst>
                                  <p:childTnLst>
                                    <p:set>
                                      <p:cBhvr>
                                        <p:cTn id="677" dur="1000">
                                          <p:stCondLst>
                                            <p:cond delay="0"/>
                                          </p:stCondLst>
                                        </p:cTn>
                                        <p:tgtEl>
                                          <p:spTgt spid="253"/>
                                        </p:tgtEl>
                                        <p:attrNameLst>
                                          <p:attrName>style.visibility</p:attrName>
                                        </p:attrNameLst>
                                      </p:cBhvr>
                                      <p:to>
                                        <p:strVal val="visible"/>
                                      </p:to>
                                    </p:set>
                                  </p:childTnLst>
                                </p:cTn>
                              </p:par>
                            </p:childTnLst>
                          </p:cTn>
                        </p:par>
                        <p:par>
                          <p:cTn id="678" fill="hold">
                            <p:stCondLst>
                              <p:cond delay="213500"/>
                            </p:stCondLst>
                            <p:childTnLst>
                              <p:par>
                                <p:cTn id="679" presetID="11" presetClass="entr" presetSubtype="0" fill="hold" grpId="0" nodeType="afterEffect">
                                  <p:stCondLst>
                                    <p:cond delay="0"/>
                                  </p:stCondLst>
                                  <p:childTnLst>
                                    <p:set>
                                      <p:cBhvr>
                                        <p:cTn id="680" dur="1000">
                                          <p:stCondLst>
                                            <p:cond delay="0"/>
                                          </p:stCondLst>
                                        </p:cTn>
                                        <p:tgtEl>
                                          <p:spTgt spid="254"/>
                                        </p:tgtEl>
                                        <p:attrNameLst>
                                          <p:attrName>style.visibility</p:attrName>
                                        </p:attrNameLst>
                                      </p:cBhvr>
                                      <p:to>
                                        <p:strVal val="visible"/>
                                      </p:to>
                                    </p:set>
                                  </p:childTnLst>
                                </p:cTn>
                              </p:par>
                            </p:childTnLst>
                          </p:cTn>
                        </p:par>
                        <p:par>
                          <p:cTn id="681" fill="hold">
                            <p:stCondLst>
                              <p:cond delay="214500"/>
                            </p:stCondLst>
                            <p:childTnLst>
                              <p:par>
                                <p:cTn id="682" presetID="11" presetClass="entr" presetSubtype="0" fill="hold" grpId="0" nodeType="afterEffect">
                                  <p:stCondLst>
                                    <p:cond delay="0"/>
                                  </p:stCondLst>
                                  <p:childTnLst>
                                    <p:set>
                                      <p:cBhvr>
                                        <p:cTn id="683" dur="1000">
                                          <p:stCondLst>
                                            <p:cond delay="0"/>
                                          </p:stCondLst>
                                        </p:cTn>
                                        <p:tgtEl>
                                          <p:spTgt spid="255"/>
                                        </p:tgtEl>
                                        <p:attrNameLst>
                                          <p:attrName>style.visibility</p:attrName>
                                        </p:attrNameLst>
                                      </p:cBhvr>
                                      <p:to>
                                        <p:strVal val="visible"/>
                                      </p:to>
                                    </p:set>
                                  </p:childTnLst>
                                </p:cTn>
                              </p:par>
                            </p:childTnLst>
                          </p:cTn>
                        </p:par>
                        <p:par>
                          <p:cTn id="684" fill="hold">
                            <p:stCondLst>
                              <p:cond delay="215500"/>
                            </p:stCondLst>
                            <p:childTnLst>
                              <p:par>
                                <p:cTn id="685" presetID="11" presetClass="entr" presetSubtype="0" fill="hold" grpId="0" nodeType="afterEffect">
                                  <p:stCondLst>
                                    <p:cond delay="0"/>
                                  </p:stCondLst>
                                  <p:childTnLst>
                                    <p:set>
                                      <p:cBhvr>
                                        <p:cTn id="686" dur="1000">
                                          <p:stCondLst>
                                            <p:cond delay="0"/>
                                          </p:stCondLst>
                                        </p:cTn>
                                        <p:tgtEl>
                                          <p:spTgt spid="256"/>
                                        </p:tgtEl>
                                        <p:attrNameLst>
                                          <p:attrName>style.visibility</p:attrName>
                                        </p:attrNameLst>
                                      </p:cBhvr>
                                      <p:to>
                                        <p:strVal val="visible"/>
                                      </p:to>
                                    </p:set>
                                  </p:childTnLst>
                                </p:cTn>
                              </p:par>
                            </p:childTnLst>
                          </p:cTn>
                        </p:par>
                        <p:par>
                          <p:cTn id="687" fill="hold">
                            <p:stCondLst>
                              <p:cond delay="216500"/>
                            </p:stCondLst>
                            <p:childTnLst>
                              <p:par>
                                <p:cTn id="688" presetID="11" presetClass="entr" presetSubtype="0" fill="hold" grpId="0" nodeType="afterEffect">
                                  <p:stCondLst>
                                    <p:cond delay="0"/>
                                  </p:stCondLst>
                                  <p:childTnLst>
                                    <p:set>
                                      <p:cBhvr>
                                        <p:cTn id="689" dur="1000">
                                          <p:stCondLst>
                                            <p:cond delay="0"/>
                                          </p:stCondLst>
                                        </p:cTn>
                                        <p:tgtEl>
                                          <p:spTgt spid="257"/>
                                        </p:tgtEl>
                                        <p:attrNameLst>
                                          <p:attrName>style.visibility</p:attrName>
                                        </p:attrNameLst>
                                      </p:cBhvr>
                                      <p:to>
                                        <p:strVal val="visible"/>
                                      </p:to>
                                    </p:set>
                                  </p:childTnLst>
                                </p:cTn>
                              </p:par>
                            </p:childTnLst>
                          </p:cTn>
                        </p:par>
                        <p:par>
                          <p:cTn id="690" fill="hold">
                            <p:stCondLst>
                              <p:cond delay="217500"/>
                            </p:stCondLst>
                            <p:childTnLst>
                              <p:par>
                                <p:cTn id="691" presetID="11" presetClass="entr" presetSubtype="0" fill="hold" grpId="0" nodeType="afterEffect">
                                  <p:stCondLst>
                                    <p:cond delay="0"/>
                                  </p:stCondLst>
                                  <p:childTnLst>
                                    <p:set>
                                      <p:cBhvr>
                                        <p:cTn id="692" dur="1000">
                                          <p:stCondLst>
                                            <p:cond delay="0"/>
                                          </p:stCondLst>
                                        </p:cTn>
                                        <p:tgtEl>
                                          <p:spTgt spid="258"/>
                                        </p:tgtEl>
                                        <p:attrNameLst>
                                          <p:attrName>style.visibility</p:attrName>
                                        </p:attrNameLst>
                                      </p:cBhvr>
                                      <p:to>
                                        <p:strVal val="visible"/>
                                      </p:to>
                                    </p:set>
                                  </p:childTnLst>
                                </p:cTn>
                              </p:par>
                            </p:childTnLst>
                          </p:cTn>
                        </p:par>
                        <p:par>
                          <p:cTn id="693" fill="hold">
                            <p:stCondLst>
                              <p:cond delay="218500"/>
                            </p:stCondLst>
                            <p:childTnLst>
                              <p:par>
                                <p:cTn id="694" presetID="11" presetClass="entr" presetSubtype="0" fill="hold" grpId="0" nodeType="afterEffect">
                                  <p:stCondLst>
                                    <p:cond delay="0"/>
                                  </p:stCondLst>
                                  <p:childTnLst>
                                    <p:set>
                                      <p:cBhvr>
                                        <p:cTn id="695" dur="1000">
                                          <p:stCondLst>
                                            <p:cond delay="0"/>
                                          </p:stCondLst>
                                        </p:cTn>
                                        <p:tgtEl>
                                          <p:spTgt spid="259"/>
                                        </p:tgtEl>
                                        <p:attrNameLst>
                                          <p:attrName>style.visibility</p:attrName>
                                        </p:attrNameLst>
                                      </p:cBhvr>
                                      <p:to>
                                        <p:strVal val="visible"/>
                                      </p:to>
                                    </p:set>
                                  </p:childTnLst>
                                </p:cTn>
                              </p:par>
                            </p:childTnLst>
                          </p:cTn>
                        </p:par>
                        <p:par>
                          <p:cTn id="696" fill="hold">
                            <p:stCondLst>
                              <p:cond delay="219500"/>
                            </p:stCondLst>
                            <p:childTnLst>
                              <p:par>
                                <p:cTn id="697" presetID="11" presetClass="entr" presetSubtype="0" fill="hold" grpId="0" nodeType="afterEffect">
                                  <p:stCondLst>
                                    <p:cond delay="0"/>
                                  </p:stCondLst>
                                  <p:childTnLst>
                                    <p:set>
                                      <p:cBhvr>
                                        <p:cTn id="698" dur="1000">
                                          <p:stCondLst>
                                            <p:cond delay="0"/>
                                          </p:stCondLst>
                                        </p:cTn>
                                        <p:tgtEl>
                                          <p:spTgt spid="260"/>
                                        </p:tgtEl>
                                        <p:attrNameLst>
                                          <p:attrName>style.visibility</p:attrName>
                                        </p:attrNameLst>
                                      </p:cBhvr>
                                      <p:to>
                                        <p:strVal val="visible"/>
                                      </p:to>
                                    </p:set>
                                  </p:childTnLst>
                                </p:cTn>
                              </p:par>
                            </p:childTnLst>
                          </p:cTn>
                        </p:par>
                        <p:par>
                          <p:cTn id="699" fill="hold">
                            <p:stCondLst>
                              <p:cond delay="220500"/>
                            </p:stCondLst>
                            <p:childTnLst>
                              <p:par>
                                <p:cTn id="700" presetID="11" presetClass="entr" presetSubtype="0" fill="hold" grpId="0" nodeType="afterEffect">
                                  <p:stCondLst>
                                    <p:cond delay="0"/>
                                  </p:stCondLst>
                                  <p:childTnLst>
                                    <p:set>
                                      <p:cBhvr>
                                        <p:cTn id="701" dur="1000">
                                          <p:stCondLst>
                                            <p:cond delay="0"/>
                                          </p:stCondLst>
                                        </p:cTn>
                                        <p:tgtEl>
                                          <p:spTgt spid="261"/>
                                        </p:tgtEl>
                                        <p:attrNameLst>
                                          <p:attrName>style.visibility</p:attrName>
                                        </p:attrNameLst>
                                      </p:cBhvr>
                                      <p:to>
                                        <p:strVal val="visible"/>
                                      </p:to>
                                    </p:set>
                                  </p:childTnLst>
                                </p:cTn>
                              </p:par>
                            </p:childTnLst>
                          </p:cTn>
                        </p:par>
                        <p:par>
                          <p:cTn id="702" fill="hold">
                            <p:stCondLst>
                              <p:cond delay="221500"/>
                            </p:stCondLst>
                            <p:childTnLst>
                              <p:par>
                                <p:cTn id="703" presetID="11" presetClass="entr" presetSubtype="0" fill="hold" grpId="0" nodeType="afterEffect">
                                  <p:stCondLst>
                                    <p:cond delay="0"/>
                                  </p:stCondLst>
                                  <p:childTnLst>
                                    <p:set>
                                      <p:cBhvr>
                                        <p:cTn id="704" dur="1000">
                                          <p:stCondLst>
                                            <p:cond delay="0"/>
                                          </p:stCondLst>
                                        </p:cTn>
                                        <p:tgtEl>
                                          <p:spTgt spid="262"/>
                                        </p:tgtEl>
                                        <p:attrNameLst>
                                          <p:attrName>style.visibility</p:attrName>
                                        </p:attrNameLst>
                                      </p:cBhvr>
                                      <p:to>
                                        <p:strVal val="visible"/>
                                      </p:to>
                                    </p:set>
                                  </p:childTnLst>
                                </p:cTn>
                              </p:par>
                            </p:childTnLst>
                          </p:cTn>
                        </p:par>
                        <p:par>
                          <p:cTn id="705" fill="hold">
                            <p:stCondLst>
                              <p:cond delay="222500"/>
                            </p:stCondLst>
                            <p:childTnLst>
                              <p:par>
                                <p:cTn id="706" presetID="11" presetClass="entr" presetSubtype="0" fill="hold" grpId="0" nodeType="afterEffect">
                                  <p:stCondLst>
                                    <p:cond delay="0"/>
                                  </p:stCondLst>
                                  <p:childTnLst>
                                    <p:set>
                                      <p:cBhvr>
                                        <p:cTn id="707" dur="1000">
                                          <p:stCondLst>
                                            <p:cond delay="0"/>
                                          </p:stCondLst>
                                        </p:cTn>
                                        <p:tgtEl>
                                          <p:spTgt spid="263"/>
                                        </p:tgtEl>
                                        <p:attrNameLst>
                                          <p:attrName>style.visibility</p:attrName>
                                        </p:attrNameLst>
                                      </p:cBhvr>
                                      <p:to>
                                        <p:strVal val="visible"/>
                                      </p:to>
                                    </p:set>
                                  </p:childTnLst>
                                </p:cTn>
                              </p:par>
                            </p:childTnLst>
                          </p:cTn>
                        </p:par>
                        <p:par>
                          <p:cTn id="708" fill="hold">
                            <p:stCondLst>
                              <p:cond delay="223500"/>
                            </p:stCondLst>
                            <p:childTnLst>
                              <p:par>
                                <p:cTn id="709" presetID="11" presetClass="entr" presetSubtype="0" fill="hold" grpId="0" nodeType="afterEffect">
                                  <p:stCondLst>
                                    <p:cond delay="0"/>
                                  </p:stCondLst>
                                  <p:childTnLst>
                                    <p:set>
                                      <p:cBhvr>
                                        <p:cTn id="710" dur="1000">
                                          <p:stCondLst>
                                            <p:cond delay="0"/>
                                          </p:stCondLst>
                                        </p:cTn>
                                        <p:tgtEl>
                                          <p:spTgt spid="264"/>
                                        </p:tgtEl>
                                        <p:attrNameLst>
                                          <p:attrName>style.visibility</p:attrName>
                                        </p:attrNameLst>
                                      </p:cBhvr>
                                      <p:to>
                                        <p:strVal val="visible"/>
                                      </p:to>
                                    </p:set>
                                  </p:childTnLst>
                                </p:cTn>
                              </p:par>
                            </p:childTnLst>
                          </p:cTn>
                        </p:par>
                        <p:par>
                          <p:cTn id="711" fill="hold">
                            <p:stCondLst>
                              <p:cond delay="224500"/>
                            </p:stCondLst>
                            <p:childTnLst>
                              <p:par>
                                <p:cTn id="712" presetID="11" presetClass="entr" presetSubtype="0" fill="hold" grpId="0" nodeType="afterEffect">
                                  <p:stCondLst>
                                    <p:cond delay="0"/>
                                  </p:stCondLst>
                                  <p:childTnLst>
                                    <p:set>
                                      <p:cBhvr>
                                        <p:cTn id="713" dur="1000">
                                          <p:stCondLst>
                                            <p:cond delay="0"/>
                                          </p:stCondLst>
                                        </p:cTn>
                                        <p:tgtEl>
                                          <p:spTgt spid="265"/>
                                        </p:tgtEl>
                                        <p:attrNameLst>
                                          <p:attrName>style.visibility</p:attrName>
                                        </p:attrNameLst>
                                      </p:cBhvr>
                                      <p:to>
                                        <p:strVal val="visible"/>
                                      </p:to>
                                    </p:set>
                                  </p:childTnLst>
                                </p:cTn>
                              </p:par>
                            </p:childTnLst>
                          </p:cTn>
                        </p:par>
                        <p:par>
                          <p:cTn id="714" fill="hold">
                            <p:stCondLst>
                              <p:cond delay="225500"/>
                            </p:stCondLst>
                            <p:childTnLst>
                              <p:par>
                                <p:cTn id="715" presetID="11" presetClass="entr" presetSubtype="0" fill="hold" grpId="0" nodeType="afterEffect">
                                  <p:stCondLst>
                                    <p:cond delay="0"/>
                                  </p:stCondLst>
                                  <p:childTnLst>
                                    <p:set>
                                      <p:cBhvr>
                                        <p:cTn id="716" dur="1000">
                                          <p:stCondLst>
                                            <p:cond delay="0"/>
                                          </p:stCondLst>
                                        </p:cTn>
                                        <p:tgtEl>
                                          <p:spTgt spid="266"/>
                                        </p:tgtEl>
                                        <p:attrNameLst>
                                          <p:attrName>style.visibility</p:attrName>
                                        </p:attrNameLst>
                                      </p:cBhvr>
                                      <p:to>
                                        <p:strVal val="visible"/>
                                      </p:to>
                                    </p:set>
                                  </p:childTnLst>
                                </p:cTn>
                              </p:par>
                            </p:childTnLst>
                          </p:cTn>
                        </p:par>
                        <p:par>
                          <p:cTn id="717" fill="hold">
                            <p:stCondLst>
                              <p:cond delay="226500"/>
                            </p:stCondLst>
                            <p:childTnLst>
                              <p:par>
                                <p:cTn id="718" presetID="11" presetClass="entr" presetSubtype="0" fill="hold" grpId="0" nodeType="afterEffect">
                                  <p:stCondLst>
                                    <p:cond delay="0"/>
                                  </p:stCondLst>
                                  <p:childTnLst>
                                    <p:set>
                                      <p:cBhvr>
                                        <p:cTn id="719" dur="1000">
                                          <p:stCondLst>
                                            <p:cond delay="0"/>
                                          </p:stCondLst>
                                        </p:cTn>
                                        <p:tgtEl>
                                          <p:spTgt spid="267"/>
                                        </p:tgtEl>
                                        <p:attrNameLst>
                                          <p:attrName>style.visibility</p:attrName>
                                        </p:attrNameLst>
                                      </p:cBhvr>
                                      <p:to>
                                        <p:strVal val="visible"/>
                                      </p:to>
                                    </p:set>
                                  </p:childTnLst>
                                </p:cTn>
                              </p:par>
                            </p:childTnLst>
                          </p:cTn>
                        </p:par>
                        <p:par>
                          <p:cTn id="720" fill="hold">
                            <p:stCondLst>
                              <p:cond delay="227500"/>
                            </p:stCondLst>
                            <p:childTnLst>
                              <p:par>
                                <p:cTn id="721" presetID="11" presetClass="entr" presetSubtype="0" fill="hold" grpId="0" nodeType="afterEffect">
                                  <p:stCondLst>
                                    <p:cond delay="0"/>
                                  </p:stCondLst>
                                  <p:childTnLst>
                                    <p:set>
                                      <p:cBhvr>
                                        <p:cTn id="722" dur="1000">
                                          <p:stCondLst>
                                            <p:cond delay="0"/>
                                          </p:stCondLst>
                                        </p:cTn>
                                        <p:tgtEl>
                                          <p:spTgt spid="268"/>
                                        </p:tgtEl>
                                        <p:attrNameLst>
                                          <p:attrName>style.visibility</p:attrName>
                                        </p:attrNameLst>
                                      </p:cBhvr>
                                      <p:to>
                                        <p:strVal val="visible"/>
                                      </p:to>
                                    </p:set>
                                  </p:childTnLst>
                                </p:cTn>
                              </p:par>
                            </p:childTnLst>
                          </p:cTn>
                        </p:par>
                        <p:par>
                          <p:cTn id="723" fill="hold">
                            <p:stCondLst>
                              <p:cond delay="228500"/>
                            </p:stCondLst>
                            <p:childTnLst>
                              <p:par>
                                <p:cTn id="724" presetID="11" presetClass="entr" presetSubtype="0" fill="hold" grpId="0" nodeType="afterEffect">
                                  <p:stCondLst>
                                    <p:cond delay="0"/>
                                  </p:stCondLst>
                                  <p:childTnLst>
                                    <p:set>
                                      <p:cBhvr>
                                        <p:cTn id="725" dur="1000">
                                          <p:stCondLst>
                                            <p:cond delay="0"/>
                                          </p:stCondLst>
                                        </p:cTn>
                                        <p:tgtEl>
                                          <p:spTgt spid="269"/>
                                        </p:tgtEl>
                                        <p:attrNameLst>
                                          <p:attrName>style.visibility</p:attrName>
                                        </p:attrNameLst>
                                      </p:cBhvr>
                                      <p:to>
                                        <p:strVal val="visible"/>
                                      </p:to>
                                    </p:set>
                                  </p:childTnLst>
                                </p:cTn>
                              </p:par>
                            </p:childTnLst>
                          </p:cTn>
                        </p:par>
                        <p:par>
                          <p:cTn id="726" fill="hold">
                            <p:stCondLst>
                              <p:cond delay="229500"/>
                            </p:stCondLst>
                            <p:childTnLst>
                              <p:par>
                                <p:cTn id="727" presetID="11" presetClass="entr" presetSubtype="0" fill="hold" grpId="0" nodeType="afterEffect">
                                  <p:stCondLst>
                                    <p:cond delay="0"/>
                                  </p:stCondLst>
                                  <p:childTnLst>
                                    <p:set>
                                      <p:cBhvr>
                                        <p:cTn id="728" dur="1000">
                                          <p:stCondLst>
                                            <p:cond delay="0"/>
                                          </p:stCondLst>
                                        </p:cTn>
                                        <p:tgtEl>
                                          <p:spTgt spid="270"/>
                                        </p:tgtEl>
                                        <p:attrNameLst>
                                          <p:attrName>style.visibility</p:attrName>
                                        </p:attrNameLst>
                                      </p:cBhvr>
                                      <p:to>
                                        <p:strVal val="visible"/>
                                      </p:to>
                                    </p:set>
                                  </p:childTnLst>
                                </p:cTn>
                              </p:par>
                            </p:childTnLst>
                          </p:cTn>
                        </p:par>
                        <p:par>
                          <p:cTn id="729" fill="hold">
                            <p:stCondLst>
                              <p:cond delay="230500"/>
                            </p:stCondLst>
                            <p:childTnLst>
                              <p:par>
                                <p:cTn id="730" presetID="11" presetClass="entr" presetSubtype="0" fill="hold" grpId="0" nodeType="afterEffect">
                                  <p:stCondLst>
                                    <p:cond delay="0"/>
                                  </p:stCondLst>
                                  <p:childTnLst>
                                    <p:set>
                                      <p:cBhvr>
                                        <p:cTn id="731" dur="1000">
                                          <p:stCondLst>
                                            <p:cond delay="0"/>
                                          </p:stCondLst>
                                        </p:cTn>
                                        <p:tgtEl>
                                          <p:spTgt spid="271"/>
                                        </p:tgtEl>
                                        <p:attrNameLst>
                                          <p:attrName>style.visibility</p:attrName>
                                        </p:attrNameLst>
                                      </p:cBhvr>
                                      <p:to>
                                        <p:strVal val="visible"/>
                                      </p:to>
                                    </p:set>
                                  </p:childTnLst>
                                </p:cTn>
                              </p:par>
                            </p:childTnLst>
                          </p:cTn>
                        </p:par>
                        <p:par>
                          <p:cTn id="732" fill="hold">
                            <p:stCondLst>
                              <p:cond delay="231500"/>
                            </p:stCondLst>
                            <p:childTnLst>
                              <p:par>
                                <p:cTn id="733" presetID="11" presetClass="entr" presetSubtype="0" fill="hold" grpId="0" nodeType="afterEffect">
                                  <p:stCondLst>
                                    <p:cond delay="0"/>
                                  </p:stCondLst>
                                  <p:childTnLst>
                                    <p:set>
                                      <p:cBhvr>
                                        <p:cTn id="734" dur="1000">
                                          <p:stCondLst>
                                            <p:cond delay="0"/>
                                          </p:stCondLst>
                                        </p:cTn>
                                        <p:tgtEl>
                                          <p:spTgt spid="272"/>
                                        </p:tgtEl>
                                        <p:attrNameLst>
                                          <p:attrName>style.visibility</p:attrName>
                                        </p:attrNameLst>
                                      </p:cBhvr>
                                      <p:to>
                                        <p:strVal val="visible"/>
                                      </p:to>
                                    </p:set>
                                  </p:childTnLst>
                                </p:cTn>
                              </p:par>
                            </p:childTnLst>
                          </p:cTn>
                        </p:par>
                        <p:par>
                          <p:cTn id="735" fill="hold">
                            <p:stCondLst>
                              <p:cond delay="232500"/>
                            </p:stCondLst>
                            <p:childTnLst>
                              <p:par>
                                <p:cTn id="736" presetID="11" presetClass="entr" presetSubtype="0" fill="hold" grpId="0" nodeType="afterEffect">
                                  <p:stCondLst>
                                    <p:cond delay="0"/>
                                  </p:stCondLst>
                                  <p:childTnLst>
                                    <p:set>
                                      <p:cBhvr>
                                        <p:cTn id="737" dur="1000">
                                          <p:stCondLst>
                                            <p:cond delay="0"/>
                                          </p:stCondLst>
                                        </p:cTn>
                                        <p:tgtEl>
                                          <p:spTgt spid="273"/>
                                        </p:tgtEl>
                                        <p:attrNameLst>
                                          <p:attrName>style.visibility</p:attrName>
                                        </p:attrNameLst>
                                      </p:cBhvr>
                                      <p:to>
                                        <p:strVal val="visible"/>
                                      </p:to>
                                    </p:set>
                                  </p:childTnLst>
                                </p:cTn>
                              </p:par>
                            </p:childTnLst>
                          </p:cTn>
                        </p:par>
                        <p:par>
                          <p:cTn id="738" fill="hold">
                            <p:stCondLst>
                              <p:cond delay="233500"/>
                            </p:stCondLst>
                            <p:childTnLst>
                              <p:par>
                                <p:cTn id="739" presetID="11" presetClass="entr" presetSubtype="0" fill="hold" grpId="0" nodeType="afterEffect">
                                  <p:stCondLst>
                                    <p:cond delay="0"/>
                                  </p:stCondLst>
                                  <p:childTnLst>
                                    <p:set>
                                      <p:cBhvr>
                                        <p:cTn id="740" dur="1000">
                                          <p:stCondLst>
                                            <p:cond delay="0"/>
                                          </p:stCondLst>
                                        </p:cTn>
                                        <p:tgtEl>
                                          <p:spTgt spid="274"/>
                                        </p:tgtEl>
                                        <p:attrNameLst>
                                          <p:attrName>style.visibility</p:attrName>
                                        </p:attrNameLst>
                                      </p:cBhvr>
                                      <p:to>
                                        <p:strVal val="visible"/>
                                      </p:to>
                                    </p:set>
                                  </p:childTnLst>
                                </p:cTn>
                              </p:par>
                            </p:childTnLst>
                          </p:cTn>
                        </p:par>
                        <p:par>
                          <p:cTn id="741" fill="hold">
                            <p:stCondLst>
                              <p:cond delay="234500"/>
                            </p:stCondLst>
                            <p:childTnLst>
                              <p:par>
                                <p:cTn id="742" presetID="11" presetClass="entr" presetSubtype="0" fill="hold" grpId="0" nodeType="afterEffect">
                                  <p:stCondLst>
                                    <p:cond delay="0"/>
                                  </p:stCondLst>
                                  <p:childTnLst>
                                    <p:set>
                                      <p:cBhvr>
                                        <p:cTn id="743" dur="1000">
                                          <p:stCondLst>
                                            <p:cond delay="0"/>
                                          </p:stCondLst>
                                        </p:cTn>
                                        <p:tgtEl>
                                          <p:spTgt spid="275"/>
                                        </p:tgtEl>
                                        <p:attrNameLst>
                                          <p:attrName>style.visibility</p:attrName>
                                        </p:attrNameLst>
                                      </p:cBhvr>
                                      <p:to>
                                        <p:strVal val="visible"/>
                                      </p:to>
                                    </p:set>
                                  </p:childTnLst>
                                </p:cTn>
                              </p:par>
                            </p:childTnLst>
                          </p:cTn>
                        </p:par>
                        <p:par>
                          <p:cTn id="744" fill="hold">
                            <p:stCondLst>
                              <p:cond delay="235500"/>
                            </p:stCondLst>
                            <p:childTnLst>
                              <p:par>
                                <p:cTn id="745" presetID="11" presetClass="entr" presetSubtype="0" fill="hold" grpId="0" nodeType="afterEffect">
                                  <p:stCondLst>
                                    <p:cond delay="0"/>
                                  </p:stCondLst>
                                  <p:childTnLst>
                                    <p:set>
                                      <p:cBhvr>
                                        <p:cTn id="746" dur="1000">
                                          <p:stCondLst>
                                            <p:cond delay="0"/>
                                          </p:stCondLst>
                                        </p:cTn>
                                        <p:tgtEl>
                                          <p:spTgt spid="276"/>
                                        </p:tgtEl>
                                        <p:attrNameLst>
                                          <p:attrName>style.visibility</p:attrName>
                                        </p:attrNameLst>
                                      </p:cBhvr>
                                      <p:to>
                                        <p:strVal val="visible"/>
                                      </p:to>
                                    </p:set>
                                  </p:childTnLst>
                                </p:cTn>
                              </p:par>
                            </p:childTnLst>
                          </p:cTn>
                        </p:par>
                        <p:par>
                          <p:cTn id="747" fill="hold">
                            <p:stCondLst>
                              <p:cond delay="236500"/>
                            </p:stCondLst>
                            <p:childTnLst>
                              <p:par>
                                <p:cTn id="748" presetID="11" presetClass="entr" presetSubtype="0" fill="hold" grpId="0" nodeType="afterEffect">
                                  <p:stCondLst>
                                    <p:cond delay="0"/>
                                  </p:stCondLst>
                                  <p:childTnLst>
                                    <p:set>
                                      <p:cBhvr>
                                        <p:cTn id="749" dur="1000">
                                          <p:stCondLst>
                                            <p:cond delay="0"/>
                                          </p:stCondLst>
                                        </p:cTn>
                                        <p:tgtEl>
                                          <p:spTgt spid="277"/>
                                        </p:tgtEl>
                                        <p:attrNameLst>
                                          <p:attrName>style.visibility</p:attrName>
                                        </p:attrNameLst>
                                      </p:cBhvr>
                                      <p:to>
                                        <p:strVal val="visible"/>
                                      </p:to>
                                    </p:set>
                                  </p:childTnLst>
                                </p:cTn>
                              </p:par>
                            </p:childTnLst>
                          </p:cTn>
                        </p:par>
                        <p:par>
                          <p:cTn id="750" fill="hold">
                            <p:stCondLst>
                              <p:cond delay="237500"/>
                            </p:stCondLst>
                            <p:childTnLst>
                              <p:par>
                                <p:cTn id="751" presetID="11" presetClass="entr" presetSubtype="0" fill="hold" grpId="0" nodeType="afterEffect">
                                  <p:stCondLst>
                                    <p:cond delay="0"/>
                                  </p:stCondLst>
                                  <p:childTnLst>
                                    <p:set>
                                      <p:cBhvr>
                                        <p:cTn id="752" dur="1000">
                                          <p:stCondLst>
                                            <p:cond delay="0"/>
                                          </p:stCondLst>
                                        </p:cTn>
                                        <p:tgtEl>
                                          <p:spTgt spid="278"/>
                                        </p:tgtEl>
                                        <p:attrNameLst>
                                          <p:attrName>style.visibility</p:attrName>
                                        </p:attrNameLst>
                                      </p:cBhvr>
                                      <p:to>
                                        <p:strVal val="visible"/>
                                      </p:to>
                                    </p:set>
                                  </p:childTnLst>
                                </p:cTn>
                              </p:par>
                            </p:childTnLst>
                          </p:cTn>
                        </p:par>
                        <p:par>
                          <p:cTn id="753" fill="hold">
                            <p:stCondLst>
                              <p:cond delay="238500"/>
                            </p:stCondLst>
                            <p:childTnLst>
                              <p:par>
                                <p:cTn id="754" presetID="11" presetClass="entr" presetSubtype="0" fill="hold" grpId="0" nodeType="afterEffect">
                                  <p:stCondLst>
                                    <p:cond delay="0"/>
                                  </p:stCondLst>
                                  <p:childTnLst>
                                    <p:set>
                                      <p:cBhvr>
                                        <p:cTn id="755" dur="1000">
                                          <p:stCondLst>
                                            <p:cond delay="0"/>
                                          </p:stCondLst>
                                        </p:cTn>
                                        <p:tgtEl>
                                          <p:spTgt spid="279"/>
                                        </p:tgtEl>
                                        <p:attrNameLst>
                                          <p:attrName>style.visibility</p:attrName>
                                        </p:attrNameLst>
                                      </p:cBhvr>
                                      <p:to>
                                        <p:strVal val="visible"/>
                                      </p:to>
                                    </p:set>
                                  </p:childTnLst>
                                </p:cTn>
                              </p:par>
                            </p:childTnLst>
                          </p:cTn>
                        </p:par>
                        <p:par>
                          <p:cTn id="756" fill="hold">
                            <p:stCondLst>
                              <p:cond delay="239500"/>
                            </p:stCondLst>
                            <p:childTnLst>
                              <p:par>
                                <p:cTn id="757" presetID="11" presetClass="entr" presetSubtype="0" fill="hold" grpId="0" nodeType="afterEffect">
                                  <p:stCondLst>
                                    <p:cond delay="0"/>
                                  </p:stCondLst>
                                  <p:childTnLst>
                                    <p:set>
                                      <p:cBhvr>
                                        <p:cTn id="758" dur="1000">
                                          <p:stCondLst>
                                            <p:cond delay="0"/>
                                          </p:stCondLst>
                                        </p:cTn>
                                        <p:tgtEl>
                                          <p:spTgt spid="280"/>
                                        </p:tgtEl>
                                        <p:attrNameLst>
                                          <p:attrName>style.visibility</p:attrName>
                                        </p:attrNameLst>
                                      </p:cBhvr>
                                      <p:to>
                                        <p:strVal val="visible"/>
                                      </p:to>
                                    </p:set>
                                  </p:childTnLst>
                                </p:cTn>
                              </p:par>
                            </p:childTnLst>
                          </p:cTn>
                        </p:par>
                        <p:par>
                          <p:cTn id="759" fill="hold">
                            <p:stCondLst>
                              <p:cond delay="240500"/>
                            </p:stCondLst>
                            <p:childTnLst>
                              <p:par>
                                <p:cTn id="760" presetID="11" presetClass="entr" presetSubtype="0" fill="hold" grpId="0" nodeType="afterEffect">
                                  <p:stCondLst>
                                    <p:cond delay="0"/>
                                  </p:stCondLst>
                                  <p:childTnLst>
                                    <p:set>
                                      <p:cBhvr>
                                        <p:cTn id="761" dur="1000">
                                          <p:stCondLst>
                                            <p:cond delay="0"/>
                                          </p:stCondLst>
                                        </p:cTn>
                                        <p:tgtEl>
                                          <p:spTgt spid="281"/>
                                        </p:tgtEl>
                                        <p:attrNameLst>
                                          <p:attrName>style.visibility</p:attrName>
                                        </p:attrNameLst>
                                      </p:cBhvr>
                                      <p:to>
                                        <p:strVal val="visible"/>
                                      </p:to>
                                    </p:set>
                                  </p:childTnLst>
                                </p:cTn>
                              </p:par>
                            </p:childTnLst>
                          </p:cTn>
                        </p:par>
                        <p:par>
                          <p:cTn id="762" fill="hold">
                            <p:stCondLst>
                              <p:cond delay="241500"/>
                            </p:stCondLst>
                            <p:childTnLst>
                              <p:par>
                                <p:cTn id="763" presetID="11" presetClass="entr" presetSubtype="0" fill="hold" grpId="0" nodeType="afterEffect">
                                  <p:stCondLst>
                                    <p:cond delay="0"/>
                                  </p:stCondLst>
                                  <p:childTnLst>
                                    <p:set>
                                      <p:cBhvr>
                                        <p:cTn id="764" dur="1000">
                                          <p:stCondLst>
                                            <p:cond delay="0"/>
                                          </p:stCondLst>
                                        </p:cTn>
                                        <p:tgtEl>
                                          <p:spTgt spid="282"/>
                                        </p:tgtEl>
                                        <p:attrNameLst>
                                          <p:attrName>style.visibility</p:attrName>
                                        </p:attrNameLst>
                                      </p:cBhvr>
                                      <p:to>
                                        <p:strVal val="visible"/>
                                      </p:to>
                                    </p:set>
                                  </p:childTnLst>
                                </p:cTn>
                              </p:par>
                            </p:childTnLst>
                          </p:cTn>
                        </p:par>
                        <p:par>
                          <p:cTn id="765" fill="hold">
                            <p:stCondLst>
                              <p:cond delay="242500"/>
                            </p:stCondLst>
                            <p:childTnLst>
                              <p:par>
                                <p:cTn id="766" presetID="11" presetClass="entr" presetSubtype="0" fill="hold" grpId="0" nodeType="afterEffect">
                                  <p:stCondLst>
                                    <p:cond delay="0"/>
                                  </p:stCondLst>
                                  <p:childTnLst>
                                    <p:set>
                                      <p:cBhvr>
                                        <p:cTn id="767" dur="1000">
                                          <p:stCondLst>
                                            <p:cond delay="0"/>
                                          </p:stCondLst>
                                        </p:cTn>
                                        <p:tgtEl>
                                          <p:spTgt spid="283"/>
                                        </p:tgtEl>
                                        <p:attrNameLst>
                                          <p:attrName>style.visibility</p:attrName>
                                        </p:attrNameLst>
                                      </p:cBhvr>
                                      <p:to>
                                        <p:strVal val="visible"/>
                                      </p:to>
                                    </p:set>
                                  </p:childTnLst>
                                </p:cTn>
                              </p:par>
                            </p:childTnLst>
                          </p:cTn>
                        </p:par>
                        <p:par>
                          <p:cTn id="768" fill="hold">
                            <p:stCondLst>
                              <p:cond delay="243500"/>
                            </p:stCondLst>
                            <p:childTnLst>
                              <p:par>
                                <p:cTn id="769" presetID="11" presetClass="entr" presetSubtype="0" fill="hold" grpId="0" nodeType="afterEffect">
                                  <p:stCondLst>
                                    <p:cond delay="0"/>
                                  </p:stCondLst>
                                  <p:childTnLst>
                                    <p:set>
                                      <p:cBhvr>
                                        <p:cTn id="770" dur="1000">
                                          <p:stCondLst>
                                            <p:cond delay="0"/>
                                          </p:stCondLst>
                                        </p:cTn>
                                        <p:tgtEl>
                                          <p:spTgt spid="284"/>
                                        </p:tgtEl>
                                        <p:attrNameLst>
                                          <p:attrName>style.visibility</p:attrName>
                                        </p:attrNameLst>
                                      </p:cBhvr>
                                      <p:to>
                                        <p:strVal val="visible"/>
                                      </p:to>
                                    </p:set>
                                  </p:childTnLst>
                                </p:cTn>
                              </p:par>
                            </p:childTnLst>
                          </p:cTn>
                        </p:par>
                        <p:par>
                          <p:cTn id="771" fill="hold">
                            <p:stCondLst>
                              <p:cond delay="244500"/>
                            </p:stCondLst>
                            <p:childTnLst>
                              <p:par>
                                <p:cTn id="772" presetID="11" presetClass="entr" presetSubtype="0" fill="hold" grpId="0" nodeType="afterEffect">
                                  <p:stCondLst>
                                    <p:cond delay="0"/>
                                  </p:stCondLst>
                                  <p:childTnLst>
                                    <p:set>
                                      <p:cBhvr>
                                        <p:cTn id="773" dur="1000">
                                          <p:stCondLst>
                                            <p:cond delay="0"/>
                                          </p:stCondLst>
                                        </p:cTn>
                                        <p:tgtEl>
                                          <p:spTgt spid="285"/>
                                        </p:tgtEl>
                                        <p:attrNameLst>
                                          <p:attrName>style.visibility</p:attrName>
                                        </p:attrNameLst>
                                      </p:cBhvr>
                                      <p:to>
                                        <p:strVal val="visible"/>
                                      </p:to>
                                    </p:set>
                                  </p:childTnLst>
                                </p:cTn>
                              </p:par>
                            </p:childTnLst>
                          </p:cTn>
                        </p:par>
                        <p:par>
                          <p:cTn id="774" fill="hold">
                            <p:stCondLst>
                              <p:cond delay="245500"/>
                            </p:stCondLst>
                            <p:childTnLst>
                              <p:par>
                                <p:cTn id="775" presetID="11" presetClass="entr" presetSubtype="0" fill="hold" grpId="0" nodeType="afterEffect">
                                  <p:stCondLst>
                                    <p:cond delay="0"/>
                                  </p:stCondLst>
                                  <p:childTnLst>
                                    <p:set>
                                      <p:cBhvr>
                                        <p:cTn id="776" dur="1000">
                                          <p:stCondLst>
                                            <p:cond delay="0"/>
                                          </p:stCondLst>
                                        </p:cTn>
                                        <p:tgtEl>
                                          <p:spTgt spid="286"/>
                                        </p:tgtEl>
                                        <p:attrNameLst>
                                          <p:attrName>style.visibility</p:attrName>
                                        </p:attrNameLst>
                                      </p:cBhvr>
                                      <p:to>
                                        <p:strVal val="visible"/>
                                      </p:to>
                                    </p:set>
                                  </p:childTnLst>
                                </p:cTn>
                              </p:par>
                            </p:childTnLst>
                          </p:cTn>
                        </p:par>
                        <p:par>
                          <p:cTn id="777" fill="hold">
                            <p:stCondLst>
                              <p:cond delay="246500"/>
                            </p:stCondLst>
                            <p:childTnLst>
                              <p:par>
                                <p:cTn id="778" presetID="11" presetClass="entr" presetSubtype="0" fill="hold" grpId="0" nodeType="afterEffect">
                                  <p:stCondLst>
                                    <p:cond delay="0"/>
                                  </p:stCondLst>
                                  <p:childTnLst>
                                    <p:set>
                                      <p:cBhvr>
                                        <p:cTn id="779" dur="1000">
                                          <p:stCondLst>
                                            <p:cond delay="0"/>
                                          </p:stCondLst>
                                        </p:cTn>
                                        <p:tgtEl>
                                          <p:spTgt spid="287"/>
                                        </p:tgtEl>
                                        <p:attrNameLst>
                                          <p:attrName>style.visibility</p:attrName>
                                        </p:attrNameLst>
                                      </p:cBhvr>
                                      <p:to>
                                        <p:strVal val="visible"/>
                                      </p:to>
                                    </p:set>
                                  </p:childTnLst>
                                </p:cTn>
                              </p:par>
                            </p:childTnLst>
                          </p:cTn>
                        </p:par>
                        <p:par>
                          <p:cTn id="780" fill="hold">
                            <p:stCondLst>
                              <p:cond delay="247500"/>
                            </p:stCondLst>
                            <p:childTnLst>
                              <p:par>
                                <p:cTn id="781" presetID="11" presetClass="entr" presetSubtype="0" fill="hold" grpId="0" nodeType="afterEffect">
                                  <p:stCondLst>
                                    <p:cond delay="0"/>
                                  </p:stCondLst>
                                  <p:childTnLst>
                                    <p:set>
                                      <p:cBhvr>
                                        <p:cTn id="782" dur="1000">
                                          <p:stCondLst>
                                            <p:cond delay="0"/>
                                          </p:stCondLst>
                                        </p:cTn>
                                        <p:tgtEl>
                                          <p:spTgt spid="288"/>
                                        </p:tgtEl>
                                        <p:attrNameLst>
                                          <p:attrName>style.visibility</p:attrName>
                                        </p:attrNameLst>
                                      </p:cBhvr>
                                      <p:to>
                                        <p:strVal val="visible"/>
                                      </p:to>
                                    </p:set>
                                  </p:childTnLst>
                                </p:cTn>
                              </p:par>
                            </p:childTnLst>
                          </p:cTn>
                        </p:par>
                        <p:par>
                          <p:cTn id="783" fill="hold">
                            <p:stCondLst>
                              <p:cond delay="248500"/>
                            </p:stCondLst>
                            <p:childTnLst>
                              <p:par>
                                <p:cTn id="784" presetID="11" presetClass="entr" presetSubtype="0" fill="hold" grpId="0" nodeType="afterEffect">
                                  <p:stCondLst>
                                    <p:cond delay="0"/>
                                  </p:stCondLst>
                                  <p:childTnLst>
                                    <p:set>
                                      <p:cBhvr>
                                        <p:cTn id="785" dur="1000">
                                          <p:stCondLst>
                                            <p:cond delay="0"/>
                                          </p:stCondLst>
                                        </p:cTn>
                                        <p:tgtEl>
                                          <p:spTgt spid="289"/>
                                        </p:tgtEl>
                                        <p:attrNameLst>
                                          <p:attrName>style.visibility</p:attrName>
                                        </p:attrNameLst>
                                      </p:cBhvr>
                                      <p:to>
                                        <p:strVal val="visible"/>
                                      </p:to>
                                    </p:set>
                                  </p:childTnLst>
                                </p:cTn>
                              </p:par>
                            </p:childTnLst>
                          </p:cTn>
                        </p:par>
                        <p:par>
                          <p:cTn id="786" fill="hold">
                            <p:stCondLst>
                              <p:cond delay="249500"/>
                            </p:stCondLst>
                            <p:childTnLst>
                              <p:par>
                                <p:cTn id="787" presetID="11" presetClass="entr" presetSubtype="0" fill="hold" grpId="0" nodeType="afterEffect">
                                  <p:stCondLst>
                                    <p:cond delay="0"/>
                                  </p:stCondLst>
                                  <p:childTnLst>
                                    <p:set>
                                      <p:cBhvr>
                                        <p:cTn id="788" dur="1000">
                                          <p:stCondLst>
                                            <p:cond delay="0"/>
                                          </p:stCondLst>
                                        </p:cTn>
                                        <p:tgtEl>
                                          <p:spTgt spid="290"/>
                                        </p:tgtEl>
                                        <p:attrNameLst>
                                          <p:attrName>style.visibility</p:attrName>
                                        </p:attrNameLst>
                                      </p:cBhvr>
                                      <p:to>
                                        <p:strVal val="visible"/>
                                      </p:to>
                                    </p:set>
                                  </p:childTnLst>
                                </p:cTn>
                              </p:par>
                            </p:childTnLst>
                          </p:cTn>
                        </p:par>
                        <p:par>
                          <p:cTn id="789" fill="hold">
                            <p:stCondLst>
                              <p:cond delay="250500"/>
                            </p:stCondLst>
                            <p:childTnLst>
                              <p:par>
                                <p:cTn id="790" presetID="11" presetClass="entr" presetSubtype="0" fill="hold" grpId="0" nodeType="afterEffect">
                                  <p:stCondLst>
                                    <p:cond delay="0"/>
                                  </p:stCondLst>
                                  <p:childTnLst>
                                    <p:set>
                                      <p:cBhvr>
                                        <p:cTn id="791" dur="1000">
                                          <p:stCondLst>
                                            <p:cond delay="0"/>
                                          </p:stCondLst>
                                        </p:cTn>
                                        <p:tgtEl>
                                          <p:spTgt spid="291"/>
                                        </p:tgtEl>
                                        <p:attrNameLst>
                                          <p:attrName>style.visibility</p:attrName>
                                        </p:attrNameLst>
                                      </p:cBhvr>
                                      <p:to>
                                        <p:strVal val="visible"/>
                                      </p:to>
                                    </p:set>
                                  </p:childTnLst>
                                </p:cTn>
                              </p:par>
                            </p:childTnLst>
                          </p:cTn>
                        </p:par>
                        <p:par>
                          <p:cTn id="792" fill="hold">
                            <p:stCondLst>
                              <p:cond delay="251500"/>
                            </p:stCondLst>
                            <p:childTnLst>
                              <p:par>
                                <p:cTn id="793" presetID="11" presetClass="entr" presetSubtype="0" fill="hold" grpId="0" nodeType="afterEffect">
                                  <p:stCondLst>
                                    <p:cond delay="0"/>
                                  </p:stCondLst>
                                  <p:childTnLst>
                                    <p:set>
                                      <p:cBhvr>
                                        <p:cTn id="794" dur="1000">
                                          <p:stCondLst>
                                            <p:cond delay="0"/>
                                          </p:stCondLst>
                                        </p:cTn>
                                        <p:tgtEl>
                                          <p:spTgt spid="292"/>
                                        </p:tgtEl>
                                        <p:attrNameLst>
                                          <p:attrName>style.visibility</p:attrName>
                                        </p:attrNameLst>
                                      </p:cBhvr>
                                      <p:to>
                                        <p:strVal val="visible"/>
                                      </p:to>
                                    </p:set>
                                  </p:childTnLst>
                                </p:cTn>
                              </p:par>
                            </p:childTnLst>
                          </p:cTn>
                        </p:par>
                        <p:par>
                          <p:cTn id="795" fill="hold">
                            <p:stCondLst>
                              <p:cond delay="252500"/>
                            </p:stCondLst>
                            <p:childTnLst>
                              <p:par>
                                <p:cTn id="796" presetID="11" presetClass="entr" presetSubtype="0" fill="hold" grpId="0" nodeType="afterEffect">
                                  <p:stCondLst>
                                    <p:cond delay="0"/>
                                  </p:stCondLst>
                                  <p:childTnLst>
                                    <p:set>
                                      <p:cBhvr>
                                        <p:cTn id="797" dur="1000">
                                          <p:stCondLst>
                                            <p:cond delay="0"/>
                                          </p:stCondLst>
                                        </p:cTn>
                                        <p:tgtEl>
                                          <p:spTgt spid="293"/>
                                        </p:tgtEl>
                                        <p:attrNameLst>
                                          <p:attrName>style.visibility</p:attrName>
                                        </p:attrNameLst>
                                      </p:cBhvr>
                                      <p:to>
                                        <p:strVal val="visible"/>
                                      </p:to>
                                    </p:set>
                                  </p:childTnLst>
                                </p:cTn>
                              </p:par>
                            </p:childTnLst>
                          </p:cTn>
                        </p:par>
                        <p:par>
                          <p:cTn id="798" fill="hold">
                            <p:stCondLst>
                              <p:cond delay="253500"/>
                            </p:stCondLst>
                            <p:childTnLst>
                              <p:par>
                                <p:cTn id="799" presetID="11" presetClass="entr" presetSubtype="0" fill="hold" grpId="0" nodeType="afterEffect">
                                  <p:stCondLst>
                                    <p:cond delay="0"/>
                                  </p:stCondLst>
                                  <p:childTnLst>
                                    <p:set>
                                      <p:cBhvr>
                                        <p:cTn id="800" dur="1000">
                                          <p:stCondLst>
                                            <p:cond delay="0"/>
                                          </p:stCondLst>
                                        </p:cTn>
                                        <p:tgtEl>
                                          <p:spTgt spid="294"/>
                                        </p:tgtEl>
                                        <p:attrNameLst>
                                          <p:attrName>style.visibility</p:attrName>
                                        </p:attrNameLst>
                                      </p:cBhvr>
                                      <p:to>
                                        <p:strVal val="visible"/>
                                      </p:to>
                                    </p:set>
                                  </p:childTnLst>
                                </p:cTn>
                              </p:par>
                            </p:childTnLst>
                          </p:cTn>
                        </p:par>
                        <p:par>
                          <p:cTn id="801" fill="hold">
                            <p:stCondLst>
                              <p:cond delay="254500"/>
                            </p:stCondLst>
                            <p:childTnLst>
                              <p:par>
                                <p:cTn id="802" presetID="11" presetClass="entr" presetSubtype="0" fill="hold" grpId="0" nodeType="afterEffect">
                                  <p:stCondLst>
                                    <p:cond delay="0"/>
                                  </p:stCondLst>
                                  <p:childTnLst>
                                    <p:set>
                                      <p:cBhvr>
                                        <p:cTn id="803" dur="1000">
                                          <p:stCondLst>
                                            <p:cond delay="0"/>
                                          </p:stCondLst>
                                        </p:cTn>
                                        <p:tgtEl>
                                          <p:spTgt spid="295"/>
                                        </p:tgtEl>
                                        <p:attrNameLst>
                                          <p:attrName>style.visibility</p:attrName>
                                        </p:attrNameLst>
                                      </p:cBhvr>
                                      <p:to>
                                        <p:strVal val="visible"/>
                                      </p:to>
                                    </p:set>
                                  </p:childTnLst>
                                </p:cTn>
                              </p:par>
                            </p:childTnLst>
                          </p:cTn>
                        </p:par>
                        <p:par>
                          <p:cTn id="804" fill="hold">
                            <p:stCondLst>
                              <p:cond delay="255500"/>
                            </p:stCondLst>
                            <p:childTnLst>
                              <p:par>
                                <p:cTn id="805" presetID="11" presetClass="entr" presetSubtype="0" fill="hold" grpId="0" nodeType="afterEffect">
                                  <p:stCondLst>
                                    <p:cond delay="0"/>
                                  </p:stCondLst>
                                  <p:childTnLst>
                                    <p:set>
                                      <p:cBhvr>
                                        <p:cTn id="806" dur="1000">
                                          <p:stCondLst>
                                            <p:cond delay="0"/>
                                          </p:stCondLst>
                                        </p:cTn>
                                        <p:tgtEl>
                                          <p:spTgt spid="296"/>
                                        </p:tgtEl>
                                        <p:attrNameLst>
                                          <p:attrName>style.visibility</p:attrName>
                                        </p:attrNameLst>
                                      </p:cBhvr>
                                      <p:to>
                                        <p:strVal val="visible"/>
                                      </p:to>
                                    </p:set>
                                  </p:childTnLst>
                                </p:cTn>
                              </p:par>
                            </p:childTnLst>
                          </p:cTn>
                        </p:par>
                        <p:par>
                          <p:cTn id="807" fill="hold">
                            <p:stCondLst>
                              <p:cond delay="256500"/>
                            </p:stCondLst>
                            <p:childTnLst>
                              <p:par>
                                <p:cTn id="808" presetID="11" presetClass="entr" presetSubtype="0" fill="hold" grpId="0" nodeType="afterEffect">
                                  <p:stCondLst>
                                    <p:cond delay="0"/>
                                  </p:stCondLst>
                                  <p:childTnLst>
                                    <p:set>
                                      <p:cBhvr>
                                        <p:cTn id="809" dur="1000">
                                          <p:stCondLst>
                                            <p:cond delay="0"/>
                                          </p:stCondLst>
                                        </p:cTn>
                                        <p:tgtEl>
                                          <p:spTgt spid="297"/>
                                        </p:tgtEl>
                                        <p:attrNameLst>
                                          <p:attrName>style.visibility</p:attrName>
                                        </p:attrNameLst>
                                      </p:cBhvr>
                                      <p:to>
                                        <p:strVal val="visible"/>
                                      </p:to>
                                    </p:set>
                                  </p:childTnLst>
                                </p:cTn>
                              </p:par>
                            </p:childTnLst>
                          </p:cTn>
                        </p:par>
                        <p:par>
                          <p:cTn id="810" fill="hold">
                            <p:stCondLst>
                              <p:cond delay="257500"/>
                            </p:stCondLst>
                            <p:childTnLst>
                              <p:par>
                                <p:cTn id="811" presetID="11" presetClass="entr" presetSubtype="0" fill="hold" grpId="0" nodeType="afterEffect">
                                  <p:stCondLst>
                                    <p:cond delay="0"/>
                                  </p:stCondLst>
                                  <p:childTnLst>
                                    <p:set>
                                      <p:cBhvr>
                                        <p:cTn id="812" dur="1000">
                                          <p:stCondLst>
                                            <p:cond delay="0"/>
                                          </p:stCondLst>
                                        </p:cTn>
                                        <p:tgtEl>
                                          <p:spTgt spid="298"/>
                                        </p:tgtEl>
                                        <p:attrNameLst>
                                          <p:attrName>style.visibility</p:attrName>
                                        </p:attrNameLst>
                                      </p:cBhvr>
                                      <p:to>
                                        <p:strVal val="visible"/>
                                      </p:to>
                                    </p:set>
                                  </p:childTnLst>
                                </p:cTn>
                              </p:par>
                            </p:childTnLst>
                          </p:cTn>
                        </p:par>
                        <p:par>
                          <p:cTn id="813" fill="hold">
                            <p:stCondLst>
                              <p:cond delay="258500"/>
                            </p:stCondLst>
                            <p:childTnLst>
                              <p:par>
                                <p:cTn id="814" presetID="11" presetClass="entr" presetSubtype="0" fill="hold" grpId="0" nodeType="afterEffect">
                                  <p:stCondLst>
                                    <p:cond delay="0"/>
                                  </p:stCondLst>
                                  <p:childTnLst>
                                    <p:set>
                                      <p:cBhvr>
                                        <p:cTn id="815" dur="1000">
                                          <p:stCondLst>
                                            <p:cond delay="0"/>
                                          </p:stCondLst>
                                        </p:cTn>
                                        <p:tgtEl>
                                          <p:spTgt spid="299"/>
                                        </p:tgtEl>
                                        <p:attrNameLst>
                                          <p:attrName>style.visibility</p:attrName>
                                        </p:attrNameLst>
                                      </p:cBhvr>
                                      <p:to>
                                        <p:strVal val="visible"/>
                                      </p:to>
                                    </p:set>
                                  </p:childTnLst>
                                </p:cTn>
                              </p:par>
                            </p:childTnLst>
                          </p:cTn>
                        </p:par>
                        <p:par>
                          <p:cTn id="816" fill="hold">
                            <p:stCondLst>
                              <p:cond delay="259500"/>
                            </p:stCondLst>
                            <p:childTnLst>
                              <p:par>
                                <p:cTn id="817" presetID="11" presetClass="entr" presetSubtype="0" fill="hold" grpId="0" nodeType="afterEffect">
                                  <p:stCondLst>
                                    <p:cond delay="0"/>
                                  </p:stCondLst>
                                  <p:childTnLst>
                                    <p:set>
                                      <p:cBhvr>
                                        <p:cTn id="818" dur="1000">
                                          <p:stCondLst>
                                            <p:cond delay="0"/>
                                          </p:stCondLst>
                                        </p:cTn>
                                        <p:tgtEl>
                                          <p:spTgt spid="300"/>
                                        </p:tgtEl>
                                        <p:attrNameLst>
                                          <p:attrName>style.visibility</p:attrName>
                                        </p:attrNameLst>
                                      </p:cBhvr>
                                      <p:to>
                                        <p:strVal val="visible"/>
                                      </p:to>
                                    </p:set>
                                  </p:childTnLst>
                                </p:cTn>
                              </p:par>
                            </p:childTnLst>
                          </p:cTn>
                        </p:par>
                        <p:par>
                          <p:cTn id="819" fill="hold">
                            <p:stCondLst>
                              <p:cond delay="260500"/>
                            </p:stCondLst>
                            <p:childTnLst>
                              <p:par>
                                <p:cTn id="820" presetID="11" presetClass="entr" presetSubtype="0" fill="hold" grpId="0" nodeType="afterEffect">
                                  <p:stCondLst>
                                    <p:cond delay="0"/>
                                  </p:stCondLst>
                                  <p:childTnLst>
                                    <p:set>
                                      <p:cBhvr>
                                        <p:cTn id="821" dur="1000">
                                          <p:stCondLst>
                                            <p:cond delay="0"/>
                                          </p:stCondLst>
                                        </p:cTn>
                                        <p:tgtEl>
                                          <p:spTgt spid="301"/>
                                        </p:tgtEl>
                                        <p:attrNameLst>
                                          <p:attrName>style.visibility</p:attrName>
                                        </p:attrNameLst>
                                      </p:cBhvr>
                                      <p:to>
                                        <p:strVal val="visible"/>
                                      </p:to>
                                    </p:set>
                                  </p:childTnLst>
                                </p:cTn>
                              </p:par>
                            </p:childTnLst>
                          </p:cTn>
                        </p:par>
                        <p:par>
                          <p:cTn id="822" fill="hold">
                            <p:stCondLst>
                              <p:cond delay="261500"/>
                            </p:stCondLst>
                            <p:childTnLst>
                              <p:par>
                                <p:cTn id="823" presetID="11" presetClass="entr" presetSubtype="0" fill="hold" grpId="0" nodeType="afterEffect">
                                  <p:stCondLst>
                                    <p:cond delay="0"/>
                                  </p:stCondLst>
                                  <p:childTnLst>
                                    <p:set>
                                      <p:cBhvr>
                                        <p:cTn id="824" dur="1000">
                                          <p:stCondLst>
                                            <p:cond delay="0"/>
                                          </p:stCondLst>
                                        </p:cTn>
                                        <p:tgtEl>
                                          <p:spTgt spid="302"/>
                                        </p:tgtEl>
                                        <p:attrNameLst>
                                          <p:attrName>style.visibility</p:attrName>
                                        </p:attrNameLst>
                                      </p:cBhvr>
                                      <p:to>
                                        <p:strVal val="visible"/>
                                      </p:to>
                                    </p:set>
                                  </p:childTnLst>
                                </p:cTn>
                              </p:par>
                            </p:childTnLst>
                          </p:cTn>
                        </p:par>
                        <p:par>
                          <p:cTn id="825" fill="hold">
                            <p:stCondLst>
                              <p:cond delay="262500"/>
                            </p:stCondLst>
                            <p:childTnLst>
                              <p:par>
                                <p:cTn id="826" presetID="11" presetClass="entr" presetSubtype="0" fill="hold" grpId="0" nodeType="afterEffect">
                                  <p:stCondLst>
                                    <p:cond delay="0"/>
                                  </p:stCondLst>
                                  <p:childTnLst>
                                    <p:set>
                                      <p:cBhvr>
                                        <p:cTn id="827" dur="1000">
                                          <p:stCondLst>
                                            <p:cond delay="0"/>
                                          </p:stCondLst>
                                        </p:cTn>
                                        <p:tgtEl>
                                          <p:spTgt spid="303"/>
                                        </p:tgtEl>
                                        <p:attrNameLst>
                                          <p:attrName>style.visibility</p:attrName>
                                        </p:attrNameLst>
                                      </p:cBhvr>
                                      <p:to>
                                        <p:strVal val="visible"/>
                                      </p:to>
                                    </p:set>
                                  </p:childTnLst>
                                </p:cTn>
                              </p:par>
                            </p:childTnLst>
                          </p:cTn>
                        </p:par>
                        <p:par>
                          <p:cTn id="828" fill="hold">
                            <p:stCondLst>
                              <p:cond delay="263500"/>
                            </p:stCondLst>
                            <p:childTnLst>
                              <p:par>
                                <p:cTn id="829" presetID="11" presetClass="entr" presetSubtype="0" fill="hold" grpId="0" nodeType="afterEffect">
                                  <p:stCondLst>
                                    <p:cond delay="0"/>
                                  </p:stCondLst>
                                  <p:childTnLst>
                                    <p:set>
                                      <p:cBhvr>
                                        <p:cTn id="830" dur="1000">
                                          <p:stCondLst>
                                            <p:cond delay="0"/>
                                          </p:stCondLst>
                                        </p:cTn>
                                        <p:tgtEl>
                                          <p:spTgt spid="304"/>
                                        </p:tgtEl>
                                        <p:attrNameLst>
                                          <p:attrName>style.visibility</p:attrName>
                                        </p:attrNameLst>
                                      </p:cBhvr>
                                      <p:to>
                                        <p:strVal val="visible"/>
                                      </p:to>
                                    </p:set>
                                  </p:childTnLst>
                                </p:cTn>
                              </p:par>
                            </p:childTnLst>
                          </p:cTn>
                        </p:par>
                        <p:par>
                          <p:cTn id="831" fill="hold">
                            <p:stCondLst>
                              <p:cond delay="264500"/>
                            </p:stCondLst>
                            <p:childTnLst>
                              <p:par>
                                <p:cTn id="832" presetID="11" presetClass="entr" presetSubtype="0" fill="hold" grpId="0" nodeType="afterEffect">
                                  <p:stCondLst>
                                    <p:cond delay="0"/>
                                  </p:stCondLst>
                                  <p:childTnLst>
                                    <p:set>
                                      <p:cBhvr>
                                        <p:cTn id="833" dur="1000">
                                          <p:stCondLst>
                                            <p:cond delay="0"/>
                                          </p:stCondLst>
                                        </p:cTn>
                                        <p:tgtEl>
                                          <p:spTgt spid="305"/>
                                        </p:tgtEl>
                                        <p:attrNameLst>
                                          <p:attrName>style.visibility</p:attrName>
                                        </p:attrNameLst>
                                      </p:cBhvr>
                                      <p:to>
                                        <p:strVal val="visible"/>
                                      </p:to>
                                    </p:set>
                                  </p:childTnLst>
                                </p:cTn>
                              </p:par>
                            </p:childTnLst>
                          </p:cTn>
                        </p:par>
                        <p:par>
                          <p:cTn id="834" fill="hold">
                            <p:stCondLst>
                              <p:cond delay="265500"/>
                            </p:stCondLst>
                            <p:childTnLst>
                              <p:par>
                                <p:cTn id="835" presetID="11" presetClass="entr" presetSubtype="0" fill="hold" grpId="0" nodeType="afterEffect">
                                  <p:stCondLst>
                                    <p:cond delay="0"/>
                                  </p:stCondLst>
                                  <p:childTnLst>
                                    <p:set>
                                      <p:cBhvr>
                                        <p:cTn id="836" dur="1000">
                                          <p:stCondLst>
                                            <p:cond delay="0"/>
                                          </p:stCondLst>
                                        </p:cTn>
                                        <p:tgtEl>
                                          <p:spTgt spid="306"/>
                                        </p:tgtEl>
                                        <p:attrNameLst>
                                          <p:attrName>style.visibility</p:attrName>
                                        </p:attrNameLst>
                                      </p:cBhvr>
                                      <p:to>
                                        <p:strVal val="visible"/>
                                      </p:to>
                                    </p:set>
                                  </p:childTnLst>
                                </p:cTn>
                              </p:par>
                            </p:childTnLst>
                          </p:cTn>
                        </p:par>
                        <p:par>
                          <p:cTn id="837" fill="hold">
                            <p:stCondLst>
                              <p:cond delay="266500"/>
                            </p:stCondLst>
                            <p:childTnLst>
                              <p:par>
                                <p:cTn id="838" presetID="11" presetClass="entr" presetSubtype="0" fill="hold" grpId="0" nodeType="afterEffect">
                                  <p:stCondLst>
                                    <p:cond delay="0"/>
                                  </p:stCondLst>
                                  <p:childTnLst>
                                    <p:set>
                                      <p:cBhvr>
                                        <p:cTn id="839" dur="1000">
                                          <p:stCondLst>
                                            <p:cond delay="0"/>
                                          </p:stCondLst>
                                        </p:cTn>
                                        <p:tgtEl>
                                          <p:spTgt spid="307"/>
                                        </p:tgtEl>
                                        <p:attrNameLst>
                                          <p:attrName>style.visibility</p:attrName>
                                        </p:attrNameLst>
                                      </p:cBhvr>
                                      <p:to>
                                        <p:strVal val="visible"/>
                                      </p:to>
                                    </p:set>
                                  </p:childTnLst>
                                </p:cTn>
                              </p:par>
                            </p:childTnLst>
                          </p:cTn>
                        </p:par>
                        <p:par>
                          <p:cTn id="840" fill="hold">
                            <p:stCondLst>
                              <p:cond delay="267500"/>
                            </p:stCondLst>
                            <p:childTnLst>
                              <p:par>
                                <p:cTn id="841" presetID="11" presetClass="entr" presetSubtype="0" fill="hold" grpId="0" nodeType="afterEffect">
                                  <p:stCondLst>
                                    <p:cond delay="0"/>
                                  </p:stCondLst>
                                  <p:childTnLst>
                                    <p:set>
                                      <p:cBhvr>
                                        <p:cTn id="842" dur="1000">
                                          <p:stCondLst>
                                            <p:cond delay="0"/>
                                          </p:stCondLst>
                                        </p:cTn>
                                        <p:tgtEl>
                                          <p:spTgt spid="308"/>
                                        </p:tgtEl>
                                        <p:attrNameLst>
                                          <p:attrName>style.visibility</p:attrName>
                                        </p:attrNameLst>
                                      </p:cBhvr>
                                      <p:to>
                                        <p:strVal val="visible"/>
                                      </p:to>
                                    </p:set>
                                  </p:childTnLst>
                                </p:cTn>
                              </p:par>
                            </p:childTnLst>
                          </p:cTn>
                        </p:par>
                        <p:par>
                          <p:cTn id="843" fill="hold">
                            <p:stCondLst>
                              <p:cond delay="268500"/>
                            </p:stCondLst>
                            <p:childTnLst>
                              <p:par>
                                <p:cTn id="844" presetID="11" presetClass="entr" presetSubtype="0" fill="hold" grpId="0" nodeType="afterEffect">
                                  <p:stCondLst>
                                    <p:cond delay="0"/>
                                  </p:stCondLst>
                                  <p:childTnLst>
                                    <p:set>
                                      <p:cBhvr>
                                        <p:cTn id="845" dur="1000">
                                          <p:stCondLst>
                                            <p:cond delay="0"/>
                                          </p:stCondLst>
                                        </p:cTn>
                                        <p:tgtEl>
                                          <p:spTgt spid="309"/>
                                        </p:tgtEl>
                                        <p:attrNameLst>
                                          <p:attrName>style.visibility</p:attrName>
                                        </p:attrNameLst>
                                      </p:cBhvr>
                                      <p:to>
                                        <p:strVal val="visible"/>
                                      </p:to>
                                    </p:set>
                                  </p:childTnLst>
                                </p:cTn>
                              </p:par>
                            </p:childTnLst>
                          </p:cTn>
                        </p:par>
                        <p:par>
                          <p:cTn id="846" fill="hold">
                            <p:stCondLst>
                              <p:cond delay="269500"/>
                            </p:stCondLst>
                            <p:childTnLst>
                              <p:par>
                                <p:cTn id="847" presetID="11" presetClass="entr" presetSubtype="0" fill="hold" grpId="0" nodeType="afterEffect">
                                  <p:stCondLst>
                                    <p:cond delay="0"/>
                                  </p:stCondLst>
                                  <p:childTnLst>
                                    <p:set>
                                      <p:cBhvr>
                                        <p:cTn id="848" dur="1000">
                                          <p:stCondLst>
                                            <p:cond delay="0"/>
                                          </p:stCondLst>
                                        </p:cTn>
                                        <p:tgtEl>
                                          <p:spTgt spid="310"/>
                                        </p:tgtEl>
                                        <p:attrNameLst>
                                          <p:attrName>style.visibility</p:attrName>
                                        </p:attrNameLst>
                                      </p:cBhvr>
                                      <p:to>
                                        <p:strVal val="visible"/>
                                      </p:to>
                                    </p:set>
                                  </p:childTnLst>
                                </p:cTn>
                              </p:par>
                            </p:childTnLst>
                          </p:cTn>
                        </p:par>
                        <p:par>
                          <p:cTn id="849" fill="hold">
                            <p:stCondLst>
                              <p:cond delay="270500"/>
                            </p:stCondLst>
                            <p:childTnLst>
                              <p:par>
                                <p:cTn id="850" presetID="11" presetClass="entr" presetSubtype="0" fill="hold" grpId="0" nodeType="afterEffect">
                                  <p:stCondLst>
                                    <p:cond delay="0"/>
                                  </p:stCondLst>
                                  <p:childTnLst>
                                    <p:set>
                                      <p:cBhvr>
                                        <p:cTn id="851" dur="1000">
                                          <p:stCondLst>
                                            <p:cond delay="0"/>
                                          </p:stCondLst>
                                        </p:cTn>
                                        <p:tgtEl>
                                          <p:spTgt spid="311"/>
                                        </p:tgtEl>
                                        <p:attrNameLst>
                                          <p:attrName>style.visibility</p:attrName>
                                        </p:attrNameLst>
                                      </p:cBhvr>
                                      <p:to>
                                        <p:strVal val="visible"/>
                                      </p:to>
                                    </p:set>
                                  </p:childTnLst>
                                </p:cTn>
                              </p:par>
                            </p:childTnLst>
                          </p:cTn>
                        </p:par>
                        <p:par>
                          <p:cTn id="852" fill="hold">
                            <p:stCondLst>
                              <p:cond delay="271500"/>
                            </p:stCondLst>
                            <p:childTnLst>
                              <p:par>
                                <p:cTn id="853" presetID="11" presetClass="entr" presetSubtype="0" fill="hold" grpId="0" nodeType="afterEffect">
                                  <p:stCondLst>
                                    <p:cond delay="0"/>
                                  </p:stCondLst>
                                  <p:childTnLst>
                                    <p:set>
                                      <p:cBhvr>
                                        <p:cTn id="854" dur="1000">
                                          <p:stCondLst>
                                            <p:cond delay="0"/>
                                          </p:stCondLst>
                                        </p:cTn>
                                        <p:tgtEl>
                                          <p:spTgt spid="312"/>
                                        </p:tgtEl>
                                        <p:attrNameLst>
                                          <p:attrName>style.visibility</p:attrName>
                                        </p:attrNameLst>
                                      </p:cBhvr>
                                      <p:to>
                                        <p:strVal val="visible"/>
                                      </p:to>
                                    </p:set>
                                  </p:childTnLst>
                                </p:cTn>
                              </p:par>
                            </p:childTnLst>
                          </p:cTn>
                        </p:par>
                        <p:par>
                          <p:cTn id="855" fill="hold">
                            <p:stCondLst>
                              <p:cond delay="272500"/>
                            </p:stCondLst>
                            <p:childTnLst>
                              <p:par>
                                <p:cTn id="856" presetID="11" presetClass="entr" presetSubtype="0" fill="hold" grpId="0" nodeType="afterEffect">
                                  <p:stCondLst>
                                    <p:cond delay="0"/>
                                  </p:stCondLst>
                                  <p:childTnLst>
                                    <p:set>
                                      <p:cBhvr>
                                        <p:cTn id="857" dur="1000">
                                          <p:stCondLst>
                                            <p:cond delay="0"/>
                                          </p:stCondLst>
                                        </p:cTn>
                                        <p:tgtEl>
                                          <p:spTgt spid="313"/>
                                        </p:tgtEl>
                                        <p:attrNameLst>
                                          <p:attrName>style.visibility</p:attrName>
                                        </p:attrNameLst>
                                      </p:cBhvr>
                                      <p:to>
                                        <p:strVal val="visible"/>
                                      </p:to>
                                    </p:set>
                                  </p:childTnLst>
                                </p:cTn>
                              </p:par>
                            </p:childTnLst>
                          </p:cTn>
                        </p:par>
                        <p:par>
                          <p:cTn id="858" fill="hold">
                            <p:stCondLst>
                              <p:cond delay="273500"/>
                            </p:stCondLst>
                            <p:childTnLst>
                              <p:par>
                                <p:cTn id="859" presetID="11" presetClass="entr" presetSubtype="0" fill="hold" grpId="0" nodeType="afterEffect">
                                  <p:stCondLst>
                                    <p:cond delay="0"/>
                                  </p:stCondLst>
                                  <p:childTnLst>
                                    <p:set>
                                      <p:cBhvr>
                                        <p:cTn id="860" dur="1000">
                                          <p:stCondLst>
                                            <p:cond delay="0"/>
                                          </p:stCondLst>
                                        </p:cTn>
                                        <p:tgtEl>
                                          <p:spTgt spid="314"/>
                                        </p:tgtEl>
                                        <p:attrNameLst>
                                          <p:attrName>style.visibility</p:attrName>
                                        </p:attrNameLst>
                                      </p:cBhvr>
                                      <p:to>
                                        <p:strVal val="visible"/>
                                      </p:to>
                                    </p:set>
                                  </p:childTnLst>
                                </p:cTn>
                              </p:par>
                            </p:childTnLst>
                          </p:cTn>
                        </p:par>
                        <p:par>
                          <p:cTn id="861" fill="hold">
                            <p:stCondLst>
                              <p:cond delay="274500"/>
                            </p:stCondLst>
                            <p:childTnLst>
                              <p:par>
                                <p:cTn id="862" presetID="11" presetClass="entr" presetSubtype="0" fill="hold" grpId="0" nodeType="afterEffect">
                                  <p:stCondLst>
                                    <p:cond delay="0"/>
                                  </p:stCondLst>
                                  <p:childTnLst>
                                    <p:set>
                                      <p:cBhvr>
                                        <p:cTn id="863" dur="1000">
                                          <p:stCondLst>
                                            <p:cond delay="0"/>
                                          </p:stCondLst>
                                        </p:cTn>
                                        <p:tgtEl>
                                          <p:spTgt spid="315"/>
                                        </p:tgtEl>
                                        <p:attrNameLst>
                                          <p:attrName>style.visibility</p:attrName>
                                        </p:attrNameLst>
                                      </p:cBhvr>
                                      <p:to>
                                        <p:strVal val="visible"/>
                                      </p:to>
                                    </p:set>
                                  </p:childTnLst>
                                </p:cTn>
                              </p:par>
                            </p:childTnLst>
                          </p:cTn>
                        </p:par>
                        <p:par>
                          <p:cTn id="864" fill="hold">
                            <p:stCondLst>
                              <p:cond delay="275500"/>
                            </p:stCondLst>
                            <p:childTnLst>
                              <p:par>
                                <p:cTn id="865" presetID="11" presetClass="entr" presetSubtype="0" fill="hold" grpId="0" nodeType="afterEffect">
                                  <p:stCondLst>
                                    <p:cond delay="0"/>
                                  </p:stCondLst>
                                  <p:childTnLst>
                                    <p:set>
                                      <p:cBhvr>
                                        <p:cTn id="866" dur="1000">
                                          <p:stCondLst>
                                            <p:cond delay="0"/>
                                          </p:stCondLst>
                                        </p:cTn>
                                        <p:tgtEl>
                                          <p:spTgt spid="316"/>
                                        </p:tgtEl>
                                        <p:attrNameLst>
                                          <p:attrName>style.visibility</p:attrName>
                                        </p:attrNameLst>
                                      </p:cBhvr>
                                      <p:to>
                                        <p:strVal val="visible"/>
                                      </p:to>
                                    </p:set>
                                  </p:childTnLst>
                                </p:cTn>
                              </p:par>
                            </p:childTnLst>
                          </p:cTn>
                        </p:par>
                        <p:par>
                          <p:cTn id="867" fill="hold">
                            <p:stCondLst>
                              <p:cond delay="276500"/>
                            </p:stCondLst>
                            <p:childTnLst>
                              <p:par>
                                <p:cTn id="868" presetID="11" presetClass="entr" presetSubtype="0" fill="hold" grpId="0" nodeType="afterEffect">
                                  <p:stCondLst>
                                    <p:cond delay="0"/>
                                  </p:stCondLst>
                                  <p:childTnLst>
                                    <p:set>
                                      <p:cBhvr>
                                        <p:cTn id="869" dur="1000">
                                          <p:stCondLst>
                                            <p:cond delay="0"/>
                                          </p:stCondLst>
                                        </p:cTn>
                                        <p:tgtEl>
                                          <p:spTgt spid="317"/>
                                        </p:tgtEl>
                                        <p:attrNameLst>
                                          <p:attrName>style.visibility</p:attrName>
                                        </p:attrNameLst>
                                      </p:cBhvr>
                                      <p:to>
                                        <p:strVal val="visible"/>
                                      </p:to>
                                    </p:set>
                                  </p:childTnLst>
                                </p:cTn>
                              </p:par>
                            </p:childTnLst>
                          </p:cTn>
                        </p:par>
                        <p:par>
                          <p:cTn id="870" fill="hold">
                            <p:stCondLst>
                              <p:cond delay="277500"/>
                            </p:stCondLst>
                            <p:childTnLst>
                              <p:par>
                                <p:cTn id="871" presetID="11" presetClass="entr" presetSubtype="0" fill="hold" grpId="0" nodeType="afterEffect">
                                  <p:stCondLst>
                                    <p:cond delay="0"/>
                                  </p:stCondLst>
                                  <p:childTnLst>
                                    <p:set>
                                      <p:cBhvr>
                                        <p:cTn id="872" dur="1000">
                                          <p:stCondLst>
                                            <p:cond delay="0"/>
                                          </p:stCondLst>
                                        </p:cTn>
                                        <p:tgtEl>
                                          <p:spTgt spid="318"/>
                                        </p:tgtEl>
                                        <p:attrNameLst>
                                          <p:attrName>style.visibility</p:attrName>
                                        </p:attrNameLst>
                                      </p:cBhvr>
                                      <p:to>
                                        <p:strVal val="visible"/>
                                      </p:to>
                                    </p:set>
                                  </p:childTnLst>
                                </p:cTn>
                              </p:par>
                            </p:childTnLst>
                          </p:cTn>
                        </p:par>
                        <p:par>
                          <p:cTn id="873" fill="hold">
                            <p:stCondLst>
                              <p:cond delay="278500"/>
                            </p:stCondLst>
                            <p:childTnLst>
                              <p:par>
                                <p:cTn id="874" presetID="11" presetClass="entr" presetSubtype="0" fill="hold" grpId="0" nodeType="afterEffect">
                                  <p:stCondLst>
                                    <p:cond delay="0"/>
                                  </p:stCondLst>
                                  <p:childTnLst>
                                    <p:set>
                                      <p:cBhvr>
                                        <p:cTn id="875" dur="1000">
                                          <p:stCondLst>
                                            <p:cond delay="0"/>
                                          </p:stCondLst>
                                        </p:cTn>
                                        <p:tgtEl>
                                          <p:spTgt spid="319"/>
                                        </p:tgtEl>
                                        <p:attrNameLst>
                                          <p:attrName>style.visibility</p:attrName>
                                        </p:attrNameLst>
                                      </p:cBhvr>
                                      <p:to>
                                        <p:strVal val="visible"/>
                                      </p:to>
                                    </p:set>
                                  </p:childTnLst>
                                </p:cTn>
                              </p:par>
                            </p:childTnLst>
                          </p:cTn>
                        </p:par>
                        <p:par>
                          <p:cTn id="876" fill="hold">
                            <p:stCondLst>
                              <p:cond delay="279500"/>
                            </p:stCondLst>
                            <p:childTnLst>
                              <p:par>
                                <p:cTn id="877" presetID="11" presetClass="entr" presetSubtype="0" fill="hold" grpId="0" nodeType="afterEffect">
                                  <p:stCondLst>
                                    <p:cond delay="0"/>
                                  </p:stCondLst>
                                  <p:childTnLst>
                                    <p:set>
                                      <p:cBhvr>
                                        <p:cTn id="878" dur="1000">
                                          <p:stCondLst>
                                            <p:cond delay="0"/>
                                          </p:stCondLst>
                                        </p:cTn>
                                        <p:tgtEl>
                                          <p:spTgt spid="320"/>
                                        </p:tgtEl>
                                        <p:attrNameLst>
                                          <p:attrName>style.visibility</p:attrName>
                                        </p:attrNameLst>
                                      </p:cBhvr>
                                      <p:to>
                                        <p:strVal val="visible"/>
                                      </p:to>
                                    </p:set>
                                  </p:childTnLst>
                                </p:cTn>
                              </p:par>
                            </p:childTnLst>
                          </p:cTn>
                        </p:par>
                        <p:par>
                          <p:cTn id="879" fill="hold">
                            <p:stCondLst>
                              <p:cond delay="280500"/>
                            </p:stCondLst>
                            <p:childTnLst>
                              <p:par>
                                <p:cTn id="880" presetID="11" presetClass="entr" presetSubtype="0" fill="hold" grpId="0" nodeType="afterEffect">
                                  <p:stCondLst>
                                    <p:cond delay="0"/>
                                  </p:stCondLst>
                                  <p:childTnLst>
                                    <p:set>
                                      <p:cBhvr>
                                        <p:cTn id="881" dur="1000">
                                          <p:stCondLst>
                                            <p:cond delay="0"/>
                                          </p:stCondLst>
                                        </p:cTn>
                                        <p:tgtEl>
                                          <p:spTgt spid="321"/>
                                        </p:tgtEl>
                                        <p:attrNameLst>
                                          <p:attrName>style.visibility</p:attrName>
                                        </p:attrNameLst>
                                      </p:cBhvr>
                                      <p:to>
                                        <p:strVal val="visible"/>
                                      </p:to>
                                    </p:set>
                                  </p:childTnLst>
                                </p:cTn>
                              </p:par>
                            </p:childTnLst>
                          </p:cTn>
                        </p:par>
                        <p:par>
                          <p:cTn id="882" fill="hold">
                            <p:stCondLst>
                              <p:cond delay="281500"/>
                            </p:stCondLst>
                            <p:childTnLst>
                              <p:par>
                                <p:cTn id="883" presetID="11" presetClass="entr" presetSubtype="0" fill="hold" grpId="0" nodeType="afterEffect">
                                  <p:stCondLst>
                                    <p:cond delay="0"/>
                                  </p:stCondLst>
                                  <p:childTnLst>
                                    <p:set>
                                      <p:cBhvr>
                                        <p:cTn id="884" dur="1000">
                                          <p:stCondLst>
                                            <p:cond delay="0"/>
                                          </p:stCondLst>
                                        </p:cTn>
                                        <p:tgtEl>
                                          <p:spTgt spid="322"/>
                                        </p:tgtEl>
                                        <p:attrNameLst>
                                          <p:attrName>style.visibility</p:attrName>
                                        </p:attrNameLst>
                                      </p:cBhvr>
                                      <p:to>
                                        <p:strVal val="visible"/>
                                      </p:to>
                                    </p:set>
                                  </p:childTnLst>
                                </p:cTn>
                              </p:par>
                            </p:childTnLst>
                          </p:cTn>
                        </p:par>
                        <p:par>
                          <p:cTn id="885" fill="hold">
                            <p:stCondLst>
                              <p:cond delay="282500"/>
                            </p:stCondLst>
                            <p:childTnLst>
                              <p:par>
                                <p:cTn id="886" presetID="11" presetClass="entr" presetSubtype="0" fill="hold" grpId="0" nodeType="afterEffect">
                                  <p:stCondLst>
                                    <p:cond delay="0"/>
                                  </p:stCondLst>
                                  <p:childTnLst>
                                    <p:set>
                                      <p:cBhvr>
                                        <p:cTn id="887" dur="1000">
                                          <p:stCondLst>
                                            <p:cond delay="0"/>
                                          </p:stCondLst>
                                        </p:cTn>
                                        <p:tgtEl>
                                          <p:spTgt spid="323"/>
                                        </p:tgtEl>
                                        <p:attrNameLst>
                                          <p:attrName>style.visibility</p:attrName>
                                        </p:attrNameLst>
                                      </p:cBhvr>
                                      <p:to>
                                        <p:strVal val="visible"/>
                                      </p:to>
                                    </p:set>
                                  </p:childTnLst>
                                </p:cTn>
                              </p:par>
                            </p:childTnLst>
                          </p:cTn>
                        </p:par>
                        <p:par>
                          <p:cTn id="888" fill="hold">
                            <p:stCondLst>
                              <p:cond delay="283500"/>
                            </p:stCondLst>
                            <p:childTnLst>
                              <p:par>
                                <p:cTn id="889" presetID="11" presetClass="entr" presetSubtype="0" fill="hold" grpId="0" nodeType="afterEffect">
                                  <p:stCondLst>
                                    <p:cond delay="0"/>
                                  </p:stCondLst>
                                  <p:childTnLst>
                                    <p:set>
                                      <p:cBhvr>
                                        <p:cTn id="890" dur="1000">
                                          <p:stCondLst>
                                            <p:cond delay="0"/>
                                          </p:stCondLst>
                                        </p:cTn>
                                        <p:tgtEl>
                                          <p:spTgt spid="324"/>
                                        </p:tgtEl>
                                        <p:attrNameLst>
                                          <p:attrName>style.visibility</p:attrName>
                                        </p:attrNameLst>
                                      </p:cBhvr>
                                      <p:to>
                                        <p:strVal val="visible"/>
                                      </p:to>
                                    </p:set>
                                  </p:childTnLst>
                                </p:cTn>
                              </p:par>
                            </p:childTnLst>
                          </p:cTn>
                        </p:par>
                        <p:par>
                          <p:cTn id="891" fill="hold">
                            <p:stCondLst>
                              <p:cond delay="284500"/>
                            </p:stCondLst>
                            <p:childTnLst>
                              <p:par>
                                <p:cTn id="892" presetID="11" presetClass="entr" presetSubtype="0" fill="hold" grpId="0" nodeType="afterEffect">
                                  <p:stCondLst>
                                    <p:cond delay="0"/>
                                  </p:stCondLst>
                                  <p:childTnLst>
                                    <p:set>
                                      <p:cBhvr>
                                        <p:cTn id="893" dur="1000">
                                          <p:stCondLst>
                                            <p:cond delay="0"/>
                                          </p:stCondLst>
                                        </p:cTn>
                                        <p:tgtEl>
                                          <p:spTgt spid="325"/>
                                        </p:tgtEl>
                                        <p:attrNameLst>
                                          <p:attrName>style.visibility</p:attrName>
                                        </p:attrNameLst>
                                      </p:cBhvr>
                                      <p:to>
                                        <p:strVal val="visible"/>
                                      </p:to>
                                    </p:set>
                                  </p:childTnLst>
                                </p:cTn>
                              </p:par>
                            </p:childTnLst>
                          </p:cTn>
                        </p:par>
                        <p:par>
                          <p:cTn id="894" fill="hold">
                            <p:stCondLst>
                              <p:cond delay="285500"/>
                            </p:stCondLst>
                            <p:childTnLst>
                              <p:par>
                                <p:cTn id="895" presetID="11" presetClass="entr" presetSubtype="0" fill="hold" grpId="0" nodeType="afterEffect">
                                  <p:stCondLst>
                                    <p:cond delay="0"/>
                                  </p:stCondLst>
                                  <p:childTnLst>
                                    <p:set>
                                      <p:cBhvr>
                                        <p:cTn id="896" dur="1000">
                                          <p:stCondLst>
                                            <p:cond delay="0"/>
                                          </p:stCondLst>
                                        </p:cTn>
                                        <p:tgtEl>
                                          <p:spTgt spid="326"/>
                                        </p:tgtEl>
                                        <p:attrNameLst>
                                          <p:attrName>style.visibility</p:attrName>
                                        </p:attrNameLst>
                                      </p:cBhvr>
                                      <p:to>
                                        <p:strVal val="visible"/>
                                      </p:to>
                                    </p:set>
                                  </p:childTnLst>
                                </p:cTn>
                              </p:par>
                            </p:childTnLst>
                          </p:cTn>
                        </p:par>
                        <p:par>
                          <p:cTn id="897" fill="hold">
                            <p:stCondLst>
                              <p:cond delay="286500"/>
                            </p:stCondLst>
                            <p:childTnLst>
                              <p:par>
                                <p:cTn id="898" presetID="11" presetClass="entr" presetSubtype="0" fill="hold" grpId="0" nodeType="afterEffect">
                                  <p:stCondLst>
                                    <p:cond delay="0"/>
                                  </p:stCondLst>
                                  <p:childTnLst>
                                    <p:set>
                                      <p:cBhvr>
                                        <p:cTn id="899" dur="1000">
                                          <p:stCondLst>
                                            <p:cond delay="0"/>
                                          </p:stCondLst>
                                        </p:cTn>
                                        <p:tgtEl>
                                          <p:spTgt spid="327"/>
                                        </p:tgtEl>
                                        <p:attrNameLst>
                                          <p:attrName>style.visibility</p:attrName>
                                        </p:attrNameLst>
                                      </p:cBhvr>
                                      <p:to>
                                        <p:strVal val="visible"/>
                                      </p:to>
                                    </p:set>
                                  </p:childTnLst>
                                </p:cTn>
                              </p:par>
                            </p:childTnLst>
                          </p:cTn>
                        </p:par>
                        <p:par>
                          <p:cTn id="900" fill="hold">
                            <p:stCondLst>
                              <p:cond delay="287500"/>
                            </p:stCondLst>
                            <p:childTnLst>
                              <p:par>
                                <p:cTn id="901" presetID="11" presetClass="entr" presetSubtype="0" fill="hold" grpId="0" nodeType="afterEffect">
                                  <p:stCondLst>
                                    <p:cond delay="0"/>
                                  </p:stCondLst>
                                  <p:childTnLst>
                                    <p:set>
                                      <p:cBhvr>
                                        <p:cTn id="902" dur="1000">
                                          <p:stCondLst>
                                            <p:cond delay="0"/>
                                          </p:stCondLst>
                                        </p:cTn>
                                        <p:tgtEl>
                                          <p:spTgt spid="328"/>
                                        </p:tgtEl>
                                        <p:attrNameLst>
                                          <p:attrName>style.visibility</p:attrName>
                                        </p:attrNameLst>
                                      </p:cBhvr>
                                      <p:to>
                                        <p:strVal val="visible"/>
                                      </p:to>
                                    </p:set>
                                  </p:childTnLst>
                                </p:cTn>
                              </p:par>
                            </p:childTnLst>
                          </p:cTn>
                        </p:par>
                        <p:par>
                          <p:cTn id="903" fill="hold">
                            <p:stCondLst>
                              <p:cond delay="288500"/>
                            </p:stCondLst>
                            <p:childTnLst>
                              <p:par>
                                <p:cTn id="904" presetID="11" presetClass="entr" presetSubtype="0" fill="hold" grpId="0" nodeType="afterEffect">
                                  <p:stCondLst>
                                    <p:cond delay="0"/>
                                  </p:stCondLst>
                                  <p:childTnLst>
                                    <p:set>
                                      <p:cBhvr>
                                        <p:cTn id="905" dur="1000">
                                          <p:stCondLst>
                                            <p:cond delay="0"/>
                                          </p:stCondLst>
                                        </p:cTn>
                                        <p:tgtEl>
                                          <p:spTgt spid="329"/>
                                        </p:tgtEl>
                                        <p:attrNameLst>
                                          <p:attrName>style.visibility</p:attrName>
                                        </p:attrNameLst>
                                      </p:cBhvr>
                                      <p:to>
                                        <p:strVal val="visible"/>
                                      </p:to>
                                    </p:set>
                                  </p:childTnLst>
                                </p:cTn>
                              </p:par>
                            </p:childTnLst>
                          </p:cTn>
                        </p:par>
                        <p:par>
                          <p:cTn id="906" fill="hold">
                            <p:stCondLst>
                              <p:cond delay="289500"/>
                            </p:stCondLst>
                            <p:childTnLst>
                              <p:par>
                                <p:cTn id="907" presetID="11" presetClass="entr" presetSubtype="0" fill="hold" grpId="0" nodeType="afterEffect">
                                  <p:stCondLst>
                                    <p:cond delay="0"/>
                                  </p:stCondLst>
                                  <p:childTnLst>
                                    <p:set>
                                      <p:cBhvr>
                                        <p:cTn id="908" dur="1000">
                                          <p:stCondLst>
                                            <p:cond delay="0"/>
                                          </p:stCondLst>
                                        </p:cTn>
                                        <p:tgtEl>
                                          <p:spTgt spid="330"/>
                                        </p:tgtEl>
                                        <p:attrNameLst>
                                          <p:attrName>style.visibility</p:attrName>
                                        </p:attrNameLst>
                                      </p:cBhvr>
                                      <p:to>
                                        <p:strVal val="visible"/>
                                      </p:to>
                                    </p:set>
                                  </p:childTnLst>
                                </p:cTn>
                              </p:par>
                            </p:childTnLst>
                          </p:cTn>
                        </p:par>
                        <p:par>
                          <p:cTn id="909" fill="hold">
                            <p:stCondLst>
                              <p:cond delay="290500"/>
                            </p:stCondLst>
                            <p:childTnLst>
                              <p:par>
                                <p:cTn id="910" presetID="11" presetClass="entr" presetSubtype="0" fill="hold" grpId="0" nodeType="afterEffect">
                                  <p:stCondLst>
                                    <p:cond delay="0"/>
                                  </p:stCondLst>
                                  <p:childTnLst>
                                    <p:set>
                                      <p:cBhvr>
                                        <p:cTn id="911" dur="1000">
                                          <p:stCondLst>
                                            <p:cond delay="0"/>
                                          </p:stCondLst>
                                        </p:cTn>
                                        <p:tgtEl>
                                          <p:spTgt spid="331"/>
                                        </p:tgtEl>
                                        <p:attrNameLst>
                                          <p:attrName>style.visibility</p:attrName>
                                        </p:attrNameLst>
                                      </p:cBhvr>
                                      <p:to>
                                        <p:strVal val="visible"/>
                                      </p:to>
                                    </p:set>
                                  </p:childTnLst>
                                </p:cTn>
                              </p:par>
                            </p:childTnLst>
                          </p:cTn>
                        </p:par>
                        <p:par>
                          <p:cTn id="912" fill="hold">
                            <p:stCondLst>
                              <p:cond delay="291500"/>
                            </p:stCondLst>
                            <p:childTnLst>
                              <p:par>
                                <p:cTn id="913" presetID="11" presetClass="entr" presetSubtype="0" fill="hold" grpId="0" nodeType="afterEffect">
                                  <p:stCondLst>
                                    <p:cond delay="0"/>
                                  </p:stCondLst>
                                  <p:childTnLst>
                                    <p:set>
                                      <p:cBhvr>
                                        <p:cTn id="914" dur="1000">
                                          <p:stCondLst>
                                            <p:cond delay="0"/>
                                          </p:stCondLst>
                                        </p:cTn>
                                        <p:tgtEl>
                                          <p:spTgt spid="332"/>
                                        </p:tgtEl>
                                        <p:attrNameLst>
                                          <p:attrName>style.visibility</p:attrName>
                                        </p:attrNameLst>
                                      </p:cBhvr>
                                      <p:to>
                                        <p:strVal val="visible"/>
                                      </p:to>
                                    </p:set>
                                  </p:childTnLst>
                                  <p:subTnLst>
                                    <p:audio>
                                      <p:cMediaNode>
                                        <p:cTn display="0" masterRel="sameClick">
                                          <p:stCondLst>
                                            <p:cond evt="begin" delay="0">
                                              <p:tn val="913"/>
                                            </p:cond>
                                          </p:stCondLst>
                                          <p:endCondLst>
                                            <p:cond evt="onStopAudio" delay="0">
                                              <p:tgtEl>
                                                <p:sldTgt/>
                                              </p:tgtEl>
                                            </p:cond>
                                          </p:endCondLst>
                                        </p:cTn>
                                        <p:tgtEl>
                                          <p:sndTgt r:embed="rId3" name="click.wav"/>
                                        </p:tgtEl>
                                      </p:cMediaNode>
                                    </p:audio>
                                  </p:subTnLst>
                                </p:cTn>
                              </p:par>
                            </p:childTnLst>
                          </p:cTn>
                        </p:par>
                        <p:par>
                          <p:cTn id="915" fill="hold">
                            <p:stCondLst>
                              <p:cond delay="292500"/>
                            </p:stCondLst>
                            <p:childTnLst>
                              <p:par>
                                <p:cTn id="916" presetID="11" presetClass="entr" presetSubtype="0" fill="hold" grpId="0" nodeType="afterEffect">
                                  <p:stCondLst>
                                    <p:cond delay="0"/>
                                  </p:stCondLst>
                                  <p:childTnLst>
                                    <p:set>
                                      <p:cBhvr>
                                        <p:cTn id="917" dur="1000">
                                          <p:stCondLst>
                                            <p:cond delay="0"/>
                                          </p:stCondLst>
                                        </p:cTn>
                                        <p:tgtEl>
                                          <p:spTgt spid="333"/>
                                        </p:tgtEl>
                                        <p:attrNameLst>
                                          <p:attrName>style.visibility</p:attrName>
                                        </p:attrNameLst>
                                      </p:cBhvr>
                                      <p:to>
                                        <p:strVal val="visible"/>
                                      </p:to>
                                    </p:set>
                                  </p:childTnLst>
                                  <p:subTnLst>
                                    <p:audio>
                                      <p:cMediaNode>
                                        <p:cTn display="0" masterRel="sameClick">
                                          <p:stCondLst>
                                            <p:cond evt="begin" delay="0">
                                              <p:tn val="916"/>
                                            </p:cond>
                                          </p:stCondLst>
                                          <p:endCondLst>
                                            <p:cond evt="onStopAudio" delay="0">
                                              <p:tgtEl>
                                                <p:sldTgt/>
                                              </p:tgtEl>
                                            </p:cond>
                                          </p:endCondLst>
                                        </p:cTn>
                                        <p:tgtEl>
                                          <p:sndTgt r:embed="rId3" name="click.wav"/>
                                        </p:tgtEl>
                                      </p:cMediaNode>
                                    </p:audio>
                                  </p:subTnLst>
                                </p:cTn>
                              </p:par>
                            </p:childTnLst>
                          </p:cTn>
                        </p:par>
                        <p:par>
                          <p:cTn id="918" fill="hold">
                            <p:stCondLst>
                              <p:cond delay="293500"/>
                            </p:stCondLst>
                            <p:childTnLst>
                              <p:par>
                                <p:cTn id="919" presetID="11" presetClass="entr" presetSubtype="0" fill="hold" grpId="0" nodeType="afterEffect">
                                  <p:stCondLst>
                                    <p:cond delay="0"/>
                                  </p:stCondLst>
                                  <p:childTnLst>
                                    <p:set>
                                      <p:cBhvr>
                                        <p:cTn id="920" dur="1000">
                                          <p:stCondLst>
                                            <p:cond delay="0"/>
                                          </p:stCondLst>
                                        </p:cTn>
                                        <p:tgtEl>
                                          <p:spTgt spid="334"/>
                                        </p:tgtEl>
                                        <p:attrNameLst>
                                          <p:attrName>style.visibility</p:attrName>
                                        </p:attrNameLst>
                                      </p:cBhvr>
                                      <p:to>
                                        <p:strVal val="visible"/>
                                      </p:to>
                                    </p:set>
                                  </p:childTnLst>
                                  <p:subTnLst>
                                    <p:audio>
                                      <p:cMediaNode>
                                        <p:cTn display="0" masterRel="sameClick">
                                          <p:stCondLst>
                                            <p:cond evt="begin" delay="0">
                                              <p:tn val="919"/>
                                            </p:cond>
                                          </p:stCondLst>
                                          <p:endCondLst>
                                            <p:cond evt="onStopAudio" delay="0">
                                              <p:tgtEl>
                                                <p:sldTgt/>
                                              </p:tgtEl>
                                            </p:cond>
                                          </p:endCondLst>
                                        </p:cTn>
                                        <p:tgtEl>
                                          <p:sndTgt r:embed="rId3" name="click.wav"/>
                                        </p:tgtEl>
                                      </p:cMediaNode>
                                    </p:audio>
                                  </p:subTnLst>
                                </p:cTn>
                              </p:par>
                            </p:childTnLst>
                          </p:cTn>
                        </p:par>
                        <p:par>
                          <p:cTn id="921" fill="hold">
                            <p:stCondLst>
                              <p:cond delay="294500"/>
                            </p:stCondLst>
                            <p:childTnLst>
                              <p:par>
                                <p:cTn id="922" presetID="11" presetClass="entr" presetSubtype="0" fill="hold" grpId="0" nodeType="afterEffect">
                                  <p:stCondLst>
                                    <p:cond delay="0"/>
                                  </p:stCondLst>
                                  <p:childTnLst>
                                    <p:set>
                                      <p:cBhvr>
                                        <p:cTn id="923" dur="1000">
                                          <p:stCondLst>
                                            <p:cond delay="0"/>
                                          </p:stCondLst>
                                        </p:cTn>
                                        <p:tgtEl>
                                          <p:spTgt spid="335"/>
                                        </p:tgtEl>
                                        <p:attrNameLst>
                                          <p:attrName>style.visibility</p:attrName>
                                        </p:attrNameLst>
                                      </p:cBhvr>
                                      <p:to>
                                        <p:strVal val="visible"/>
                                      </p:to>
                                    </p:set>
                                  </p:childTnLst>
                                  <p:subTnLst>
                                    <p:audio>
                                      <p:cMediaNode>
                                        <p:cTn display="0" masterRel="sameClick">
                                          <p:stCondLst>
                                            <p:cond evt="begin" delay="0">
                                              <p:tn val="922"/>
                                            </p:cond>
                                          </p:stCondLst>
                                          <p:endCondLst>
                                            <p:cond evt="onStopAudio" delay="0">
                                              <p:tgtEl>
                                                <p:sldTgt/>
                                              </p:tgtEl>
                                            </p:cond>
                                          </p:endCondLst>
                                        </p:cTn>
                                        <p:tgtEl>
                                          <p:sndTgt r:embed="rId3" name="click.wav"/>
                                        </p:tgtEl>
                                      </p:cMediaNode>
                                    </p:audio>
                                  </p:subTnLst>
                                </p:cTn>
                              </p:par>
                            </p:childTnLst>
                          </p:cTn>
                        </p:par>
                        <p:par>
                          <p:cTn id="924" fill="hold">
                            <p:stCondLst>
                              <p:cond delay="295500"/>
                            </p:stCondLst>
                            <p:childTnLst>
                              <p:par>
                                <p:cTn id="925" presetID="11" presetClass="entr" presetSubtype="0" fill="hold" grpId="0" nodeType="afterEffect">
                                  <p:stCondLst>
                                    <p:cond delay="0"/>
                                  </p:stCondLst>
                                  <p:childTnLst>
                                    <p:set>
                                      <p:cBhvr>
                                        <p:cTn id="926" dur="1000">
                                          <p:stCondLst>
                                            <p:cond delay="0"/>
                                          </p:stCondLst>
                                        </p:cTn>
                                        <p:tgtEl>
                                          <p:spTgt spid="336"/>
                                        </p:tgtEl>
                                        <p:attrNameLst>
                                          <p:attrName>style.visibility</p:attrName>
                                        </p:attrNameLst>
                                      </p:cBhvr>
                                      <p:to>
                                        <p:strVal val="visible"/>
                                      </p:to>
                                    </p:set>
                                  </p:childTnLst>
                                  <p:subTnLst>
                                    <p:audio>
                                      <p:cMediaNode>
                                        <p:cTn display="0" masterRel="sameClick">
                                          <p:stCondLst>
                                            <p:cond evt="begin" delay="0">
                                              <p:tn val="925"/>
                                            </p:cond>
                                          </p:stCondLst>
                                          <p:endCondLst>
                                            <p:cond evt="onStopAudio" delay="0">
                                              <p:tgtEl>
                                                <p:sldTgt/>
                                              </p:tgtEl>
                                            </p:cond>
                                          </p:endCondLst>
                                        </p:cTn>
                                        <p:tgtEl>
                                          <p:sndTgt r:embed="rId3" name="click.wav"/>
                                        </p:tgtEl>
                                      </p:cMediaNode>
                                    </p:audio>
                                  </p:subTnLst>
                                </p:cTn>
                              </p:par>
                            </p:childTnLst>
                          </p:cTn>
                        </p:par>
                        <p:par>
                          <p:cTn id="927" fill="hold">
                            <p:stCondLst>
                              <p:cond delay="296500"/>
                            </p:stCondLst>
                            <p:childTnLst>
                              <p:par>
                                <p:cTn id="928" presetID="11" presetClass="entr" presetSubtype="0" fill="hold" grpId="0" nodeType="afterEffect">
                                  <p:stCondLst>
                                    <p:cond delay="0"/>
                                  </p:stCondLst>
                                  <p:childTnLst>
                                    <p:set>
                                      <p:cBhvr>
                                        <p:cTn id="929" dur="1000">
                                          <p:stCondLst>
                                            <p:cond delay="0"/>
                                          </p:stCondLst>
                                        </p:cTn>
                                        <p:tgtEl>
                                          <p:spTgt spid="337"/>
                                        </p:tgtEl>
                                        <p:attrNameLst>
                                          <p:attrName>style.visibility</p:attrName>
                                        </p:attrNameLst>
                                      </p:cBhvr>
                                      <p:to>
                                        <p:strVal val="visible"/>
                                      </p:to>
                                    </p:set>
                                  </p:childTnLst>
                                  <p:subTnLst>
                                    <p:audio>
                                      <p:cMediaNode>
                                        <p:cTn display="0" masterRel="sameClick">
                                          <p:stCondLst>
                                            <p:cond evt="begin" delay="0">
                                              <p:tn val="928"/>
                                            </p:cond>
                                          </p:stCondLst>
                                          <p:endCondLst>
                                            <p:cond evt="onStopAudio" delay="0">
                                              <p:tgtEl>
                                                <p:sldTgt/>
                                              </p:tgtEl>
                                            </p:cond>
                                          </p:endCondLst>
                                        </p:cTn>
                                        <p:tgtEl>
                                          <p:sndTgt r:embed="rId3" name="click.wav"/>
                                        </p:tgtEl>
                                      </p:cMediaNode>
                                    </p:audio>
                                  </p:subTnLst>
                                </p:cTn>
                              </p:par>
                            </p:childTnLst>
                          </p:cTn>
                        </p:par>
                        <p:par>
                          <p:cTn id="930" fill="hold">
                            <p:stCondLst>
                              <p:cond delay="297500"/>
                            </p:stCondLst>
                            <p:childTnLst>
                              <p:par>
                                <p:cTn id="931" presetID="11" presetClass="entr" presetSubtype="0" fill="hold" grpId="0" nodeType="afterEffect">
                                  <p:stCondLst>
                                    <p:cond delay="0"/>
                                  </p:stCondLst>
                                  <p:childTnLst>
                                    <p:set>
                                      <p:cBhvr>
                                        <p:cTn id="932" dur="1000">
                                          <p:stCondLst>
                                            <p:cond delay="0"/>
                                          </p:stCondLst>
                                        </p:cTn>
                                        <p:tgtEl>
                                          <p:spTgt spid="338"/>
                                        </p:tgtEl>
                                        <p:attrNameLst>
                                          <p:attrName>style.visibility</p:attrName>
                                        </p:attrNameLst>
                                      </p:cBhvr>
                                      <p:to>
                                        <p:strVal val="visible"/>
                                      </p:to>
                                    </p:set>
                                  </p:childTnLst>
                                  <p:subTnLst>
                                    <p:audio>
                                      <p:cMediaNode>
                                        <p:cTn display="0" masterRel="sameClick">
                                          <p:stCondLst>
                                            <p:cond evt="begin" delay="0">
                                              <p:tn val="931"/>
                                            </p:cond>
                                          </p:stCondLst>
                                          <p:endCondLst>
                                            <p:cond evt="onStopAudio" delay="0">
                                              <p:tgtEl>
                                                <p:sldTgt/>
                                              </p:tgtEl>
                                            </p:cond>
                                          </p:endCondLst>
                                        </p:cTn>
                                        <p:tgtEl>
                                          <p:sndTgt r:embed="rId3" name="click.wav"/>
                                        </p:tgtEl>
                                      </p:cMediaNode>
                                    </p:audio>
                                  </p:subTnLst>
                                </p:cTn>
                              </p:par>
                            </p:childTnLst>
                          </p:cTn>
                        </p:par>
                        <p:par>
                          <p:cTn id="933" fill="hold">
                            <p:stCondLst>
                              <p:cond delay="298500"/>
                            </p:stCondLst>
                            <p:childTnLst>
                              <p:par>
                                <p:cTn id="934" presetID="11" presetClass="entr" presetSubtype="0" fill="hold" grpId="0" nodeType="afterEffect">
                                  <p:stCondLst>
                                    <p:cond delay="0"/>
                                  </p:stCondLst>
                                  <p:childTnLst>
                                    <p:set>
                                      <p:cBhvr>
                                        <p:cTn id="935" dur="1000">
                                          <p:stCondLst>
                                            <p:cond delay="0"/>
                                          </p:stCondLst>
                                        </p:cTn>
                                        <p:tgtEl>
                                          <p:spTgt spid="339"/>
                                        </p:tgtEl>
                                        <p:attrNameLst>
                                          <p:attrName>style.visibility</p:attrName>
                                        </p:attrNameLst>
                                      </p:cBhvr>
                                      <p:to>
                                        <p:strVal val="visible"/>
                                      </p:to>
                                    </p:set>
                                  </p:childTnLst>
                                  <p:subTnLst>
                                    <p:audio>
                                      <p:cMediaNode>
                                        <p:cTn display="0" masterRel="sameClick">
                                          <p:stCondLst>
                                            <p:cond evt="begin" delay="0">
                                              <p:tn val="934"/>
                                            </p:cond>
                                          </p:stCondLst>
                                          <p:endCondLst>
                                            <p:cond evt="onStopAudio" delay="0">
                                              <p:tgtEl>
                                                <p:sldTgt/>
                                              </p:tgtEl>
                                            </p:cond>
                                          </p:endCondLst>
                                        </p:cTn>
                                        <p:tgtEl>
                                          <p:sndTgt r:embed="rId3" name="click.wav"/>
                                        </p:tgtEl>
                                      </p:cMediaNode>
                                    </p:audio>
                                  </p:subTnLst>
                                </p:cTn>
                              </p:par>
                            </p:childTnLst>
                          </p:cTn>
                        </p:par>
                        <p:par>
                          <p:cTn id="936" fill="hold">
                            <p:stCondLst>
                              <p:cond delay="299500"/>
                            </p:stCondLst>
                            <p:childTnLst>
                              <p:par>
                                <p:cTn id="937" presetID="11" presetClass="entr" presetSubtype="0" fill="hold" grpId="0" nodeType="afterEffect">
                                  <p:stCondLst>
                                    <p:cond delay="0"/>
                                  </p:stCondLst>
                                  <p:childTnLst>
                                    <p:set>
                                      <p:cBhvr>
                                        <p:cTn id="938" dur="1000">
                                          <p:stCondLst>
                                            <p:cond delay="0"/>
                                          </p:stCondLst>
                                        </p:cTn>
                                        <p:tgtEl>
                                          <p:spTgt spid="340"/>
                                        </p:tgtEl>
                                        <p:attrNameLst>
                                          <p:attrName>style.visibility</p:attrName>
                                        </p:attrNameLst>
                                      </p:cBhvr>
                                      <p:to>
                                        <p:strVal val="visible"/>
                                      </p:to>
                                    </p:set>
                                  </p:childTnLst>
                                  <p:subTnLst>
                                    <p:audio>
                                      <p:cMediaNode>
                                        <p:cTn display="0" masterRel="sameClick">
                                          <p:stCondLst>
                                            <p:cond evt="begin" delay="0">
                                              <p:tn val="937"/>
                                            </p:cond>
                                          </p:stCondLst>
                                          <p:endCondLst>
                                            <p:cond evt="onStopAudio" delay="0">
                                              <p:tgtEl>
                                                <p:sldTgt/>
                                              </p:tgtEl>
                                            </p:cond>
                                          </p:endCondLst>
                                        </p:cTn>
                                        <p:tgtEl>
                                          <p:sndTgt r:embed="rId3" name="click.wav"/>
                                        </p:tgtEl>
                                      </p:cMediaNode>
                                    </p:audio>
                                  </p:subTnLst>
                                </p:cTn>
                              </p:par>
                            </p:childTnLst>
                          </p:cTn>
                        </p:par>
                        <p:par>
                          <p:cTn id="939" fill="hold">
                            <p:stCondLst>
                              <p:cond delay="300500"/>
                            </p:stCondLst>
                            <p:childTnLst>
                              <p:par>
                                <p:cTn id="940" presetID="11" presetClass="entr" presetSubtype="0" fill="hold" grpId="0" nodeType="afterEffect">
                                  <p:stCondLst>
                                    <p:cond delay="0"/>
                                  </p:stCondLst>
                                  <p:childTnLst>
                                    <p:set>
                                      <p:cBhvr>
                                        <p:cTn id="941" dur="1000">
                                          <p:stCondLst>
                                            <p:cond delay="0"/>
                                          </p:stCondLst>
                                        </p:cTn>
                                        <p:tgtEl>
                                          <p:spTgt spid="341"/>
                                        </p:tgtEl>
                                        <p:attrNameLst>
                                          <p:attrName>style.visibility</p:attrName>
                                        </p:attrNameLst>
                                      </p:cBhvr>
                                      <p:to>
                                        <p:strVal val="visible"/>
                                      </p:to>
                                    </p:set>
                                  </p:childTnLst>
                                  <p:subTnLst>
                                    <p:audio>
                                      <p:cMediaNode>
                                        <p:cTn display="0" masterRel="sameClick">
                                          <p:stCondLst>
                                            <p:cond evt="begin" delay="0">
                                              <p:tn val="94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42"/>
                  </p:tgtEl>
                </p:cond>
              </p:nextCondLst>
            </p:seq>
          </p:childTnLst>
        </p:cTn>
      </p:par>
    </p:tnLst>
    <p:bldLst>
      <p:bldP spid="3" grpId="0"/>
      <p:bldP spid="35" grpId="0" animBg="1"/>
      <p:bldP spid="37"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768245" y="2536"/>
            <a:ext cx="1828800" cy="883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3714750"/>
            <a:ext cx="18288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562" y="2846585"/>
            <a:ext cx="8956636" cy="2163565"/>
          </a:xfrm>
          <a:prstGeom prst="rect">
            <a:avLst/>
          </a:prstGeom>
          <a:solidFill>
            <a:srgbClr val="99CCFF">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stretch>
            <a:fillRect/>
          </a:stretch>
        </p:blipFill>
        <p:spPr>
          <a:xfrm>
            <a:off x="208877" y="2859142"/>
            <a:ext cx="681318" cy="688888"/>
          </a:xfrm>
          <a:prstGeom prst="rect">
            <a:avLst/>
          </a:prstGeom>
        </p:spPr>
      </p:pic>
      <p:sp>
        <p:nvSpPr>
          <p:cNvPr id="5" name="Rectangle 4"/>
          <p:cNvSpPr/>
          <p:nvPr/>
        </p:nvSpPr>
        <p:spPr>
          <a:xfrm>
            <a:off x="0" y="455742"/>
            <a:ext cx="9601200" cy="538289"/>
          </a:xfrm>
          <a:prstGeom prst="rect">
            <a:avLst/>
          </a:prstGeom>
        </p:spPr>
        <p:txBody>
          <a:bodyPr wrap="square">
            <a:spAutoFit/>
          </a:bodyPr>
          <a:lstStyle/>
          <a:p>
            <a:pPr algn="just">
              <a:lnSpc>
                <a:spcPct val="120000"/>
              </a:lnSpc>
              <a:spcAft>
                <a:spcPts val="800"/>
              </a:spcAft>
            </a:pPr>
            <a:r>
              <a:rPr lang="nl-NL" sz="2600" b="1">
                <a:solidFill>
                  <a:srgbClr val="3333CC"/>
                </a:solidFill>
                <a:latin typeface="Times New Roman" panose="02020603050405020304" pitchFamily="18" charset="0"/>
                <a:ea typeface="Calibri" panose="020F0502020204030204" pitchFamily="34" charset="0"/>
                <a:cs typeface="Times New Roman" panose="02020603050405020304" pitchFamily="18" charset="0"/>
              </a:rPr>
              <a:t>IV. TÍNH CHẤT CỦA HAI ĐƯỜNG THẲNG SONG SONG.</a:t>
            </a:r>
            <a:endParaRPr lang="en-US" sz="260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p:nvPr/>
        </p:nvPicPr>
        <p:blipFill rotWithShape="1">
          <a:blip r:embed="rId3"/>
          <a:srcRect b="39100"/>
          <a:stretch/>
        </p:blipFill>
        <p:spPr>
          <a:xfrm>
            <a:off x="58561" y="880132"/>
            <a:ext cx="2390775" cy="196645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723646012"/>
              </p:ext>
            </p:extLst>
          </p:nvPr>
        </p:nvGraphicFramePr>
        <p:xfrm>
          <a:off x="2590800" y="1098776"/>
          <a:ext cx="1000125" cy="547688"/>
        </p:xfrm>
        <a:graphic>
          <a:graphicData uri="http://schemas.openxmlformats.org/presentationml/2006/ole">
            <mc:AlternateContent xmlns:mc="http://schemas.openxmlformats.org/markup-compatibility/2006">
              <mc:Choice xmlns:v="urn:schemas-microsoft-com:vml" Requires="v">
                <p:oleObj name="Equation" r:id="rId4" imgW="533160" imgH="291960" progId="Equation.DSMT4">
                  <p:embed/>
                </p:oleObj>
              </mc:Choice>
              <mc:Fallback>
                <p:oleObj name="Equation" r:id="rId4" imgW="533160" imgH="291960" progId="Equation.DSMT4">
                  <p:embed/>
                  <p:pic>
                    <p:nvPicPr>
                      <p:cNvPr id="0" name=""/>
                      <p:cNvPicPr/>
                      <p:nvPr/>
                    </p:nvPicPr>
                    <p:blipFill>
                      <a:blip r:embed="rId5"/>
                      <a:stretch>
                        <a:fillRect/>
                      </a:stretch>
                    </p:blipFill>
                    <p:spPr>
                      <a:xfrm>
                        <a:off x="2590800" y="1098776"/>
                        <a:ext cx="1000125" cy="547688"/>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35782665"/>
              </p:ext>
            </p:extLst>
          </p:nvPr>
        </p:nvGraphicFramePr>
        <p:xfrm>
          <a:off x="2577925" y="1782308"/>
          <a:ext cx="1008063" cy="527050"/>
        </p:xfrm>
        <a:graphic>
          <a:graphicData uri="http://schemas.openxmlformats.org/presentationml/2006/ole">
            <mc:AlternateContent xmlns:mc="http://schemas.openxmlformats.org/markup-compatibility/2006">
              <mc:Choice xmlns:v="urn:schemas-microsoft-com:vml" Requires="v">
                <p:oleObj name="Equation" r:id="rId6" imgW="558720" imgH="291960" progId="Equation.DSMT4">
                  <p:embed/>
                </p:oleObj>
              </mc:Choice>
              <mc:Fallback>
                <p:oleObj name="Equation" r:id="rId6" imgW="558720" imgH="291960" progId="Equation.DSMT4">
                  <p:embed/>
                  <p:pic>
                    <p:nvPicPr>
                      <p:cNvPr id="0" name=""/>
                      <p:cNvPicPr/>
                      <p:nvPr/>
                    </p:nvPicPr>
                    <p:blipFill>
                      <a:blip r:embed="rId7"/>
                      <a:stretch>
                        <a:fillRect/>
                      </a:stretch>
                    </p:blipFill>
                    <p:spPr>
                      <a:xfrm>
                        <a:off x="2577925" y="1782308"/>
                        <a:ext cx="1008063" cy="527050"/>
                      </a:xfrm>
                      <a:prstGeom prst="rect">
                        <a:avLst/>
                      </a:prstGeom>
                    </p:spPr>
                  </p:pic>
                </p:oleObj>
              </mc:Fallback>
            </mc:AlternateContent>
          </a:graphicData>
        </a:graphic>
      </p:graphicFrame>
      <p:sp>
        <p:nvSpPr>
          <p:cNvPr id="7" name="Right Arrow 6"/>
          <p:cNvSpPr/>
          <p:nvPr/>
        </p:nvSpPr>
        <p:spPr>
          <a:xfrm>
            <a:off x="3710035" y="1283443"/>
            <a:ext cx="347933" cy="253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77078" y="1143770"/>
            <a:ext cx="4378122" cy="523220"/>
          </a:xfrm>
          <a:prstGeom prst="rect">
            <a:avLst/>
          </a:prstGeom>
        </p:spPr>
        <p:txBody>
          <a:bodyPr wrap="none">
            <a:spAutoFit/>
          </a:bodyPr>
          <a:lstStyle/>
          <a:p>
            <a:r>
              <a:rPr lang="nl-NL" sz="2800" b="1">
                <a:latin typeface="Times New Roman" panose="02020603050405020304" pitchFamily="18" charset="0"/>
                <a:ea typeface="Calibri" panose="020F0502020204030204" pitchFamily="34" charset="0"/>
              </a:rPr>
              <a:t>Hai góc đồng vị bằng nhau.</a:t>
            </a:r>
            <a:endParaRPr lang="en-US" sz="2800"/>
          </a:p>
        </p:txBody>
      </p:sp>
      <p:sp>
        <p:nvSpPr>
          <p:cNvPr id="11" name="Rectangle 10"/>
          <p:cNvSpPr/>
          <p:nvPr/>
        </p:nvSpPr>
        <p:spPr>
          <a:xfrm>
            <a:off x="4177078" y="1816729"/>
            <a:ext cx="4838119" cy="523220"/>
          </a:xfrm>
          <a:prstGeom prst="rect">
            <a:avLst/>
          </a:prstGeom>
        </p:spPr>
        <p:txBody>
          <a:bodyPr wrap="none">
            <a:spAutoFit/>
          </a:bodyPr>
          <a:lstStyle/>
          <a:p>
            <a:r>
              <a:rPr lang="nl-NL" sz="2800" b="1">
                <a:latin typeface="Times New Roman" panose="02020603050405020304" pitchFamily="18" charset="0"/>
                <a:ea typeface="Calibri" panose="020F0502020204030204" pitchFamily="34" charset="0"/>
              </a:rPr>
              <a:t>Hai góc so le trong bằng nhau.</a:t>
            </a:r>
            <a:endParaRPr lang="en-US" sz="2800"/>
          </a:p>
        </p:txBody>
      </p:sp>
      <p:sp>
        <p:nvSpPr>
          <p:cNvPr id="13" name="Right Arrow 12"/>
          <p:cNvSpPr/>
          <p:nvPr/>
        </p:nvSpPr>
        <p:spPr>
          <a:xfrm>
            <a:off x="3710035" y="1958507"/>
            <a:ext cx="347933" cy="253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8877" y="2974586"/>
            <a:ext cx="9753600" cy="1988237"/>
          </a:xfrm>
          <a:prstGeom prst="rect">
            <a:avLst/>
          </a:prstGeom>
        </p:spPr>
        <p:txBody>
          <a:bodyPr wrap="square">
            <a:spAutoFit/>
          </a:bodyPr>
          <a:lstStyle/>
          <a:p>
            <a:pPr>
              <a:lnSpc>
                <a:spcPct val="110000"/>
              </a:lnSpc>
            </a:pPr>
            <a:r>
              <a:rPr lang="nl-NL" sz="2800" b="1" dirty="0">
                <a:solidFill>
                  <a:srgbClr val="3333CC"/>
                </a:solidFill>
                <a:latin typeface="Times New Roman" panose="02020603050405020304" pitchFamily="18" charset="0"/>
                <a:ea typeface="Calibri" panose="020F0502020204030204" pitchFamily="34" charset="0"/>
                <a:cs typeface="Times New Roman" panose="02020603050405020304" pitchFamily="18" charset="0"/>
              </a:rPr>
              <a:t>        Tính chất:</a:t>
            </a:r>
            <a:endParaRPr lang="en-US" sz="2800" dirty="0">
              <a:solidFill>
                <a:srgbClr val="3333CC"/>
              </a:solidFill>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nl-NL" sz="2800" b="1" dirty="0">
                <a:latin typeface="Times New Roman" panose="02020603050405020304" pitchFamily="18" charset="0"/>
                <a:ea typeface="Calibri" panose="020F0502020204030204" pitchFamily="34" charset="0"/>
                <a:cs typeface="Times New Roman" panose="02020603050405020304" pitchFamily="18" charset="0"/>
              </a:rPr>
              <a:t>Nếu </a:t>
            </a:r>
            <a:r>
              <a:rPr lang="nl-NL" sz="2800" b="1" dirty="0">
                <a:solidFill>
                  <a:srgbClr val="3333CC"/>
                </a:solidFill>
                <a:latin typeface="Times New Roman" panose="02020603050405020304" pitchFamily="18" charset="0"/>
                <a:ea typeface="Calibri" panose="020F0502020204030204" pitchFamily="34" charset="0"/>
                <a:cs typeface="Times New Roman" panose="02020603050405020304" pitchFamily="18" charset="0"/>
              </a:rPr>
              <a:t>một đường thẳng cắt hai đường thẳng song song </a:t>
            </a:r>
            <a:r>
              <a:rPr lang="nl-NL" sz="2800" b="1" dirty="0">
                <a:latin typeface="Times New Roman" panose="02020603050405020304" pitchFamily="18" charset="0"/>
                <a:ea typeface="Calibri" panose="020F0502020204030204" pitchFamily="34" charset="0"/>
                <a:cs typeface="Times New Roman" panose="02020603050405020304" pitchFamily="18" charset="0"/>
              </a:rPr>
              <a:t>thì:</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nl-NL" sz="2800" b="1">
                <a:latin typeface="Times New Roman" panose="02020603050405020304" pitchFamily="18" charset="0"/>
                <a:ea typeface="Calibri" panose="020F0502020204030204" pitchFamily="34" charset="0"/>
                <a:cs typeface="Times New Roman" panose="02020603050405020304" pitchFamily="18" charset="0"/>
              </a:rPr>
              <a:t>	</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b="1">
                <a:latin typeface="Calibri" panose="020F0502020204030204" pitchFamily="34" charset="0"/>
                <a:ea typeface="Calibri" panose="020F0502020204030204" pitchFamily="34" charset="0"/>
                <a:cs typeface="Times New Roman" panose="02020603050405020304" pitchFamily="18" charset="0"/>
              </a:rPr>
              <a:t> </a:t>
            </a:r>
            <a:r>
              <a:rPr lang="nl-NL" sz="2800" b="1">
                <a:latin typeface="Times New Roman" panose="02020603050405020304" pitchFamily="18" charset="0"/>
                <a:ea typeface="Calibri" panose="020F0502020204030204" pitchFamily="34" charset="0"/>
                <a:cs typeface="Times New Roman" panose="02020603050405020304" pitchFamily="18" charset="0"/>
              </a:rPr>
              <a:t>Hai </a:t>
            </a:r>
            <a:r>
              <a:rPr lang="nl-NL" sz="2800" b="1" dirty="0">
                <a:latin typeface="Times New Roman" panose="02020603050405020304" pitchFamily="18" charset="0"/>
                <a:ea typeface="Calibri" panose="020F0502020204030204" pitchFamily="34" charset="0"/>
                <a:cs typeface="Times New Roman" panose="02020603050405020304" pitchFamily="18" charset="0"/>
              </a:rPr>
              <a:t>góc đồng vị bằng nhau;</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US" sz="2800" b="1">
                <a:latin typeface="Calibri" panose="020F0502020204030204" pitchFamily="34" charset="0"/>
                <a:ea typeface="Calibri" panose="020F0502020204030204" pitchFamily="34" charset="0"/>
                <a:cs typeface="Times New Roman" panose="02020603050405020304" pitchFamily="18" charset="0"/>
              </a:rPr>
              <a:t>	</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b="1">
                <a:latin typeface="Calibri" panose="020F0502020204030204" pitchFamily="34" charset="0"/>
                <a:ea typeface="Calibri" panose="020F0502020204030204" pitchFamily="34" charset="0"/>
                <a:cs typeface="Times New Roman" panose="02020603050405020304" pitchFamily="18" charset="0"/>
              </a:rPr>
              <a:t> </a:t>
            </a:r>
            <a:r>
              <a:rPr lang="nl-NL" sz="2800" b="1" dirty="0">
                <a:latin typeface="Times New Roman" panose="02020603050405020304" pitchFamily="18" charset="0"/>
                <a:ea typeface="Calibri" panose="020F0502020204030204" pitchFamily="34" charset="0"/>
                <a:cs typeface="Times New Roman" panose="02020603050405020304" pitchFamily="18" charset="0"/>
              </a:rPr>
              <a:t>Hai góc so le trong bằng nhau.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108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animEffect transition="in" filter="circle(in)">
                                      <p:cBhvr>
                                        <p:cTn id="51" dur="500"/>
                                        <p:tgtEl>
                                          <p:spTgt spid="14">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2" end="2"/>
                                            </p:txEl>
                                          </p:spTgt>
                                        </p:tgtEl>
                                        <p:attrNameLst>
                                          <p:attrName>style.visibility</p:attrName>
                                        </p:attrNameLst>
                                      </p:cBhvr>
                                      <p:to>
                                        <p:strVal val="visible"/>
                                      </p:to>
                                    </p:set>
                                    <p:animEffect transition="in" filter="fade">
                                      <p:cBhvr>
                                        <p:cTn id="56" dur="500"/>
                                        <p:tgtEl>
                                          <p:spTgt spid="14">
                                            <p:txEl>
                                              <p:pRg st="2" end="2"/>
                                            </p:txEl>
                                          </p:spTgt>
                                        </p:tgtEl>
                                      </p:cBhvr>
                                    </p:animEffect>
                                    <p:anim calcmode="lin" valueType="num">
                                      <p:cBhvr>
                                        <p:cTn id="5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8" dur="5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4">
                                            <p:txEl>
                                              <p:pRg st="3" end="3"/>
                                            </p:txEl>
                                          </p:spTgt>
                                        </p:tgtEl>
                                        <p:attrNameLst>
                                          <p:attrName>style.visibility</p:attrName>
                                        </p:attrNameLst>
                                      </p:cBhvr>
                                      <p:to>
                                        <p:strVal val="visible"/>
                                      </p:to>
                                    </p:set>
                                    <p:animEffect transition="in" filter="barn(inVertical)">
                                      <p:cBhvr>
                                        <p:cTn id="6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P spid="9" grpId="0"/>
      <p:bldP spid="11"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164" y="3711115"/>
            <a:ext cx="18288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57258" y="3308313"/>
            <a:ext cx="2537597" cy="1376065"/>
            <a:chOff x="586603" y="3300581"/>
            <a:chExt cx="2537597" cy="1376065"/>
          </a:xfrm>
        </p:grpSpPr>
        <p:cxnSp>
          <p:nvCxnSpPr>
            <p:cNvPr id="16" name="Straight Connector 15"/>
            <p:cNvCxnSpPr/>
            <p:nvPr/>
          </p:nvCxnSpPr>
          <p:spPr>
            <a:xfrm>
              <a:off x="685800" y="3714750"/>
              <a:ext cx="24384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685800" y="4629150"/>
              <a:ext cx="2438400" cy="0"/>
            </a:xfrm>
            <a:prstGeom prst="line">
              <a:avLst/>
            </a:prstGeom>
            <a:ln w="19050"/>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586603" y="3300581"/>
              <a:ext cx="338554"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a</a:t>
              </a:r>
            </a:p>
          </p:txBody>
        </p:sp>
        <p:sp>
          <p:nvSpPr>
            <p:cNvPr id="20" name="TextBox 19"/>
            <p:cNvSpPr txBox="1"/>
            <p:nvPr/>
          </p:nvSpPr>
          <p:spPr>
            <a:xfrm>
              <a:off x="623632" y="4214981"/>
              <a:ext cx="338554"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b</a:t>
              </a:r>
            </a:p>
          </p:txBody>
        </p:sp>
      </p:grpSp>
      <p:sp>
        <p:nvSpPr>
          <p:cNvPr id="9" name="Rectangle 8"/>
          <p:cNvSpPr/>
          <p:nvPr/>
        </p:nvSpPr>
        <p:spPr>
          <a:xfrm>
            <a:off x="6885855" y="0"/>
            <a:ext cx="1828800" cy="883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755" y="366742"/>
            <a:ext cx="9601200" cy="538289"/>
          </a:xfrm>
          <a:prstGeom prst="rect">
            <a:avLst/>
          </a:prstGeom>
        </p:spPr>
        <p:txBody>
          <a:bodyPr wrap="square">
            <a:spAutoFit/>
          </a:bodyPr>
          <a:lstStyle/>
          <a:p>
            <a:pPr algn="just">
              <a:lnSpc>
                <a:spcPct val="120000"/>
              </a:lnSpc>
              <a:spcAft>
                <a:spcPts val="800"/>
              </a:spcAft>
            </a:pPr>
            <a:r>
              <a:rPr lang="nl-NL" sz="2600" b="1">
                <a:solidFill>
                  <a:srgbClr val="3333CC"/>
                </a:solidFill>
                <a:latin typeface="Times New Roman" panose="02020603050405020304" pitchFamily="18" charset="0"/>
                <a:ea typeface="Calibri" panose="020F0502020204030204" pitchFamily="34" charset="0"/>
                <a:cs typeface="Times New Roman" panose="02020603050405020304" pitchFamily="18" charset="0"/>
              </a:rPr>
              <a:t>IV. TÍNH CHẤT CỦA HAI ĐƯỜNG THẲNG SONG SONG.</a:t>
            </a:r>
            <a:endParaRPr lang="en-US" sz="260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5876" y="970015"/>
            <a:ext cx="8956636" cy="2163565"/>
          </a:xfrm>
          <a:prstGeom prst="rect">
            <a:avLst/>
          </a:prstGeom>
          <a:solidFill>
            <a:srgbClr val="99CCFF">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a:off x="157258" y="1022729"/>
            <a:ext cx="681318" cy="688888"/>
          </a:xfrm>
          <a:prstGeom prst="rect">
            <a:avLst/>
          </a:prstGeom>
        </p:spPr>
      </p:pic>
      <p:sp>
        <p:nvSpPr>
          <p:cNvPr id="15" name="Rectangle 14"/>
          <p:cNvSpPr/>
          <p:nvPr/>
        </p:nvSpPr>
        <p:spPr>
          <a:xfrm>
            <a:off x="188923" y="1149693"/>
            <a:ext cx="9753600" cy="1988237"/>
          </a:xfrm>
          <a:prstGeom prst="rect">
            <a:avLst/>
          </a:prstGeom>
        </p:spPr>
        <p:txBody>
          <a:bodyPr wrap="square">
            <a:spAutoFit/>
          </a:bodyPr>
          <a:lstStyle/>
          <a:p>
            <a:pPr>
              <a:lnSpc>
                <a:spcPct val="110000"/>
              </a:lnSpc>
            </a:pPr>
            <a:r>
              <a:rPr lang="nl-NL" sz="2800" b="1" dirty="0">
                <a:solidFill>
                  <a:srgbClr val="3333CC"/>
                </a:solidFill>
                <a:latin typeface="Times New Roman" panose="02020603050405020304" pitchFamily="18" charset="0"/>
                <a:ea typeface="Calibri" panose="020F0502020204030204" pitchFamily="34" charset="0"/>
                <a:cs typeface="Times New Roman" panose="02020603050405020304" pitchFamily="18" charset="0"/>
              </a:rPr>
              <a:t>        Tính chất:</a:t>
            </a:r>
            <a:endParaRPr lang="en-US" sz="2800" dirty="0">
              <a:solidFill>
                <a:srgbClr val="3333CC"/>
              </a:solidFill>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nl-NL" sz="2800" b="1" dirty="0">
                <a:latin typeface="Times New Roman" panose="02020603050405020304" pitchFamily="18" charset="0"/>
                <a:ea typeface="Calibri" panose="020F0502020204030204" pitchFamily="34" charset="0"/>
                <a:cs typeface="Times New Roman" panose="02020603050405020304" pitchFamily="18" charset="0"/>
              </a:rPr>
              <a:t>Nếu </a:t>
            </a:r>
            <a:r>
              <a:rPr lang="nl-NL" sz="2800" b="1" dirty="0">
                <a:solidFill>
                  <a:srgbClr val="3333CC"/>
                </a:solidFill>
                <a:latin typeface="Times New Roman" panose="02020603050405020304" pitchFamily="18" charset="0"/>
                <a:ea typeface="Calibri" panose="020F0502020204030204" pitchFamily="34" charset="0"/>
                <a:cs typeface="Times New Roman" panose="02020603050405020304" pitchFamily="18" charset="0"/>
              </a:rPr>
              <a:t>một đường thẳng cắt hai đường thẳng song song </a:t>
            </a:r>
            <a:r>
              <a:rPr lang="nl-NL" sz="2800" b="1" dirty="0">
                <a:latin typeface="Times New Roman" panose="02020603050405020304" pitchFamily="18" charset="0"/>
                <a:ea typeface="Calibri" panose="020F0502020204030204" pitchFamily="34" charset="0"/>
                <a:cs typeface="Times New Roman" panose="02020603050405020304" pitchFamily="18" charset="0"/>
              </a:rPr>
              <a:t>thì:</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nl-NL" sz="2800" b="1">
                <a:latin typeface="Times New Roman" panose="02020603050405020304" pitchFamily="18" charset="0"/>
                <a:ea typeface="Calibri" panose="020F0502020204030204" pitchFamily="34" charset="0"/>
                <a:cs typeface="Times New Roman" panose="02020603050405020304" pitchFamily="18" charset="0"/>
              </a:rPr>
              <a:t>	</a:t>
            </a:r>
            <a:r>
              <a:rPr lang="en-US" sz="2800" b="1">
                <a:latin typeface="Times New Roman" panose="02020603050405020304" pitchFamily="18" charset="0"/>
                <a:ea typeface="Calibri" panose="020F0502020204030204" pitchFamily="34" charset="0"/>
                <a:cs typeface="Times New Roman" panose="02020603050405020304" pitchFamily="18" charset="0"/>
              </a:rPr>
              <a:t>+) </a:t>
            </a:r>
            <a:r>
              <a:rPr lang="nl-NL" sz="2800" b="1" dirty="0">
                <a:latin typeface="Times New Roman" panose="02020603050405020304" pitchFamily="18" charset="0"/>
                <a:ea typeface="Calibri" panose="020F0502020204030204" pitchFamily="34" charset="0"/>
                <a:cs typeface="Times New Roman" panose="02020603050405020304" pitchFamily="18" charset="0"/>
              </a:rPr>
              <a:t>Hai góc đồng vị bằng nhau;</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US" sz="2800" b="1">
                <a:latin typeface="Calibri" panose="020F0502020204030204" pitchFamily="34" charset="0"/>
                <a:ea typeface="Calibri" panose="020F0502020204030204" pitchFamily="34" charset="0"/>
                <a:cs typeface="Times New Roman" panose="02020603050405020304" pitchFamily="18" charset="0"/>
              </a:rPr>
              <a:t>	</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b="1">
                <a:latin typeface="Calibri" panose="020F0502020204030204" pitchFamily="34" charset="0"/>
                <a:ea typeface="Calibri" panose="020F0502020204030204" pitchFamily="34" charset="0"/>
                <a:cs typeface="Times New Roman" panose="02020603050405020304" pitchFamily="18" charset="0"/>
              </a:rPr>
              <a:t> </a:t>
            </a:r>
            <a:r>
              <a:rPr lang="nl-NL" sz="2800" b="1" dirty="0">
                <a:latin typeface="Times New Roman" panose="02020603050405020304" pitchFamily="18" charset="0"/>
                <a:ea typeface="Calibri" panose="020F0502020204030204" pitchFamily="34" charset="0"/>
                <a:cs typeface="Times New Roman" panose="02020603050405020304" pitchFamily="18" charset="0"/>
              </a:rPr>
              <a:t>Hai góc so le trong bằng nhau.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6" name="Group 25"/>
          <p:cNvGrpSpPr/>
          <p:nvPr/>
        </p:nvGrpSpPr>
        <p:grpSpPr>
          <a:xfrm>
            <a:off x="1004754" y="2997745"/>
            <a:ext cx="1239650" cy="2024843"/>
            <a:chOff x="1434099" y="2990013"/>
            <a:chExt cx="1239650" cy="2024843"/>
          </a:xfrm>
        </p:grpSpPr>
        <p:cxnSp>
          <p:nvCxnSpPr>
            <p:cNvPr id="22" name="Straight Connector 21"/>
            <p:cNvCxnSpPr>
              <a:stCxn id="25" idx="3"/>
            </p:cNvCxnSpPr>
            <p:nvPr/>
          </p:nvCxnSpPr>
          <p:spPr>
            <a:xfrm flipH="1">
              <a:off x="1434099" y="3220846"/>
              <a:ext cx="1239650" cy="179401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2352827" y="2990013"/>
              <a:ext cx="320922" cy="461665"/>
            </a:xfrm>
            <a:prstGeom prst="rect">
              <a:avLst/>
            </a:prstGeom>
            <a:noFill/>
          </p:spPr>
          <p:txBody>
            <a:bodyPr wrap="none" rtlCol="0">
              <a:spAutoFit/>
            </a:bodyPr>
            <a:lstStyle/>
            <a:p>
              <a:r>
                <a:rPr lang="en-US" sz="2400" i="1">
                  <a:solidFill>
                    <a:srgbClr val="C00000"/>
                  </a:solidFill>
                  <a:latin typeface="Times New Roman" panose="02020603050405020304" pitchFamily="18" charset="0"/>
                  <a:cs typeface="Times New Roman" panose="02020603050405020304" pitchFamily="18" charset="0"/>
                </a:rPr>
                <a:t>c</a:t>
              </a:r>
            </a:p>
          </p:txBody>
        </p:sp>
      </p:grpSp>
      <p:sp>
        <p:nvSpPr>
          <p:cNvPr id="27" name="Oval 26"/>
          <p:cNvSpPr/>
          <p:nvPr/>
        </p:nvSpPr>
        <p:spPr>
          <a:xfrm>
            <a:off x="1871368" y="3678711"/>
            <a:ext cx="90544" cy="86801"/>
          </a:xfrm>
          <a:prstGeom prst="ellipse">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35401" y="4580785"/>
            <a:ext cx="90544" cy="86801"/>
          </a:xfrm>
          <a:prstGeom prst="ellipse">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350459" y="3167663"/>
            <a:ext cx="404278"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A</a:t>
            </a:r>
          </a:p>
        </p:txBody>
      </p:sp>
      <p:sp>
        <p:nvSpPr>
          <p:cNvPr id="31" name="TextBox 30"/>
          <p:cNvSpPr txBox="1"/>
          <p:nvPr/>
        </p:nvSpPr>
        <p:spPr>
          <a:xfrm>
            <a:off x="1260429" y="4643364"/>
            <a:ext cx="404278" cy="523220"/>
          </a:xfrm>
          <a:prstGeom prst="rect">
            <a:avLst/>
          </a:prstGeom>
          <a:noFill/>
        </p:spPr>
        <p:txBody>
          <a:bodyPr wrap="none" rtlCol="0">
            <a:spAutoFit/>
          </a:bodyPr>
          <a:lstStyle/>
          <a:p>
            <a:r>
              <a:rPr lang="en-US" sz="2800" i="1">
                <a:latin typeface="Times New Roman" panose="02020603050405020304" pitchFamily="18" charset="0"/>
                <a:cs typeface="Times New Roman" panose="02020603050405020304" pitchFamily="18" charset="0"/>
              </a:rPr>
              <a:t>B</a:t>
            </a:r>
          </a:p>
        </p:txBody>
      </p:sp>
      <p:sp>
        <p:nvSpPr>
          <p:cNvPr id="30" name="TextBox 29"/>
          <p:cNvSpPr txBox="1"/>
          <p:nvPr/>
        </p:nvSpPr>
        <p:spPr>
          <a:xfrm>
            <a:off x="1525409" y="3656143"/>
            <a:ext cx="301686"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1</a:t>
            </a:r>
          </a:p>
        </p:txBody>
      </p:sp>
      <p:sp>
        <p:nvSpPr>
          <p:cNvPr id="33" name="TextBox 32"/>
          <p:cNvSpPr txBox="1"/>
          <p:nvPr/>
        </p:nvSpPr>
        <p:spPr>
          <a:xfrm>
            <a:off x="936431" y="4548571"/>
            <a:ext cx="301686"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1</a:t>
            </a:r>
          </a:p>
        </p:txBody>
      </p:sp>
      <p:sp>
        <p:nvSpPr>
          <p:cNvPr id="34" name="TextBox 33"/>
          <p:cNvSpPr txBox="1"/>
          <p:nvPr/>
        </p:nvSpPr>
        <p:spPr>
          <a:xfrm>
            <a:off x="1089371" y="4278714"/>
            <a:ext cx="228508"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2</a:t>
            </a:r>
          </a:p>
        </p:txBody>
      </p:sp>
      <p:sp>
        <p:nvSpPr>
          <p:cNvPr id="35" name="TextBox 34"/>
          <p:cNvSpPr txBox="1"/>
          <p:nvPr/>
        </p:nvSpPr>
        <p:spPr>
          <a:xfrm>
            <a:off x="1707144" y="3372181"/>
            <a:ext cx="686478"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2</a:t>
            </a:r>
          </a:p>
        </p:txBody>
      </p:sp>
      <p:sp>
        <p:nvSpPr>
          <p:cNvPr id="36" name="TextBox 35"/>
          <p:cNvSpPr txBox="1"/>
          <p:nvPr/>
        </p:nvSpPr>
        <p:spPr>
          <a:xfrm>
            <a:off x="1373336" y="4316398"/>
            <a:ext cx="300082"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3</a:t>
            </a:r>
          </a:p>
        </p:txBody>
      </p:sp>
      <p:sp>
        <p:nvSpPr>
          <p:cNvPr id="37" name="TextBox 36"/>
          <p:cNvSpPr txBox="1"/>
          <p:nvPr/>
        </p:nvSpPr>
        <p:spPr>
          <a:xfrm>
            <a:off x="1989948" y="3410147"/>
            <a:ext cx="300082"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3</a:t>
            </a:r>
          </a:p>
        </p:txBody>
      </p:sp>
      <p:sp>
        <p:nvSpPr>
          <p:cNvPr id="38" name="TextBox 37"/>
          <p:cNvSpPr txBox="1"/>
          <p:nvPr/>
        </p:nvSpPr>
        <p:spPr>
          <a:xfrm>
            <a:off x="1842405" y="3667321"/>
            <a:ext cx="300082"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4</a:t>
            </a:r>
          </a:p>
        </p:txBody>
      </p:sp>
      <p:sp>
        <p:nvSpPr>
          <p:cNvPr id="39" name="TextBox 38"/>
          <p:cNvSpPr txBox="1"/>
          <p:nvPr/>
        </p:nvSpPr>
        <p:spPr>
          <a:xfrm>
            <a:off x="1162350" y="4597235"/>
            <a:ext cx="300082"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4</a:t>
            </a:r>
          </a:p>
        </p:txBody>
      </p:sp>
      <p:sp>
        <p:nvSpPr>
          <p:cNvPr id="40" name="Arc 39"/>
          <p:cNvSpPr/>
          <p:nvPr/>
        </p:nvSpPr>
        <p:spPr>
          <a:xfrm rot="10800000">
            <a:off x="1517873" y="3486991"/>
            <a:ext cx="457200" cy="475589"/>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p:cNvSpPr/>
          <p:nvPr/>
        </p:nvSpPr>
        <p:spPr>
          <a:xfrm rot="10800000">
            <a:off x="884360" y="4398281"/>
            <a:ext cx="457200" cy="475589"/>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1" name="Object 40"/>
          <p:cNvGraphicFramePr>
            <a:graphicFrameLocks noChangeAspect="1"/>
          </p:cNvGraphicFramePr>
          <p:nvPr>
            <p:extLst>
              <p:ext uri="{D42A27DB-BD31-4B8C-83A1-F6EECF244321}">
                <p14:modId xmlns:p14="http://schemas.microsoft.com/office/powerpoint/2010/main" val="882508456"/>
              </p:ext>
            </p:extLst>
          </p:nvPr>
        </p:nvGraphicFramePr>
        <p:xfrm>
          <a:off x="5121331" y="3539145"/>
          <a:ext cx="914400" cy="466725"/>
        </p:xfrm>
        <a:graphic>
          <a:graphicData uri="http://schemas.openxmlformats.org/presentationml/2006/ole">
            <mc:AlternateContent xmlns:mc="http://schemas.openxmlformats.org/markup-compatibility/2006">
              <mc:Choice xmlns:v="urn:schemas-microsoft-com:vml" Requires="v">
                <p:oleObj name="Equation" r:id="rId3" imgW="571320" imgH="291960" progId="Equation.DSMT4">
                  <p:embed/>
                </p:oleObj>
              </mc:Choice>
              <mc:Fallback>
                <p:oleObj name="Equation" r:id="rId3" imgW="571320" imgH="291960" progId="Equation.DSMT4">
                  <p:embed/>
                  <p:pic>
                    <p:nvPicPr>
                      <p:cNvPr id="0" name=""/>
                      <p:cNvPicPr/>
                      <p:nvPr/>
                    </p:nvPicPr>
                    <p:blipFill>
                      <a:blip r:embed="rId4"/>
                      <a:stretch>
                        <a:fillRect/>
                      </a:stretch>
                    </p:blipFill>
                    <p:spPr>
                      <a:xfrm>
                        <a:off x="5121331" y="3539145"/>
                        <a:ext cx="914400" cy="466725"/>
                      </a:xfrm>
                      <a:prstGeom prst="rect">
                        <a:avLst/>
                      </a:prstGeom>
                    </p:spPr>
                  </p:pic>
                </p:oleObj>
              </mc:Fallback>
            </mc:AlternateContent>
          </a:graphicData>
        </a:graphic>
      </p:graphicFrame>
      <p:grpSp>
        <p:nvGrpSpPr>
          <p:cNvPr id="50" name="Group 49"/>
          <p:cNvGrpSpPr/>
          <p:nvPr/>
        </p:nvGrpSpPr>
        <p:grpSpPr>
          <a:xfrm>
            <a:off x="2990110" y="3851952"/>
            <a:ext cx="1506194" cy="523220"/>
            <a:chOff x="4235570" y="3193970"/>
            <a:chExt cx="1506194" cy="523220"/>
          </a:xfrm>
        </p:grpSpPr>
        <p:graphicFrame>
          <p:nvGraphicFramePr>
            <p:cNvPr id="45" name="Object 44"/>
            <p:cNvGraphicFramePr>
              <a:graphicFrameLocks noChangeAspect="1"/>
            </p:cNvGraphicFramePr>
            <p:nvPr>
              <p:extLst>
                <p:ext uri="{D42A27DB-BD31-4B8C-83A1-F6EECF244321}">
                  <p14:modId xmlns:p14="http://schemas.microsoft.com/office/powerpoint/2010/main" val="3341184875"/>
                </p:ext>
              </p:extLst>
            </p:nvPr>
          </p:nvGraphicFramePr>
          <p:xfrm>
            <a:off x="4235570" y="3345991"/>
            <a:ext cx="258510" cy="318166"/>
          </p:xfrm>
          <a:graphic>
            <a:graphicData uri="http://schemas.openxmlformats.org/presentationml/2006/ole">
              <mc:AlternateContent xmlns:mc="http://schemas.openxmlformats.org/markup-compatibility/2006">
                <mc:Choice xmlns:v="urn:schemas-microsoft-com:vml" Requires="v">
                  <p:oleObj name="Equation" r:id="rId5" imgW="126835" imgH="152202" progId="Equation.DSMT4">
                    <p:embed/>
                  </p:oleObj>
                </mc:Choice>
                <mc:Fallback>
                  <p:oleObj name="Equation" r:id="rId5" imgW="126835" imgH="152202"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5570" y="3345991"/>
                          <a:ext cx="258510" cy="318166"/>
                        </a:xfrm>
                        <a:prstGeom prst="rect">
                          <a:avLst/>
                        </a:prstGeom>
                        <a:noFill/>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2055659686"/>
                </p:ext>
              </p:extLst>
            </p:nvPr>
          </p:nvGraphicFramePr>
          <p:xfrm>
            <a:off x="5063901" y="3275348"/>
            <a:ext cx="677863" cy="373063"/>
          </p:xfrm>
          <a:graphic>
            <a:graphicData uri="http://schemas.openxmlformats.org/presentationml/2006/ole">
              <mc:AlternateContent xmlns:mc="http://schemas.openxmlformats.org/markup-compatibility/2006">
                <mc:Choice xmlns:v="urn:schemas-microsoft-com:vml" Requires="v">
                  <p:oleObj name="Equation" r:id="rId7" imgW="355320" imgH="190440" progId="Equation.DSMT4">
                    <p:embed/>
                  </p:oleObj>
                </mc:Choice>
                <mc:Fallback>
                  <p:oleObj name="Equation" r:id="rId7" imgW="355320" imgH="190440" progId="Equation.DSMT4">
                    <p:embed/>
                    <p:pic>
                      <p:nvPicPr>
                        <p:cNvPr id="0" name="Object 1"/>
                        <p:cNvPicPr>
                          <a:picLocks noChangeAspect="1" noChangeArrowheads="1"/>
                        </p:cNvPicPr>
                        <p:nvPr/>
                      </p:nvPicPr>
                      <p:blipFill>
                        <a:blip r:embed="rId8"/>
                        <a:srcRect/>
                        <a:stretch>
                          <a:fillRect/>
                        </a:stretch>
                      </p:blipFill>
                      <p:spPr bwMode="auto">
                        <a:xfrm>
                          <a:off x="5063901" y="3275348"/>
                          <a:ext cx="677863" cy="373063"/>
                        </a:xfrm>
                        <a:prstGeom prst="rect">
                          <a:avLst/>
                        </a:prstGeom>
                        <a:noFill/>
                      </p:spPr>
                    </p:pic>
                  </p:oleObj>
                </mc:Fallback>
              </mc:AlternateContent>
            </a:graphicData>
          </a:graphic>
        </p:graphicFrame>
        <p:sp>
          <p:nvSpPr>
            <p:cNvPr id="47" name="Rectangle 3"/>
            <p:cNvSpPr>
              <a:spLocks noChangeArrowheads="1"/>
            </p:cNvSpPr>
            <p:nvPr/>
          </p:nvSpPr>
          <p:spPr bwMode="auto">
            <a:xfrm>
              <a:off x="4462454" y="3193970"/>
              <a:ext cx="6014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2800">
                  <a:latin typeface="Times New Roman" panose="02020603050405020304" pitchFamily="18" charset="0"/>
                  <a:cs typeface="Times New Roman" panose="02020603050405020304" pitchFamily="18" charset="0"/>
                </a:rPr>
                <a:t>cắt</a:t>
              </a:r>
              <a:endParaRPr kumimoji="0" lang="nl-NL" altLang="en-US" sz="2800" b="0" i="0" u="none" strike="noStrike" cap="none" normalizeH="0" baseline="0">
                <a:ln>
                  <a:noFill/>
                </a:ln>
                <a:solidFill>
                  <a:schemeClr val="tx1"/>
                </a:solidFill>
                <a:effectLst/>
                <a:latin typeface="Arial" panose="020B0604020202020204" pitchFamily="34" charset="0"/>
              </a:endParaRPr>
            </a:p>
          </p:txBody>
        </p:sp>
      </p:grpSp>
      <p:sp>
        <p:nvSpPr>
          <p:cNvPr id="49" name="Rectangle 5"/>
          <p:cNvSpPr>
            <a:spLocks noChangeArrowheads="1"/>
          </p:cNvSpPr>
          <p:nvPr/>
        </p:nvSpPr>
        <p:spPr bwMode="auto">
          <a:xfrm>
            <a:off x="-429345" y="83640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51" name="Object 50"/>
          <p:cNvGraphicFramePr>
            <a:graphicFrameLocks noChangeAspect="1"/>
          </p:cNvGraphicFramePr>
          <p:nvPr>
            <p:extLst>
              <p:ext uri="{D42A27DB-BD31-4B8C-83A1-F6EECF244321}">
                <p14:modId xmlns:p14="http://schemas.microsoft.com/office/powerpoint/2010/main" val="2401211741"/>
              </p:ext>
            </p:extLst>
          </p:nvPr>
        </p:nvGraphicFramePr>
        <p:xfrm>
          <a:off x="4834838" y="3622471"/>
          <a:ext cx="784225" cy="1096962"/>
        </p:xfrm>
        <a:graphic>
          <a:graphicData uri="http://schemas.openxmlformats.org/presentationml/2006/ole">
            <mc:AlternateContent xmlns:mc="http://schemas.openxmlformats.org/markup-compatibility/2006">
              <mc:Choice xmlns:v="urn:schemas-microsoft-com:vml" Requires="v">
                <p:oleObj name="Equation" r:id="rId9" imgW="190440" imgH="266400" progId="Equation.DSMT4">
                  <p:embed/>
                </p:oleObj>
              </mc:Choice>
              <mc:Fallback>
                <p:oleObj name="Equation" r:id="rId9" imgW="190440" imgH="266400" progId="Equation.DSMT4">
                  <p:embed/>
                  <p:pic>
                    <p:nvPicPr>
                      <p:cNvPr id="0" name=""/>
                      <p:cNvPicPr/>
                      <p:nvPr/>
                    </p:nvPicPr>
                    <p:blipFill>
                      <a:blip r:embed="rId10"/>
                      <a:stretch>
                        <a:fillRect/>
                      </a:stretch>
                    </p:blipFill>
                    <p:spPr>
                      <a:xfrm>
                        <a:off x="4834838" y="3622471"/>
                        <a:ext cx="784225" cy="1096962"/>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58584159"/>
              </p:ext>
            </p:extLst>
          </p:nvPr>
        </p:nvGraphicFramePr>
        <p:xfrm>
          <a:off x="4519188" y="4003973"/>
          <a:ext cx="406888" cy="311150"/>
        </p:xfrm>
        <a:graphic>
          <a:graphicData uri="http://schemas.openxmlformats.org/presentationml/2006/ole">
            <mc:AlternateContent xmlns:mc="http://schemas.openxmlformats.org/markup-compatibility/2006">
              <mc:Choice xmlns:v="urn:schemas-microsoft-com:vml" Requires="v">
                <p:oleObj name="Equation" r:id="rId11" imgW="215640" imgH="164880" progId="Equation.DSMT4">
                  <p:embed/>
                </p:oleObj>
              </mc:Choice>
              <mc:Fallback>
                <p:oleObj name="Equation" r:id="rId11" imgW="215640" imgH="164880" progId="Equation.DSMT4">
                  <p:embed/>
                  <p:pic>
                    <p:nvPicPr>
                      <p:cNvPr id="0" name=""/>
                      <p:cNvPicPr/>
                      <p:nvPr/>
                    </p:nvPicPr>
                    <p:blipFill>
                      <a:blip r:embed="rId12"/>
                      <a:stretch>
                        <a:fillRect/>
                      </a:stretch>
                    </p:blipFill>
                    <p:spPr>
                      <a:xfrm>
                        <a:off x="4519188" y="4003973"/>
                        <a:ext cx="406888" cy="31115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954910794"/>
              </p:ext>
            </p:extLst>
          </p:nvPr>
        </p:nvGraphicFramePr>
        <p:xfrm>
          <a:off x="5980113" y="3532188"/>
          <a:ext cx="976312" cy="466725"/>
        </p:xfrm>
        <a:graphic>
          <a:graphicData uri="http://schemas.openxmlformats.org/presentationml/2006/ole">
            <mc:AlternateContent xmlns:mc="http://schemas.openxmlformats.org/markup-compatibility/2006">
              <mc:Choice xmlns:v="urn:schemas-microsoft-com:vml" Requires="v">
                <p:oleObj name="Equation" r:id="rId13" imgW="609480" imgH="291960" progId="Equation.DSMT4">
                  <p:embed/>
                </p:oleObj>
              </mc:Choice>
              <mc:Fallback>
                <p:oleObj name="Equation" r:id="rId13" imgW="609480" imgH="291960" progId="Equation.DSMT4">
                  <p:embed/>
                  <p:pic>
                    <p:nvPicPr>
                      <p:cNvPr id="41" name="Object 40"/>
                      <p:cNvPicPr/>
                      <p:nvPr/>
                    </p:nvPicPr>
                    <p:blipFill>
                      <a:blip r:embed="rId14"/>
                      <a:stretch>
                        <a:fillRect/>
                      </a:stretch>
                    </p:blipFill>
                    <p:spPr>
                      <a:xfrm>
                        <a:off x="5980113" y="3532188"/>
                        <a:ext cx="976312" cy="466725"/>
                      </a:xfrm>
                      <a:prstGeom prst="rect">
                        <a:avLst/>
                      </a:prstGeom>
                    </p:spPr>
                  </p:pic>
                </p:oleObj>
              </mc:Fallback>
            </mc:AlternateContent>
          </a:graphicData>
        </a:graphic>
      </p:graphicFrame>
      <p:sp>
        <p:nvSpPr>
          <p:cNvPr id="54" name="Arc 53"/>
          <p:cNvSpPr/>
          <p:nvPr/>
        </p:nvSpPr>
        <p:spPr>
          <a:xfrm rot="17479417">
            <a:off x="1673505" y="3356022"/>
            <a:ext cx="670950" cy="755645"/>
          </a:xfrm>
          <a:prstGeom prst="arc">
            <a:avLst>
              <a:gd name="adj1" fmla="val 15029875"/>
              <a:gd name="adj2" fmla="val 21212767"/>
            </a:avLst>
          </a:prstGeom>
          <a:ln w="1905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Arc 54"/>
          <p:cNvSpPr/>
          <p:nvPr/>
        </p:nvSpPr>
        <p:spPr>
          <a:xfrm rot="17479417">
            <a:off x="1073548" y="4262300"/>
            <a:ext cx="670950" cy="755645"/>
          </a:xfrm>
          <a:prstGeom prst="arc">
            <a:avLst>
              <a:gd name="adj1" fmla="val 15029875"/>
              <a:gd name="adj2" fmla="val 21212767"/>
            </a:avLst>
          </a:prstGeom>
          <a:ln w="1905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p:cNvSpPr/>
          <p:nvPr/>
        </p:nvSpPr>
        <p:spPr>
          <a:xfrm rot="878441">
            <a:off x="1819869" y="3416001"/>
            <a:ext cx="457200" cy="475589"/>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Arc 57"/>
          <p:cNvSpPr/>
          <p:nvPr/>
        </p:nvSpPr>
        <p:spPr>
          <a:xfrm rot="878441">
            <a:off x="1197577" y="4330802"/>
            <a:ext cx="457200" cy="475589"/>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59" name="Object 58"/>
          <p:cNvGraphicFramePr>
            <a:graphicFrameLocks noChangeAspect="1"/>
          </p:cNvGraphicFramePr>
          <p:nvPr>
            <p:extLst>
              <p:ext uri="{D42A27DB-BD31-4B8C-83A1-F6EECF244321}">
                <p14:modId xmlns:p14="http://schemas.microsoft.com/office/powerpoint/2010/main" val="274289219"/>
              </p:ext>
            </p:extLst>
          </p:nvPr>
        </p:nvGraphicFramePr>
        <p:xfrm>
          <a:off x="6962775" y="3532188"/>
          <a:ext cx="955675" cy="466725"/>
        </p:xfrm>
        <a:graphic>
          <a:graphicData uri="http://schemas.openxmlformats.org/presentationml/2006/ole">
            <mc:AlternateContent xmlns:mc="http://schemas.openxmlformats.org/markup-compatibility/2006">
              <mc:Choice xmlns:v="urn:schemas-microsoft-com:vml" Requires="v">
                <p:oleObj name="Equation" r:id="rId15" imgW="596880" imgH="291960" progId="Equation.DSMT4">
                  <p:embed/>
                </p:oleObj>
              </mc:Choice>
              <mc:Fallback>
                <p:oleObj name="Equation" r:id="rId15" imgW="596880" imgH="291960" progId="Equation.DSMT4">
                  <p:embed/>
                  <p:pic>
                    <p:nvPicPr>
                      <p:cNvPr id="53" name="Object 52"/>
                      <p:cNvPicPr/>
                      <p:nvPr/>
                    </p:nvPicPr>
                    <p:blipFill>
                      <a:blip r:embed="rId16"/>
                      <a:stretch>
                        <a:fillRect/>
                      </a:stretch>
                    </p:blipFill>
                    <p:spPr>
                      <a:xfrm>
                        <a:off x="6962775" y="3532188"/>
                        <a:ext cx="955675" cy="466725"/>
                      </a:xfrm>
                      <a:prstGeom prst="rect">
                        <a:avLst/>
                      </a:prstGeom>
                    </p:spPr>
                  </p:pic>
                </p:oleObj>
              </mc:Fallback>
            </mc:AlternateContent>
          </a:graphicData>
        </a:graphic>
      </p:graphicFrame>
      <p:sp>
        <p:nvSpPr>
          <p:cNvPr id="60" name="Arc 59"/>
          <p:cNvSpPr/>
          <p:nvPr/>
        </p:nvSpPr>
        <p:spPr>
          <a:xfrm rot="6573703">
            <a:off x="1446939" y="3340113"/>
            <a:ext cx="670950" cy="755645"/>
          </a:xfrm>
          <a:prstGeom prst="arc">
            <a:avLst>
              <a:gd name="adj1" fmla="val 15029875"/>
              <a:gd name="adj2" fmla="val 21212767"/>
            </a:avLst>
          </a:prstGeom>
          <a:ln w="1905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p:cNvSpPr/>
          <p:nvPr/>
        </p:nvSpPr>
        <p:spPr>
          <a:xfrm rot="6573703">
            <a:off x="846982" y="4246391"/>
            <a:ext cx="670950" cy="755645"/>
          </a:xfrm>
          <a:prstGeom prst="arc">
            <a:avLst>
              <a:gd name="adj1" fmla="val 15029875"/>
              <a:gd name="adj2" fmla="val 21212767"/>
            </a:avLst>
          </a:prstGeom>
          <a:ln w="1905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62" name="Object 61"/>
          <p:cNvGraphicFramePr>
            <a:graphicFrameLocks noChangeAspect="1"/>
          </p:cNvGraphicFramePr>
          <p:nvPr>
            <p:extLst>
              <p:ext uri="{D42A27DB-BD31-4B8C-83A1-F6EECF244321}">
                <p14:modId xmlns:p14="http://schemas.microsoft.com/office/powerpoint/2010/main" val="2530645030"/>
              </p:ext>
            </p:extLst>
          </p:nvPr>
        </p:nvGraphicFramePr>
        <p:xfrm>
          <a:off x="7915275" y="3532188"/>
          <a:ext cx="976313" cy="466725"/>
        </p:xfrm>
        <a:graphic>
          <a:graphicData uri="http://schemas.openxmlformats.org/presentationml/2006/ole">
            <mc:AlternateContent xmlns:mc="http://schemas.openxmlformats.org/markup-compatibility/2006">
              <mc:Choice xmlns:v="urn:schemas-microsoft-com:vml" Requires="v">
                <p:oleObj name="Equation" r:id="rId17" imgW="609480" imgH="291960" progId="Equation.DSMT4">
                  <p:embed/>
                </p:oleObj>
              </mc:Choice>
              <mc:Fallback>
                <p:oleObj name="Equation" r:id="rId17" imgW="609480" imgH="291960" progId="Equation.DSMT4">
                  <p:embed/>
                  <p:pic>
                    <p:nvPicPr>
                      <p:cNvPr id="59" name="Object 58"/>
                      <p:cNvPicPr/>
                      <p:nvPr/>
                    </p:nvPicPr>
                    <p:blipFill>
                      <a:blip r:embed="rId18"/>
                      <a:stretch>
                        <a:fillRect/>
                      </a:stretch>
                    </p:blipFill>
                    <p:spPr>
                      <a:xfrm>
                        <a:off x="7915275" y="3532188"/>
                        <a:ext cx="976313" cy="466725"/>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4140547096"/>
              </p:ext>
            </p:extLst>
          </p:nvPr>
        </p:nvGraphicFramePr>
        <p:xfrm>
          <a:off x="5133975" y="4230688"/>
          <a:ext cx="935038" cy="466725"/>
        </p:xfrm>
        <a:graphic>
          <a:graphicData uri="http://schemas.openxmlformats.org/presentationml/2006/ole">
            <mc:AlternateContent xmlns:mc="http://schemas.openxmlformats.org/markup-compatibility/2006">
              <mc:Choice xmlns:v="urn:schemas-microsoft-com:vml" Requires="v">
                <p:oleObj name="Equation" r:id="rId19" imgW="583920" imgH="291960" progId="Equation.DSMT4">
                  <p:embed/>
                </p:oleObj>
              </mc:Choice>
              <mc:Fallback>
                <p:oleObj name="Equation" r:id="rId19" imgW="583920" imgH="291960" progId="Equation.DSMT4">
                  <p:embed/>
                  <p:pic>
                    <p:nvPicPr>
                      <p:cNvPr id="41" name="Object 40"/>
                      <p:cNvPicPr/>
                      <p:nvPr/>
                    </p:nvPicPr>
                    <p:blipFill>
                      <a:blip r:embed="rId20"/>
                      <a:stretch>
                        <a:fillRect/>
                      </a:stretch>
                    </p:blipFill>
                    <p:spPr>
                      <a:xfrm>
                        <a:off x="5133975" y="4230688"/>
                        <a:ext cx="935038" cy="466725"/>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1348698834"/>
              </p:ext>
            </p:extLst>
          </p:nvPr>
        </p:nvGraphicFramePr>
        <p:xfrm>
          <a:off x="6119813" y="4222750"/>
          <a:ext cx="955675" cy="466725"/>
        </p:xfrm>
        <a:graphic>
          <a:graphicData uri="http://schemas.openxmlformats.org/presentationml/2006/ole">
            <mc:AlternateContent xmlns:mc="http://schemas.openxmlformats.org/markup-compatibility/2006">
              <mc:Choice xmlns:v="urn:schemas-microsoft-com:vml" Requires="v">
                <p:oleObj name="Equation" r:id="rId21" imgW="596880" imgH="291960" progId="Equation.DSMT4">
                  <p:embed/>
                </p:oleObj>
              </mc:Choice>
              <mc:Fallback>
                <p:oleObj name="Equation" r:id="rId21" imgW="596880" imgH="291960" progId="Equation.DSMT4">
                  <p:embed/>
                  <p:pic>
                    <p:nvPicPr>
                      <p:cNvPr id="53" name="Object 52"/>
                      <p:cNvPicPr/>
                      <p:nvPr/>
                    </p:nvPicPr>
                    <p:blipFill>
                      <a:blip r:embed="rId22"/>
                      <a:stretch>
                        <a:fillRect/>
                      </a:stretch>
                    </p:blipFill>
                    <p:spPr>
                      <a:xfrm>
                        <a:off x="6119813" y="4222750"/>
                        <a:ext cx="955675" cy="466725"/>
                      </a:xfrm>
                      <a:prstGeom prst="rect">
                        <a:avLst/>
                      </a:prstGeom>
                    </p:spPr>
                  </p:pic>
                </p:oleObj>
              </mc:Fallback>
            </mc:AlternateContent>
          </a:graphicData>
        </a:graphic>
      </p:graphicFrame>
    </p:spTree>
    <p:extLst>
      <p:ext uri="{BB962C8B-B14F-4D97-AF65-F5344CB8AC3E}">
        <p14:creationId xmlns:p14="http://schemas.microsoft.com/office/powerpoint/2010/main" val="33628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500"/>
                                        <p:tgtEl>
                                          <p:spTgt spid="5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xit" presetSubtype="10" fill="hold" grpId="1" nodeType="clickEffect">
                                  <p:stCondLst>
                                    <p:cond delay="0"/>
                                  </p:stCondLst>
                                  <p:childTnLst>
                                    <p:animEffect transition="out" filter="blinds(horizontal)">
                                      <p:cBhvr>
                                        <p:cTn id="91" dur="500"/>
                                        <p:tgtEl>
                                          <p:spTgt spid="55"/>
                                        </p:tgtEl>
                                      </p:cBhvr>
                                    </p:animEffect>
                                    <p:set>
                                      <p:cBhvr>
                                        <p:cTn id="92" dur="1" fill="hold">
                                          <p:stCondLst>
                                            <p:cond delay="499"/>
                                          </p:stCondLst>
                                        </p:cTn>
                                        <p:tgtEl>
                                          <p:spTgt spid="55"/>
                                        </p:tgtEl>
                                        <p:attrNameLst>
                                          <p:attrName>style.visibility</p:attrName>
                                        </p:attrNameLst>
                                      </p:cBhvr>
                                      <p:to>
                                        <p:strVal val="hidden"/>
                                      </p:to>
                                    </p:set>
                                  </p:childTnLst>
                                </p:cTn>
                              </p:par>
                              <p:par>
                                <p:cTn id="93" presetID="3" presetClass="exit" presetSubtype="10" fill="hold" grpId="1" nodeType="withEffect">
                                  <p:stCondLst>
                                    <p:cond delay="0"/>
                                  </p:stCondLst>
                                  <p:childTnLst>
                                    <p:animEffect transition="out" filter="blinds(horizontal)">
                                      <p:cBhvr>
                                        <p:cTn id="94" dur="500"/>
                                        <p:tgtEl>
                                          <p:spTgt spid="54"/>
                                        </p:tgtEl>
                                      </p:cBhvr>
                                    </p:animEffect>
                                    <p:set>
                                      <p:cBhvr>
                                        <p:cTn id="95" dur="1" fill="hold">
                                          <p:stCondLst>
                                            <p:cond delay="499"/>
                                          </p:stCondLst>
                                        </p:cTn>
                                        <p:tgtEl>
                                          <p:spTgt spid="54"/>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par>
                                <p:cTn id="102" presetID="10" presetClass="entr" presetSubtype="0" fill="hold"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xit" presetSubtype="10" fill="hold" grpId="1" nodeType="clickEffect">
                                  <p:stCondLst>
                                    <p:cond delay="0"/>
                                  </p:stCondLst>
                                  <p:childTnLst>
                                    <p:animEffect transition="out" filter="blinds(horizontal)">
                                      <p:cBhvr>
                                        <p:cTn id="108" dur="500"/>
                                        <p:tgtEl>
                                          <p:spTgt spid="57"/>
                                        </p:tgtEl>
                                      </p:cBhvr>
                                    </p:animEffect>
                                    <p:set>
                                      <p:cBhvr>
                                        <p:cTn id="109" dur="1" fill="hold">
                                          <p:stCondLst>
                                            <p:cond delay="499"/>
                                          </p:stCondLst>
                                        </p:cTn>
                                        <p:tgtEl>
                                          <p:spTgt spid="57"/>
                                        </p:tgtEl>
                                        <p:attrNameLst>
                                          <p:attrName>style.visibility</p:attrName>
                                        </p:attrNameLst>
                                      </p:cBhvr>
                                      <p:to>
                                        <p:strVal val="hidden"/>
                                      </p:to>
                                    </p:set>
                                  </p:childTnLst>
                                </p:cTn>
                              </p:par>
                              <p:par>
                                <p:cTn id="110" presetID="3" presetClass="exit" presetSubtype="10" fill="hold" grpId="1" nodeType="withEffect">
                                  <p:stCondLst>
                                    <p:cond delay="0"/>
                                  </p:stCondLst>
                                  <p:childTnLst>
                                    <p:animEffect transition="out" filter="blinds(horizontal)">
                                      <p:cBhvr>
                                        <p:cTn id="111" dur="500"/>
                                        <p:tgtEl>
                                          <p:spTgt spid="58"/>
                                        </p:tgtEl>
                                      </p:cBhvr>
                                    </p:animEffect>
                                    <p:set>
                                      <p:cBhvr>
                                        <p:cTn id="112" dur="1" fill="hold">
                                          <p:stCondLst>
                                            <p:cond delay="499"/>
                                          </p:stCondLst>
                                        </p:cTn>
                                        <p:tgtEl>
                                          <p:spTgt spid="58"/>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500"/>
                                        <p:tgtEl>
                                          <p:spTgt spid="6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500"/>
                                        <p:tgtEl>
                                          <p:spTgt spid="60"/>
                                        </p:tgtEl>
                                      </p:cBhvr>
                                    </p:animEffect>
                                  </p:childTnLst>
                                </p:cTn>
                              </p:par>
                              <p:par>
                                <p:cTn id="119" presetID="10" presetClass="entr" presetSubtype="0"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fade">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xit" presetSubtype="10" fill="hold" grpId="1" nodeType="clickEffect">
                                  <p:stCondLst>
                                    <p:cond delay="0"/>
                                  </p:stCondLst>
                                  <p:childTnLst>
                                    <p:animEffect transition="out" filter="blinds(horizontal)">
                                      <p:cBhvr>
                                        <p:cTn id="125" dur="500"/>
                                        <p:tgtEl>
                                          <p:spTgt spid="61"/>
                                        </p:tgtEl>
                                      </p:cBhvr>
                                    </p:animEffect>
                                    <p:set>
                                      <p:cBhvr>
                                        <p:cTn id="126" dur="1" fill="hold">
                                          <p:stCondLst>
                                            <p:cond delay="499"/>
                                          </p:stCondLst>
                                        </p:cTn>
                                        <p:tgtEl>
                                          <p:spTgt spid="61"/>
                                        </p:tgtEl>
                                        <p:attrNameLst>
                                          <p:attrName>style.visibility</p:attrName>
                                        </p:attrNameLst>
                                      </p:cBhvr>
                                      <p:to>
                                        <p:strVal val="hidden"/>
                                      </p:to>
                                    </p:set>
                                  </p:childTnLst>
                                </p:cTn>
                              </p:par>
                              <p:par>
                                <p:cTn id="127" presetID="3" presetClass="exit" presetSubtype="10" fill="hold" grpId="1" nodeType="withEffect">
                                  <p:stCondLst>
                                    <p:cond delay="0"/>
                                  </p:stCondLst>
                                  <p:childTnLst>
                                    <p:animEffect transition="out" filter="blinds(horizontal)">
                                      <p:cBhvr>
                                        <p:cTn id="128" dur="500"/>
                                        <p:tgtEl>
                                          <p:spTgt spid="60"/>
                                        </p:tgtEl>
                                      </p:cBhvr>
                                    </p:animEffect>
                                    <p:set>
                                      <p:cBhvr>
                                        <p:cTn id="129" dur="1" fill="hold">
                                          <p:stCondLst>
                                            <p:cond delay="499"/>
                                          </p:stCondLst>
                                        </p:cTn>
                                        <p:tgtEl>
                                          <p:spTgt spid="60"/>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1" nodeType="clickEffect">
                                  <p:stCondLst>
                                    <p:cond delay="0"/>
                                  </p:stCondLst>
                                  <p:childTnLst>
                                    <p:set>
                                      <p:cBhvr>
                                        <p:cTn id="133" dur="1" fill="hold">
                                          <p:stCondLst>
                                            <p:cond delay="0"/>
                                          </p:stCondLst>
                                        </p:cTn>
                                        <p:tgtEl>
                                          <p:spTgt spid="40"/>
                                        </p:tgtEl>
                                        <p:attrNameLst>
                                          <p:attrName>style.visibility</p:attrName>
                                        </p:attrNameLst>
                                      </p:cBhvr>
                                      <p:to>
                                        <p:strVal val="visible"/>
                                      </p:to>
                                    </p:set>
                                  </p:childTnLst>
                                </p:cTn>
                              </p:par>
                              <p:par>
                                <p:cTn id="134" presetID="1" presetClass="entr" presetSubtype="0" fill="hold" grpId="2" nodeType="withEffect">
                                  <p:stCondLst>
                                    <p:cond delay="0"/>
                                  </p:stCondLst>
                                  <p:childTnLst>
                                    <p:set>
                                      <p:cBhvr>
                                        <p:cTn id="135" dur="1" fill="hold">
                                          <p:stCondLst>
                                            <p:cond delay="0"/>
                                          </p:stCondLst>
                                        </p:cTn>
                                        <p:tgtEl>
                                          <p:spTgt spid="58"/>
                                        </p:tgtEl>
                                        <p:attrNameLst>
                                          <p:attrName>style.visibility</p:attrName>
                                        </p:attrNameLst>
                                      </p:cBhvr>
                                      <p:to>
                                        <p:strVal val="visible"/>
                                      </p:to>
                                    </p:set>
                                  </p:childTnLst>
                                </p:cTn>
                              </p:par>
                              <p:par>
                                <p:cTn id="136" presetID="10" presetClass="entr" presetSubtype="0" fill="hold" nodeType="withEffect">
                                  <p:stCondLst>
                                    <p:cond delay="0"/>
                                  </p:stCondLst>
                                  <p:childTnLst>
                                    <p:set>
                                      <p:cBhvr>
                                        <p:cTn id="137" dur="1" fill="hold">
                                          <p:stCondLst>
                                            <p:cond delay="0"/>
                                          </p:stCondLst>
                                        </p:cTn>
                                        <p:tgtEl>
                                          <p:spTgt spid="63"/>
                                        </p:tgtEl>
                                        <p:attrNameLst>
                                          <p:attrName>style.visibility</p:attrName>
                                        </p:attrNameLst>
                                      </p:cBhvr>
                                      <p:to>
                                        <p:strVal val="visible"/>
                                      </p:to>
                                    </p:set>
                                    <p:animEffect transition="in" filter="fade">
                                      <p:cBhvr>
                                        <p:cTn id="138" dur="500"/>
                                        <p:tgtEl>
                                          <p:spTgt spid="63"/>
                                        </p:tgtEl>
                                      </p:cBhvr>
                                    </p:animEffec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2" nodeType="clickEffect">
                                  <p:stCondLst>
                                    <p:cond delay="0"/>
                                  </p:stCondLst>
                                  <p:childTnLst>
                                    <p:set>
                                      <p:cBhvr>
                                        <p:cTn id="142" dur="1" fill="hold">
                                          <p:stCondLst>
                                            <p:cond delay="0"/>
                                          </p:stCondLst>
                                        </p:cTn>
                                        <p:tgtEl>
                                          <p:spTgt spid="55"/>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60"/>
                                        </p:tgtEl>
                                        <p:attrNameLst>
                                          <p:attrName>style.visibility</p:attrName>
                                        </p:attrNameLst>
                                      </p:cBhvr>
                                      <p:to>
                                        <p:strVal val="visible"/>
                                      </p:to>
                                    </p:set>
                                  </p:childTnLst>
                                </p:cTn>
                              </p:par>
                              <p:par>
                                <p:cTn id="145" presetID="10" presetClass="entr" presetSubtype="0" fill="hold" nodeType="withEffect">
                                  <p:stCondLst>
                                    <p:cond delay="0"/>
                                  </p:stCondLst>
                                  <p:childTnLst>
                                    <p:set>
                                      <p:cBhvr>
                                        <p:cTn id="146" dur="1" fill="hold">
                                          <p:stCondLst>
                                            <p:cond delay="0"/>
                                          </p:stCondLst>
                                        </p:cTn>
                                        <p:tgtEl>
                                          <p:spTgt spid="64"/>
                                        </p:tgtEl>
                                        <p:attrNameLst>
                                          <p:attrName>style.visibility</p:attrName>
                                        </p:attrNameLst>
                                      </p:cBhvr>
                                      <p:to>
                                        <p:strVal val="visible"/>
                                      </p:to>
                                    </p:set>
                                    <p:animEffect transition="in" filter="fade">
                                      <p:cBhvr>
                                        <p:cTn id="147" dur="500"/>
                                        <p:tgtEl>
                                          <p:spTgt spid="64"/>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xit" presetSubtype="10" fill="hold" grpId="3" nodeType="clickEffect">
                                  <p:stCondLst>
                                    <p:cond delay="0"/>
                                  </p:stCondLst>
                                  <p:childTnLst>
                                    <p:animEffect transition="out" filter="blinds(horizontal)">
                                      <p:cBhvr>
                                        <p:cTn id="151" dur="500"/>
                                        <p:tgtEl>
                                          <p:spTgt spid="55"/>
                                        </p:tgtEl>
                                      </p:cBhvr>
                                    </p:animEffect>
                                    <p:set>
                                      <p:cBhvr>
                                        <p:cTn id="152" dur="1" fill="hold">
                                          <p:stCondLst>
                                            <p:cond delay="499"/>
                                          </p:stCondLst>
                                        </p:cTn>
                                        <p:tgtEl>
                                          <p:spTgt spid="55"/>
                                        </p:tgtEl>
                                        <p:attrNameLst>
                                          <p:attrName>style.visibility</p:attrName>
                                        </p:attrNameLst>
                                      </p:cBhvr>
                                      <p:to>
                                        <p:strVal val="hidden"/>
                                      </p:to>
                                    </p:set>
                                  </p:childTnLst>
                                </p:cTn>
                              </p:par>
                              <p:par>
                                <p:cTn id="153" presetID="3" presetClass="exit" presetSubtype="10" fill="hold" grpId="3" nodeType="withEffect">
                                  <p:stCondLst>
                                    <p:cond delay="0"/>
                                  </p:stCondLst>
                                  <p:childTnLst>
                                    <p:animEffect transition="out" filter="blinds(horizontal)">
                                      <p:cBhvr>
                                        <p:cTn id="154" dur="500"/>
                                        <p:tgtEl>
                                          <p:spTgt spid="60"/>
                                        </p:tgtEl>
                                      </p:cBhvr>
                                    </p:animEffect>
                                    <p:set>
                                      <p:cBhvr>
                                        <p:cTn id="155"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28" grpId="0"/>
      <p:bldP spid="31" grpId="0"/>
      <p:bldP spid="30" grpId="0"/>
      <p:bldP spid="33" grpId="0"/>
      <p:bldP spid="34" grpId="0"/>
      <p:bldP spid="35" grpId="0"/>
      <p:bldP spid="36" grpId="0"/>
      <p:bldP spid="37" grpId="0"/>
      <p:bldP spid="38" grpId="0"/>
      <p:bldP spid="39" grpId="0"/>
      <p:bldP spid="40" grpId="0" animBg="1"/>
      <p:bldP spid="40" grpId="1" animBg="1"/>
      <p:bldP spid="42" grpId="0" animBg="1"/>
      <p:bldP spid="54" grpId="0" animBg="1"/>
      <p:bldP spid="54" grpId="1" animBg="1"/>
      <p:bldP spid="55" grpId="0" animBg="1"/>
      <p:bldP spid="55" grpId="1" animBg="1"/>
      <p:bldP spid="55" grpId="2" animBg="1"/>
      <p:bldP spid="55" grpId="3" animBg="1"/>
      <p:bldP spid="57" grpId="0" animBg="1"/>
      <p:bldP spid="57" grpId="1" animBg="1"/>
      <p:bldP spid="58" grpId="0" animBg="1"/>
      <p:bldP spid="58" grpId="1" animBg="1"/>
      <p:bldP spid="58" grpId="2" animBg="1"/>
      <p:bldP spid="60" grpId="0" animBg="1"/>
      <p:bldP spid="60" grpId="1" animBg="1"/>
      <p:bldP spid="60" grpId="2" animBg="1"/>
      <p:bldP spid="60" grpId="3" animBg="1"/>
      <p:bldP spid="61" grpId="0" animBg="1"/>
      <p:bldP spid="6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294" y="1165120"/>
            <a:ext cx="2847975" cy="2276475"/>
          </a:xfrm>
          <a:prstGeom prst="rect">
            <a:avLst/>
          </a:prstGeom>
        </p:spPr>
      </p:pic>
      <p:pic>
        <p:nvPicPr>
          <p:cNvPr id="21" name="Picture 20"/>
          <p:cNvPicPr>
            <a:picLocks noChangeAspect="1"/>
          </p:cNvPicPr>
          <p:nvPr/>
        </p:nvPicPr>
        <p:blipFill rotWithShape="1">
          <a:blip r:embed="rId3"/>
          <a:srcRect r="11246"/>
          <a:stretch/>
        </p:blipFill>
        <p:spPr>
          <a:xfrm flipH="1">
            <a:off x="6549434" y="2014844"/>
            <a:ext cx="2619645" cy="3114675"/>
          </a:xfrm>
          <a:prstGeom prst="rect">
            <a:avLst/>
          </a:prstGeom>
        </p:spPr>
      </p:pic>
      <p:sp>
        <p:nvSpPr>
          <p:cNvPr id="18" name="TextBox 17"/>
          <p:cNvSpPr txBox="1"/>
          <p:nvPr/>
        </p:nvSpPr>
        <p:spPr>
          <a:xfrm>
            <a:off x="25111" y="777101"/>
            <a:ext cx="8507457"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Ví dụ: </a:t>
            </a:r>
            <a:r>
              <a:rPr lang="en-US" sz="2800">
                <a:latin typeface="Times New Roman" panose="02020603050405020304" pitchFamily="18" charset="0"/>
                <a:cs typeface="Times New Roman" panose="02020603050405020304" pitchFamily="18" charset="0"/>
              </a:rPr>
              <a:t>Tìm các số đo       có trong hình vẽ sau, biết         . </a:t>
            </a:r>
            <a:endParaRPr lang="en-US" sz="2800" b="1">
              <a:latin typeface="Times New Roman" panose="02020603050405020304" pitchFamily="18" charset="0"/>
              <a:cs typeface="Times New Roman" panose="02020603050405020304" pitchFamily="18" charset="0"/>
            </a:endParaRPr>
          </a:p>
        </p:txBody>
      </p:sp>
      <p:grpSp>
        <p:nvGrpSpPr>
          <p:cNvPr id="10243" name="Group 10242"/>
          <p:cNvGrpSpPr/>
          <p:nvPr/>
        </p:nvGrpSpPr>
        <p:grpSpPr>
          <a:xfrm>
            <a:off x="2204049" y="1194200"/>
            <a:ext cx="6417898" cy="1093090"/>
            <a:chOff x="2364772" y="1477129"/>
            <a:chExt cx="6417898" cy="1093090"/>
          </a:xfrm>
        </p:grpSpPr>
        <p:sp>
          <p:nvSpPr>
            <p:cNvPr id="23" name="Cloud Callout 22"/>
            <p:cNvSpPr/>
            <p:nvPr/>
          </p:nvSpPr>
          <p:spPr>
            <a:xfrm>
              <a:off x="2364772" y="1477129"/>
              <a:ext cx="6417898" cy="1093090"/>
            </a:xfrm>
            <a:prstGeom prst="cloudCallout">
              <a:avLst>
                <a:gd name="adj1" fmla="val 35292"/>
                <a:gd name="adj2" fmla="val 61747"/>
              </a:avLst>
            </a:prstGeom>
            <a:solidFill>
              <a:srgbClr val="FFFFCC">
                <a:alpha val="6980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0242" name="Group 10241"/>
            <p:cNvGrpSpPr/>
            <p:nvPr/>
          </p:nvGrpSpPr>
          <p:grpSpPr>
            <a:xfrm>
              <a:off x="2621017" y="1711665"/>
              <a:ext cx="5841664" cy="523220"/>
              <a:chOff x="828419" y="3352694"/>
              <a:chExt cx="5841664" cy="523220"/>
            </a:xfrm>
          </p:grpSpPr>
          <p:sp>
            <p:nvSpPr>
              <p:cNvPr id="31" name="Rectangle 19"/>
              <p:cNvSpPr>
                <a:spLocks noChangeArrowheads="1"/>
              </p:cNvSpPr>
              <p:nvPr/>
            </p:nvSpPr>
            <p:spPr bwMode="auto">
              <a:xfrm>
                <a:off x="828419" y="3352694"/>
                <a:ext cx="58416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dirty="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Quan hệ giữa hai đường thẳng    và</a:t>
                </a:r>
                <a:r>
                  <a:rPr kumimoji="0" lang="nl-NL" altLang="en-US" sz="2800" b="0" i="0" u="none" strike="noStrike" cap="none" normalizeH="0" dirty="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1616551930"/>
                  </p:ext>
                </p:extLst>
              </p:nvPr>
            </p:nvGraphicFramePr>
            <p:xfrm>
              <a:off x="5177161" y="3493902"/>
              <a:ext cx="926235" cy="304263"/>
            </p:xfrm>
            <a:graphic>
              <a:graphicData uri="http://schemas.openxmlformats.org/presentationml/2006/ole">
                <mc:AlternateContent xmlns:mc="http://schemas.openxmlformats.org/markup-compatibility/2006">
                  <mc:Choice xmlns:v="urn:schemas-microsoft-com:vml" Requires="v">
                    <p:oleObj name="Equation" r:id="rId4" imgW="177480" imgH="152280" progId="Equation.DSMT4">
                      <p:embed/>
                    </p:oleObj>
                  </mc:Choice>
                  <mc:Fallback>
                    <p:oleObj name="Equation" r:id="rId4" imgW="177480" imgH="152280" progId="Equation.DSMT4">
                      <p:embed/>
                      <p:pic>
                        <p:nvPicPr>
                          <p:cNvPr id="0" name="Object 18"/>
                          <p:cNvPicPr>
                            <a:picLocks noChangeAspect="1" noChangeArrowheads="1"/>
                          </p:cNvPicPr>
                          <p:nvPr/>
                        </p:nvPicPr>
                        <p:blipFill>
                          <a:blip r:embed="rId5"/>
                          <a:srcRect/>
                          <a:stretch>
                            <a:fillRect/>
                          </a:stretch>
                        </p:blipFill>
                        <p:spPr bwMode="auto">
                          <a:xfrm>
                            <a:off x="5177161" y="3493902"/>
                            <a:ext cx="926235" cy="304263"/>
                          </a:xfrm>
                          <a:prstGeom prst="rect">
                            <a:avLst/>
                          </a:prstGeom>
                          <a:noFill/>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780787188"/>
                  </p:ext>
                </p:extLst>
              </p:nvPr>
            </p:nvGraphicFramePr>
            <p:xfrm>
              <a:off x="5927552" y="3377269"/>
              <a:ext cx="616226" cy="431800"/>
            </p:xfrm>
            <a:graphic>
              <a:graphicData uri="http://schemas.openxmlformats.org/presentationml/2006/ole">
                <mc:AlternateContent xmlns:mc="http://schemas.openxmlformats.org/markup-compatibility/2006">
                  <mc:Choice xmlns:v="urn:schemas-microsoft-com:vml" Requires="v">
                    <p:oleObj name="Equation" r:id="rId6" imgW="228600" imgH="190440" progId="Equation.DSMT4">
                      <p:embed/>
                    </p:oleObj>
                  </mc:Choice>
                  <mc:Fallback>
                    <p:oleObj name="Equation" r:id="rId6" imgW="228600" imgH="190440" progId="Equation.DSMT4">
                      <p:embed/>
                      <p:pic>
                        <p:nvPicPr>
                          <p:cNvPr id="0" name="Object 17"/>
                          <p:cNvPicPr>
                            <a:picLocks noChangeAspect="1" noChangeArrowheads="1"/>
                          </p:cNvPicPr>
                          <p:nvPr/>
                        </p:nvPicPr>
                        <p:blipFill>
                          <a:blip r:embed="rId7"/>
                          <a:srcRect/>
                          <a:stretch>
                            <a:fillRect/>
                          </a:stretch>
                        </p:blipFill>
                        <p:spPr bwMode="auto">
                          <a:xfrm>
                            <a:off x="5927552" y="3377269"/>
                            <a:ext cx="616226" cy="431800"/>
                          </a:xfrm>
                          <a:prstGeom prst="rect">
                            <a:avLst/>
                          </a:prstGeom>
                          <a:noFill/>
                        </p:spPr>
                      </p:pic>
                    </p:oleObj>
                  </mc:Fallback>
                </mc:AlternateContent>
              </a:graphicData>
            </a:graphic>
          </p:graphicFrame>
        </p:grpSp>
      </p:grpSp>
      <p:sp>
        <p:nvSpPr>
          <p:cNvPr id="8" name="Rectangle 7"/>
          <p:cNvSpPr/>
          <p:nvPr/>
        </p:nvSpPr>
        <p:spPr>
          <a:xfrm>
            <a:off x="0" y="3714750"/>
            <a:ext cx="18288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68245" y="2536"/>
            <a:ext cx="1828800" cy="883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53677"/>
            <a:ext cx="9601200" cy="538289"/>
          </a:xfrm>
          <a:prstGeom prst="rect">
            <a:avLst/>
          </a:prstGeom>
        </p:spPr>
        <p:txBody>
          <a:bodyPr wrap="square">
            <a:spAutoFit/>
          </a:bodyPr>
          <a:lstStyle/>
          <a:p>
            <a:pPr algn="just">
              <a:lnSpc>
                <a:spcPct val="120000"/>
              </a:lnSpc>
              <a:spcAft>
                <a:spcPts val="800"/>
              </a:spcAft>
            </a:pPr>
            <a:r>
              <a:rPr lang="nl-NL" sz="2600" b="1">
                <a:solidFill>
                  <a:srgbClr val="3333CC"/>
                </a:solidFill>
                <a:latin typeface="Times New Roman" panose="02020603050405020304" pitchFamily="18" charset="0"/>
                <a:ea typeface="Calibri" panose="020F0502020204030204" pitchFamily="34" charset="0"/>
                <a:cs typeface="Times New Roman" panose="02020603050405020304" pitchFamily="18" charset="0"/>
              </a:rPr>
              <a:t>IV. TÍNH CHẤT CỦA HAI ĐƯỜNG THẲNG SONG SONG.</a:t>
            </a:r>
            <a:endParaRPr lang="en-US" sz="260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784148351"/>
              </p:ext>
            </p:extLst>
          </p:nvPr>
        </p:nvGraphicFramePr>
        <p:xfrm>
          <a:off x="7441563" y="860329"/>
          <a:ext cx="771966" cy="376569"/>
        </p:xfrm>
        <a:graphic>
          <a:graphicData uri="http://schemas.openxmlformats.org/presentationml/2006/ole">
            <mc:AlternateContent xmlns:mc="http://schemas.openxmlformats.org/markup-compatibility/2006">
              <mc:Choice xmlns:v="urn:schemas-microsoft-com:vml" Requires="v">
                <p:oleObj name="Equation" r:id="rId8" imgW="393529" imgH="190417" progId="Equation.DSMT4">
                  <p:embed/>
                </p:oleObj>
              </mc:Choice>
              <mc:Fallback>
                <p:oleObj name="Equation" r:id="rId8" imgW="393529" imgH="190417"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1563" y="860329"/>
                        <a:ext cx="771966" cy="376569"/>
                      </a:xfrm>
                      <a:prstGeom prst="rect">
                        <a:avLst/>
                      </a:prstGeom>
                      <a:noFill/>
                    </p:spPr>
                  </p:pic>
                </p:oleObj>
              </mc:Fallback>
            </mc:AlternateContent>
          </a:graphicData>
        </a:graphic>
      </p:graphicFrame>
      <p:grpSp>
        <p:nvGrpSpPr>
          <p:cNvPr id="10251" name="Group 10250"/>
          <p:cNvGrpSpPr/>
          <p:nvPr/>
        </p:nvGrpSpPr>
        <p:grpSpPr>
          <a:xfrm>
            <a:off x="2179147" y="3625919"/>
            <a:ext cx="5328064" cy="523220"/>
            <a:chOff x="2808754" y="4010755"/>
            <a:chExt cx="5328064" cy="523220"/>
          </a:xfrm>
        </p:grpSpPr>
        <p:sp>
          <p:nvSpPr>
            <p:cNvPr id="10250" name="TextBox 10249"/>
            <p:cNvSpPr txBox="1"/>
            <p:nvPr/>
          </p:nvSpPr>
          <p:spPr>
            <a:xfrm flipH="1">
              <a:off x="2808754" y="4010755"/>
              <a:ext cx="532806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Ta có                   (hai góc kề bù)</a:t>
              </a:r>
            </a:p>
          </p:txBody>
        </p:sp>
        <p:graphicFrame>
          <p:nvGraphicFramePr>
            <p:cNvPr id="11" name="Object 10"/>
            <p:cNvGraphicFramePr>
              <a:graphicFrameLocks noChangeAspect="1"/>
            </p:cNvGraphicFramePr>
            <p:nvPr>
              <p:extLst>
                <p:ext uri="{D42A27DB-BD31-4B8C-83A1-F6EECF244321}">
                  <p14:modId xmlns:p14="http://schemas.microsoft.com/office/powerpoint/2010/main" val="2514365598"/>
                </p:ext>
              </p:extLst>
            </p:nvPr>
          </p:nvGraphicFramePr>
          <p:xfrm>
            <a:off x="3743353" y="4129082"/>
            <a:ext cx="1598605" cy="391148"/>
          </p:xfrm>
          <a:graphic>
            <a:graphicData uri="http://schemas.openxmlformats.org/presentationml/2006/ole">
              <mc:AlternateContent xmlns:mc="http://schemas.openxmlformats.org/markup-compatibility/2006">
                <mc:Choice xmlns:v="urn:schemas-microsoft-com:vml" Requires="v">
                  <p:oleObj name="Equation" r:id="rId10" imgW="901309" imgH="228501" progId="Equation.DSMT4">
                    <p:embed/>
                  </p:oleObj>
                </mc:Choice>
                <mc:Fallback>
                  <p:oleObj name="Equation" r:id="rId10" imgW="901309" imgH="228501" progId="Equation.DSMT4">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3353" y="4129082"/>
                          <a:ext cx="1598605" cy="391148"/>
                        </a:xfrm>
                        <a:prstGeom prst="rect">
                          <a:avLst/>
                        </a:prstGeom>
                        <a:noFill/>
                      </p:spPr>
                    </p:pic>
                  </p:oleObj>
                </mc:Fallback>
              </mc:AlternateContent>
            </a:graphicData>
          </a:graphic>
        </p:graphicFrame>
      </p:grpSp>
      <p:graphicFrame>
        <p:nvGraphicFramePr>
          <p:cNvPr id="12" name="Object 11"/>
          <p:cNvGraphicFramePr>
            <a:graphicFrameLocks noChangeAspect="1"/>
          </p:cNvGraphicFramePr>
          <p:nvPr>
            <p:extLst>
              <p:ext uri="{D42A27DB-BD31-4B8C-83A1-F6EECF244321}">
                <p14:modId xmlns:p14="http://schemas.microsoft.com/office/powerpoint/2010/main" val="3630068875"/>
              </p:ext>
            </p:extLst>
          </p:nvPr>
        </p:nvGraphicFramePr>
        <p:xfrm>
          <a:off x="2351792" y="4254001"/>
          <a:ext cx="4351076" cy="386389"/>
        </p:xfrm>
        <a:graphic>
          <a:graphicData uri="http://schemas.openxmlformats.org/presentationml/2006/ole">
            <mc:AlternateContent xmlns:mc="http://schemas.openxmlformats.org/markup-compatibility/2006">
              <mc:Choice xmlns:v="urn:schemas-microsoft-com:vml" Requires="v">
                <p:oleObj name="Equation" r:id="rId12" imgW="2489200" imgH="228600" progId="Equation.DSMT4">
                  <p:embed/>
                </p:oleObj>
              </mc:Choice>
              <mc:Fallback>
                <p:oleObj name="Equation" r:id="rId12" imgW="2489200" imgH="228600" progId="Equation.DSMT4">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1792" y="4254001"/>
                        <a:ext cx="4351076" cy="386389"/>
                      </a:xfrm>
                      <a:prstGeom prst="rect">
                        <a:avLst/>
                      </a:prstGeom>
                      <a:noFill/>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073880683"/>
              </p:ext>
            </p:extLst>
          </p:nvPr>
        </p:nvGraphicFramePr>
        <p:xfrm>
          <a:off x="3202709" y="940955"/>
          <a:ext cx="558800" cy="349250"/>
        </p:xfrm>
        <a:graphic>
          <a:graphicData uri="http://schemas.openxmlformats.org/presentationml/2006/ole">
            <mc:AlternateContent xmlns:mc="http://schemas.openxmlformats.org/markup-compatibility/2006">
              <mc:Choice xmlns:v="urn:schemas-microsoft-com:vml" Requires="v">
                <p:oleObj name="Equation" r:id="rId14" imgW="304560" imgH="190440" progId="Equation.DSMT4">
                  <p:embed/>
                </p:oleObj>
              </mc:Choice>
              <mc:Fallback>
                <p:oleObj name="Equation" r:id="rId14" imgW="304560" imgH="190440" progId="Equation.DSMT4">
                  <p:embed/>
                  <p:pic>
                    <p:nvPicPr>
                      <p:cNvPr id="0" name=""/>
                      <p:cNvPicPr/>
                      <p:nvPr/>
                    </p:nvPicPr>
                    <p:blipFill>
                      <a:blip r:embed="rId15"/>
                      <a:stretch>
                        <a:fillRect/>
                      </a:stretch>
                    </p:blipFill>
                    <p:spPr>
                      <a:xfrm>
                        <a:off x="3202709" y="940955"/>
                        <a:ext cx="558800" cy="349250"/>
                      </a:xfrm>
                      <a:prstGeom prst="rect">
                        <a:avLst/>
                      </a:prstGeom>
                    </p:spPr>
                  </p:pic>
                </p:oleObj>
              </mc:Fallback>
            </mc:AlternateContent>
          </a:graphicData>
        </a:graphic>
      </p:graphicFrame>
      <p:grpSp>
        <p:nvGrpSpPr>
          <p:cNvPr id="10246" name="Group 10245"/>
          <p:cNvGrpSpPr/>
          <p:nvPr/>
        </p:nvGrpSpPr>
        <p:grpSpPr>
          <a:xfrm>
            <a:off x="2654564" y="1265083"/>
            <a:ext cx="4724400" cy="927738"/>
            <a:chOff x="3052279" y="2693517"/>
            <a:chExt cx="5134283" cy="1170777"/>
          </a:xfrm>
        </p:grpSpPr>
        <p:grpSp>
          <p:nvGrpSpPr>
            <p:cNvPr id="37" name="Group 36"/>
            <p:cNvGrpSpPr/>
            <p:nvPr/>
          </p:nvGrpSpPr>
          <p:grpSpPr>
            <a:xfrm>
              <a:off x="3052279" y="2693517"/>
              <a:ext cx="5134283" cy="1170777"/>
              <a:chOff x="3241490" y="1485434"/>
              <a:chExt cx="5134283" cy="1170777"/>
            </a:xfrm>
          </p:grpSpPr>
          <p:sp>
            <p:nvSpPr>
              <p:cNvPr id="38" name="Cloud Callout 37"/>
              <p:cNvSpPr/>
              <p:nvPr/>
            </p:nvSpPr>
            <p:spPr>
              <a:xfrm>
                <a:off x="3241490" y="1485434"/>
                <a:ext cx="5134283" cy="1170777"/>
              </a:xfrm>
              <a:prstGeom prst="cloudCallout">
                <a:avLst>
                  <a:gd name="adj1" fmla="val 51687"/>
                  <a:gd name="adj2" fmla="val 100012"/>
                </a:avLst>
              </a:prstGeom>
              <a:solidFill>
                <a:srgbClr val="FFFFCC">
                  <a:alpha val="6980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0" name="Rectangle 19"/>
              <p:cNvSpPr>
                <a:spLocks noChangeArrowheads="1"/>
              </p:cNvSpPr>
              <p:nvPr/>
            </p:nvSpPr>
            <p:spPr bwMode="auto">
              <a:xfrm>
                <a:off x="4606691" y="1735471"/>
                <a:ext cx="32928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nl-NL" altLang="en-US" sz="2800">
                    <a:solidFill>
                      <a:srgbClr val="3333CC"/>
                    </a:solidFill>
                    <a:latin typeface="Times New Roman" panose="02020603050405020304" pitchFamily="18" charset="0"/>
                    <a:cs typeface="Times New Roman" panose="02020603050405020304" pitchFamily="18" charset="0"/>
                  </a:rPr>
                  <a:t>đồng vị với góc nào? </a:t>
                </a:r>
                <a:endParaRPr kumimoji="0" lang="nl-NL"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10244" name="Object 10243"/>
            <p:cNvGraphicFramePr>
              <a:graphicFrameLocks noChangeAspect="1"/>
            </p:cNvGraphicFramePr>
            <p:nvPr>
              <p:extLst>
                <p:ext uri="{D42A27DB-BD31-4B8C-83A1-F6EECF244321}">
                  <p14:modId xmlns:p14="http://schemas.microsoft.com/office/powerpoint/2010/main" val="2670859001"/>
                </p:ext>
              </p:extLst>
            </p:nvPr>
          </p:nvGraphicFramePr>
          <p:xfrm>
            <a:off x="3818973" y="2869822"/>
            <a:ext cx="612457" cy="597006"/>
          </p:xfrm>
          <a:graphic>
            <a:graphicData uri="http://schemas.openxmlformats.org/presentationml/2006/ole">
              <mc:AlternateContent xmlns:mc="http://schemas.openxmlformats.org/markup-compatibility/2006">
                <mc:Choice xmlns:v="urn:schemas-microsoft-com:vml" Requires="v">
                  <p:oleObj name="Equation" r:id="rId16" imgW="317160" imgH="253800" progId="Equation.DSMT4">
                    <p:embed/>
                  </p:oleObj>
                </mc:Choice>
                <mc:Fallback>
                  <p:oleObj name="Equation" r:id="rId16" imgW="317160" imgH="253800" progId="Equation.DSMT4">
                    <p:embed/>
                    <p:pic>
                      <p:nvPicPr>
                        <p:cNvPr id="0" name=""/>
                        <p:cNvPicPr/>
                        <p:nvPr/>
                      </p:nvPicPr>
                      <p:blipFill>
                        <a:blip r:embed="rId17"/>
                        <a:stretch>
                          <a:fillRect/>
                        </a:stretch>
                      </p:blipFill>
                      <p:spPr>
                        <a:xfrm>
                          <a:off x="3818973" y="2869822"/>
                          <a:ext cx="612457" cy="597006"/>
                        </a:xfrm>
                        <a:prstGeom prst="rect">
                          <a:avLst/>
                        </a:prstGeom>
                      </p:spPr>
                    </p:pic>
                  </p:oleObj>
                </mc:Fallback>
              </mc:AlternateContent>
            </a:graphicData>
          </a:graphic>
        </p:graphicFrame>
      </p:grpSp>
      <p:grpSp>
        <p:nvGrpSpPr>
          <p:cNvPr id="46" name="Group 45"/>
          <p:cNvGrpSpPr/>
          <p:nvPr/>
        </p:nvGrpSpPr>
        <p:grpSpPr>
          <a:xfrm>
            <a:off x="3622802" y="1408076"/>
            <a:ext cx="2787925" cy="927738"/>
            <a:chOff x="4244003" y="2693516"/>
            <a:chExt cx="3029802" cy="1170777"/>
          </a:xfrm>
        </p:grpSpPr>
        <p:grpSp>
          <p:nvGrpSpPr>
            <p:cNvPr id="47" name="Group 46"/>
            <p:cNvGrpSpPr/>
            <p:nvPr/>
          </p:nvGrpSpPr>
          <p:grpSpPr>
            <a:xfrm>
              <a:off x="4244003" y="2693516"/>
              <a:ext cx="3029802" cy="1170777"/>
              <a:chOff x="4433214" y="1485433"/>
              <a:chExt cx="3029802" cy="1170777"/>
            </a:xfrm>
          </p:grpSpPr>
          <p:sp>
            <p:nvSpPr>
              <p:cNvPr id="49" name="Cloud Callout 48"/>
              <p:cNvSpPr/>
              <p:nvPr/>
            </p:nvSpPr>
            <p:spPr>
              <a:xfrm>
                <a:off x="4433214" y="1485433"/>
                <a:ext cx="3029802" cy="1170777"/>
              </a:xfrm>
              <a:prstGeom prst="cloudCallout">
                <a:avLst>
                  <a:gd name="adj1" fmla="val 86801"/>
                  <a:gd name="adj2" fmla="val 97693"/>
                </a:avLst>
              </a:prstGeom>
              <a:solidFill>
                <a:srgbClr val="FFFFCC">
                  <a:alpha val="6980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0" name="Rectangle 19"/>
              <p:cNvSpPr>
                <a:spLocks noChangeArrowheads="1"/>
              </p:cNvSpPr>
              <p:nvPr/>
            </p:nvSpPr>
            <p:spPr bwMode="auto">
              <a:xfrm>
                <a:off x="5007632" y="1718504"/>
                <a:ext cx="850483" cy="66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nl-NL" altLang="en-US" sz="2800">
                    <a:solidFill>
                      <a:srgbClr val="3333CC"/>
                    </a:solidFill>
                    <a:latin typeface="Times New Roman" panose="02020603050405020304" pitchFamily="18" charset="0"/>
                    <a:cs typeface="Times New Roman" panose="02020603050405020304" pitchFamily="18" charset="0"/>
                  </a:rPr>
                  <a:t>Vậy</a:t>
                </a:r>
                <a:endParaRPr kumimoji="0" lang="nl-NL"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48" name="Object 47"/>
            <p:cNvGraphicFramePr>
              <a:graphicFrameLocks noChangeAspect="1"/>
            </p:cNvGraphicFramePr>
            <p:nvPr>
              <p:extLst>
                <p:ext uri="{D42A27DB-BD31-4B8C-83A1-F6EECF244321}">
                  <p14:modId xmlns:p14="http://schemas.microsoft.com/office/powerpoint/2010/main" val="3117195681"/>
                </p:ext>
              </p:extLst>
            </p:nvPr>
          </p:nvGraphicFramePr>
          <p:xfrm>
            <a:off x="5588897" y="3079469"/>
            <a:ext cx="776353" cy="448756"/>
          </p:xfrm>
          <a:graphic>
            <a:graphicData uri="http://schemas.openxmlformats.org/presentationml/2006/ole">
              <mc:AlternateContent xmlns:mc="http://schemas.openxmlformats.org/markup-compatibility/2006">
                <mc:Choice xmlns:v="urn:schemas-microsoft-com:vml" Requires="v">
                  <p:oleObj name="Equation" r:id="rId18" imgW="380880" imgH="190440" progId="Equation.DSMT4">
                    <p:embed/>
                  </p:oleObj>
                </mc:Choice>
                <mc:Fallback>
                  <p:oleObj name="Equation" r:id="rId18" imgW="380880" imgH="190440" progId="Equation.DSMT4">
                    <p:embed/>
                    <p:pic>
                      <p:nvPicPr>
                        <p:cNvPr id="10244" name="Object 10243"/>
                        <p:cNvPicPr/>
                        <p:nvPr/>
                      </p:nvPicPr>
                      <p:blipFill>
                        <a:blip r:embed="rId19"/>
                        <a:stretch>
                          <a:fillRect/>
                        </a:stretch>
                      </p:blipFill>
                      <p:spPr>
                        <a:xfrm>
                          <a:off x="5588897" y="3079469"/>
                          <a:ext cx="776353" cy="448756"/>
                        </a:xfrm>
                        <a:prstGeom prst="rect">
                          <a:avLst/>
                        </a:prstGeom>
                      </p:spPr>
                    </p:pic>
                  </p:oleObj>
                </mc:Fallback>
              </mc:AlternateContent>
            </a:graphicData>
          </a:graphic>
        </p:graphicFrame>
      </p:grpSp>
      <p:sp>
        <p:nvSpPr>
          <p:cNvPr id="10247" name="TextBox 10246"/>
          <p:cNvSpPr txBox="1"/>
          <p:nvPr/>
        </p:nvSpPr>
        <p:spPr>
          <a:xfrm>
            <a:off x="3925635" y="2456796"/>
            <a:ext cx="822661" cy="523220"/>
          </a:xfrm>
          <a:prstGeom prst="rect">
            <a:avLst/>
          </a:prstGeom>
          <a:noFill/>
        </p:spPr>
        <p:txBody>
          <a:bodyPr wrap="none" rtlCol="0">
            <a:spAutoFit/>
          </a:bodyPr>
          <a:lstStyle/>
          <a:p>
            <a:r>
              <a:rPr lang="en-US" sz="2800" i="1">
                <a:latin typeface="Times New Roman" panose="02020603050405020304" pitchFamily="18" charset="0"/>
                <a:cs typeface="Times New Roman" panose="02020603050405020304" pitchFamily="18" charset="0"/>
              </a:rPr>
              <a:t>Giải</a:t>
            </a:r>
          </a:p>
        </p:txBody>
      </p:sp>
      <p:grpSp>
        <p:nvGrpSpPr>
          <p:cNvPr id="10249" name="Group 10248"/>
          <p:cNvGrpSpPr/>
          <p:nvPr/>
        </p:nvGrpSpPr>
        <p:grpSpPr>
          <a:xfrm>
            <a:off x="2204049" y="3109264"/>
            <a:ext cx="5489003" cy="523220"/>
            <a:chOff x="2204049" y="3109264"/>
            <a:chExt cx="5489003" cy="523220"/>
          </a:xfrm>
        </p:grpSpPr>
        <p:sp>
          <p:nvSpPr>
            <p:cNvPr id="52" name="TextBox 51"/>
            <p:cNvSpPr txBox="1"/>
            <p:nvPr/>
          </p:nvSpPr>
          <p:spPr>
            <a:xfrm>
              <a:off x="2204049" y="3109264"/>
              <a:ext cx="548900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Do          nên           (hai góc đồng vị)</a:t>
              </a:r>
            </a:p>
          </p:txBody>
        </p:sp>
        <p:graphicFrame>
          <p:nvGraphicFramePr>
            <p:cNvPr id="10" name="Object 9"/>
            <p:cNvGraphicFramePr>
              <a:graphicFrameLocks noChangeAspect="1"/>
            </p:cNvGraphicFramePr>
            <p:nvPr>
              <p:extLst>
                <p:ext uri="{D42A27DB-BD31-4B8C-83A1-F6EECF244321}">
                  <p14:modId xmlns:p14="http://schemas.microsoft.com/office/powerpoint/2010/main" val="1520326981"/>
                </p:ext>
              </p:extLst>
            </p:nvPr>
          </p:nvGraphicFramePr>
          <p:xfrm>
            <a:off x="4164775" y="3139052"/>
            <a:ext cx="961029" cy="421504"/>
          </p:xfrm>
          <a:graphic>
            <a:graphicData uri="http://schemas.openxmlformats.org/presentationml/2006/ole">
              <mc:AlternateContent xmlns:mc="http://schemas.openxmlformats.org/markup-compatibility/2006">
                <mc:Choice xmlns:v="urn:schemas-microsoft-com:vml" Requires="v">
                  <p:oleObj name="Equation" r:id="rId20" imgW="545863" imgH="228501" progId="Equation.DSMT4">
                    <p:embed/>
                  </p:oleObj>
                </mc:Choice>
                <mc:Fallback>
                  <p:oleObj name="Equation" r:id="rId20" imgW="545863" imgH="228501" progId="Equation.DSMT4">
                    <p:embed/>
                    <p:pic>
                      <p:nvPicPr>
                        <p:cNvPr id="0" name="Object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64775" y="3139052"/>
                          <a:ext cx="961029" cy="421504"/>
                        </a:xfrm>
                        <a:prstGeom prst="rect">
                          <a:avLst/>
                        </a:prstGeom>
                        <a:noFill/>
                      </p:spPr>
                    </p:pic>
                  </p:oleObj>
                </mc:Fallback>
              </mc:AlternateContent>
            </a:graphicData>
          </a:graphic>
        </p:graphicFrame>
        <p:graphicFrame>
          <p:nvGraphicFramePr>
            <p:cNvPr id="10248" name="Object 10247"/>
            <p:cNvGraphicFramePr>
              <a:graphicFrameLocks noChangeAspect="1"/>
            </p:cNvGraphicFramePr>
            <p:nvPr>
              <p:extLst>
                <p:ext uri="{D42A27DB-BD31-4B8C-83A1-F6EECF244321}">
                  <p14:modId xmlns:p14="http://schemas.microsoft.com/office/powerpoint/2010/main" val="1153943159"/>
                </p:ext>
              </p:extLst>
            </p:nvPr>
          </p:nvGraphicFramePr>
          <p:xfrm>
            <a:off x="2776968" y="3206011"/>
            <a:ext cx="762000" cy="371475"/>
          </p:xfrm>
          <a:graphic>
            <a:graphicData uri="http://schemas.openxmlformats.org/presentationml/2006/ole">
              <mc:AlternateContent xmlns:mc="http://schemas.openxmlformats.org/markup-compatibility/2006">
                <mc:Choice xmlns:v="urn:schemas-microsoft-com:vml" Requires="v">
                  <p:oleObj name="Equation" r:id="rId22" imgW="762043" imgH="371429" progId="Equation.DSMT4">
                    <p:embed/>
                  </p:oleObj>
                </mc:Choice>
                <mc:Fallback>
                  <p:oleObj name="Equation" r:id="rId22" imgW="762043" imgH="371429" progId="Equation.DSMT4">
                    <p:embed/>
                    <p:pic>
                      <p:nvPicPr>
                        <p:cNvPr id="0" name=""/>
                        <p:cNvPicPr/>
                        <p:nvPr/>
                      </p:nvPicPr>
                      <p:blipFill>
                        <a:blip r:embed="rId23"/>
                        <a:stretch>
                          <a:fillRect/>
                        </a:stretch>
                      </p:blipFill>
                      <p:spPr>
                        <a:xfrm>
                          <a:off x="2776968" y="3206011"/>
                          <a:ext cx="762000" cy="371475"/>
                        </a:xfrm>
                        <a:prstGeom prst="rect">
                          <a:avLst/>
                        </a:prstGeom>
                      </p:spPr>
                    </p:pic>
                  </p:oleObj>
                </mc:Fallback>
              </mc:AlternateContent>
            </a:graphicData>
          </a:graphic>
        </p:graphicFrame>
      </p:grpSp>
      <p:grpSp>
        <p:nvGrpSpPr>
          <p:cNvPr id="57" name="Group 56"/>
          <p:cNvGrpSpPr/>
          <p:nvPr/>
        </p:nvGrpSpPr>
        <p:grpSpPr>
          <a:xfrm>
            <a:off x="3719035" y="1394331"/>
            <a:ext cx="2787925" cy="927738"/>
            <a:chOff x="4244003" y="2693516"/>
            <a:chExt cx="3029802" cy="1170777"/>
          </a:xfrm>
        </p:grpSpPr>
        <p:sp>
          <p:nvSpPr>
            <p:cNvPr id="60" name="Cloud Callout 59"/>
            <p:cNvSpPr/>
            <p:nvPr/>
          </p:nvSpPr>
          <p:spPr>
            <a:xfrm>
              <a:off x="4244003" y="2693516"/>
              <a:ext cx="3029802" cy="1170777"/>
            </a:xfrm>
            <a:prstGeom prst="cloudCallout">
              <a:avLst>
                <a:gd name="adj1" fmla="val 86801"/>
                <a:gd name="adj2" fmla="val 97693"/>
              </a:avLst>
            </a:prstGeom>
            <a:solidFill>
              <a:srgbClr val="FFFFCC">
                <a:alpha val="6980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aphicFrame>
          <p:nvGraphicFramePr>
            <p:cNvPr id="59" name="Object 58"/>
            <p:cNvGraphicFramePr>
              <a:graphicFrameLocks noChangeAspect="1"/>
            </p:cNvGraphicFramePr>
            <p:nvPr>
              <p:extLst>
                <p:ext uri="{D42A27DB-BD31-4B8C-83A1-F6EECF244321}">
                  <p14:modId xmlns:p14="http://schemas.microsoft.com/office/powerpoint/2010/main" val="1327795003"/>
                </p:ext>
              </p:extLst>
            </p:nvPr>
          </p:nvGraphicFramePr>
          <p:xfrm>
            <a:off x="4885321" y="3009680"/>
            <a:ext cx="1319800" cy="536905"/>
          </p:xfrm>
          <a:graphic>
            <a:graphicData uri="http://schemas.openxmlformats.org/presentationml/2006/ole">
              <mc:AlternateContent xmlns:mc="http://schemas.openxmlformats.org/markup-compatibility/2006">
                <mc:Choice xmlns:v="urn:schemas-microsoft-com:vml" Requires="v">
                  <p:oleObj name="Equation" r:id="rId24" imgW="647640" imgH="228600" progId="Equation.DSMT4">
                    <p:embed/>
                  </p:oleObj>
                </mc:Choice>
                <mc:Fallback>
                  <p:oleObj name="Equation" r:id="rId24" imgW="647640" imgH="228600" progId="Equation.DSMT4">
                    <p:embed/>
                    <p:pic>
                      <p:nvPicPr>
                        <p:cNvPr id="48" name="Object 47"/>
                        <p:cNvPicPr/>
                        <p:nvPr/>
                      </p:nvPicPr>
                      <p:blipFill>
                        <a:blip r:embed="rId25"/>
                        <a:stretch>
                          <a:fillRect/>
                        </a:stretch>
                      </p:blipFill>
                      <p:spPr>
                        <a:xfrm>
                          <a:off x="4885321" y="3009680"/>
                          <a:ext cx="1319800" cy="536905"/>
                        </a:xfrm>
                        <a:prstGeom prst="rect">
                          <a:avLst/>
                        </a:prstGeom>
                      </p:spPr>
                    </p:pic>
                  </p:oleObj>
                </mc:Fallback>
              </mc:AlternateContent>
            </a:graphicData>
          </a:graphic>
        </p:graphicFrame>
      </p:grpSp>
      <p:sp>
        <p:nvSpPr>
          <p:cNvPr id="10252" name="Arc 10251"/>
          <p:cNvSpPr/>
          <p:nvPr/>
        </p:nvSpPr>
        <p:spPr>
          <a:xfrm rot="15989745">
            <a:off x="877566" y="1620577"/>
            <a:ext cx="569930" cy="542264"/>
          </a:xfrm>
          <a:prstGeom prst="arc">
            <a:avLst/>
          </a:prstGeom>
          <a:ln w="28575">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Arc 62"/>
          <p:cNvSpPr/>
          <p:nvPr/>
        </p:nvSpPr>
        <p:spPr>
          <a:xfrm rot="15989745">
            <a:off x="1513422" y="2705348"/>
            <a:ext cx="589599" cy="519733"/>
          </a:xfrm>
          <a:prstGeom prst="arc">
            <a:avLst/>
          </a:prstGeom>
          <a:ln w="28575">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1" name="Group 40"/>
          <p:cNvGrpSpPr/>
          <p:nvPr/>
        </p:nvGrpSpPr>
        <p:grpSpPr>
          <a:xfrm>
            <a:off x="48533" y="3230991"/>
            <a:ext cx="1900806" cy="1940888"/>
            <a:chOff x="2443163" y="2788964"/>
            <a:chExt cx="2209800" cy="2209800"/>
          </a:xfrm>
        </p:grpSpPr>
        <p:sp>
          <p:nvSpPr>
            <p:cNvPr id="42" name="Oval 41"/>
            <p:cNvSpPr/>
            <p:nvPr/>
          </p:nvSpPr>
          <p:spPr>
            <a:xfrm>
              <a:off x="2443163" y="2788964"/>
              <a:ext cx="2209800" cy="2209800"/>
            </a:xfrm>
            <a:prstGeom prst="ellipse">
              <a:avLst/>
            </a:prstGeom>
            <a:solidFill>
              <a:srgbClr val="34B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453B174F-EE32-44C0-AEBD-2414C6D6BB2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8819"/>
            <a:stretch/>
          </p:blipFill>
          <p:spPr>
            <a:xfrm>
              <a:off x="2562164" y="2851084"/>
              <a:ext cx="1934153" cy="2004174"/>
            </a:xfrm>
            <a:prstGeom prst="rect">
              <a:avLst/>
            </a:prstGeom>
          </p:spPr>
        </p:pic>
      </p:grpSp>
    </p:spTree>
    <p:extLst>
      <p:ext uri="{BB962C8B-B14F-4D97-AF65-F5344CB8AC3E}">
        <p14:creationId xmlns:p14="http://schemas.microsoft.com/office/powerpoint/2010/main" val="276892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24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10243"/>
                                        </p:tgtEl>
                                      </p:cBhvr>
                                    </p:animEffect>
                                    <p:set>
                                      <p:cBhvr>
                                        <p:cTn id="18" dur="1" fill="hold">
                                          <p:stCondLst>
                                            <p:cond delay="499"/>
                                          </p:stCondLst>
                                        </p:cTn>
                                        <p:tgtEl>
                                          <p:spTgt spid="1024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246"/>
                                        </p:tgtEl>
                                        <p:attrNameLst>
                                          <p:attrName>style.visibility</p:attrName>
                                        </p:attrNameLst>
                                      </p:cBhvr>
                                      <p:to>
                                        <p:strVal val="visible"/>
                                      </p:to>
                                    </p:set>
                                    <p:animEffect transition="in" filter="fade">
                                      <p:cBhvr>
                                        <p:cTn id="21" dur="500"/>
                                        <p:tgtEl>
                                          <p:spTgt spid="1024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10246"/>
                                        </p:tgtEl>
                                      </p:cBhvr>
                                    </p:animEffect>
                                    <p:set>
                                      <p:cBhvr>
                                        <p:cTn id="26" dur="1" fill="hold">
                                          <p:stCondLst>
                                            <p:cond delay="499"/>
                                          </p:stCondLst>
                                        </p:cTn>
                                        <p:tgtEl>
                                          <p:spTgt spid="102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46"/>
                                        </p:tgtEl>
                                      </p:cBhvr>
                                    </p:animEffect>
                                    <p:set>
                                      <p:cBhvr>
                                        <p:cTn id="42" dur="1" fill="hold">
                                          <p:stCondLst>
                                            <p:cond delay="499"/>
                                          </p:stCondLst>
                                        </p:cTn>
                                        <p:tgtEl>
                                          <p:spTgt spid="46"/>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247"/>
                                        </p:tgtEl>
                                        <p:attrNameLst>
                                          <p:attrName>style.visibility</p:attrName>
                                        </p:attrNameLst>
                                      </p:cBhvr>
                                      <p:to>
                                        <p:strVal val="visible"/>
                                      </p:to>
                                    </p:set>
                                    <p:animEffect transition="in" filter="fade">
                                      <p:cBhvr>
                                        <p:cTn id="50" dur="500"/>
                                        <p:tgtEl>
                                          <p:spTgt spid="1024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nodeType="clickEffect">
                                  <p:stCondLst>
                                    <p:cond delay="0"/>
                                  </p:stCondLst>
                                  <p:childTnLst>
                                    <p:animEffect transition="out" filter="blinds(horizontal)">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251"/>
                                        </p:tgtEl>
                                        <p:attrNameLst>
                                          <p:attrName>style.visibility</p:attrName>
                                        </p:attrNameLst>
                                      </p:cBhvr>
                                      <p:to>
                                        <p:strVal val="visible"/>
                                      </p:to>
                                    </p:set>
                                    <p:animEffect transition="in" filter="fade">
                                      <p:cBhvr>
                                        <p:cTn id="69" dur="500"/>
                                        <p:tgtEl>
                                          <p:spTgt spid="1025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10252" grpId="0" animBg="1"/>
      <p:bldP spid="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181" y="1264576"/>
            <a:ext cx="2724150" cy="2209800"/>
            <a:chOff x="49181" y="1264576"/>
            <a:chExt cx="2724150" cy="2209800"/>
          </a:xfrm>
        </p:grpSpPr>
        <p:pic>
          <p:nvPicPr>
            <p:cNvPr id="2" name="Picture 1"/>
            <p:cNvPicPr>
              <a:picLocks noChangeAspect="1"/>
            </p:cNvPicPr>
            <p:nvPr/>
          </p:nvPicPr>
          <p:blipFill>
            <a:blip r:embed="rId2"/>
            <a:stretch>
              <a:fillRect/>
            </a:stretch>
          </p:blipFill>
          <p:spPr>
            <a:xfrm>
              <a:off x="49181" y="1264576"/>
              <a:ext cx="2724150" cy="2209800"/>
            </a:xfrm>
            <a:prstGeom prst="rect">
              <a:avLst/>
            </a:prstGeom>
          </p:spPr>
        </p:pic>
        <p:sp>
          <p:nvSpPr>
            <p:cNvPr id="3" name="TextBox 2"/>
            <p:cNvSpPr txBox="1"/>
            <p:nvPr/>
          </p:nvSpPr>
          <p:spPr>
            <a:xfrm>
              <a:off x="245521" y="2569038"/>
              <a:ext cx="309700" cy="430887"/>
            </a:xfrm>
            <a:prstGeom prst="rect">
              <a:avLst/>
            </a:prstGeom>
            <a:noFill/>
          </p:spPr>
          <p:txBody>
            <a:bodyPr wrap="none" rtlCol="0">
              <a:spAutoFit/>
            </a:bodyPr>
            <a:lstStyle/>
            <a:p>
              <a:r>
                <a:rPr lang="en-US" sz="2200" i="1">
                  <a:latin typeface="Times New Roman" panose="02020603050405020304" pitchFamily="18" charset="0"/>
                  <a:cs typeface="Times New Roman" panose="02020603050405020304" pitchFamily="18" charset="0"/>
                </a:rPr>
                <a:t>v</a:t>
              </a:r>
            </a:p>
          </p:txBody>
        </p:sp>
      </p:grpSp>
      <p:pic>
        <p:nvPicPr>
          <p:cNvPr id="20" name="Picture 19"/>
          <p:cNvPicPr>
            <a:picLocks noChangeAspect="1"/>
          </p:cNvPicPr>
          <p:nvPr/>
        </p:nvPicPr>
        <p:blipFill rotWithShape="1">
          <a:blip r:embed="rId3"/>
          <a:srcRect r="11246"/>
          <a:stretch/>
        </p:blipFill>
        <p:spPr>
          <a:xfrm flipH="1">
            <a:off x="6687228" y="2205357"/>
            <a:ext cx="2456772" cy="2921024"/>
          </a:xfrm>
          <a:prstGeom prst="rect">
            <a:avLst/>
          </a:prstGeom>
        </p:spPr>
      </p:pic>
      <p:sp>
        <p:nvSpPr>
          <p:cNvPr id="8" name="Rectangle 7"/>
          <p:cNvSpPr/>
          <p:nvPr/>
        </p:nvSpPr>
        <p:spPr>
          <a:xfrm>
            <a:off x="-3586" y="3714750"/>
            <a:ext cx="18288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54018" y="2866"/>
            <a:ext cx="1828800" cy="883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304" y="429717"/>
            <a:ext cx="9601200" cy="538289"/>
          </a:xfrm>
          <a:prstGeom prst="rect">
            <a:avLst/>
          </a:prstGeom>
        </p:spPr>
        <p:txBody>
          <a:bodyPr wrap="square">
            <a:spAutoFit/>
          </a:bodyPr>
          <a:lstStyle/>
          <a:p>
            <a:pPr algn="just">
              <a:lnSpc>
                <a:spcPct val="120000"/>
              </a:lnSpc>
              <a:spcAft>
                <a:spcPts val="800"/>
              </a:spcAft>
            </a:pPr>
            <a:r>
              <a:rPr lang="nl-NL" sz="2600" b="1">
                <a:solidFill>
                  <a:srgbClr val="3333CC"/>
                </a:solidFill>
                <a:latin typeface="Times New Roman" panose="02020603050405020304" pitchFamily="18" charset="0"/>
                <a:ea typeface="Calibri" panose="020F0502020204030204" pitchFamily="34" charset="0"/>
                <a:cs typeface="Times New Roman" panose="02020603050405020304" pitchFamily="18" charset="0"/>
              </a:rPr>
              <a:t>IV. TÍNH CHẤT CỦA HAI ĐƯỜNG THẲNG SONG SONG.</a:t>
            </a:r>
            <a:endParaRPr lang="en-US" sz="260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0" y="875619"/>
            <a:ext cx="8528297"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Luyện tập: </a:t>
            </a:r>
            <a:r>
              <a:rPr lang="en-US" sz="2800">
                <a:latin typeface="Times New Roman" panose="02020603050405020304" pitchFamily="18" charset="0"/>
                <a:cs typeface="Times New Roman" panose="02020603050405020304" pitchFamily="18" charset="0"/>
              </a:rPr>
              <a:t>Tìm các số đo    trong hình vẽ sau, biết         . </a:t>
            </a:r>
            <a:endParaRPr lang="en-US" sz="2800" b="1">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724422380"/>
              </p:ext>
            </p:extLst>
          </p:nvPr>
        </p:nvGraphicFramePr>
        <p:xfrm>
          <a:off x="7460157" y="968075"/>
          <a:ext cx="646112" cy="377825"/>
        </p:xfrm>
        <a:graphic>
          <a:graphicData uri="http://schemas.openxmlformats.org/presentationml/2006/ole">
            <mc:AlternateContent xmlns:mc="http://schemas.openxmlformats.org/markup-compatibility/2006">
              <mc:Choice xmlns:v="urn:schemas-microsoft-com:vml" Requires="v">
                <p:oleObj name="Equation" r:id="rId4" imgW="330120" imgH="190440" progId="Equation.DSMT4">
                  <p:embed/>
                </p:oleObj>
              </mc:Choice>
              <mc:Fallback>
                <p:oleObj name="Equation" r:id="rId4" imgW="330120" imgH="190440" progId="Equation.DSMT4">
                  <p:embed/>
                  <p:pic>
                    <p:nvPicPr>
                      <p:cNvPr id="6" name="Object 5"/>
                      <p:cNvPicPr>
                        <a:picLocks noChangeAspect="1" noChangeArrowheads="1"/>
                      </p:cNvPicPr>
                      <p:nvPr/>
                    </p:nvPicPr>
                    <p:blipFill>
                      <a:blip r:embed="rId5"/>
                      <a:srcRect/>
                      <a:stretch>
                        <a:fillRect/>
                      </a:stretch>
                    </p:blipFill>
                    <p:spPr bwMode="auto">
                      <a:xfrm>
                        <a:off x="7460157" y="968075"/>
                        <a:ext cx="646112" cy="377825"/>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04243730"/>
              </p:ext>
            </p:extLst>
          </p:nvPr>
        </p:nvGraphicFramePr>
        <p:xfrm>
          <a:off x="3878115" y="1012790"/>
          <a:ext cx="304801" cy="331142"/>
        </p:xfrm>
        <a:graphic>
          <a:graphicData uri="http://schemas.openxmlformats.org/presentationml/2006/ole">
            <mc:AlternateContent xmlns:mc="http://schemas.openxmlformats.org/markup-compatibility/2006">
              <mc:Choice xmlns:v="urn:schemas-microsoft-com:vml" Requires="v">
                <p:oleObj name="Equation" r:id="rId6" imgW="139680" imgH="152280" progId="Equation.DSMT4">
                  <p:embed/>
                </p:oleObj>
              </mc:Choice>
              <mc:Fallback>
                <p:oleObj name="Equation" r:id="rId6" imgW="139680" imgH="152280" progId="Equation.DSMT4">
                  <p:embed/>
                  <p:pic>
                    <p:nvPicPr>
                      <p:cNvPr id="19" name="Object 18"/>
                      <p:cNvPicPr/>
                      <p:nvPr/>
                    </p:nvPicPr>
                    <p:blipFill>
                      <a:blip r:embed="rId7"/>
                      <a:stretch>
                        <a:fillRect/>
                      </a:stretch>
                    </p:blipFill>
                    <p:spPr>
                      <a:xfrm>
                        <a:off x="3878115" y="1012790"/>
                        <a:ext cx="304801" cy="331142"/>
                      </a:xfrm>
                      <a:prstGeom prst="rect">
                        <a:avLst/>
                      </a:prstGeom>
                    </p:spPr>
                  </p:pic>
                </p:oleObj>
              </mc:Fallback>
            </mc:AlternateContent>
          </a:graphicData>
        </a:graphic>
      </p:graphicFrame>
      <p:grpSp>
        <p:nvGrpSpPr>
          <p:cNvPr id="14" name="Group 13"/>
          <p:cNvGrpSpPr/>
          <p:nvPr/>
        </p:nvGrpSpPr>
        <p:grpSpPr>
          <a:xfrm>
            <a:off x="2519195" y="1301857"/>
            <a:ext cx="6307975" cy="1057762"/>
            <a:chOff x="2236591" y="1354337"/>
            <a:chExt cx="6307975" cy="1057762"/>
          </a:xfrm>
        </p:grpSpPr>
        <p:sp>
          <p:nvSpPr>
            <p:cNvPr id="15" name="Cloud Callout 14"/>
            <p:cNvSpPr/>
            <p:nvPr/>
          </p:nvSpPr>
          <p:spPr>
            <a:xfrm>
              <a:off x="2236591" y="1354337"/>
              <a:ext cx="6307975" cy="1057762"/>
            </a:xfrm>
            <a:prstGeom prst="cloudCallout">
              <a:avLst>
                <a:gd name="adj1" fmla="val 24610"/>
                <a:gd name="adj2" fmla="val 60241"/>
              </a:avLst>
            </a:prstGeom>
            <a:solidFill>
              <a:srgbClr val="FFFFCC">
                <a:alpha val="6980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6" name="Group 15"/>
            <p:cNvGrpSpPr/>
            <p:nvPr/>
          </p:nvGrpSpPr>
          <p:grpSpPr>
            <a:xfrm>
              <a:off x="2591977" y="1592838"/>
              <a:ext cx="5841664" cy="523220"/>
              <a:chOff x="799379" y="3233867"/>
              <a:chExt cx="5841664" cy="523220"/>
            </a:xfrm>
          </p:grpSpPr>
          <p:sp>
            <p:nvSpPr>
              <p:cNvPr id="17" name="Rectangle 19"/>
              <p:cNvSpPr>
                <a:spLocks noChangeArrowheads="1"/>
              </p:cNvSpPr>
              <p:nvPr/>
            </p:nvSpPr>
            <p:spPr bwMode="auto">
              <a:xfrm>
                <a:off x="799379" y="3233867"/>
                <a:ext cx="58416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Quan hệ giữa hai đường thẳng    và</a:t>
                </a:r>
                <a:r>
                  <a:rPr kumimoji="0" lang="nl-NL" altLang="en-US" sz="2800" b="0" i="0" u="none" strike="noStrike" cap="none" normalizeH="0">
                    <a:ln>
                      <a:noFill/>
                    </a:ln>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650857860"/>
                  </p:ext>
                </p:extLst>
              </p:nvPr>
            </p:nvGraphicFramePr>
            <p:xfrm>
              <a:off x="5216855" y="3379562"/>
              <a:ext cx="728663" cy="304800"/>
            </p:xfrm>
            <a:graphic>
              <a:graphicData uri="http://schemas.openxmlformats.org/presentationml/2006/ole">
                <mc:AlternateContent xmlns:mc="http://schemas.openxmlformats.org/markup-compatibility/2006">
                  <mc:Choice xmlns:v="urn:schemas-microsoft-com:vml" Requires="v">
                    <p:oleObj name="Equation" r:id="rId8" imgW="139680" imgH="152280" progId="Equation.DSMT4">
                      <p:embed/>
                    </p:oleObj>
                  </mc:Choice>
                  <mc:Fallback>
                    <p:oleObj name="Equation" r:id="rId8" imgW="139680" imgH="152280" progId="Equation.DSMT4">
                      <p:embed/>
                      <p:pic>
                        <p:nvPicPr>
                          <p:cNvPr id="29" name="Object 28"/>
                          <p:cNvPicPr>
                            <a:picLocks noChangeAspect="1" noChangeArrowheads="1"/>
                          </p:cNvPicPr>
                          <p:nvPr/>
                        </p:nvPicPr>
                        <p:blipFill>
                          <a:blip r:embed="rId9"/>
                          <a:srcRect/>
                          <a:stretch>
                            <a:fillRect/>
                          </a:stretch>
                        </p:blipFill>
                        <p:spPr bwMode="auto">
                          <a:xfrm>
                            <a:off x="5216855" y="3379562"/>
                            <a:ext cx="728663" cy="304800"/>
                          </a:xfrm>
                          <a:prstGeom prst="rect">
                            <a:avLst/>
                          </a:prstGeom>
                          <a:noFill/>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716753562"/>
                  </p:ext>
                </p:extLst>
              </p:nvPr>
            </p:nvGraphicFramePr>
            <p:xfrm>
              <a:off x="5945518" y="3278850"/>
              <a:ext cx="581025" cy="431800"/>
            </p:xfrm>
            <a:graphic>
              <a:graphicData uri="http://schemas.openxmlformats.org/presentationml/2006/ole">
                <mc:AlternateContent xmlns:mc="http://schemas.openxmlformats.org/markup-compatibility/2006">
                  <mc:Choice xmlns:v="urn:schemas-microsoft-com:vml" Requires="v">
                    <p:oleObj name="Equation" r:id="rId10" imgW="215640" imgH="190440" progId="Equation.DSMT4">
                      <p:embed/>
                    </p:oleObj>
                  </mc:Choice>
                  <mc:Fallback>
                    <p:oleObj name="Equation" r:id="rId10" imgW="215640" imgH="190440" progId="Equation.DSMT4">
                      <p:embed/>
                      <p:pic>
                        <p:nvPicPr>
                          <p:cNvPr id="30" name="Object 29"/>
                          <p:cNvPicPr>
                            <a:picLocks noChangeAspect="1" noChangeArrowheads="1"/>
                          </p:cNvPicPr>
                          <p:nvPr/>
                        </p:nvPicPr>
                        <p:blipFill>
                          <a:blip r:embed="rId11"/>
                          <a:srcRect/>
                          <a:stretch>
                            <a:fillRect/>
                          </a:stretch>
                        </p:blipFill>
                        <p:spPr bwMode="auto">
                          <a:xfrm>
                            <a:off x="5945518" y="3278850"/>
                            <a:ext cx="581025" cy="431800"/>
                          </a:xfrm>
                          <a:prstGeom prst="rect">
                            <a:avLst/>
                          </a:prstGeom>
                          <a:noFill/>
                        </p:spPr>
                      </p:pic>
                    </p:oleObj>
                  </mc:Fallback>
                </mc:AlternateContent>
              </a:graphicData>
            </a:graphic>
          </p:graphicFrame>
        </p:grpSp>
      </p:grpSp>
      <p:sp>
        <p:nvSpPr>
          <p:cNvPr id="21" name="Arc 20"/>
          <p:cNvSpPr/>
          <p:nvPr/>
        </p:nvSpPr>
        <p:spPr>
          <a:xfrm rot="11588933">
            <a:off x="1496726" y="1695409"/>
            <a:ext cx="489473" cy="458312"/>
          </a:xfrm>
          <a:prstGeom prst="arc">
            <a:avLst/>
          </a:prstGeom>
          <a:ln w="28575">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199644">
            <a:off x="1096804" y="2624985"/>
            <a:ext cx="433927" cy="585401"/>
          </a:xfrm>
          <a:prstGeom prst="arc">
            <a:avLst/>
          </a:prstGeom>
          <a:ln w="28575">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 name="Group 22"/>
          <p:cNvGrpSpPr/>
          <p:nvPr/>
        </p:nvGrpSpPr>
        <p:grpSpPr>
          <a:xfrm>
            <a:off x="2626955" y="1546990"/>
            <a:ext cx="5682385" cy="1104158"/>
            <a:chOff x="3109216" y="1361587"/>
            <a:chExt cx="5236026" cy="1104158"/>
          </a:xfrm>
        </p:grpSpPr>
        <p:sp>
          <p:nvSpPr>
            <p:cNvPr id="24" name="Cloud Callout 23"/>
            <p:cNvSpPr/>
            <p:nvPr/>
          </p:nvSpPr>
          <p:spPr>
            <a:xfrm>
              <a:off x="3109216" y="1361587"/>
              <a:ext cx="5236026" cy="1104158"/>
            </a:xfrm>
            <a:prstGeom prst="cloudCallout">
              <a:avLst>
                <a:gd name="adj1" fmla="val 36660"/>
                <a:gd name="adj2" fmla="val 65113"/>
              </a:avLst>
            </a:prstGeom>
            <a:solidFill>
              <a:srgbClr val="FFFFCC">
                <a:alpha val="6980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Rectangle 19"/>
            <p:cNvSpPr>
              <a:spLocks noChangeArrowheads="1"/>
            </p:cNvSpPr>
            <p:nvPr/>
          </p:nvSpPr>
          <p:spPr bwMode="auto">
            <a:xfrm>
              <a:off x="3808710" y="1399765"/>
              <a:ext cx="41235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a:ln>
                    <a:noFill/>
                  </a:ln>
                  <a:solidFill>
                    <a:srgbClr val="3333CC"/>
                  </a:solidFill>
                  <a:effectLst/>
                  <a:latin typeface="Times New Roman" panose="02020603050405020304" pitchFamily="18" charset="0"/>
                  <a:cs typeface="Times New Roman" panose="02020603050405020304" pitchFamily="18" charset="0"/>
                </a:rPr>
                <a:t>Cặp</a:t>
              </a:r>
              <a:r>
                <a:rPr kumimoji="0" lang="nl-NL" altLang="en-US" sz="2800" b="0" i="0" u="none" strike="noStrike" cap="none" normalizeH="0">
                  <a:ln>
                    <a:noFill/>
                  </a:ln>
                  <a:solidFill>
                    <a:srgbClr val="3333CC"/>
                  </a:solidFill>
                  <a:effectLst/>
                  <a:latin typeface="Times New Roman" panose="02020603050405020304" pitchFamily="18" charset="0"/>
                  <a:cs typeface="Times New Roman" panose="02020603050405020304" pitchFamily="18" charset="0"/>
                </a:rPr>
                <a:t> góc được kí hiệu trên hình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a:ln>
                    <a:noFill/>
                  </a:ln>
                  <a:solidFill>
                    <a:srgbClr val="3333CC"/>
                  </a:solidFill>
                  <a:effectLst/>
                  <a:latin typeface="Times New Roman" panose="02020603050405020304" pitchFamily="18" charset="0"/>
                  <a:cs typeface="Times New Roman" panose="02020603050405020304" pitchFamily="18" charset="0"/>
                </a:rPr>
                <a:t>có quan hệ gì?</a:t>
              </a:r>
              <a:endParaRPr kumimoji="0" lang="nl-NL" altLang="en-US" sz="2800" b="0" i="0" u="none" strike="noStrike" cap="none" normalizeH="0" baseline="0">
                <a:ln>
                  <a:noFill/>
                </a:ln>
                <a:solidFill>
                  <a:srgbClr val="3333CC"/>
                </a:solidFill>
                <a:effectLst/>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625073" y="1631279"/>
            <a:ext cx="2787925" cy="927738"/>
            <a:chOff x="4244003" y="2693516"/>
            <a:chExt cx="3029802" cy="1170777"/>
          </a:xfrm>
        </p:grpSpPr>
        <p:grpSp>
          <p:nvGrpSpPr>
            <p:cNvPr id="30" name="Group 29"/>
            <p:cNvGrpSpPr/>
            <p:nvPr/>
          </p:nvGrpSpPr>
          <p:grpSpPr>
            <a:xfrm>
              <a:off x="4244003" y="2693516"/>
              <a:ext cx="3029802" cy="1170777"/>
              <a:chOff x="4433214" y="1485433"/>
              <a:chExt cx="3029802" cy="1170777"/>
            </a:xfrm>
          </p:grpSpPr>
          <p:sp>
            <p:nvSpPr>
              <p:cNvPr id="32" name="Cloud Callout 31"/>
              <p:cNvSpPr/>
              <p:nvPr/>
            </p:nvSpPr>
            <p:spPr>
              <a:xfrm>
                <a:off x="4433214" y="1485433"/>
                <a:ext cx="3029802" cy="1170777"/>
              </a:xfrm>
              <a:prstGeom prst="cloudCallout">
                <a:avLst>
                  <a:gd name="adj1" fmla="val 86801"/>
                  <a:gd name="adj2" fmla="val 97693"/>
                </a:avLst>
              </a:prstGeom>
              <a:solidFill>
                <a:srgbClr val="FFFFCC">
                  <a:alpha val="6980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3" name="Rectangle 19"/>
              <p:cNvSpPr>
                <a:spLocks noChangeArrowheads="1"/>
              </p:cNvSpPr>
              <p:nvPr/>
            </p:nvSpPr>
            <p:spPr bwMode="auto">
              <a:xfrm>
                <a:off x="5007632" y="1718504"/>
                <a:ext cx="850483" cy="66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nl-NL" altLang="en-US" sz="2800">
                    <a:solidFill>
                      <a:srgbClr val="3333CC"/>
                    </a:solidFill>
                    <a:latin typeface="Times New Roman" panose="02020603050405020304" pitchFamily="18" charset="0"/>
                    <a:cs typeface="Times New Roman" panose="02020603050405020304" pitchFamily="18" charset="0"/>
                  </a:rPr>
                  <a:t>Vậy</a:t>
                </a:r>
                <a:endParaRPr kumimoji="0" lang="nl-NL"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31" name="Object 30"/>
            <p:cNvGraphicFramePr>
              <a:graphicFrameLocks noChangeAspect="1"/>
            </p:cNvGraphicFramePr>
            <p:nvPr>
              <p:extLst>
                <p:ext uri="{D42A27DB-BD31-4B8C-83A1-F6EECF244321}">
                  <p14:modId xmlns:p14="http://schemas.microsoft.com/office/powerpoint/2010/main" val="2755065933"/>
                </p:ext>
              </p:extLst>
            </p:nvPr>
          </p:nvGraphicFramePr>
          <p:xfrm>
            <a:off x="5588897" y="3079469"/>
            <a:ext cx="776353" cy="448756"/>
          </p:xfrm>
          <a:graphic>
            <a:graphicData uri="http://schemas.openxmlformats.org/presentationml/2006/ole">
              <mc:AlternateContent xmlns:mc="http://schemas.openxmlformats.org/markup-compatibility/2006">
                <mc:Choice xmlns:v="urn:schemas-microsoft-com:vml" Requires="v">
                  <p:oleObj name="Equation" r:id="rId12" imgW="380880" imgH="190440" progId="Equation.DSMT4">
                    <p:embed/>
                  </p:oleObj>
                </mc:Choice>
                <mc:Fallback>
                  <p:oleObj name="Equation" r:id="rId12" imgW="380880" imgH="190440" progId="Equation.DSMT4">
                    <p:embed/>
                    <p:pic>
                      <p:nvPicPr>
                        <p:cNvPr id="48" name="Object 47"/>
                        <p:cNvPicPr/>
                        <p:nvPr/>
                      </p:nvPicPr>
                      <p:blipFill>
                        <a:blip r:embed="rId13"/>
                        <a:stretch>
                          <a:fillRect/>
                        </a:stretch>
                      </p:blipFill>
                      <p:spPr>
                        <a:xfrm>
                          <a:off x="5588897" y="3079469"/>
                          <a:ext cx="776353" cy="448756"/>
                        </a:xfrm>
                        <a:prstGeom prst="rect">
                          <a:avLst/>
                        </a:prstGeom>
                      </p:spPr>
                    </p:pic>
                  </p:oleObj>
                </mc:Fallback>
              </mc:AlternateContent>
            </a:graphicData>
          </a:graphic>
        </p:graphicFrame>
      </p:grpSp>
      <p:sp>
        <p:nvSpPr>
          <p:cNvPr id="34" name="TextBox 33"/>
          <p:cNvSpPr txBox="1"/>
          <p:nvPr/>
        </p:nvSpPr>
        <p:spPr>
          <a:xfrm>
            <a:off x="3925635" y="2780646"/>
            <a:ext cx="822661" cy="523220"/>
          </a:xfrm>
          <a:prstGeom prst="rect">
            <a:avLst/>
          </a:prstGeom>
          <a:noFill/>
        </p:spPr>
        <p:txBody>
          <a:bodyPr wrap="none" rtlCol="0">
            <a:spAutoFit/>
          </a:bodyPr>
          <a:lstStyle/>
          <a:p>
            <a:r>
              <a:rPr lang="en-US" sz="2800" i="1">
                <a:latin typeface="Times New Roman" panose="02020603050405020304" pitchFamily="18" charset="0"/>
                <a:cs typeface="Times New Roman" panose="02020603050405020304" pitchFamily="18" charset="0"/>
              </a:rPr>
              <a:t>Giải</a:t>
            </a:r>
          </a:p>
        </p:txBody>
      </p:sp>
      <p:grpSp>
        <p:nvGrpSpPr>
          <p:cNvPr id="35" name="Group 34"/>
          <p:cNvGrpSpPr/>
          <p:nvPr/>
        </p:nvGrpSpPr>
        <p:grpSpPr>
          <a:xfrm>
            <a:off x="1814596" y="3320399"/>
            <a:ext cx="5917004" cy="523220"/>
            <a:chOff x="2204049" y="3109264"/>
            <a:chExt cx="5917004" cy="523220"/>
          </a:xfrm>
        </p:grpSpPr>
        <p:sp>
          <p:nvSpPr>
            <p:cNvPr id="36" name="TextBox 35"/>
            <p:cNvSpPr txBox="1"/>
            <p:nvPr/>
          </p:nvSpPr>
          <p:spPr>
            <a:xfrm>
              <a:off x="2204049" y="3109264"/>
              <a:ext cx="5917004"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Do         nên           (hai góc so le trong)</a:t>
              </a:r>
            </a:p>
          </p:txBody>
        </p:sp>
        <p:graphicFrame>
          <p:nvGraphicFramePr>
            <p:cNvPr id="37" name="Object 36"/>
            <p:cNvGraphicFramePr>
              <a:graphicFrameLocks noChangeAspect="1"/>
            </p:cNvGraphicFramePr>
            <p:nvPr>
              <p:extLst>
                <p:ext uri="{D42A27DB-BD31-4B8C-83A1-F6EECF244321}">
                  <p14:modId xmlns:p14="http://schemas.microsoft.com/office/powerpoint/2010/main" val="3326874663"/>
                </p:ext>
              </p:extLst>
            </p:nvPr>
          </p:nvGraphicFramePr>
          <p:xfrm>
            <a:off x="4102469" y="3134162"/>
            <a:ext cx="939800" cy="420688"/>
          </p:xfrm>
          <a:graphic>
            <a:graphicData uri="http://schemas.openxmlformats.org/presentationml/2006/ole">
              <mc:AlternateContent xmlns:mc="http://schemas.openxmlformats.org/markup-compatibility/2006">
                <mc:Choice xmlns:v="urn:schemas-microsoft-com:vml" Requires="v">
                  <p:oleObj name="Equation" r:id="rId14" imgW="533160" imgH="228600" progId="Equation.DSMT4">
                    <p:embed/>
                  </p:oleObj>
                </mc:Choice>
                <mc:Fallback>
                  <p:oleObj name="Equation" r:id="rId14" imgW="533160" imgH="228600" progId="Equation.DSMT4">
                    <p:embed/>
                    <p:pic>
                      <p:nvPicPr>
                        <p:cNvPr id="10" name="Object 9"/>
                        <p:cNvPicPr>
                          <a:picLocks noChangeAspect="1" noChangeArrowheads="1"/>
                        </p:cNvPicPr>
                        <p:nvPr/>
                      </p:nvPicPr>
                      <p:blipFill>
                        <a:blip r:embed="rId15"/>
                        <a:srcRect/>
                        <a:stretch>
                          <a:fillRect/>
                        </a:stretch>
                      </p:blipFill>
                      <p:spPr bwMode="auto">
                        <a:xfrm>
                          <a:off x="4102469" y="3134162"/>
                          <a:ext cx="939800" cy="420688"/>
                        </a:xfrm>
                        <a:prstGeom prst="rect">
                          <a:avLst/>
                        </a:prstGeom>
                        <a:noFill/>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055711115"/>
                </p:ext>
              </p:extLst>
            </p:nvPr>
          </p:nvGraphicFramePr>
          <p:xfrm>
            <a:off x="2770885" y="3188314"/>
            <a:ext cx="657170" cy="379136"/>
          </p:xfrm>
          <a:graphic>
            <a:graphicData uri="http://schemas.openxmlformats.org/presentationml/2006/ole">
              <mc:AlternateContent xmlns:mc="http://schemas.openxmlformats.org/markup-compatibility/2006">
                <mc:Choice xmlns:v="urn:schemas-microsoft-com:vml" Requires="v">
                  <p:oleObj name="Equation" r:id="rId16" imgW="330120" imgH="190440" progId="Equation.DSMT4">
                    <p:embed/>
                  </p:oleObj>
                </mc:Choice>
                <mc:Fallback>
                  <p:oleObj name="Equation" r:id="rId16" imgW="330120" imgH="190440" progId="Equation.DSMT4">
                    <p:embed/>
                    <p:pic>
                      <p:nvPicPr>
                        <p:cNvPr id="10248" name="Object 10247"/>
                        <p:cNvPicPr/>
                        <p:nvPr/>
                      </p:nvPicPr>
                      <p:blipFill>
                        <a:blip r:embed="rId17"/>
                        <a:stretch>
                          <a:fillRect/>
                        </a:stretch>
                      </p:blipFill>
                      <p:spPr>
                        <a:xfrm>
                          <a:off x="2770885" y="3188314"/>
                          <a:ext cx="657170" cy="379136"/>
                        </a:xfrm>
                        <a:prstGeom prst="rect">
                          <a:avLst/>
                        </a:prstGeom>
                      </p:spPr>
                    </p:pic>
                  </p:oleObj>
                </mc:Fallback>
              </mc:AlternateContent>
            </a:graphicData>
          </a:graphic>
        </p:graphicFrame>
      </p:grpSp>
      <p:grpSp>
        <p:nvGrpSpPr>
          <p:cNvPr id="39" name="Group 38"/>
          <p:cNvGrpSpPr/>
          <p:nvPr/>
        </p:nvGrpSpPr>
        <p:grpSpPr>
          <a:xfrm>
            <a:off x="48533" y="3230991"/>
            <a:ext cx="1900806" cy="1940888"/>
            <a:chOff x="2443163" y="2788964"/>
            <a:chExt cx="2209800" cy="2209800"/>
          </a:xfrm>
        </p:grpSpPr>
        <p:sp>
          <p:nvSpPr>
            <p:cNvPr id="40" name="Oval 39"/>
            <p:cNvSpPr/>
            <p:nvPr/>
          </p:nvSpPr>
          <p:spPr>
            <a:xfrm>
              <a:off x="2443163" y="2788964"/>
              <a:ext cx="2209800" cy="2209800"/>
            </a:xfrm>
            <a:prstGeom prst="ellipse">
              <a:avLst/>
            </a:prstGeom>
            <a:solidFill>
              <a:srgbClr val="34B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453B174F-EE32-44C0-AEBD-2414C6D6BB2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8819"/>
            <a:stretch/>
          </p:blipFill>
          <p:spPr>
            <a:xfrm>
              <a:off x="2562164" y="2851084"/>
              <a:ext cx="1934153" cy="2004174"/>
            </a:xfrm>
            <a:prstGeom prst="rect">
              <a:avLst/>
            </a:prstGeom>
          </p:spPr>
        </p:pic>
      </p:grpSp>
      <p:sp>
        <p:nvSpPr>
          <p:cNvPr id="42" name="WordArt 51">
            <a:extLst>
              <a:ext uri="{FF2B5EF4-FFF2-40B4-BE49-F238E27FC236}">
                <a16:creationId xmlns:a16="http://schemas.microsoft.com/office/drawing/2014/main" id="{B36C478D-CA53-4958-94CA-852F29E2CEFC}"/>
              </a:ext>
            </a:extLst>
          </p:cNvPr>
          <p:cNvSpPr>
            <a:spLocks noChangeArrowheads="1" noChangeShapeType="1" noTextEdit="1"/>
          </p:cNvSpPr>
          <p:nvPr/>
        </p:nvSpPr>
        <p:spPr bwMode="auto">
          <a:xfrm>
            <a:off x="838200" y="7966"/>
            <a:ext cx="7544885" cy="441357"/>
          </a:xfrm>
          <a:prstGeom prst="rect">
            <a:avLst/>
          </a:prstGeom>
        </p:spPr>
        <p:txBody>
          <a:bodyPr wrap="none" fromWordArt="1">
            <a:prstTxWarp prst="textPlain">
              <a:avLst>
                <a:gd name="adj" fmla="val 50000"/>
              </a:avLst>
            </a:prstTxWarp>
          </a:bodyPr>
          <a:lstStyle/>
          <a:p>
            <a:pPr algn="ct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Tiết …, Bài </a:t>
            </a:r>
            <a:r>
              <a:rPr lang="en-US" sz="6000" b="1" kern="1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3</a:t>
            </a: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 HAI ĐƯỜNG THẲNG SONG SONG </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022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010400" y="-8989"/>
            <a:ext cx="1543008"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623665" y="1420567"/>
            <a:ext cx="4042964" cy="784830"/>
          </a:xfrm>
          <a:prstGeom prst="rect">
            <a:avLst/>
          </a:prstGeom>
          <a:noFill/>
        </p:spPr>
        <p:txBody>
          <a:bodyPr wrap="square">
            <a:spAutoFit/>
          </a:bodyPr>
          <a:lstStyle/>
          <a:p>
            <a:r>
              <a:rPr lang="en-US" sz="4500" b="1">
                <a:solidFill>
                  <a:srgbClr val="FF0000"/>
                </a:solidFill>
                <a:latin typeface="Times New Roman" panose="02020603050405020304" pitchFamily="18" charset="0"/>
                <a:ea typeface="Calibri" panose="020F0502020204030204" pitchFamily="34" charset="0"/>
              </a:rPr>
              <a:t>LUYỆN 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
        <p:nvSpPr>
          <p:cNvPr id="7" name="WordArt 51">
            <a:extLst>
              <a:ext uri="{FF2B5EF4-FFF2-40B4-BE49-F238E27FC236}">
                <a16:creationId xmlns:a16="http://schemas.microsoft.com/office/drawing/2014/main" id="{B36C478D-CA53-4958-94CA-852F29E2CEFC}"/>
              </a:ext>
            </a:extLst>
          </p:cNvPr>
          <p:cNvSpPr>
            <a:spLocks noChangeArrowheads="1" noChangeShapeType="1" noTextEdit="1"/>
          </p:cNvSpPr>
          <p:nvPr/>
        </p:nvSpPr>
        <p:spPr bwMode="auto">
          <a:xfrm>
            <a:off x="838200" y="7966"/>
            <a:ext cx="7544885" cy="441357"/>
          </a:xfrm>
          <a:prstGeom prst="rect">
            <a:avLst/>
          </a:prstGeom>
        </p:spPr>
        <p:txBody>
          <a:bodyPr wrap="none" fromWordArt="1">
            <a:prstTxWarp prst="textPlain">
              <a:avLst>
                <a:gd name="adj" fmla="val 50000"/>
              </a:avLst>
            </a:prstTxWarp>
          </a:bodyPr>
          <a:lstStyle/>
          <a:p>
            <a:pPr algn="ct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Tiết …, Bài </a:t>
            </a:r>
            <a:r>
              <a:rPr lang="en-US" sz="6000" b="1" kern="1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3</a:t>
            </a: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 HAI ĐƯỜNG THẲNG SONG SONG </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26930"/>
            <a:ext cx="2809875" cy="2390775"/>
          </a:xfrm>
          <a:prstGeom prst="rect">
            <a:avLst/>
          </a:prstGeom>
        </p:spPr>
      </p:pic>
      <p:sp>
        <p:nvSpPr>
          <p:cNvPr id="8" name="Rectangle 7"/>
          <p:cNvSpPr/>
          <p:nvPr/>
        </p:nvSpPr>
        <p:spPr>
          <a:xfrm>
            <a:off x="7010400" y="-8989"/>
            <a:ext cx="1543008"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86" y="3714750"/>
            <a:ext cx="18288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6" y="392448"/>
            <a:ext cx="3586238" cy="572593"/>
          </a:xfrm>
          <a:prstGeom prst="rect">
            <a:avLst/>
          </a:prstGeom>
        </p:spPr>
        <p:txBody>
          <a:bodyPr wrap="none">
            <a:spAutoFit/>
          </a:bodyPr>
          <a:lstStyle/>
          <a:p>
            <a:pPr>
              <a:lnSpc>
                <a:spcPct val="120000"/>
              </a:lnSpc>
              <a:spcAft>
                <a:spcPts val="800"/>
              </a:spcAft>
            </a:pPr>
            <a:r>
              <a:rPr lang="nl-NL" sz="2800" b="1">
                <a:latin typeface="Times New Roman" panose="02020603050405020304" pitchFamily="18" charset="0"/>
                <a:ea typeface="Calibri" panose="020F0502020204030204" pitchFamily="34" charset="0"/>
                <a:cs typeface="Times New Roman" panose="02020603050405020304" pitchFamily="18" charset="0"/>
              </a:rPr>
              <a:t>Bài </a:t>
            </a:r>
            <a:r>
              <a:rPr lang="vi-VN" sz="2800" b="1">
                <a:latin typeface="Times New Roman" panose="02020603050405020304" pitchFamily="18" charset="0"/>
                <a:ea typeface="Calibri" panose="020F0502020204030204" pitchFamily="34" charset="0"/>
                <a:cs typeface="Times New Roman" panose="02020603050405020304" pitchFamily="18" charset="0"/>
              </a:rPr>
              <a:t>1. SGK trang 104: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7010400" y="498645"/>
            <a:ext cx="2104721" cy="1486019"/>
            <a:chOff x="2593600" y="1428751"/>
            <a:chExt cx="3433139" cy="3433139"/>
          </a:xfrm>
        </p:grpSpPr>
        <p:pic>
          <p:nvPicPr>
            <p:cNvPr id="13" name="Picture 12"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4" name="Picture 1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084" y="1457353"/>
              <a:ext cx="2748412" cy="2748413"/>
            </a:xfrm>
            <a:prstGeom prst="rect">
              <a:avLst/>
            </a:prstGeom>
          </p:spPr>
        </p:pic>
      </p:grpSp>
      <p:sp>
        <p:nvSpPr>
          <p:cNvPr id="26" name="TextBox 25"/>
          <p:cNvSpPr txBox="1"/>
          <p:nvPr/>
        </p:nvSpPr>
        <p:spPr>
          <a:xfrm>
            <a:off x="2569026" y="1365405"/>
            <a:ext cx="4852596" cy="523220"/>
          </a:xfrm>
          <a:prstGeom prst="rect">
            <a:avLst/>
          </a:prstGeom>
          <a:noFill/>
        </p:spPr>
        <p:txBody>
          <a:bodyPr wrap="square" rtlCol="0">
            <a:spAutoFit/>
          </a:bodyPr>
          <a:lstStyle/>
          <a:p>
            <a:r>
              <a:rPr lang="en-US" sz="2800">
                <a:solidFill>
                  <a:srgbClr val="3333CC"/>
                </a:solidFill>
                <a:latin typeface="Times New Roman" panose="02020603050405020304" pitchFamily="18" charset="0"/>
                <a:cs typeface="Times New Roman" panose="02020603050405020304" pitchFamily="18" charset="0"/>
              </a:rPr>
              <a:t>Hoạt động nhóm trong 3 phút.</a:t>
            </a:r>
          </a:p>
        </p:txBody>
      </p:sp>
      <p:grpSp>
        <p:nvGrpSpPr>
          <p:cNvPr id="28" name="Group 27"/>
          <p:cNvGrpSpPr/>
          <p:nvPr/>
        </p:nvGrpSpPr>
        <p:grpSpPr>
          <a:xfrm>
            <a:off x="32996" y="850754"/>
            <a:ext cx="3462807" cy="523220"/>
            <a:chOff x="-19215" y="862253"/>
            <a:chExt cx="3462807" cy="523220"/>
          </a:xfrm>
        </p:grpSpPr>
        <p:sp>
          <p:nvSpPr>
            <p:cNvPr id="27" name="TextBox 26"/>
            <p:cNvSpPr txBox="1"/>
            <p:nvPr/>
          </p:nvSpPr>
          <p:spPr>
            <a:xfrm>
              <a:off x="-19215" y="862253"/>
              <a:ext cx="346280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Cho hình vẽ, biết        .</a:t>
              </a:r>
            </a:p>
          </p:txBody>
        </p:sp>
        <p:graphicFrame>
          <p:nvGraphicFramePr>
            <p:cNvPr id="29" name="Object 28"/>
            <p:cNvGraphicFramePr>
              <a:graphicFrameLocks noChangeAspect="1"/>
            </p:cNvGraphicFramePr>
            <p:nvPr>
              <p:extLst>
                <p:ext uri="{D42A27DB-BD31-4B8C-83A1-F6EECF244321}">
                  <p14:modId xmlns:p14="http://schemas.microsoft.com/office/powerpoint/2010/main" val="2958540695"/>
                </p:ext>
              </p:extLst>
            </p:nvPr>
          </p:nvGraphicFramePr>
          <p:xfrm>
            <a:off x="2572136" y="909149"/>
            <a:ext cx="723687" cy="417512"/>
          </p:xfrm>
          <a:graphic>
            <a:graphicData uri="http://schemas.openxmlformats.org/presentationml/2006/ole">
              <mc:AlternateContent xmlns:mc="http://schemas.openxmlformats.org/markup-compatibility/2006">
                <mc:Choice xmlns:v="urn:schemas-microsoft-com:vml" Requires="v">
                  <p:oleObj name="Equation" r:id="rId7" imgW="330120" imgH="190440" progId="Equation.DSMT4">
                    <p:embed/>
                  </p:oleObj>
                </mc:Choice>
                <mc:Fallback>
                  <p:oleObj name="Equation" r:id="rId7" imgW="330120" imgH="190440" progId="Equation.DSMT4">
                    <p:embed/>
                    <p:pic>
                      <p:nvPicPr>
                        <p:cNvPr id="10248" name="Object 10247"/>
                        <p:cNvPicPr/>
                        <p:nvPr/>
                      </p:nvPicPr>
                      <p:blipFill>
                        <a:blip r:embed="rId8"/>
                        <a:stretch>
                          <a:fillRect/>
                        </a:stretch>
                      </p:blipFill>
                      <p:spPr>
                        <a:xfrm>
                          <a:off x="2572136" y="909149"/>
                          <a:ext cx="723687" cy="417512"/>
                        </a:xfrm>
                        <a:prstGeom prst="rect">
                          <a:avLst/>
                        </a:prstGeom>
                      </p:spPr>
                    </p:pic>
                  </p:oleObj>
                </mc:Fallback>
              </mc:AlternateContent>
            </a:graphicData>
          </a:graphic>
        </p:graphicFrame>
      </p:grpSp>
      <p:sp>
        <p:nvSpPr>
          <p:cNvPr id="31" name="TextBox 30"/>
          <p:cNvSpPr txBox="1"/>
          <p:nvPr/>
        </p:nvSpPr>
        <p:spPr>
          <a:xfrm>
            <a:off x="2558635" y="1827294"/>
            <a:ext cx="6317013" cy="3108543"/>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pP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3: a)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pP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4: a)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Tính</a:t>
            </a:r>
            <a:endParaRPr lang="en-US" sz="2800" dirty="0">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958006380"/>
              </p:ext>
            </p:extLst>
          </p:nvPr>
        </p:nvGraphicFramePr>
        <p:xfrm>
          <a:off x="6192981" y="3049732"/>
          <a:ext cx="533400" cy="584200"/>
        </p:xfrm>
        <a:graphic>
          <a:graphicData uri="http://schemas.openxmlformats.org/presentationml/2006/ole">
            <mc:AlternateContent xmlns:mc="http://schemas.openxmlformats.org/markup-compatibility/2006">
              <mc:Choice xmlns:v="urn:schemas-microsoft-com:vml" Requires="v">
                <p:oleObj name="Equation" r:id="rId9" imgW="266400" imgH="291960" progId="Equation.DSMT4">
                  <p:embed/>
                </p:oleObj>
              </mc:Choice>
              <mc:Fallback>
                <p:oleObj name="Equation" r:id="rId9" imgW="266400" imgH="291960" progId="Equation.DSMT4">
                  <p:embed/>
                  <p:pic>
                    <p:nvPicPr>
                      <p:cNvPr id="0" name=""/>
                      <p:cNvPicPr/>
                      <p:nvPr/>
                    </p:nvPicPr>
                    <p:blipFill>
                      <a:blip r:embed="rId10"/>
                      <a:stretch>
                        <a:fillRect/>
                      </a:stretch>
                    </p:blipFill>
                    <p:spPr>
                      <a:xfrm>
                        <a:off x="6192981" y="3049732"/>
                        <a:ext cx="533400" cy="5842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053839751"/>
              </p:ext>
            </p:extLst>
          </p:nvPr>
        </p:nvGraphicFramePr>
        <p:xfrm>
          <a:off x="7180263" y="3074988"/>
          <a:ext cx="482600" cy="584200"/>
        </p:xfrm>
        <a:graphic>
          <a:graphicData uri="http://schemas.openxmlformats.org/presentationml/2006/ole">
            <mc:AlternateContent xmlns:mc="http://schemas.openxmlformats.org/markup-compatibility/2006">
              <mc:Choice xmlns:v="urn:schemas-microsoft-com:vml" Requires="v">
                <p:oleObj name="Equation" r:id="rId11" imgW="241200" imgH="291960" progId="Equation.DSMT4">
                  <p:embed/>
                </p:oleObj>
              </mc:Choice>
              <mc:Fallback>
                <p:oleObj name="Equation" r:id="rId11" imgW="241200" imgH="291960" progId="Equation.DSMT4">
                  <p:embed/>
                  <p:pic>
                    <p:nvPicPr>
                      <p:cNvPr id="30" name="Object 29"/>
                      <p:cNvPicPr/>
                      <p:nvPr/>
                    </p:nvPicPr>
                    <p:blipFill>
                      <a:blip r:embed="rId12"/>
                      <a:stretch>
                        <a:fillRect/>
                      </a:stretch>
                    </p:blipFill>
                    <p:spPr>
                      <a:xfrm>
                        <a:off x="7180263" y="3074988"/>
                        <a:ext cx="482600" cy="5842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795192195"/>
              </p:ext>
            </p:extLst>
          </p:nvPr>
        </p:nvGraphicFramePr>
        <p:xfrm>
          <a:off x="5740400" y="3468463"/>
          <a:ext cx="1270000" cy="584200"/>
        </p:xfrm>
        <a:graphic>
          <a:graphicData uri="http://schemas.openxmlformats.org/presentationml/2006/ole">
            <mc:AlternateContent xmlns:mc="http://schemas.openxmlformats.org/markup-compatibility/2006">
              <mc:Choice xmlns:v="urn:schemas-microsoft-com:vml" Requires="v">
                <p:oleObj name="Equation" r:id="rId13" imgW="634680" imgH="291960" progId="Equation.DSMT4">
                  <p:embed/>
                </p:oleObj>
              </mc:Choice>
              <mc:Fallback>
                <p:oleObj name="Equation" r:id="rId13" imgW="634680" imgH="291960" progId="Equation.DSMT4">
                  <p:embed/>
                  <p:pic>
                    <p:nvPicPr>
                      <p:cNvPr id="30" name="Object 29"/>
                      <p:cNvPicPr/>
                      <p:nvPr/>
                    </p:nvPicPr>
                    <p:blipFill>
                      <a:blip r:embed="rId14"/>
                      <a:stretch>
                        <a:fillRect/>
                      </a:stretch>
                    </p:blipFill>
                    <p:spPr>
                      <a:xfrm>
                        <a:off x="5740400" y="3468463"/>
                        <a:ext cx="1270000" cy="5842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332417023"/>
              </p:ext>
            </p:extLst>
          </p:nvPr>
        </p:nvGraphicFramePr>
        <p:xfrm>
          <a:off x="5727700" y="4351338"/>
          <a:ext cx="1295400" cy="584200"/>
        </p:xfrm>
        <a:graphic>
          <a:graphicData uri="http://schemas.openxmlformats.org/presentationml/2006/ole">
            <mc:AlternateContent xmlns:mc="http://schemas.openxmlformats.org/markup-compatibility/2006">
              <mc:Choice xmlns:v="urn:schemas-microsoft-com:vml" Requires="v">
                <p:oleObj name="Equation" r:id="rId15" imgW="647640" imgH="291960" progId="Equation.DSMT4">
                  <p:embed/>
                </p:oleObj>
              </mc:Choice>
              <mc:Fallback>
                <p:oleObj name="Equation" r:id="rId15" imgW="647640" imgH="291960" progId="Equation.DSMT4">
                  <p:embed/>
                  <p:pic>
                    <p:nvPicPr>
                      <p:cNvPr id="35" name="Object 34"/>
                      <p:cNvPicPr/>
                      <p:nvPr/>
                    </p:nvPicPr>
                    <p:blipFill>
                      <a:blip r:embed="rId16"/>
                      <a:stretch>
                        <a:fillRect/>
                      </a:stretch>
                    </p:blipFill>
                    <p:spPr>
                      <a:xfrm>
                        <a:off x="5727700" y="4351338"/>
                        <a:ext cx="1295400" cy="5842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940435943"/>
              </p:ext>
            </p:extLst>
          </p:nvPr>
        </p:nvGraphicFramePr>
        <p:xfrm>
          <a:off x="6215063" y="3905250"/>
          <a:ext cx="558800" cy="584200"/>
        </p:xfrm>
        <a:graphic>
          <a:graphicData uri="http://schemas.openxmlformats.org/presentationml/2006/ole">
            <mc:AlternateContent xmlns:mc="http://schemas.openxmlformats.org/markup-compatibility/2006">
              <mc:Choice xmlns:v="urn:schemas-microsoft-com:vml" Requires="v">
                <p:oleObj name="Equation" r:id="rId17" imgW="279360" imgH="291960" progId="Equation.DSMT4">
                  <p:embed/>
                </p:oleObj>
              </mc:Choice>
              <mc:Fallback>
                <p:oleObj name="Equation" r:id="rId17" imgW="279360" imgH="291960" progId="Equation.DSMT4">
                  <p:embed/>
                  <p:pic>
                    <p:nvPicPr>
                      <p:cNvPr id="30" name="Object 29"/>
                      <p:cNvPicPr/>
                      <p:nvPr/>
                    </p:nvPicPr>
                    <p:blipFill>
                      <a:blip r:embed="rId18"/>
                      <a:stretch>
                        <a:fillRect/>
                      </a:stretch>
                    </p:blipFill>
                    <p:spPr>
                      <a:xfrm>
                        <a:off x="6215063" y="3905250"/>
                        <a:ext cx="558800" cy="58420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4198907798"/>
              </p:ext>
            </p:extLst>
          </p:nvPr>
        </p:nvGraphicFramePr>
        <p:xfrm>
          <a:off x="7167563" y="3900488"/>
          <a:ext cx="508000" cy="584200"/>
        </p:xfrm>
        <a:graphic>
          <a:graphicData uri="http://schemas.openxmlformats.org/presentationml/2006/ole">
            <mc:AlternateContent xmlns:mc="http://schemas.openxmlformats.org/markup-compatibility/2006">
              <mc:Choice xmlns:v="urn:schemas-microsoft-com:vml" Requires="v">
                <p:oleObj name="Equation" r:id="rId19" imgW="253800" imgH="291960" progId="Equation.DSMT4">
                  <p:embed/>
                </p:oleObj>
              </mc:Choice>
              <mc:Fallback>
                <p:oleObj name="Equation" r:id="rId19" imgW="253800" imgH="291960" progId="Equation.DSMT4">
                  <p:embed/>
                  <p:pic>
                    <p:nvPicPr>
                      <p:cNvPr id="37" name="Object 36"/>
                      <p:cNvPicPr/>
                      <p:nvPr/>
                    </p:nvPicPr>
                    <p:blipFill>
                      <a:blip r:embed="rId20"/>
                      <a:stretch>
                        <a:fillRect/>
                      </a:stretch>
                    </p:blipFill>
                    <p:spPr>
                      <a:xfrm>
                        <a:off x="7167563" y="3900488"/>
                        <a:ext cx="508000" cy="584200"/>
                      </a:xfrm>
                      <a:prstGeom prst="rect">
                        <a:avLst/>
                      </a:prstGeom>
                    </p:spPr>
                  </p:pic>
                </p:oleObj>
              </mc:Fallback>
            </mc:AlternateContent>
          </a:graphicData>
        </a:graphic>
      </p:graphicFrame>
      <p:sp>
        <p:nvSpPr>
          <p:cNvPr id="21" name="WordArt 51">
            <a:extLst>
              <a:ext uri="{FF2B5EF4-FFF2-40B4-BE49-F238E27FC236}">
                <a16:creationId xmlns:a16="http://schemas.microsoft.com/office/drawing/2014/main" id="{B36C478D-CA53-4958-94CA-852F29E2CEFC}"/>
              </a:ext>
            </a:extLst>
          </p:cNvPr>
          <p:cNvSpPr>
            <a:spLocks noChangeArrowheads="1" noChangeShapeType="1" noTextEdit="1"/>
          </p:cNvSpPr>
          <p:nvPr/>
        </p:nvSpPr>
        <p:spPr bwMode="auto">
          <a:xfrm>
            <a:off x="838200" y="7966"/>
            <a:ext cx="7544885" cy="441357"/>
          </a:xfrm>
          <a:prstGeom prst="rect">
            <a:avLst/>
          </a:prstGeom>
        </p:spPr>
        <p:txBody>
          <a:bodyPr wrap="none" fromWordArt="1">
            <a:prstTxWarp prst="textPlain">
              <a:avLst>
                <a:gd name="adj" fmla="val 50000"/>
              </a:avLst>
            </a:prstTxWarp>
          </a:bodyPr>
          <a:lstStyle/>
          <a:p>
            <a:pPr algn="ct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Tiết …, Bài </a:t>
            </a:r>
            <a:r>
              <a:rPr lang="en-US" sz="6000" b="1" kern="1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3</a:t>
            </a:r>
            <a:r>
              <a:rPr lang="en-US" sz="60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itchFamily="18" charset="0"/>
                <a:cs typeface="Times New Roman" pitchFamily="18" charset="0"/>
              </a:rPr>
              <a:t>: HAI ĐƯỜNG THẲNG SONG SONG </a:t>
            </a:r>
            <a:endParaRPr lang="en-US" sz="6000" b="1" dirty="0">
              <a:solidFill>
                <a:srgbClr val="FF0000"/>
              </a:solidFill>
              <a:latin typeface="Times New Roman" pitchFamily="18" charset="0"/>
              <a:cs typeface="Times New Roman" pitchFamily="18" charset="0"/>
            </a:endParaRPr>
          </a:p>
        </p:txBody>
      </p:sp>
      <p:pic>
        <p:nvPicPr>
          <p:cNvPr id="22" name="Picture 21" descr="Digit 180"/>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340" y="4441655"/>
            <a:ext cx="1157750" cy="63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7815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animEffect transition="in" filter="fade">
                                      <p:cBhvr>
                                        <p:cTn id="25" dur="500"/>
                                        <p:tgtEl>
                                          <p:spTgt spid="3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xEl>
                                              <p:pRg st="1" end="1"/>
                                            </p:txEl>
                                          </p:spTgt>
                                        </p:tgtEl>
                                        <p:attrNameLst>
                                          <p:attrName>style.visibility</p:attrName>
                                        </p:attrNameLst>
                                      </p:cBhvr>
                                      <p:to>
                                        <p:strVal val="visible"/>
                                      </p:to>
                                    </p:set>
                                    <p:animEffect transition="in" filter="fade">
                                      <p:cBhvr>
                                        <p:cTn id="30" dur="500"/>
                                        <p:tgtEl>
                                          <p:spTgt spid="3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xEl>
                                              <p:pRg st="2" end="2"/>
                                            </p:txEl>
                                          </p:spTgt>
                                        </p:tgtEl>
                                        <p:attrNameLst>
                                          <p:attrName>style.visibility</p:attrName>
                                        </p:attrNameLst>
                                      </p:cBhvr>
                                      <p:to>
                                        <p:strVal val="visible"/>
                                      </p:to>
                                    </p:set>
                                    <p:animEffect transition="in" filter="fade">
                                      <p:cBhvr>
                                        <p:cTn id="35" dur="500"/>
                                        <p:tgtEl>
                                          <p:spTgt spid="31">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1">
                                            <p:txEl>
                                              <p:pRg st="3" end="3"/>
                                            </p:txEl>
                                          </p:spTgt>
                                        </p:tgtEl>
                                        <p:attrNameLst>
                                          <p:attrName>style.visibility</p:attrName>
                                        </p:attrNameLst>
                                      </p:cBhvr>
                                      <p:to>
                                        <p:strVal val="visible"/>
                                      </p:to>
                                    </p:set>
                                    <p:animEffect transition="in" filter="fade">
                                      <p:cBhvr>
                                        <p:cTn id="38" dur="500"/>
                                        <p:tgtEl>
                                          <p:spTgt spid="31">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
                                            <p:txEl>
                                              <p:pRg st="4" end="4"/>
                                            </p:txEl>
                                          </p:spTgt>
                                        </p:tgtEl>
                                        <p:attrNameLst>
                                          <p:attrName>style.visibility</p:attrName>
                                        </p:attrNameLst>
                                      </p:cBhvr>
                                      <p:to>
                                        <p:strVal val="visible"/>
                                      </p:to>
                                    </p:set>
                                    <p:animEffect transition="in" filter="fade">
                                      <p:cBhvr>
                                        <p:cTn id="52" dur="500"/>
                                        <p:tgtEl>
                                          <p:spTgt spid="31">
                                            <p:txEl>
                                              <p:pRg st="4" end="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1">
                                            <p:txEl>
                                              <p:pRg st="5" end="5"/>
                                            </p:txEl>
                                          </p:spTgt>
                                        </p:tgtEl>
                                        <p:attrNameLst>
                                          <p:attrName>style.visibility</p:attrName>
                                        </p:attrNameLst>
                                      </p:cBhvr>
                                      <p:to>
                                        <p:strVal val="visible"/>
                                      </p:to>
                                    </p:set>
                                    <p:animEffect transition="in" filter="fade">
                                      <p:cBhvr>
                                        <p:cTn id="55" dur="500"/>
                                        <p:tgtEl>
                                          <p:spTgt spid="31">
                                            <p:txEl>
                                              <p:pRg st="5" end="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par>
                                <p:cTn id="62" presetID="10"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1874</TotalTime>
  <Words>1671</Words>
  <Application>Microsoft Office PowerPoint</Application>
  <PresentationFormat>On-screen Show (16:9)</PresentationFormat>
  <Paragraphs>493</Paragraphs>
  <Slides>27</Slides>
  <Notes>9</Notes>
  <HiddenSlides>0</HiddenSlides>
  <MMClips>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.VnArabia</vt:lpstr>
      <vt:lpstr>Arial</vt:lpstr>
      <vt:lpstr>Calibri</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Vân Anh</cp:lastModifiedBy>
  <cp:revision>263</cp:revision>
  <dcterms:created xsi:type="dcterms:W3CDTF">2021-07-22T17:31:00Z</dcterms:created>
  <dcterms:modified xsi:type="dcterms:W3CDTF">2023-05-31T14:03:59Z</dcterms:modified>
</cp:coreProperties>
</file>