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93f5bd4eec874208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2"/>
  </p:notesMasterIdLst>
  <p:sldIdLst>
    <p:sldId id="256" r:id="rId2"/>
    <p:sldId id="265" r:id="rId3"/>
    <p:sldId id="258" r:id="rId4"/>
    <p:sldId id="260" r:id="rId5"/>
    <p:sldId id="314" r:id="rId6"/>
    <p:sldId id="317" r:id="rId7"/>
    <p:sldId id="321" r:id="rId8"/>
    <p:sldId id="322" r:id="rId9"/>
    <p:sldId id="318" r:id="rId10"/>
    <p:sldId id="323" r:id="rId11"/>
    <p:sldId id="324" r:id="rId12"/>
    <p:sldId id="325" r:id="rId13"/>
    <p:sldId id="269" r:id="rId14"/>
    <p:sldId id="327" r:id="rId15"/>
    <p:sldId id="332" r:id="rId16"/>
    <p:sldId id="341" r:id="rId17"/>
    <p:sldId id="349" r:id="rId18"/>
    <p:sldId id="348" r:id="rId19"/>
    <p:sldId id="333" r:id="rId20"/>
    <p:sldId id="267" r:id="rId21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ndal" panose="020B0604020202020204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ismail - [2010]" initials="i-[" lastIdx="2" clrIdx="1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3" name="MY ANH" initials="MA" lastIdx="12" clrIdx="2">
    <p:extLst>
      <p:ext uri="{19B8F6BF-5375-455C-9EA6-DF929625EA0E}">
        <p15:presenceInfo xmlns:p15="http://schemas.microsoft.com/office/powerpoint/2012/main" userId="MY ANH" providerId="None"/>
      </p:ext>
    </p:extLst>
  </p:cmAuthor>
  <p:cmAuthor id="4" name="THuan My" initials="TM" lastIdx="7" clrIdx="3">
    <p:extLst>
      <p:ext uri="{19B8F6BF-5375-455C-9EA6-DF929625EA0E}">
        <p15:presenceInfo xmlns:p15="http://schemas.microsoft.com/office/powerpoint/2012/main" userId="cedfd08607dd84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5F"/>
    <a:srgbClr val="FFC200"/>
    <a:srgbClr val="7331A5"/>
    <a:srgbClr val="00B050"/>
    <a:srgbClr val="FFCB20"/>
    <a:srgbClr val="EA2418"/>
    <a:srgbClr val="0A2246"/>
    <a:srgbClr val="F9C63C"/>
    <a:srgbClr val="3452A0"/>
    <a:srgbClr val="98A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CDBAD3-D9C3-4A30-89F4-81C78D748AF9}">
  <a:tblStyle styleId="{8FCDBAD3-D9C3-4A30-89F4-81C78D748A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8" autoAdjust="0"/>
    <p:restoredTop sz="94660"/>
  </p:normalViewPr>
  <p:slideViewPr>
    <p:cSldViewPr snapToGrid="0">
      <p:cViewPr>
        <p:scale>
          <a:sx n="107" d="100"/>
          <a:sy n="107" d="100"/>
        </p:scale>
        <p:origin x="54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9T10:23:14.172" idx="6">
    <p:pos x="4582" y="1245"/>
    <p:text>cô xem có nên viết cụ thể "Hãy nhận xét về vị trí hai góc A3 và B1 đối với đường thẳng c và hai đường thẳng a, b."</p:text>
    <p:extLst>
      <p:ext uri="{C676402C-5697-4E1C-873F-D02D1690AC5C}">
        <p15:threadingInfo xmlns:p15="http://schemas.microsoft.com/office/powerpoint/2012/main" timeZoneBias="-420"/>
      </p:ext>
    </p:extLst>
  </p:cm>
  <p:cm authorId="4" dt="2022-07-21T21:03:50.990" idx="4">
    <p:pos x="4582" y="1341"/>
    <p:text>mình dẫn vào rất rõ:
1) A1 và B1 gọi là cặp góc đồng vị 
2)A3 và B1 có phải đồng vị không?
3) Vậy nó có tên gọi vị trí gì đặc biệt không 
ở đây ý mình muốn dẫn vào cặp góc so le trong</p:text>
    <p:extLst>
      <p:ext uri="{C676402C-5697-4E1C-873F-D02D1690AC5C}">
        <p15:threadingInfo xmlns:p15="http://schemas.microsoft.com/office/powerpoint/2012/main" timeZoneBias="-420">
          <p15:parentCm authorId="3" idx="6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9T10:34:11.670" idx="8">
    <p:pos x="2523" y="1852"/>
    <p:text>sử thành N1 cô nhé!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391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8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a7ec2e3007_1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6" name="Google Shape;3496;ga7ec2e3007_1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45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484111751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484111751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88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ga484111751_0_2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5" name="Google Shape;3425;ga484111751_0_2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01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a7f68dac51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a7f68dac51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64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ga7ec2e3007_1_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9" name="Google Shape;3549;ga7ec2e3007_1_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5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63475" y="-5145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653205" y="3246602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6038" y="4255483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14318" y="601177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610949" y="89480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41870" y="58827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9894" y="105767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43874" y="95768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649030" y="99583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733589" y="96081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658339" y="99173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244007" y="35067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24400" y="36551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14036" y="37358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625335" y="94844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023399" y="77939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572464" y="-547168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343"/>
                </a:moveTo>
                <a:cubicBezTo>
                  <a:pt x="914" y="913"/>
                  <a:pt x="1" y="0"/>
                  <a:pt x="572" y="0"/>
                </a:cubicBezTo>
                <a:cubicBezTo>
                  <a:pt x="743" y="0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36413" y="173508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233188" y="2143320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716771" y="1065126"/>
            <a:ext cx="52182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716771" y="3432677"/>
            <a:ext cx="36597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TWO_COLUMNS_1_1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8"/>
          <p:cNvSpPr txBox="1">
            <a:spLocks noGrp="1"/>
          </p:cNvSpPr>
          <p:nvPr>
            <p:ph type="title"/>
          </p:nvPr>
        </p:nvSpPr>
        <p:spPr>
          <a:xfrm>
            <a:off x="716775" y="539500"/>
            <a:ext cx="77169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28"/>
          <p:cNvSpPr txBox="1">
            <a:spLocks noGrp="1"/>
          </p:cNvSpPr>
          <p:nvPr>
            <p:ph type="subTitle" idx="1"/>
          </p:nvPr>
        </p:nvSpPr>
        <p:spPr>
          <a:xfrm>
            <a:off x="4961800" y="1298448"/>
            <a:ext cx="34791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4" name="Google Shape;1514;p28"/>
          <p:cNvSpPr/>
          <p:nvPr/>
        </p:nvSpPr>
        <p:spPr>
          <a:xfrm rot="-737684">
            <a:off x="199279" y="3155649"/>
            <a:ext cx="633028" cy="1024286"/>
          </a:xfrm>
          <a:custGeom>
            <a:avLst/>
            <a:gdLst/>
            <a:ahLst/>
            <a:cxnLst/>
            <a:rect l="l" t="t" r="r" b="b"/>
            <a:pathLst>
              <a:path w="23261" h="37638" extrusionOk="0">
                <a:moveTo>
                  <a:pt x="21123" y="1"/>
                </a:moveTo>
                <a:cubicBezTo>
                  <a:pt x="20743" y="128"/>
                  <a:pt x="20394" y="318"/>
                  <a:pt x="20078" y="523"/>
                </a:cubicBezTo>
                <a:cubicBezTo>
                  <a:pt x="19698" y="777"/>
                  <a:pt x="19334" y="1062"/>
                  <a:pt x="19001" y="1363"/>
                </a:cubicBezTo>
                <a:cubicBezTo>
                  <a:pt x="18795" y="1553"/>
                  <a:pt x="18605" y="1758"/>
                  <a:pt x="18431" y="1980"/>
                </a:cubicBezTo>
                <a:cubicBezTo>
                  <a:pt x="18241" y="2218"/>
                  <a:pt x="18051" y="2471"/>
                  <a:pt x="17877" y="2756"/>
                </a:cubicBezTo>
                <a:cubicBezTo>
                  <a:pt x="18241" y="3152"/>
                  <a:pt x="18589" y="3500"/>
                  <a:pt x="18874" y="3864"/>
                </a:cubicBezTo>
                <a:cubicBezTo>
                  <a:pt x="19159" y="4165"/>
                  <a:pt x="19381" y="4529"/>
                  <a:pt x="19524" y="4925"/>
                </a:cubicBezTo>
                <a:cubicBezTo>
                  <a:pt x="19207" y="4387"/>
                  <a:pt x="18384" y="3643"/>
                  <a:pt x="17608" y="3184"/>
                </a:cubicBezTo>
                <a:cubicBezTo>
                  <a:pt x="17529" y="3310"/>
                  <a:pt x="17465" y="3421"/>
                  <a:pt x="17402" y="3548"/>
                </a:cubicBezTo>
                <a:cubicBezTo>
                  <a:pt x="17339" y="3674"/>
                  <a:pt x="17275" y="3801"/>
                  <a:pt x="17228" y="3928"/>
                </a:cubicBezTo>
                <a:cubicBezTo>
                  <a:pt x="17101" y="4197"/>
                  <a:pt x="16990" y="4482"/>
                  <a:pt x="16895" y="4783"/>
                </a:cubicBezTo>
                <a:cubicBezTo>
                  <a:pt x="16784" y="5068"/>
                  <a:pt x="16689" y="5384"/>
                  <a:pt x="16610" y="5717"/>
                </a:cubicBezTo>
                <a:cubicBezTo>
                  <a:pt x="16515" y="6049"/>
                  <a:pt x="16468" y="6398"/>
                  <a:pt x="16420" y="6762"/>
                </a:cubicBezTo>
                <a:cubicBezTo>
                  <a:pt x="16389" y="6999"/>
                  <a:pt x="16357" y="7221"/>
                  <a:pt x="16341" y="7459"/>
                </a:cubicBezTo>
                <a:cubicBezTo>
                  <a:pt x="16341" y="7443"/>
                  <a:pt x="16341" y="7443"/>
                  <a:pt x="16341" y="7427"/>
                </a:cubicBezTo>
                <a:cubicBezTo>
                  <a:pt x="15993" y="7981"/>
                  <a:pt x="15676" y="8504"/>
                  <a:pt x="15344" y="8994"/>
                </a:cubicBezTo>
                <a:cubicBezTo>
                  <a:pt x="15011" y="9469"/>
                  <a:pt x="14679" y="9929"/>
                  <a:pt x="14394" y="10372"/>
                </a:cubicBezTo>
                <a:cubicBezTo>
                  <a:pt x="13808" y="11227"/>
                  <a:pt x="13269" y="12003"/>
                  <a:pt x="12953" y="12747"/>
                </a:cubicBezTo>
                <a:cubicBezTo>
                  <a:pt x="12414" y="13618"/>
                  <a:pt x="12082" y="14568"/>
                  <a:pt x="11939" y="15565"/>
                </a:cubicBezTo>
                <a:cubicBezTo>
                  <a:pt x="11860" y="16040"/>
                  <a:pt x="11844" y="16515"/>
                  <a:pt x="11876" y="17006"/>
                </a:cubicBezTo>
                <a:cubicBezTo>
                  <a:pt x="11702" y="16246"/>
                  <a:pt x="11670" y="15470"/>
                  <a:pt x="11781" y="14695"/>
                </a:cubicBezTo>
                <a:cubicBezTo>
                  <a:pt x="11876" y="13808"/>
                  <a:pt x="12113" y="12953"/>
                  <a:pt x="12493" y="12129"/>
                </a:cubicBezTo>
                <a:cubicBezTo>
                  <a:pt x="11939" y="11765"/>
                  <a:pt x="11385" y="11417"/>
                  <a:pt x="10847" y="11037"/>
                </a:cubicBezTo>
                <a:cubicBezTo>
                  <a:pt x="10293" y="10657"/>
                  <a:pt x="9738" y="10261"/>
                  <a:pt x="9232" y="9849"/>
                </a:cubicBezTo>
                <a:cubicBezTo>
                  <a:pt x="8709" y="9406"/>
                  <a:pt x="8218" y="8947"/>
                  <a:pt x="7775" y="8440"/>
                </a:cubicBezTo>
                <a:cubicBezTo>
                  <a:pt x="7316" y="7902"/>
                  <a:pt x="6920" y="7300"/>
                  <a:pt x="6588" y="6683"/>
                </a:cubicBezTo>
                <a:cubicBezTo>
                  <a:pt x="5542" y="4672"/>
                  <a:pt x="4260" y="4134"/>
                  <a:pt x="3104" y="3928"/>
                </a:cubicBezTo>
                <a:cubicBezTo>
                  <a:pt x="1932" y="3706"/>
                  <a:pt x="808" y="3864"/>
                  <a:pt x="1" y="3263"/>
                </a:cubicBezTo>
                <a:lnTo>
                  <a:pt x="1" y="3263"/>
                </a:lnTo>
                <a:cubicBezTo>
                  <a:pt x="1204" y="4640"/>
                  <a:pt x="919" y="5638"/>
                  <a:pt x="792" y="6936"/>
                </a:cubicBezTo>
                <a:cubicBezTo>
                  <a:pt x="682" y="8250"/>
                  <a:pt x="761" y="9818"/>
                  <a:pt x="2597" y="12446"/>
                </a:cubicBezTo>
                <a:cubicBezTo>
                  <a:pt x="2739" y="12435"/>
                  <a:pt x="2881" y="12430"/>
                  <a:pt x="3023" y="12430"/>
                </a:cubicBezTo>
                <a:cubicBezTo>
                  <a:pt x="3719" y="12430"/>
                  <a:pt x="4410" y="12558"/>
                  <a:pt x="5067" y="12795"/>
                </a:cubicBezTo>
                <a:cubicBezTo>
                  <a:pt x="4935" y="12785"/>
                  <a:pt x="4803" y="12781"/>
                  <a:pt x="4671" y="12781"/>
                </a:cubicBezTo>
                <a:cubicBezTo>
                  <a:pt x="4108" y="12781"/>
                  <a:pt x="3548" y="12862"/>
                  <a:pt x="3009" y="13016"/>
                </a:cubicBezTo>
                <a:cubicBezTo>
                  <a:pt x="3136" y="13190"/>
                  <a:pt x="3278" y="13365"/>
                  <a:pt x="3405" y="13555"/>
                </a:cubicBezTo>
                <a:cubicBezTo>
                  <a:pt x="5416" y="16104"/>
                  <a:pt x="6287" y="17972"/>
                  <a:pt x="6746" y="19413"/>
                </a:cubicBezTo>
                <a:cubicBezTo>
                  <a:pt x="6936" y="20046"/>
                  <a:pt x="7063" y="20695"/>
                  <a:pt x="7142" y="21360"/>
                </a:cubicBezTo>
                <a:cubicBezTo>
                  <a:pt x="7205" y="21930"/>
                  <a:pt x="7221" y="22469"/>
                  <a:pt x="7268" y="23007"/>
                </a:cubicBezTo>
                <a:cubicBezTo>
                  <a:pt x="8030" y="22830"/>
                  <a:pt x="8776" y="22732"/>
                  <a:pt x="9465" y="22732"/>
                </a:cubicBezTo>
                <a:cubicBezTo>
                  <a:pt x="10193" y="22732"/>
                  <a:pt x="10855" y="22842"/>
                  <a:pt x="11401" y="23086"/>
                </a:cubicBezTo>
                <a:cubicBezTo>
                  <a:pt x="10936" y="22969"/>
                  <a:pt x="10461" y="22918"/>
                  <a:pt x="9988" y="22918"/>
                </a:cubicBezTo>
                <a:cubicBezTo>
                  <a:pt x="9057" y="22918"/>
                  <a:pt x="8134" y="23114"/>
                  <a:pt x="7316" y="23387"/>
                </a:cubicBezTo>
                <a:cubicBezTo>
                  <a:pt x="7363" y="23799"/>
                  <a:pt x="7427" y="24195"/>
                  <a:pt x="7538" y="24591"/>
                </a:cubicBezTo>
                <a:cubicBezTo>
                  <a:pt x="7553" y="24686"/>
                  <a:pt x="7585" y="24781"/>
                  <a:pt x="7633" y="24860"/>
                </a:cubicBezTo>
                <a:cubicBezTo>
                  <a:pt x="7110" y="24717"/>
                  <a:pt x="6588" y="24638"/>
                  <a:pt x="6049" y="24591"/>
                </a:cubicBezTo>
                <a:cubicBezTo>
                  <a:pt x="4957" y="24448"/>
                  <a:pt x="3943" y="24337"/>
                  <a:pt x="2946" y="23387"/>
                </a:cubicBezTo>
                <a:lnTo>
                  <a:pt x="2946" y="23387"/>
                </a:lnTo>
                <a:cubicBezTo>
                  <a:pt x="2946" y="23736"/>
                  <a:pt x="2962" y="24084"/>
                  <a:pt x="3009" y="24432"/>
                </a:cubicBezTo>
                <a:cubicBezTo>
                  <a:pt x="3120" y="25224"/>
                  <a:pt x="3357" y="26000"/>
                  <a:pt x="3706" y="26728"/>
                </a:cubicBezTo>
                <a:cubicBezTo>
                  <a:pt x="4450" y="26126"/>
                  <a:pt x="5147" y="25636"/>
                  <a:pt x="5685" y="25556"/>
                </a:cubicBezTo>
                <a:lnTo>
                  <a:pt x="5685" y="25556"/>
                </a:lnTo>
                <a:cubicBezTo>
                  <a:pt x="5210" y="25762"/>
                  <a:pt x="4450" y="26348"/>
                  <a:pt x="3864" y="27029"/>
                </a:cubicBezTo>
                <a:cubicBezTo>
                  <a:pt x="4339" y="27821"/>
                  <a:pt x="5004" y="28501"/>
                  <a:pt x="5796" y="28992"/>
                </a:cubicBezTo>
                <a:cubicBezTo>
                  <a:pt x="6398" y="30686"/>
                  <a:pt x="6366" y="32396"/>
                  <a:pt x="6667" y="33426"/>
                </a:cubicBezTo>
                <a:cubicBezTo>
                  <a:pt x="7284" y="32840"/>
                  <a:pt x="7997" y="32349"/>
                  <a:pt x="8773" y="32001"/>
                </a:cubicBezTo>
                <a:cubicBezTo>
                  <a:pt x="9042" y="31874"/>
                  <a:pt x="9343" y="31779"/>
                  <a:pt x="9643" y="31716"/>
                </a:cubicBezTo>
                <a:lnTo>
                  <a:pt x="9643" y="31716"/>
                </a:lnTo>
                <a:cubicBezTo>
                  <a:pt x="9358" y="31811"/>
                  <a:pt x="9105" y="31937"/>
                  <a:pt x="8868" y="32096"/>
                </a:cubicBezTo>
                <a:cubicBezTo>
                  <a:pt x="8108" y="32586"/>
                  <a:pt x="7427" y="33188"/>
                  <a:pt x="6841" y="33885"/>
                </a:cubicBezTo>
                <a:cubicBezTo>
                  <a:pt x="7035" y="34255"/>
                  <a:pt x="7332" y="34468"/>
                  <a:pt x="7835" y="34468"/>
                </a:cubicBezTo>
                <a:cubicBezTo>
                  <a:pt x="8194" y="34468"/>
                  <a:pt x="8657" y="34360"/>
                  <a:pt x="9263" y="34122"/>
                </a:cubicBezTo>
                <a:cubicBezTo>
                  <a:pt x="10797" y="33525"/>
                  <a:pt x="12079" y="33154"/>
                  <a:pt x="13142" y="33154"/>
                </a:cubicBezTo>
                <a:cubicBezTo>
                  <a:pt x="13517" y="33154"/>
                  <a:pt x="13865" y="33200"/>
                  <a:pt x="14188" y="33299"/>
                </a:cubicBezTo>
                <a:cubicBezTo>
                  <a:pt x="16024" y="34661"/>
                  <a:pt x="17814" y="36117"/>
                  <a:pt x="19508" y="37637"/>
                </a:cubicBezTo>
                <a:lnTo>
                  <a:pt x="19650" y="37479"/>
                </a:lnTo>
                <a:cubicBezTo>
                  <a:pt x="18194" y="36165"/>
                  <a:pt x="16674" y="34898"/>
                  <a:pt x="15106" y="33711"/>
                </a:cubicBezTo>
                <a:cubicBezTo>
                  <a:pt x="14093" y="32618"/>
                  <a:pt x="13301" y="31241"/>
                  <a:pt x="12493" y="29863"/>
                </a:cubicBezTo>
                <a:cubicBezTo>
                  <a:pt x="11765" y="28612"/>
                  <a:pt x="11005" y="27377"/>
                  <a:pt x="10087" y="26411"/>
                </a:cubicBezTo>
                <a:lnTo>
                  <a:pt x="10087" y="26411"/>
                </a:lnTo>
                <a:cubicBezTo>
                  <a:pt x="10688" y="26570"/>
                  <a:pt x="11353" y="26712"/>
                  <a:pt x="12050" y="26855"/>
                </a:cubicBezTo>
                <a:cubicBezTo>
                  <a:pt x="13127" y="27029"/>
                  <a:pt x="14172" y="27314"/>
                  <a:pt x="15185" y="27710"/>
                </a:cubicBezTo>
                <a:cubicBezTo>
                  <a:pt x="15850" y="27963"/>
                  <a:pt x="16436" y="28343"/>
                  <a:pt x="16911" y="28850"/>
                </a:cubicBezTo>
                <a:cubicBezTo>
                  <a:pt x="18304" y="31541"/>
                  <a:pt x="19619" y="34265"/>
                  <a:pt x="20838" y="37036"/>
                </a:cubicBezTo>
                <a:lnTo>
                  <a:pt x="21028" y="36957"/>
                </a:lnTo>
                <a:cubicBezTo>
                  <a:pt x="19793" y="34154"/>
                  <a:pt x="18479" y="31399"/>
                  <a:pt x="17069" y="28691"/>
                </a:cubicBezTo>
                <a:cubicBezTo>
                  <a:pt x="16911" y="28169"/>
                  <a:pt x="16800" y="27646"/>
                  <a:pt x="16705" y="27108"/>
                </a:cubicBezTo>
                <a:cubicBezTo>
                  <a:pt x="16563" y="26142"/>
                  <a:pt x="16499" y="25161"/>
                  <a:pt x="16515" y="24195"/>
                </a:cubicBezTo>
                <a:cubicBezTo>
                  <a:pt x="16515" y="23609"/>
                  <a:pt x="16563" y="22991"/>
                  <a:pt x="16626" y="22326"/>
                </a:cubicBezTo>
                <a:cubicBezTo>
                  <a:pt x="16705" y="21661"/>
                  <a:pt x="16784" y="20949"/>
                  <a:pt x="16943" y="20189"/>
                </a:cubicBezTo>
                <a:lnTo>
                  <a:pt x="16943" y="20157"/>
                </a:lnTo>
                <a:cubicBezTo>
                  <a:pt x="17133" y="20363"/>
                  <a:pt x="17339" y="20585"/>
                  <a:pt x="17513" y="20790"/>
                </a:cubicBezTo>
                <a:cubicBezTo>
                  <a:pt x="17719" y="21044"/>
                  <a:pt x="17924" y="21313"/>
                  <a:pt x="18130" y="21566"/>
                </a:cubicBezTo>
                <a:cubicBezTo>
                  <a:pt x="18320" y="21820"/>
                  <a:pt x="18494" y="22089"/>
                  <a:pt x="18653" y="22358"/>
                </a:cubicBezTo>
                <a:cubicBezTo>
                  <a:pt x="18748" y="22516"/>
                  <a:pt x="18827" y="22659"/>
                  <a:pt x="18906" y="22817"/>
                </a:cubicBezTo>
                <a:cubicBezTo>
                  <a:pt x="19872" y="26396"/>
                  <a:pt x="21281" y="29847"/>
                  <a:pt x="23086" y="33093"/>
                </a:cubicBezTo>
                <a:lnTo>
                  <a:pt x="23260" y="32982"/>
                </a:lnTo>
                <a:cubicBezTo>
                  <a:pt x="21693" y="30148"/>
                  <a:pt x="20410" y="27140"/>
                  <a:pt x="19476" y="24036"/>
                </a:cubicBezTo>
                <a:cubicBezTo>
                  <a:pt x="19049" y="21740"/>
                  <a:pt x="19207" y="19381"/>
                  <a:pt x="19539" y="17165"/>
                </a:cubicBezTo>
                <a:cubicBezTo>
                  <a:pt x="19935" y="14647"/>
                  <a:pt x="20553" y="12304"/>
                  <a:pt x="20806" y="10087"/>
                </a:cubicBezTo>
                <a:cubicBezTo>
                  <a:pt x="20917" y="9137"/>
                  <a:pt x="20949" y="8187"/>
                  <a:pt x="20869" y="7221"/>
                </a:cubicBezTo>
                <a:cubicBezTo>
                  <a:pt x="20838" y="6809"/>
                  <a:pt x="20774" y="6398"/>
                  <a:pt x="20727" y="6002"/>
                </a:cubicBezTo>
                <a:cubicBezTo>
                  <a:pt x="20664" y="5606"/>
                  <a:pt x="20616" y="5226"/>
                  <a:pt x="20569" y="4830"/>
                </a:cubicBezTo>
                <a:cubicBezTo>
                  <a:pt x="20347" y="3310"/>
                  <a:pt x="20284" y="1790"/>
                  <a:pt x="21123" y="1"/>
                </a:cubicBez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8"/>
          <p:cNvSpPr/>
          <p:nvPr/>
        </p:nvSpPr>
        <p:spPr>
          <a:xfrm rot="-737684">
            <a:off x="658827" y="3309928"/>
            <a:ext cx="177137" cy="696356"/>
          </a:xfrm>
          <a:custGeom>
            <a:avLst/>
            <a:gdLst/>
            <a:ahLst/>
            <a:cxnLst/>
            <a:rect l="l" t="t" r="r" b="b"/>
            <a:pathLst>
              <a:path w="6509" h="25588" extrusionOk="0">
                <a:moveTo>
                  <a:pt x="6318" y="25587"/>
                </a:moveTo>
                <a:cubicBezTo>
                  <a:pt x="2043" y="17956"/>
                  <a:pt x="1" y="8867"/>
                  <a:pt x="539" y="0"/>
                </a:cubicBezTo>
                <a:lnTo>
                  <a:pt x="745" y="0"/>
                </a:lnTo>
                <a:cubicBezTo>
                  <a:pt x="206" y="8835"/>
                  <a:pt x="2249" y="17892"/>
                  <a:pt x="6508" y="2547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8"/>
          <p:cNvSpPr/>
          <p:nvPr/>
        </p:nvSpPr>
        <p:spPr>
          <a:xfrm rot="-737684">
            <a:off x="515233" y="3334522"/>
            <a:ext cx="192214" cy="452898"/>
          </a:xfrm>
          <a:custGeom>
            <a:avLst/>
            <a:gdLst/>
            <a:ahLst/>
            <a:cxnLst/>
            <a:rect l="l" t="t" r="r" b="b"/>
            <a:pathLst>
              <a:path w="7063" h="16642" extrusionOk="0">
                <a:moveTo>
                  <a:pt x="3817" y="7996"/>
                </a:moveTo>
                <a:cubicBezTo>
                  <a:pt x="3817" y="7996"/>
                  <a:pt x="3753" y="7885"/>
                  <a:pt x="3611" y="7727"/>
                </a:cubicBezTo>
                <a:cubicBezTo>
                  <a:pt x="3484" y="7553"/>
                  <a:pt x="3263" y="7331"/>
                  <a:pt x="3009" y="7062"/>
                </a:cubicBezTo>
                <a:cubicBezTo>
                  <a:pt x="2297" y="6365"/>
                  <a:pt x="1457" y="5779"/>
                  <a:pt x="555" y="5368"/>
                </a:cubicBezTo>
                <a:cubicBezTo>
                  <a:pt x="872" y="4608"/>
                  <a:pt x="1426" y="3816"/>
                  <a:pt x="2012" y="2961"/>
                </a:cubicBezTo>
                <a:cubicBezTo>
                  <a:pt x="2313" y="2518"/>
                  <a:pt x="2645" y="2058"/>
                  <a:pt x="2978" y="1568"/>
                </a:cubicBezTo>
                <a:cubicBezTo>
                  <a:pt x="3310" y="1077"/>
                  <a:pt x="3611" y="570"/>
                  <a:pt x="3975" y="0"/>
                </a:cubicBezTo>
                <a:cubicBezTo>
                  <a:pt x="3848" y="1520"/>
                  <a:pt x="3975" y="3040"/>
                  <a:pt x="4339" y="4513"/>
                </a:cubicBezTo>
                <a:cubicBezTo>
                  <a:pt x="4798" y="6318"/>
                  <a:pt x="5147" y="8629"/>
                  <a:pt x="5653" y="10846"/>
                </a:cubicBezTo>
                <a:cubicBezTo>
                  <a:pt x="5748" y="11400"/>
                  <a:pt x="5891" y="11954"/>
                  <a:pt x="6002" y="12493"/>
                </a:cubicBezTo>
                <a:cubicBezTo>
                  <a:pt x="6128" y="13015"/>
                  <a:pt x="6239" y="13538"/>
                  <a:pt x="6382" y="14029"/>
                </a:cubicBezTo>
                <a:lnTo>
                  <a:pt x="6730" y="15438"/>
                </a:lnTo>
                <a:cubicBezTo>
                  <a:pt x="6841" y="15881"/>
                  <a:pt x="6968" y="16277"/>
                  <a:pt x="7063" y="16641"/>
                </a:cubicBezTo>
                <a:cubicBezTo>
                  <a:pt x="6968" y="16340"/>
                  <a:pt x="6857" y="16040"/>
                  <a:pt x="6714" y="15754"/>
                </a:cubicBezTo>
                <a:cubicBezTo>
                  <a:pt x="6588" y="15485"/>
                  <a:pt x="6445" y="15200"/>
                  <a:pt x="6287" y="14931"/>
                </a:cubicBezTo>
                <a:cubicBezTo>
                  <a:pt x="6128" y="14662"/>
                  <a:pt x="5954" y="14393"/>
                  <a:pt x="5764" y="14139"/>
                </a:cubicBezTo>
                <a:cubicBezTo>
                  <a:pt x="5558" y="13886"/>
                  <a:pt x="5353" y="13617"/>
                  <a:pt x="5147" y="13364"/>
                </a:cubicBezTo>
                <a:cubicBezTo>
                  <a:pt x="4672" y="12809"/>
                  <a:pt x="4165" y="12271"/>
                  <a:pt x="3643" y="11780"/>
                </a:cubicBezTo>
                <a:cubicBezTo>
                  <a:pt x="3088" y="11226"/>
                  <a:pt x="2487" y="10656"/>
                  <a:pt x="1822" y="10023"/>
                </a:cubicBezTo>
                <a:cubicBezTo>
                  <a:pt x="349" y="8582"/>
                  <a:pt x="1" y="7331"/>
                  <a:pt x="302" y="6112"/>
                </a:cubicBezTo>
                <a:cubicBezTo>
                  <a:pt x="1267" y="6334"/>
                  <a:pt x="2170" y="6729"/>
                  <a:pt x="2978" y="7284"/>
                </a:cubicBezTo>
                <a:cubicBezTo>
                  <a:pt x="3294" y="7474"/>
                  <a:pt x="3563" y="7711"/>
                  <a:pt x="3817" y="799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8"/>
          <p:cNvSpPr/>
          <p:nvPr/>
        </p:nvSpPr>
        <p:spPr>
          <a:xfrm rot="-737684">
            <a:off x="600921" y="3118252"/>
            <a:ext cx="131880" cy="678694"/>
          </a:xfrm>
          <a:custGeom>
            <a:avLst/>
            <a:gdLst/>
            <a:ahLst/>
            <a:cxnLst/>
            <a:rect l="l" t="t" r="r" b="b"/>
            <a:pathLst>
              <a:path w="4846" h="24939" extrusionOk="0">
                <a:moveTo>
                  <a:pt x="3247" y="4940"/>
                </a:moveTo>
                <a:cubicBezTo>
                  <a:pt x="3088" y="4544"/>
                  <a:pt x="2867" y="4180"/>
                  <a:pt x="2597" y="3879"/>
                </a:cubicBezTo>
                <a:cubicBezTo>
                  <a:pt x="2312" y="3515"/>
                  <a:pt x="1964" y="3151"/>
                  <a:pt x="1584" y="2771"/>
                </a:cubicBezTo>
                <a:cubicBezTo>
                  <a:pt x="1774" y="2486"/>
                  <a:pt x="1964" y="2233"/>
                  <a:pt x="2154" y="1995"/>
                </a:cubicBezTo>
                <a:cubicBezTo>
                  <a:pt x="2328" y="1773"/>
                  <a:pt x="2518" y="1568"/>
                  <a:pt x="2724" y="1378"/>
                </a:cubicBezTo>
                <a:cubicBezTo>
                  <a:pt x="3041" y="1077"/>
                  <a:pt x="3405" y="792"/>
                  <a:pt x="3785" y="538"/>
                </a:cubicBezTo>
                <a:cubicBezTo>
                  <a:pt x="4117" y="317"/>
                  <a:pt x="4466" y="143"/>
                  <a:pt x="4846" y="0"/>
                </a:cubicBezTo>
                <a:cubicBezTo>
                  <a:pt x="4007" y="1805"/>
                  <a:pt x="4070" y="3309"/>
                  <a:pt x="4292" y="4845"/>
                </a:cubicBezTo>
                <a:cubicBezTo>
                  <a:pt x="4339" y="5225"/>
                  <a:pt x="4402" y="5605"/>
                  <a:pt x="4450" y="6001"/>
                </a:cubicBezTo>
                <a:cubicBezTo>
                  <a:pt x="4497" y="6397"/>
                  <a:pt x="4561" y="6809"/>
                  <a:pt x="4592" y="7236"/>
                </a:cubicBezTo>
                <a:cubicBezTo>
                  <a:pt x="4672" y="8186"/>
                  <a:pt x="4640" y="9152"/>
                  <a:pt x="4529" y="10086"/>
                </a:cubicBezTo>
                <a:cubicBezTo>
                  <a:pt x="4276" y="12319"/>
                  <a:pt x="3658" y="14646"/>
                  <a:pt x="3262" y="17180"/>
                </a:cubicBezTo>
                <a:cubicBezTo>
                  <a:pt x="2882" y="19713"/>
                  <a:pt x="2740" y="22373"/>
                  <a:pt x="3405" y="24938"/>
                </a:cubicBezTo>
                <a:cubicBezTo>
                  <a:pt x="3041" y="23671"/>
                  <a:pt x="2407" y="21439"/>
                  <a:pt x="1885" y="19000"/>
                </a:cubicBezTo>
                <a:cubicBezTo>
                  <a:pt x="1632" y="17781"/>
                  <a:pt x="1362" y="16515"/>
                  <a:pt x="1141" y="15311"/>
                </a:cubicBezTo>
                <a:cubicBezTo>
                  <a:pt x="1077" y="15010"/>
                  <a:pt x="1014" y="14710"/>
                  <a:pt x="951" y="14409"/>
                </a:cubicBezTo>
                <a:cubicBezTo>
                  <a:pt x="887" y="14108"/>
                  <a:pt x="840" y="13823"/>
                  <a:pt x="792" y="13538"/>
                </a:cubicBezTo>
                <a:cubicBezTo>
                  <a:pt x="729" y="13269"/>
                  <a:pt x="666" y="12984"/>
                  <a:pt x="602" y="12715"/>
                </a:cubicBezTo>
                <a:cubicBezTo>
                  <a:pt x="571" y="12588"/>
                  <a:pt x="539" y="12445"/>
                  <a:pt x="507" y="12319"/>
                </a:cubicBezTo>
                <a:cubicBezTo>
                  <a:pt x="476" y="12192"/>
                  <a:pt x="460" y="12065"/>
                  <a:pt x="428" y="11939"/>
                </a:cubicBezTo>
                <a:cubicBezTo>
                  <a:pt x="207" y="11020"/>
                  <a:pt x="80" y="10102"/>
                  <a:pt x="32" y="9168"/>
                </a:cubicBezTo>
                <a:cubicBezTo>
                  <a:pt x="17" y="8740"/>
                  <a:pt x="1" y="8313"/>
                  <a:pt x="17" y="7917"/>
                </a:cubicBezTo>
                <a:cubicBezTo>
                  <a:pt x="48" y="7521"/>
                  <a:pt x="80" y="7141"/>
                  <a:pt x="143" y="6777"/>
                </a:cubicBezTo>
                <a:cubicBezTo>
                  <a:pt x="191" y="6413"/>
                  <a:pt x="254" y="6049"/>
                  <a:pt x="317" y="5716"/>
                </a:cubicBezTo>
                <a:cubicBezTo>
                  <a:pt x="397" y="5399"/>
                  <a:pt x="507" y="5083"/>
                  <a:pt x="618" y="4782"/>
                </a:cubicBezTo>
                <a:cubicBezTo>
                  <a:pt x="713" y="4481"/>
                  <a:pt x="824" y="4196"/>
                  <a:pt x="951" y="3943"/>
                </a:cubicBezTo>
                <a:cubicBezTo>
                  <a:pt x="998" y="3800"/>
                  <a:pt x="1062" y="3674"/>
                  <a:pt x="1125" y="3547"/>
                </a:cubicBezTo>
                <a:cubicBezTo>
                  <a:pt x="1188" y="3420"/>
                  <a:pt x="1252" y="3309"/>
                  <a:pt x="1315" y="3183"/>
                </a:cubicBezTo>
                <a:cubicBezTo>
                  <a:pt x="2107" y="3658"/>
                  <a:pt x="2914" y="4402"/>
                  <a:pt x="3247" y="494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8"/>
          <p:cNvSpPr/>
          <p:nvPr/>
        </p:nvSpPr>
        <p:spPr>
          <a:xfrm rot="-737684">
            <a:off x="186555" y="3262614"/>
            <a:ext cx="473172" cy="714889"/>
          </a:xfrm>
          <a:custGeom>
            <a:avLst/>
            <a:gdLst/>
            <a:ahLst/>
            <a:cxnLst/>
            <a:rect l="l" t="t" r="r" b="b"/>
            <a:pathLst>
              <a:path w="17387" h="26269" extrusionOk="0">
                <a:moveTo>
                  <a:pt x="11876" y="13744"/>
                </a:moveTo>
                <a:cubicBezTo>
                  <a:pt x="11718" y="12984"/>
                  <a:pt x="11686" y="12209"/>
                  <a:pt x="11781" y="11449"/>
                </a:cubicBezTo>
                <a:cubicBezTo>
                  <a:pt x="11892" y="10562"/>
                  <a:pt x="12129" y="9691"/>
                  <a:pt x="12494" y="8883"/>
                </a:cubicBezTo>
                <a:cubicBezTo>
                  <a:pt x="11955" y="8519"/>
                  <a:pt x="11385" y="8155"/>
                  <a:pt x="10847" y="7775"/>
                </a:cubicBezTo>
                <a:cubicBezTo>
                  <a:pt x="10309" y="7411"/>
                  <a:pt x="9754" y="7015"/>
                  <a:pt x="9232" y="6588"/>
                </a:cubicBezTo>
                <a:cubicBezTo>
                  <a:pt x="8709" y="6160"/>
                  <a:pt x="8234" y="5685"/>
                  <a:pt x="7791" y="5178"/>
                </a:cubicBezTo>
                <a:cubicBezTo>
                  <a:pt x="7332" y="4640"/>
                  <a:pt x="6936" y="4054"/>
                  <a:pt x="6604" y="3437"/>
                </a:cubicBezTo>
                <a:cubicBezTo>
                  <a:pt x="5558" y="1426"/>
                  <a:pt x="4276" y="888"/>
                  <a:pt x="3104" y="666"/>
                </a:cubicBezTo>
                <a:cubicBezTo>
                  <a:pt x="1933" y="460"/>
                  <a:pt x="808" y="618"/>
                  <a:pt x="1" y="1"/>
                </a:cubicBezTo>
                <a:cubicBezTo>
                  <a:pt x="1204" y="1394"/>
                  <a:pt x="919" y="2376"/>
                  <a:pt x="793" y="3690"/>
                </a:cubicBezTo>
                <a:cubicBezTo>
                  <a:pt x="682" y="4988"/>
                  <a:pt x="777" y="6556"/>
                  <a:pt x="2613" y="9200"/>
                </a:cubicBezTo>
                <a:cubicBezTo>
                  <a:pt x="3453" y="9137"/>
                  <a:pt x="4292" y="9248"/>
                  <a:pt x="5083" y="9533"/>
                </a:cubicBezTo>
                <a:cubicBezTo>
                  <a:pt x="4387" y="9501"/>
                  <a:pt x="3690" y="9580"/>
                  <a:pt x="3009" y="9770"/>
                </a:cubicBezTo>
                <a:cubicBezTo>
                  <a:pt x="3152" y="9944"/>
                  <a:pt x="3278" y="10119"/>
                  <a:pt x="3405" y="10293"/>
                </a:cubicBezTo>
                <a:cubicBezTo>
                  <a:pt x="5416" y="12858"/>
                  <a:pt x="6287" y="14726"/>
                  <a:pt x="6746" y="16167"/>
                </a:cubicBezTo>
                <a:cubicBezTo>
                  <a:pt x="6936" y="16800"/>
                  <a:pt x="7063" y="17449"/>
                  <a:pt x="7142" y="18099"/>
                </a:cubicBezTo>
                <a:cubicBezTo>
                  <a:pt x="7205" y="18684"/>
                  <a:pt x="7237" y="19223"/>
                  <a:pt x="7284" y="19761"/>
                </a:cubicBezTo>
                <a:cubicBezTo>
                  <a:pt x="8836" y="19397"/>
                  <a:pt x="10356" y="19365"/>
                  <a:pt x="11417" y="19840"/>
                </a:cubicBezTo>
                <a:cubicBezTo>
                  <a:pt x="10024" y="19476"/>
                  <a:pt x="8551" y="19729"/>
                  <a:pt x="7316" y="20141"/>
                </a:cubicBezTo>
                <a:cubicBezTo>
                  <a:pt x="7364" y="20537"/>
                  <a:pt x="7443" y="20949"/>
                  <a:pt x="7538" y="21345"/>
                </a:cubicBezTo>
                <a:cubicBezTo>
                  <a:pt x="7744" y="22073"/>
                  <a:pt x="8314" y="22532"/>
                  <a:pt x="9137" y="22865"/>
                </a:cubicBezTo>
                <a:cubicBezTo>
                  <a:pt x="9960" y="23181"/>
                  <a:pt x="10989" y="23387"/>
                  <a:pt x="12066" y="23593"/>
                </a:cubicBezTo>
                <a:cubicBezTo>
                  <a:pt x="13143" y="23783"/>
                  <a:pt x="14188" y="24068"/>
                  <a:pt x="15217" y="24464"/>
                </a:cubicBezTo>
                <a:cubicBezTo>
                  <a:pt x="16167" y="24860"/>
                  <a:pt x="16959" y="25414"/>
                  <a:pt x="17386" y="26269"/>
                </a:cubicBezTo>
                <a:cubicBezTo>
                  <a:pt x="17291" y="26063"/>
                  <a:pt x="17212" y="25857"/>
                  <a:pt x="17149" y="25651"/>
                </a:cubicBezTo>
                <a:cubicBezTo>
                  <a:pt x="16959" y="25065"/>
                  <a:pt x="16816" y="24464"/>
                  <a:pt x="16721" y="23846"/>
                </a:cubicBezTo>
                <a:cubicBezTo>
                  <a:pt x="16579" y="22880"/>
                  <a:pt x="16500" y="21915"/>
                  <a:pt x="16515" y="20933"/>
                </a:cubicBezTo>
                <a:cubicBezTo>
                  <a:pt x="16515" y="20363"/>
                  <a:pt x="16563" y="19729"/>
                  <a:pt x="16642" y="19064"/>
                </a:cubicBezTo>
                <a:cubicBezTo>
                  <a:pt x="16705" y="18399"/>
                  <a:pt x="16800" y="17687"/>
                  <a:pt x="16943" y="16943"/>
                </a:cubicBezTo>
                <a:cubicBezTo>
                  <a:pt x="17133" y="16072"/>
                  <a:pt x="17149" y="15201"/>
                  <a:pt x="17006" y="14330"/>
                </a:cubicBezTo>
                <a:cubicBezTo>
                  <a:pt x="16880" y="13618"/>
                  <a:pt x="16626" y="12921"/>
                  <a:pt x="16230" y="12304"/>
                </a:cubicBezTo>
                <a:cubicBezTo>
                  <a:pt x="15850" y="11686"/>
                  <a:pt x="15375" y="11148"/>
                  <a:pt x="14837" y="10673"/>
                </a:cubicBezTo>
                <a:cubicBezTo>
                  <a:pt x="14283" y="10166"/>
                  <a:pt x="13697" y="9707"/>
                  <a:pt x="13079" y="9279"/>
                </a:cubicBezTo>
                <a:cubicBezTo>
                  <a:pt x="12478" y="10198"/>
                  <a:pt x="12082" y="11227"/>
                  <a:pt x="11939" y="12319"/>
                </a:cubicBezTo>
                <a:cubicBezTo>
                  <a:pt x="11876" y="12794"/>
                  <a:pt x="11844" y="13269"/>
                  <a:pt x="11876" y="1374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8"/>
          <p:cNvSpPr/>
          <p:nvPr/>
        </p:nvSpPr>
        <p:spPr>
          <a:xfrm rot="-737684">
            <a:off x="247662" y="3289696"/>
            <a:ext cx="536500" cy="874745"/>
          </a:xfrm>
          <a:custGeom>
            <a:avLst/>
            <a:gdLst/>
            <a:ahLst/>
            <a:cxnLst/>
            <a:rect l="l" t="t" r="r" b="b"/>
            <a:pathLst>
              <a:path w="19714" h="32143" extrusionOk="0">
                <a:moveTo>
                  <a:pt x="19508" y="32143"/>
                </a:moveTo>
                <a:cubicBezTo>
                  <a:pt x="14457" y="20648"/>
                  <a:pt x="7902" y="9881"/>
                  <a:pt x="1" y="143"/>
                </a:cubicBezTo>
                <a:lnTo>
                  <a:pt x="159" y="1"/>
                </a:lnTo>
                <a:cubicBezTo>
                  <a:pt x="8076" y="9770"/>
                  <a:pt x="14647" y="20553"/>
                  <a:pt x="19714" y="3206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8"/>
          <p:cNvSpPr/>
          <p:nvPr/>
        </p:nvSpPr>
        <p:spPr>
          <a:xfrm rot="-737684">
            <a:off x="556310" y="3570003"/>
            <a:ext cx="44849" cy="224979"/>
          </a:xfrm>
          <a:custGeom>
            <a:avLst/>
            <a:gdLst/>
            <a:ahLst/>
            <a:cxnLst/>
            <a:rect l="l" t="t" r="r" b="b"/>
            <a:pathLst>
              <a:path w="1648" h="8267" extrusionOk="0">
                <a:moveTo>
                  <a:pt x="1315" y="8266"/>
                </a:moveTo>
                <a:cubicBezTo>
                  <a:pt x="365" y="6603"/>
                  <a:pt x="1" y="3310"/>
                  <a:pt x="1457" y="1"/>
                </a:cubicBezTo>
                <a:lnTo>
                  <a:pt x="1647" y="96"/>
                </a:lnTo>
                <a:cubicBezTo>
                  <a:pt x="222" y="3326"/>
                  <a:pt x="571" y="6540"/>
                  <a:pt x="1505" y="81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8"/>
          <p:cNvSpPr/>
          <p:nvPr/>
        </p:nvSpPr>
        <p:spPr>
          <a:xfrm rot="-737684">
            <a:off x="417556" y="3681019"/>
            <a:ext cx="153869" cy="77588"/>
          </a:xfrm>
          <a:custGeom>
            <a:avLst/>
            <a:gdLst/>
            <a:ahLst/>
            <a:cxnLst/>
            <a:rect l="l" t="t" r="r" b="b"/>
            <a:pathLst>
              <a:path w="5654" h="2851" extrusionOk="0">
                <a:moveTo>
                  <a:pt x="5463" y="2850"/>
                </a:moveTo>
                <a:cubicBezTo>
                  <a:pt x="4893" y="1916"/>
                  <a:pt x="4038" y="1172"/>
                  <a:pt x="3025" y="729"/>
                </a:cubicBezTo>
                <a:cubicBezTo>
                  <a:pt x="2091" y="333"/>
                  <a:pt x="1046" y="222"/>
                  <a:pt x="48" y="428"/>
                </a:cubicBezTo>
                <a:lnTo>
                  <a:pt x="1" y="222"/>
                </a:lnTo>
                <a:cubicBezTo>
                  <a:pt x="1046" y="0"/>
                  <a:pt x="2138" y="111"/>
                  <a:pt x="3120" y="539"/>
                </a:cubicBezTo>
                <a:cubicBezTo>
                  <a:pt x="4165" y="998"/>
                  <a:pt x="5051" y="1774"/>
                  <a:pt x="5653" y="27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8"/>
          <p:cNvSpPr/>
          <p:nvPr/>
        </p:nvSpPr>
        <p:spPr>
          <a:xfrm rot="-737684">
            <a:off x="406950" y="3471155"/>
            <a:ext cx="23295" cy="138792"/>
          </a:xfrm>
          <a:custGeom>
            <a:avLst/>
            <a:gdLst/>
            <a:ahLst/>
            <a:cxnLst/>
            <a:rect l="l" t="t" r="r" b="b"/>
            <a:pathLst>
              <a:path w="856" h="5100" extrusionOk="0">
                <a:moveTo>
                  <a:pt x="681" y="5099"/>
                </a:moveTo>
                <a:cubicBezTo>
                  <a:pt x="159" y="4308"/>
                  <a:pt x="0" y="3184"/>
                  <a:pt x="190" y="1838"/>
                </a:cubicBezTo>
                <a:cubicBezTo>
                  <a:pt x="254" y="1394"/>
                  <a:pt x="349" y="967"/>
                  <a:pt x="475" y="539"/>
                </a:cubicBezTo>
                <a:cubicBezTo>
                  <a:pt x="570" y="207"/>
                  <a:pt x="634" y="17"/>
                  <a:pt x="634" y="1"/>
                </a:cubicBezTo>
                <a:lnTo>
                  <a:pt x="839" y="80"/>
                </a:lnTo>
                <a:cubicBezTo>
                  <a:pt x="839" y="80"/>
                  <a:pt x="760" y="270"/>
                  <a:pt x="681" y="603"/>
                </a:cubicBezTo>
                <a:cubicBezTo>
                  <a:pt x="554" y="1014"/>
                  <a:pt x="475" y="1442"/>
                  <a:pt x="412" y="1869"/>
                </a:cubicBezTo>
                <a:cubicBezTo>
                  <a:pt x="285" y="2772"/>
                  <a:pt x="254" y="4039"/>
                  <a:pt x="855" y="497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8"/>
          <p:cNvSpPr/>
          <p:nvPr/>
        </p:nvSpPr>
        <p:spPr>
          <a:xfrm rot="-737684">
            <a:off x="349512" y="3597237"/>
            <a:ext cx="116368" cy="45720"/>
          </a:xfrm>
          <a:custGeom>
            <a:avLst/>
            <a:gdLst/>
            <a:ahLst/>
            <a:cxnLst/>
            <a:rect l="l" t="t" r="r" b="b"/>
            <a:pathLst>
              <a:path w="4276" h="1680" extrusionOk="0">
                <a:moveTo>
                  <a:pt x="4102" y="1679"/>
                </a:moveTo>
                <a:cubicBezTo>
                  <a:pt x="3722" y="1125"/>
                  <a:pt x="3168" y="713"/>
                  <a:pt x="2534" y="492"/>
                </a:cubicBezTo>
                <a:cubicBezTo>
                  <a:pt x="1727" y="238"/>
                  <a:pt x="856" y="254"/>
                  <a:pt x="64" y="555"/>
                </a:cubicBezTo>
                <a:lnTo>
                  <a:pt x="1" y="349"/>
                </a:lnTo>
                <a:cubicBezTo>
                  <a:pt x="840" y="33"/>
                  <a:pt x="1758" y="1"/>
                  <a:pt x="2613" y="270"/>
                </a:cubicBezTo>
                <a:cubicBezTo>
                  <a:pt x="3294" y="508"/>
                  <a:pt x="3880" y="951"/>
                  <a:pt x="4276" y="155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8"/>
          <p:cNvSpPr/>
          <p:nvPr/>
        </p:nvSpPr>
        <p:spPr>
          <a:xfrm rot="-737684">
            <a:off x="255969" y="3354221"/>
            <a:ext cx="42264" cy="134465"/>
          </a:xfrm>
          <a:custGeom>
            <a:avLst/>
            <a:gdLst/>
            <a:ahLst/>
            <a:cxnLst/>
            <a:rect l="l" t="t" r="r" b="b"/>
            <a:pathLst>
              <a:path w="1553" h="4941" extrusionOk="0">
                <a:moveTo>
                  <a:pt x="1378" y="4941"/>
                </a:moveTo>
                <a:cubicBezTo>
                  <a:pt x="523" y="3753"/>
                  <a:pt x="0" y="1537"/>
                  <a:pt x="650" y="1"/>
                </a:cubicBezTo>
                <a:lnTo>
                  <a:pt x="840" y="80"/>
                </a:lnTo>
                <a:cubicBezTo>
                  <a:pt x="254" y="1505"/>
                  <a:pt x="729" y="3674"/>
                  <a:pt x="1552" y="483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8"/>
          <p:cNvSpPr/>
          <p:nvPr/>
        </p:nvSpPr>
        <p:spPr>
          <a:xfrm rot="-737684">
            <a:off x="218512" y="3456305"/>
            <a:ext cx="92664" cy="38372"/>
          </a:xfrm>
          <a:custGeom>
            <a:avLst/>
            <a:gdLst/>
            <a:ahLst/>
            <a:cxnLst/>
            <a:rect l="l" t="t" r="r" b="b"/>
            <a:pathLst>
              <a:path w="3405" h="1410" extrusionOk="0">
                <a:moveTo>
                  <a:pt x="3230" y="1410"/>
                </a:moveTo>
                <a:cubicBezTo>
                  <a:pt x="2724" y="729"/>
                  <a:pt x="1536" y="238"/>
                  <a:pt x="79" y="729"/>
                </a:cubicBezTo>
                <a:lnTo>
                  <a:pt x="0" y="539"/>
                </a:lnTo>
                <a:cubicBezTo>
                  <a:pt x="1568" y="1"/>
                  <a:pt x="2834" y="539"/>
                  <a:pt x="3404" y="128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8"/>
          <p:cNvSpPr/>
          <p:nvPr/>
        </p:nvSpPr>
        <p:spPr>
          <a:xfrm rot="-737684">
            <a:off x="449946" y="3899292"/>
            <a:ext cx="364153" cy="263732"/>
          </a:xfrm>
          <a:custGeom>
            <a:avLst/>
            <a:gdLst/>
            <a:ahLst/>
            <a:cxnLst/>
            <a:rect l="l" t="t" r="r" b="b"/>
            <a:pathLst>
              <a:path w="13381" h="9691" extrusionOk="0">
                <a:moveTo>
                  <a:pt x="13238" y="9691"/>
                </a:moveTo>
                <a:cubicBezTo>
                  <a:pt x="9184" y="6065"/>
                  <a:pt x="4735" y="2866"/>
                  <a:pt x="1" y="190"/>
                </a:cubicBezTo>
                <a:lnTo>
                  <a:pt x="112" y="0"/>
                </a:lnTo>
                <a:cubicBezTo>
                  <a:pt x="4862" y="2692"/>
                  <a:pt x="9311" y="5890"/>
                  <a:pt x="13380" y="9532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8"/>
          <p:cNvSpPr/>
          <p:nvPr/>
        </p:nvSpPr>
        <p:spPr>
          <a:xfrm rot="-737684">
            <a:off x="432685" y="3943232"/>
            <a:ext cx="250833" cy="155148"/>
          </a:xfrm>
          <a:custGeom>
            <a:avLst/>
            <a:gdLst/>
            <a:ahLst/>
            <a:cxnLst/>
            <a:rect l="l" t="t" r="r" b="b"/>
            <a:pathLst>
              <a:path w="9217" h="5701" extrusionOk="0">
                <a:moveTo>
                  <a:pt x="3864" y="2724"/>
                </a:moveTo>
                <a:cubicBezTo>
                  <a:pt x="3564" y="2787"/>
                  <a:pt x="3263" y="2882"/>
                  <a:pt x="2994" y="3009"/>
                </a:cubicBezTo>
                <a:cubicBezTo>
                  <a:pt x="2218" y="3373"/>
                  <a:pt x="1505" y="3848"/>
                  <a:pt x="888" y="4434"/>
                </a:cubicBezTo>
                <a:cubicBezTo>
                  <a:pt x="587" y="3405"/>
                  <a:pt x="619" y="1710"/>
                  <a:pt x="1" y="0"/>
                </a:cubicBezTo>
                <a:cubicBezTo>
                  <a:pt x="793" y="460"/>
                  <a:pt x="1648" y="792"/>
                  <a:pt x="2550" y="982"/>
                </a:cubicBezTo>
                <a:cubicBezTo>
                  <a:pt x="3674" y="1235"/>
                  <a:pt x="5004" y="1853"/>
                  <a:pt x="6192" y="2565"/>
                </a:cubicBezTo>
                <a:cubicBezTo>
                  <a:pt x="7253" y="3199"/>
                  <a:pt x="8250" y="3911"/>
                  <a:pt x="9216" y="4687"/>
                </a:cubicBezTo>
                <a:cubicBezTo>
                  <a:pt x="7902" y="3769"/>
                  <a:pt x="6034" y="4133"/>
                  <a:pt x="3469" y="5130"/>
                </a:cubicBezTo>
                <a:cubicBezTo>
                  <a:pt x="2028" y="5701"/>
                  <a:pt x="1394" y="5526"/>
                  <a:pt x="1046" y="4893"/>
                </a:cubicBezTo>
                <a:cubicBezTo>
                  <a:pt x="1632" y="4196"/>
                  <a:pt x="2313" y="3595"/>
                  <a:pt x="3073" y="3104"/>
                </a:cubicBezTo>
                <a:cubicBezTo>
                  <a:pt x="3326" y="2945"/>
                  <a:pt x="3579" y="2819"/>
                  <a:pt x="3864" y="27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8"/>
          <p:cNvSpPr/>
          <p:nvPr/>
        </p:nvSpPr>
        <p:spPr>
          <a:xfrm rot="-737684">
            <a:off x="337767" y="3799679"/>
            <a:ext cx="340014" cy="290021"/>
          </a:xfrm>
          <a:custGeom>
            <a:avLst/>
            <a:gdLst/>
            <a:ahLst/>
            <a:cxnLst/>
            <a:rect l="l" t="t" r="r" b="b"/>
            <a:pathLst>
              <a:path w="12494" h="10657" extrusionOk="0">
                <a:moveTo>
                  <a:pt x="2756" y="2170"/>
                </a:moveTo>
                <a:cubicBezTo>
                  <a:pt x="2202" y="2249"/>
                  <a:pt x="1521" y="2740"/>
                  <a:pt x="777" y="3341"/>
                </a:cubicBezTo>
                <a:cubicBezTo>
                  <a:pt x="413" y="2629"/>
                  <a:pt x="175" y="1853"/>
                  <a:pt x="64" y="1061"/>
                </a:cubicBezTo>
                <a:cubicBezTo>
                  <a:pt x="17" y="697"/>
                  <a:pt x="1" y="349"/>
                  <a:pt x="17" y="0"/>
                </a:cubicBezTo>
                <a:cubicBezTo>
                  <a:pt x="998" y="950"/>
                  <a:pt x="2012" y="1061"/>
                  <a:pt x="3104" y="1204"/>
                </a:cubicBezTo>
                <a:cubicBezTo>
                  <a:pt x="4197" y="1330"/>
                  <a:pt x="5353" y="1473"/>
                  <a:pt x="6540" y="2455"/>
                </a:cubicBezTo>
                <a:cubicBezTo>
                  <a:pt x="7744" y="3468"/>
                  <a:pt x="8678" y="4972"/>
                  <a:pt x="9564" y="6492"/>
                </a:cubicBezTo>
                <a:cubicBezTo>
                  <a:pt x="10451" y="7996"/>
                  <a:pt x="11306" y="9532"/>
                  <a:pt x="12494" y="10656"/>
                </a:cubicBezTo>
                <a:cubicBezTo>
                  <a:pt x="11528" y="9849"/>
                  <a:pt x="10514" y="9089"/>
                  <a:pt x="9438" y="8424"/>
                </a:cubicBezTo>
                <a:cubicBezTo>
                  <a:pt x="8139" y="7600"/>
                  <a:pt x="6651" y="6872"/>
                  <a:pt x="5400" y="6587"/>
                </a:cubicBezTo>
                <a:cubicBezTo>
                  <a:pt x="2962" y="6049"/>
                  <a:pt x="1679" y="4893"/>
                  <a:pt x="935" y="3642"/>
                </a:cubicBezTo>
                <a:cubicBezTo>
                  <a:pt x="1505" y="2961"/>
                  <a:pt x="2281" y="2375"/>
                  <a:pt x="2756" y="217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8"/>
          <p:cNvSpPr/>
          <p:nvPr/>
        </p:nvSpPr>
        <p:spPr>
          <a:xfrm rot="-737684">
            <a:off x="690521" y="3356804"/>
            <a:ext cx="18995" cy="16192"/>
          </a:xfrm>
          <a:custGeom>
            <a:avLst/>
            <a:gdLst/>
            <a:ahLst/>
            <a:cxnLst/>
            <a:rect l="l" t="t" r="r" b="b"/>
            <a:pathLst>
              <a:path w="698" h="595" extrusionOk="0">
                <a:moveTo>
                  <a:pt x="397" y="0"/>
                </a:moveTo>
                <a:cubicBezTo>
                  <a:pt x="127" y="0"/>
                  <a:pt x="1" y="317"/>
                  <a:pt x="191" y="507"/>
                </a:cubicBezTo>
                <a:cubicBezTo>
                  <a:pt x="252" y="568"/>
                  <a:pt x="325" y="595"/>
                  <a:pt x="397" y="595"/>
                </a:cubicBezTo>
                <a:cubicBezTo>
                  <a:pt x="551" y="595"/>
                  <a:pt x="697" y="474"/>
                  <a:pt x="697" y="301"/>
                </a:cubicBezTo>
                <a:cubicBezTo>
                  <a:pt x="697" y="127"/>
                  <a:pt x="555" y="0"/>
                  <a:pt x="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8"/>
          <p:cNvSpPr/>
          <p:nvPr/>
        </p:nvSpPr>
        <p:spPr>
          <a:xfrm rot="-737684">
            <a:off x="601406" y="3370385"/>
            <a:ext cx="15539" cy="13253"/>
          </a:xfrm>
          <a:custGeom>
            <a:avLst/>
            <a:gdLst/>
            <a:ahLst/>
            <a:cxnLst/>
            <a:rect l="l" t="t" r="r" b="b"/>
            <a:pathLst>
              <a:path w="571" h="487" extrusionOk="0">
                <a:moveTo>
                  <a:pt x="333" y="1"/>
                </a:moveTo>
                <a:cubicBezTo>
                  <a:pt x="111" y="1"/>
                  <a:pt x="0" y="254"/>
                  <a:pt x="159" y="412"/>
                </a:cubicBezTo>
                <a:cubicBezTo>
                  <a:pt x="205" y="464"/>
                  <a:pt x="265" y="487"/>
                  <a:pt x="324" y="487"/>
                </a:cubicBezTo>
                <a:cubicBezTo>
                  <a:pt x="448" y="487"/>
                  <a:pt x="570" y="388"/>
                  <a:pt x="570" y="238"/>
                </a:cubicBezTo>
                <a:cubicBezTo>
                  <a:pt x="570" y="112"/>
                  <a:pt x="460" y="1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8"/>
          <p:cNvSpPr/>
          <p:nvPr/>
        </p:nvSpPr>
        <p:spPr>
          <a:xfrm rot="-737684">
            <a:off x="582596" y="3432374"/>
            <a:ext cx="14260" cy="12246"/>
          </a:xfrm>
          <a:custGeom>
            <a:avLst/>
            <a:gdLst/>
            <a:ahLst/>
            <a:cxnLst/>
            <a:rect l="l" t="t" r="r" b="b"/>
            <a:pathLst>
              <a:path w="524" h="450" extrusionOk="0">
                <a:moveTo>
                  <a:pt x="301" y="1"/>
                </a:moveTo>
                <a:cubicBezTo>
                  <a:pt x="111" y="1"/>
                  <a:pt x="1" y="238"/>
                  <a:pt x="143" y="381"/>
                </a:cubicBezTo>
                <a:cubicBezTo>
                  <a:pt x="190" y="428"/>
                  <a:pt x="247" y="449"/>
                  <a:pt x="303" y="449"/>
                </a:cubicBezTo>
                <a:cubicBezTo>
                  <a:pt x="416" y="449"/>
                  <a:pt x="523" y="361"/>
                  <a:pt x="523" y="223"/>
                </a:cubicBezTo>
                <a:cubicBezTo>
                  <a:pt x="523" y="96"/>
                  <a:pt x="428" y="1"/>
                  <a:pt x="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8"/>
          <p:cNvSpPr/>
          <p:nvPr/>
        </p:nvSpPr>
        <p:spPr>
          <a:xfrm rot="-737684">
            <a:off x="697857" y="3438695"/>
            <a:ext cx="13389" cy="13362"/>
          </a:xfrm>
          <a:custGeom>
            <a:avLst/>
            <a:gdLst/>
            <a:ahLst/>
            <a:cxnLst/>
            <a:rect l="l" t="t" r="r" b="b"/>
            <a:pathLst>
              <a:path w="492" h="491" extrusionOk="0">
                <a:moveTo>
                  <a:pt x="238" y="0"/>
                </a:moveTo>
                <a:cubicBezTo>
                  <a:pt x="111" y="0"/>
                  <a:pt x="1" y="111"/>
                  <a:pt x="1" y="238"/>
                </a:cubicBezTo>
                <a:cubicBezTo>
                  <a:pt x="1" y="380"/>
                  <a:pt x="111" y="491"/>
                  <a:pt x="238" y="491"/>
                </a:cubicBezTo>
                <a:cubicBezTo>
                  <a:pt x="381" y="491"/>
                  <a:pt x="491" y="380"/>
                  <a:pt x="491" y="238"/>
                </a:cubicBezTo>
                <a:cubicBezTo>
                  <a:pt x="491" y="111"/>
                  <a:pt x="381" y="0"/>
                  <a:pt x="2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8"/>
          <p:cNvSpPr/>
          <p:nvPr/>
        </p:nvSpPr>
        <p:spPr>
          <a:xfrm rot="-737684">
            <a:off x="611450" y="3529566"/>
            <a:ext cx="20302" cy="17335"/>
          </a:xfrm>
          <a:custGeom>
            <a:avLst/>
            <a:gdLst/>
            <a:ahLst/>
            <a:cxnLst/>
            <a:rect l="l" t="t" r="r" b="b"/>
            <a:pathLst>
              <a:path w="746" h="637" extrusionOk="0">
                <a:moveTo>
                  <a:pt x="428" y="1"/>
                </a:moveTo>
                <a:cubicBezTo>
                  <a:pt x="143" y="1"/>
                  <a:pt x="1" y="349"/>
                  <a:pt x="207" y="539"/>
                </a:cubicBezTo>
                <a:cubicBezTo>
                  <a:pt x="269" y="606"/>
                  <a:pt x="346" y="636"/>
                  <a:pt x="423" y="636"/>
                </a:cubicBezTo>
                <a:cubicBezTo>
                  <a:pt x="580" y="636"/>
                  <a:pt x="734" y="509"/>
                  <a:pt x="745" y="317"/>
                </a:cubicBezTo>
                <a:cubicBezTo>
                  <a:pt x="745" y="143"/>
                  <a:pt x="603" y="1"/>
                  <a:pt x="4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8"/>
          <p:cNvSpPr/>
          <p:nvPr/>
        </p:nvSpPr>
        <p:spPr>
          <a:xfrm rot="-737684">
            <a:off x="631040" y="3534458"/>
            <a:ext cx="17281" cy="17689"/>
          </a:xfrm>
          <a:custGeom>
            <a:avLst/>
            <a:gdLst/>
            <a:ahLst/>
            <a:cxnLst/>
            <a:rect l="l" t="t" r="r" b="b"/>
            <a:pathLst>
              <a:path w="635" h="650" extrusionOk="0">
                <a:moveTo>
                  <a:pt x="318" y="0"/>
                </a:moveTo>
                <a:cubicBezTo>
                  <a:pt x="143" y="0"/>
                  <a:pt x="1" y="143"/>
                  <a:pt x="1" y="333"/>
                </a:cubicBezTo>
                <a:cubicBezTo>
                  <a:pt x="1" y="507"/>
                  <a:pt x="143" y="650"/>
                  <a:pt x="318" y="650"/>
                </a:cubicBezTo>
                <a:cubicBezTo>
                  <a:pt x="492" y="650"/>
                  <a:pt x="634" y="507"/>
                  <a:pt x="634" y="333"/>
                </a:cubicBezTo>
                <a:cubicBezTo>
                  <a:pt x="634" y="143"/>
                  <a:pt x="492" y="0"/>
                  <a:pt x="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8"/>
          <p:cNvSpPr/>
          <p:nvPr/>
        </p:nvSpPr>
        <p:spPr>
          <a:xfrm rot="-737684">
            <a:off x="354289" y="3541143"/>
            <a:ext cx="10804" cy="10695"/>
          </a:xfrm>
          <a:custGeom>
            <a:avLst/>
            <a:gdLst/>
            <a:ahLst/>
            <a:cxnLst/>
            <a:rect l="l" t="t" r="r" b="b"/>
            <a:pathLst>
              <a:path w="397" h="393" extrusionOk="0">
                <a:moveTo>
                  <a:pt x="198" y="1"/>
                </a:moveTo>
                <a:cubicBezTo>
                  <a:pt x="99" y="1"/>
                  <a:pt x="1" y="64"/>
                  <a:pt x="1" y="191"/>
                </a:cubicBezTo>
                <a:cubicBezTo>
                  <a:pt x="1" y="325"/>
                  <a:pt x="99" y="393"/>
                  <a:pt x="198" y="393"/>
                </a:cubicBezTo>
                <a:cubicBezTo>
                  <a:pt x="297" y="393"/>
                  <a:pt x="396" y="325"/>
                  <a:pt x="396" y="191"/>
                </a:cubicBezTo>
                <a:cubicBezTo>
                  <a:pt x="396" y="64"/>
                  <a:pt x="297" y="1"/>
                  <a:pt x="1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8"/>
          <p:cNvSpPr/>
          <p:nvPr/>
        </p:nvSpPr>
        <p:spPr>
          <a:xfrm rot="-737684">
            <a:off x="409975" y="3498053"/>
            <a:ext cx="16383" cy="16383"/>
          </a:xfrm>
          <a:custGeom>
            <a:avLst/>
            <a:gdLst/>
            <a:ahLst/>
            <a:cxnLst/>
            <a:rect l="l" t="t" r="r" b="b"/>
            <a:pathLst>
              <a:path w="602" h="602" extrusionOk="0">
                <a:moveTo>
                  <a:pt x="301" y="0"/>
                </a:moveTo>
                <a:cubicBezTo>
                  <a:pt x="143" y="0"/>
                  <a:pt x="0" y="143"/>
                  <a:pt x="0" y="301"/>
                </a:cubicBezTo>
                <a:cubicBezTo>
                  <a:pt x="0" y="459"/>
                  <a:pt x="143" y="602"/>
                  <a:pt x="301" y="602"/>
                </a:cubicBezTo>
                <a:cubicBezTo>
                  <a:pt x="459" y="602"/>
                  <a:pt x="602" y="459"/>
                  <a:pt x="602" y="301"/>
                </a:cubicBezTo>
                <a:cubicBezTo>
                  <a:pt x="602" y="143"/>
                  <a:pt x="459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8"/>
          <p:cNvSpPr/>
          <p:nvPr/>
        </p:nvSpPr>
        <p:spPr>
          <a:xfrm rot="-737684">
            <a:off x="340921" y="3509097"/>
            <a:ext cx="12083" cy="12546"/>
          </a:xfrm>
          <a:custGeom>
            <a:avLst/>
            <a:gdLst/>
            <a:ahLst/>
            <a:cxnLst/>
            <a:rect l="l" t="t" r="r" b="b"/>
            <a:pathLst>
              <a:path w="444" h="461" extrusionOk="0">
                <a:moveTo>
                  <a:pt x="222" y="1"/>
                </a:moveTo>
                <a:cubicBezTo>
                  <a:pt x="95" y="1"/>
                  <a:pt x="0" y="112"/>
                  <a:pt x="0" y="238"/>
                </a:cubicBezTo>
                <a:cubicBezTo>
                  <a:pt x="0" y="365"/>
                  <a:pt x="95" y="460"/>
                  <a:pt x="222" y="460"/>
                </a:cubicBezTo>
                <a:cubicBezTo>
                  <a:pt x="348" y="460"/>
                  <a:pt x="443" y="365"/>
                  <a:pt x="443" y="238"/>
                </a:cubicBezTo>
                <a:cubicBezTo>
                  <a:pt x="443" y="112"/>
                  <a:pt x="348" y="1"/>
                  <a:pt x="2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8"/>
          <p:cNvSpPr/>
          <p:nvPr/>
        </p:nvSpPr>
        <p:spPr>
          <a:xfrm rot="-737684">
            <a:off x="300766" y="3433113"/>
            <a:ext cx="12519" cy="10668"/>
          </a:xfrm>
          <a:custGeom>
            <a:avLst/>
            <a:gdLst/>
            <a:ahLst/>
            <a:cxnLst/>
            <a:rect l="l" t="t" r="r" b="b"/>
            <a:pathLst>
              <a:path w="460" h="392" extrusionOk="0">
                <a:moveTo>
                  <a:pt x="254" y="1"/>
                </a:moveTo>
                <a:cubicBezTo>
                  <a:pt x="80" y="1"/>
                  <a:pt x="1" y="207"/>
                  <a:pt x="112" y="333"/>
                </a:cubicBezTo>
                <a:cubicBezTo>
                  <a:pt x="152" y="374"/>
                  <a:pt x="202" y="392"/>
                  <a:pt x="251" y="392"/>
                </a:cubicBezTo>
                <a:cubicBezTo>
                  <a:pt x="357" y="392"/>
                  <a:pt x="460" y="310"/>
                  <a:pt x="460" y="191"/>
                </a:cubicBezTo>
                <a:cubicBezTo>
                  <a:pt x="460" y="80"/>
                  <a:pt x="365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8"/>
          <p:cNvSpPr/>
          <p:nvPr/>
        </p:nvSpPr>
        <p:spPr>
          <a:xfrm rot="-737684">
            <a:off x="322528" y="3351168"/>
            <a:ext cx="13362" cy="13798"/>
          </a:xfrm>
          <a:custGeom>
            <a:avLst/>
            <a:gdLst/>
            <a:ahLst/>
            <a:cxnLst/>
            <a:rect l="l" t="t" r="r" b="b"/>
            <a:pathLst>
              <a:path w="491" h="507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07"/>
                  <a:pt x="253" y="507"/>
                </a:cubicBezTo>
                <a:cubicBezTo>
                  <a:pt x="380" y="507"/>
                  <a:pt x="491" y="396"/>
                  <a:pt x="491" y="253"/>
                </a:cubicBezTo>
                <a:cubicBezTo>
                  <a:pt x="491" y="111"/>
                  <a:pt x="380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8"/>
          <p:cNvSpPr/>
          <p:nvPr/>
        </p:nvSpPr>
        <p:spPr>
          <a:xfrm rot="-737684">
            <a:off x="185418" y="3407564"/>
            <a:ext cx="12519" cy="10750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69" y="0"/>
                </a:moveTo>
                <a:cubicBezTo>
                  <a:pt x="95" y="0"/>
                  <a:pt x="0" y="206"/>
                  <a:pt x="127" y="333"/>
                </a:cubicBezTo>
                <a:cubicBezTo>
                  <a:pt x="169" y="375"/>
                  <a:pt x="220" y="394"/>
                  <a:pt x="269" y="394"/>
                </a:cubicBezTo>
                <a:cubicBezTo>
                  <a:pt x="368" y="394"/>
                  <a:pt x="459" y="317"/>
                  <a:pt x="459" y="190"/>
                </a:cubicBezTo>
                <a:cubicBezTo>
                  <a:pt x="459" y="79"/>
                  <a:pt x="380" y="0"/>
                  <a:pt x="2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8"/>
          <p:cNvSpPr/>
          <p:nvPr/>
        </p:nvSpPr>
        <p:spPr>
          <a:xfrm rot="-737684">
            <a:off x="265692" y="3379492"/>
            <a:ext cx="16410" cy="14151"/>
          </a:xfrm>
          <a:custGeom>
            <a:avLst/>
            <a:gdLst/>
            <a:ahLst/>
            <a:cxnLst/>
            <a:rect l="l" t="t" r="r" b="b"/>
            <a:pathLst>
              <a:path w="603" h="520" extrusionOk="0">
                <a:moveTo>
                  <a:pt x="373" y="1"/>
                </a:moveTo>
                <a:cubicBezTo>
                  <a:pt x="365" y="1"/>
                  <a:pt x="357" y="1"/>
                  <a:pt x="349" y="2"/>
                </a:cubicBezTo>
                <a:cubicBezTo>
                  <a:pt x="112" y="2"/>
                  <a:pt x="1" y="271"/>
                  <a:pt x="159" y="445"/>
                </a:cubicBezTo>
                <a:cubicBezTo>
                  <a:pt x="210" y="496"/>
                  <a:pt x="274" y="519"/>
                  <a:pt x="337" y="519"/>
                </a:cubicBezTo>
                <a:cubicBezTo>
                  <a:pt x="471" y="519"/>
                  <a:pt x="602" y="416"/>
                  <a:pt x="602" y="255"/>
                </a:cubicBezTo>
                <a:cubicBezTo>
                  <a:pt x="602" y="121"/>
                  <a:pt x="504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8"/>
          <p:cNvSpPr/>
          <p:nvPr/>
        </p:nvSpPr>
        <p:spPr>
          <a:xfrm rot="-737684">
            <a:off x="72920" y="3555754"/>
            <a:ext cx="19404" cy="16682"/>
          </a:xfrm>
          <a:custGeom>
            <a:avLst/>
            <a:gdLst/>
            <a:ahLst/>
            <a:cxnLst/>
            <a:rect l="l" t="t" r="r" b="b"/>
            <a:pathLst>
              <a:path w="713" h="613" extrusionOk="0">
                <a:moveTo>
                  <a:pt x="412" y="0"/>
                </a:moveTo>
                <a:cubicBezTo>
                  <a:pt x="143" y="0"/>
                  <a:pt x="0" y="333"/>
                  <a:pt x="190" y="523"/>
                </a:cubicBezTo>
                <a:cubicBezTo>
                  <a:pt x="252" y="585"/>
                  <a:pt x="329" y="613"/>
                  <a:pt x="405" y="613"/>
                </a:cubicBezTo>
                <a:cubicBezTo>
                  <a:pt x="562" y="613"/>
                  <a:pt x="713" y="493"/>
                  <a:pt x="713" y="301"/>
                </a:cubicBezTo>
                <a:cubicBezTo>
                  <a:pt x="713" y="143"/>
                  <a:pt x="586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8"/>
          <p:cNvSpPr/>
          <p:nvPr/>
        </p:nvSpPr>
        <p:spPr>
          <a:xfrm rot="-1230258">
            <a:off x="-74880" y="3549321"/>
            <a:ext cx="14260" cy="12655"/>
          </a:xfrm>
          <a:custGeom>
            <a:avLst/>
            <a:gdLst/>
            <a:ahLst/>
            <a:cxnLst/>
            <a:rect l="l" t="t" r="r" b="b"/>
            <a:pathLst>
              <a:path w="524" h="465" extrusionOk="0">
                <a:moveTo>
                  <a:pt x="302" y="1"/>
                </a:moveTo>
                <a:cubicBezTo>
                  <a:pt x="96" y="1"/>
                  <a:pt x="1" y="254"/>
                  <a:pt x="143" y="397"/>
                </a:cubicBezTo>
                <a:cubicBezTo>
                  <a:pt x="190" y="443"/>
                  <a:pt x="247" y="465"/>
                  <a:pt x="303" y="465"/>
                </a:cubicBezTo>
                <a:cubicBezTo>
                  <a:pt x="416" y="465"/>
                  <a:pt x="523" y="376"/>
                  <a:pt x="523" y="238"/>
                </a:cubicBezTo>
                <a:cubicBezTo>
                  <a:pt x="523" y="112"/>
                  <a:pt x="428" y="1"/>
                  <a:pt x="3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8"/>
          <p:cNvSpPr/>
          <p:nvPr/>
        </p:nvSpPr>
        <p:spPr>
          <a:xfrm rot="-737684">
            <a:off x="39019" y="3673589"/>
            <a:ext cx="12954" cy="12954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38" y="1"/>
                </a:moveTo>
                <a:cubicBezTo>
                  <a:pt x="111" y="1"/>
                  <a:pt x="0" y="112"/>
                  <a:pt x="0" y="238"/>
                </a:cubicBezTo>
                <a:cubicBezTo>
                  <a:pt x="0" y="365"/>
                  <a:pt x="111" y="476"/>
                  <a:pt x="238" y="476"/>
                </a:cubicBezTo>
                <a:cubicBezTo>
                  <a:pt x="365" y="476"/>
                  <a:pt x="475" y="365"/>
                  <a:pt x="475" y="238"/>
                </a:cubicBezTo>
                <a:cubicBezTo>
                  <a:pt x="475" y="112"/>
                  <a:pt x="365" y="1"/>
                  <a:pt x="2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8"/>
          <p:cNvSpPr/>
          <p:nvPr/>
        </p:nvSpPr>
        <p:spPr>
          <a:xfrm rot="-302027">
            <a:off x="159973" y="2747930"/>
            <a:ext cx="169994" cy="169955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8"/>
          <p:cNvSpPr/>
          <p:nvPr/>
        </p:nvSpPr>
        <p:spPr>
          <a:xfrm rot="-125535">
            <a:off x="7808824" y="265668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8"/>
          <p:cNvSpPr/>
          <p:nvPr/>
        </p:nvSpPr>
        <p:spPr>
          <a:xfrm rot="-125535">
            <a:off x="114486" y="900418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2">
    <p:bg>
      <p:bgPr>
        <a:solidFill>
          <a:schemeClr val="dk2"/>
        </a:solid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31"/>
          <p:cNvSpPr/>
          <p:nvPr/>
        </p:nvSpPr>
        <p:spPr>
          <a:xfrm>
            <a:off x="1547278" y="-4383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 txBox="1">
            <a:spLocks noGrp="1"/>
          </p:cNvSpPr>
          <p:nvPr>
            <p:ph type="title" hasCustomPrompt="1"/>
          </p:nvPr>
        </p:nvSpPr>
        <p:spPr>
          <a:xfrm>
            <a:off x="1965900" y="731812"/>
            <a:ext cx="52122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1" name="Google Shape;1591;p31"/>
          <p:cNvSpPr txBox="1">
            <a:spLocks noGrp="1"/>
          </p:cNvSpPr>
          <p:nvPr>
            <p:ph type="subTitle" idx="1"/>
          </p:nvPr>
        </p:nvSpPr>
        <p:spPr>
          <a:xfrm>
            <a:off x="1965900" y="1474399"/>
            <a:ext cx="52122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2" name="Google Shape;1592;p31"/>
          <p:cNvSpPr txBox="1">
            <a:spLocks noGrp="1"/>
          </p:cNvSpPr>
          <p:nvPr>
            <p:ph type="title" idx="2" hasCustomPrompt="1"/>
          </p:nvPr>
        </p:nvSpPr>
        <p:spPr>
          <a:xfrm>
            <a:off x="1965900" y="2060476"/>
            <a:ext cx="52122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3" name="Google Shape;1593;p31"/>
          <p:cNvSpPr txBox="1">
            <a:spLocks noGrp="1"/>
          </p:cNvSpPr>
          <p:nvPr>
            <p:ph type="subTitle" idx="3"/>
          </p:nvPr>
        </p:nvSpPr>
        <p:spPr>
          <a:xfrm>
            <a:off x="1965900" y="2797587"/>
            <a:ext cx="52122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4" name="Google Shape;1594;p31"/>
          <p:cNvSpPr txBox="1">
            <a:spLocks noGrp="1"/>
          </p:cNvSpPr>
          <p:nvPr>
            <p:ph type="title" idx="4" hasCustomPrompt="1"/>
          </p:nvPr>
        </p:nvSpPr>
        <p:spPr>
          <a:xfrm>
            <a:off x="1965900" y="3397901"/>
            <a:ext cx="52122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5" name="Google Shape;1595;p31"/>
          <p:cNvSpPr txBox="1">
            <a:spLocks noGrp="1"/>
          </p:cNvSpPr>
          <p:nvPr>
            <p:ph type="subTitle" idx="5"/>
          </p:nvPr>
        </p:nvSpPr>
        <p:spPr>
          <a:xfrm>
            <a:off x="1965900" y="4137490"/>
            <a:ext cx="52122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6" name="Google Shape;1596;p31"/>
          <p:cNvGrpSpPr/>
          <p:nvPr/>
        </p:nvGrpSpPr>
        <p:grpSpPr>
          <a:xfrm rot="5400000" flipH="1">
            <a:off x="6819925" y="1666484"/>
            <a:ext cx="2335405" cy="1810533"/>
            <a:chOff x="215900" y="2651700"/>
            <a:chExt cx="1695025" cy="1314075"/>
          </a:xfrm>
        </p:grpSpPr>
        <p:sp>
          <p:nvSpPr>
            <p:cNvPr id="1597" name="Google Shape;1597;p31"/>
            <p:cNvSpPr/>
            <p:nvPr/>
          </p:nvSpPr>
          <p:spPr>
            <a:xfrm>
              <a:off x="1000050" y="3822200"/>
              <a:ext cx="23400" cy="19950"/>
            </a:xfrm>
            <a:custGeom>
              <a:avLst/>
              <a:gdLst/>
              <a:ahLst/>
              <a:cxnLst/>
              <a:rect l="l" t="t" r="r" b="b"/>
              <a:pathLst>
                <a:path w="936" h="798" extrusionOk="0">
                  <a:moveTo>
                    <a:pt x="539" y="0"/>
                  </a:moveTo>
                  <a:cubicBezTo>
                    <a:pt x="175" y="0"/>
                    <a:pt x="1" y="428"/>
                    <a:pt x="254" y="681"/>
                  </a:cubicBezTo>
                  <a:cubicBezTo>
                    <a:pt x="335" y="762"/>
                    <a:pt x="433" y="797"/>
                    <a:pt x="530" y="797"/>
                  </a:cubicBezTo>
                  <a:cubicBezTo>
                    <a:pt x="736" y="797"/>
                    <a:pt x="935" y="633"/>
                    <a:pt x="935" y="396"/>
                  </a:cubicBezTo>
                  <a:cubicBezTo>
                    <a:pt x="935" y="174"/>
                    <a:pt x="745" y="0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800950" y="3822975"/>
              <a:ext cx="20225" cy="17275"/>
            </a:xfrm>
            <a:custGeom>
              <a:avLst/>
              <a:gdLst/>
              <a:ahLst/>
              <a:cxnLst/>
              <a:rect l="l" t="t" r="r" b="b"/>
              <a:pathLst>
                <a:path w="809" h="691" extrusionOk="0">
                  <a:moveTo>
                    <a:pt x="460" y="1"/>
                  </a:moveTo>
                  <a:cubicBezTo>
                    <a:pt x="143" y="1"/>
                    <a:pt x="1" y="365"/>
                    <a:pt x="206" y="587"/>
                  </a:cubicBezTo>
                  <a:cubicBezTo>
                    <a:pt x="278" y="659"/>
                    <a:pt x="367" y="690"/>
                    <a:pt x="454" y="690"/>
                  </a:cubicBezTo>
                  <a:cubicBezTo>
                    <a:pt x="635" y="690"/>
                    <a:pt x="808" y="552"/>
                    <a:pt x="808" y="349"/>
                  </a:cubicBezTo>
                  <a:cubicBezTo>
                    <a:pt x="808" y="143"/>
                    <a:pt x="650" y="1"/>
                    <a:pt x="460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1181350" y="3771925"/>
              <a:ext cx="30125" cy="30100"/>
            </a:xfrm>
            <a:custGeom>
              <a:avLst/>
              <a:gdLst/>
              <a:ahLst/>
              <a:cxnLst/>
              <a:rect l="l" t="t" r="r" b="b"/>
              <a:pathLst>
                <a:path w="1205" h="1204" extrusionOk="0">
                  <a:moveTo>
                    <a:pt x="602" y="0"/>
                  </a:moveTo>
                  <a:cubicBezTo>
                    <a:pt x="270" y="0"/>
                    <a:pt x="1" y="269"/>
                    <a:pt x="1" y="602"/>
                  </a:cubicBezTo>
                  <a:cubicBezTo>
                    <a:pt x="1" y="934"/>
                    <a:pt x="270" y="1204"/>
                    <a:pt x="602" y="1204"/>
                  </a:cubicBezTo>
                  <a:cubicBezTo>
                    <a:pt x="935" y="1204"/>
                    <a:pt x="1204" y="934"/>
                    <a:pt x="1204" y="602"/>
                  </a:cubicBezTo>
                  <a:cubicBezTo>
                    <a:pt x="1204" y="269"/>
                    <a:pt x="935" y="0"/>
                    <a:pt x="6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240025" y="3642475"/>
              <a:ext cx="2825" cy="1875"/>
            </a:xfrm>
            <a:custGeom>
              <a:avLst/>
              <a:gdLst/>
              <a:ahLst/>
              <a:cxnLst/>
              <a:rect l="l" t="t" r="r" b="b"/>
              <a:pathLst>
                <a:path w="113" h="75" extrusionOk="0">
                  <a:moveTo>
                    <a:pt x="49" y="1"/>
                  </a:moveTo>
                  <a:cubicBezTo>
                    <a:pt x="0" y="1"/>
                    <a:pt x="53" y="74"/>
                    <a:pt x="81" y="74"/>
                  </a:cubicBezTo>
                  <a:cubicBezTo>
                    <a:pt x="90" y="74"/>
                    <a:pt x="96" y="67"/>
                    <a:pt x="96" y="48"/>
                  </a:cubicBezTo>
                  <a:cubicBezTo>
                    <a:pt x="112" y="32"/>
                    <a:pt x="80" y="1"/>
                    <a:pt x="4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955725" y="37584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41"/>
                    <a:pt x="571" y="1141"/>
                  </a:cubicBezTo>
                  <a:cubicBezTo>
                    <a:pt x="887" y="1141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1451325" y="3592200"/>
              <a:ext cx="13075" cy="11550"/>
            </a:xfrm>
            <a:custGeom>
              <a:avLst/>
              <a:gdLst/>
              <a:ahLst/>
              <a:cxnLst/>
              <a:rect l="l" t="t" r="r" b="b"/>
              <a:pathLst>
                <a:path w="523" h="462" extrusionOk="0">
                  <a:moveTo>
                    <a:pt x="301" y="1"/>
                  </a:moveTo>
                  <a:cubicBezTo>
                    <a:pt x="95" y="1"/>
                    <a:pt x="0" y="254"/>
                    <a:pt x="143" y="397"/>
                  </a:cubicBezTo>
                  <a:cubicBezTo>
                    <a:pt x="188" y="442"/>
                    <a:pt x="242" y="461"/>
                    <a:pt x="296" y="461"/>
                  </a:cubicBezTo>
                  <a:cubicBezTo>
                    <a:pt x="411" y="461"/>
                    <a:pt x="523" y="368"/>
                    <a:pt x="523" y="238"/>
                  </a:cubicBezTo>
                  <a:cubicBezTo>
                    <a:pt x="523" y="112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734050" y="3712150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0" y="0"/>
                  </a:moveTo>
                  <a:cubicBezTo>
                    <a:pt x="127" y="0"/>
                    <a:pt x="1" y="111"/>
                    <a:pt x="1" y="269"/>
                  </a:cubicBezTo>
                  <a:cubicBezTo>
                    <a:pt x="1" y="428"/>
                    <a:pt x="127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11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1223700" y="3622300"/>
              <a:ext cx="13900" cy="13875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0" y="0"/>
                  </a:moveTo>
                  <a:cubicBezTo>
                    <a:pt x="128" y="0"/>
                    <a:pt x="1" y="127"/>
                    <a:pt x="1" y="269"/>
                  </a:cubicBezTo>
                  <a:cubicBezTo>
                    <a:pt x="1" y="428"/>
                    <a:pt x="128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27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322275" y="350867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97"/>
                    <a:pt x="111" y="508"/>
                    <a:pt x="254" y="508"/>
                  </a:cubicBezTo>
                  <a:cubicBezTo>
                    <a:pt x="396" y="508"/>
                    <a:pt x="507" y="397"/>
                    <a:pt x="507" y="254"/>
                  </a:cubicBezTo>
                  <a:cubicBezTo>
                    <a:pt x="507" y="112"/>
                    <a:pt x="396" y="1"/>
                    <a:pt x="254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681400" y="3664250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39" y="0"/>
                  </a:moveTo>
                  <a:cubicBezTo>
                    <a:pt x="191" y="0"/>
                    <a:pt x="1" y="428"/>
                    <a:pt x="254" y="681"/>
                  </a:cubicBezTo>
                  <a:cubicBezTo>
                    <a:pt x="337" y="764"/>
                    <a:pt x="438" y="801"/>
                    <a:pt x="536" y="801"/>
                  </a:cubicBezTo>
                  <a:cubicBezTo>
                    <a:pt x="741" y="801"/>
                    <a:pt x="935" y="642"/>
                    <a:pt x="935" y="396"/>
                  </a:cubicBezTo>
                  <a:cubicBezTo>
                    <a:pt x="935" y="190"/>
                    <a:pt x="761" y="16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723375" y="3578350"/>
              <a:ext cx="26525" cy="22750"/>
            </a:xfrm>
            <a:custGeom>
              <a:avLst/>
              <a:gdLst/>
              <a:ahLst/>
              <a:cxnLst/>
              <a:rect l="l" t="t" r="r" b="b"/>
              <a:pathLst>
                <a:path w="1061" h="910" extrusionOk="0">
                  <a:moveTo>
                    <a:pt x="602" y="1"/>
                  </a:moveTo>
                  <a:cubicBezTo>
                    <a:pt x="206" y="1"/>
                    <a:pt x="0" y="491"/>
                    <a:pt x="285" y="776"/>
                  </a:cubicBezTo>
                  <a:cubicBezTo>
                    <a:pt x="377" y="868"/>
                    <a:pt x="490" y="909"/>
                    <a:pt x="601" y="909"/>
                  </a:cubicBezTo>
                  <a:cubicBezTo>
                    <a:pt x="835" y="909"/>
                    <a:pt x="1061" y="728"/>
                    <a:pt x="1061" y="460"/>
                  </a:cubicBezTo>
                  <a:cubicBezTo>
                    <a:pt x="1061" y="206"/>
                    <a:pt x="855" y="1"/>
                    <a:pt x="60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598275" y="3597350"/>
              <a:ext cx="15475" cy="13150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65" y="1"/>
                  </a:moveTo>
                  <a:cubicBezTo>
                    <a:pt x="127" y="1"/>
                    <a:pt x="1" y="286"/>
                    <a:pt x="175" y="444"/>
                  </a:cubicBezTo>
                  <a:cubicBezTo>
                    <a:pt x="226" y="501"/>
                    <a:pt x="291" y="525"/>
                    <a:pt x="356" y="525"/>
                  </a:cubicBezTo>
                  <a:cubicBezTo>
                    <a:pt x="489" y="525"/>
                    <a:pt x="618" y="419"/>
                    <a:pt x="618" y="270"/>
                  </a:cubicBezTo>
                  <a:cubicBezTo>
                    <a:pt x="618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365925" y="301942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cubicBezTo>
                    <a:pt x="16" y="1"/>
                    <a:pt x="0" y="16"/>
                    <a:pt x="0" y="48"/>
                  </a:cubicBezTo>
                  <a:cubicBezTo>
                    <a:pt x="0" y="80"/>
                    <a:pt x="16" y="96"/>
                    <a:pt x="48" y="96"/>
                  </a:cubicBezTo>
                  <a:cubicBezTo>
                    <a:pt x="64" y="96"/>
                    <a:pt x="95" y="80"/>
                    <a:pt x="95" y="48"/>
                  </a:cubicBezTo>
                  <a:cubicBezTo>
                    <a:pt x="95" y="16"/>
                    <a:pt x="80" y="1"/>
                    <a:pt x="4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1395100" y="3508675"/>
              <a:ext cx="9525" cy="8475"/>
            </a:xfrm>
            <a:custGeom>
              <a:avLst/>
              <a:gdLst/>
              <a:ahLst/>
              <a:cxnLst/>
              <a:rect l="l" t="t" r="r" b="b"/>
              <a:pathLst>
                <a:path w="381" h="339" extrusionOk="0">
                  <a:moveTo>
                    <a:pt x="223" y="1"/>
                  </a:moveTo>
                  <a:cubicBezTo>
                    <a:pt x="64" y="1"/>
                    <a:pt x="1" y="191"/>
                    <a:pt x="96" y="286"/>
                  </a:cubicBezTo>
                  <a:cubicBezTo>
                    <a:pt x="132" y="322"/>
                    <a:pt x="175" y="338"/>
                    <a:pt x="217" y="338"/>
                  </a:cubicBezTo>
                  <a:cubicBezTo>
                    <a:pt x="302" y="338"/>
                    <a:pt x="381" y="271"/>
                    <a:pt x="381" y="175"/>
                  </a:cubicBezTo>
                  <a:cubicBezTo>
                    <a:pt x="381" y="80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2450" y="369830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0"/>
                  </a:moveTo>
                  <a:cubicBezTo>
                    <a:pt x="127" y="0"/>
                    <a:pt x="1" y="285"/>
                    <a:pt x="175" y="459"/>
                  </a:cubicBezTo>
                  <a:cubicBezTo>
                    <a:pt x="226" y="515"/>
                    <a:pt x="292" y="540"/>
                    <a:pt x="357" y="540"/>
                  </a:cubicBezTo>
                  <a:cubicBezTo>
                    <a:pt x="496" y="540"/>
                    <a:pt x="634" y="430"/>
                    <a:pt x="634" y="269"/>
                  </a:cubicBezTo>
                  <a:cubicBezTo>
                    <a:pt x="618" y="127"/>
                    <a:pt x="507" y="0"/>
                    <a:pt x="36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533350" y="312432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86" y="0"/>
                  </a:moveTo>
                  <a:cubicBezTo>
                    <a:pt x="128" y="0"/>
                    <a:pt x="1" y="143"/>
                    <a:pt x="1" y="301"/>
                  </a:cubicBezTo>
                  <a:cubicBezTo>
                    <a:pt x="1" y="460"/>
                    <a:pt x="128" y="586"/>
                    <a:pt x="286" y="586"/>
                  </a:cubicBezTo>
                  <a:cubicBezTo>
                    <a:pt x="444" y="586"/>
                    <a:pt x="587" y="460"/>
                    <a:pt x="587" y="301"/>
                  </a:cubicBezTo>
                  <a:cubicBezTo>
                    <a:pt x="587" y="143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1042800" y="379685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1"/>
                  </a:moveTo>
                  <a:cubicBezTo>
                    <a:pt x="207" y="1"/>
                    <a:pt x="1" y="523"/>
                    <a:pt x="302" y="824"/>
                  </a:cubicBezTo>
                  <a:cubicBezTo>
                    <a:pt x="397" y="915"/>
                    <a:pt x="514" y="956"/>
                    <a:pt x="628" y="956"/>
                  </a:cubicBezTo>
                  <a:cubicBezTo>
                    <a:pt x="874" y="956"/>
                    <a:pt x="1109" y="767"/>
                    <a:pt x="1109" y="476"/>
                  </a:cubicBezTo>
                  <a:cubicBezTo>
                    <a:pt x="1109" y="222"/>
                    <a:pt x="888" y="1"/>
                    <a:pt x="63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1624300" y="3857825"/>
              <a:ext cx="3975" cy="3575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80" y="0"/>
                  </a:moveTo>
                  <a:cubicBezTo>
                    <a:pt x="1" y="16"/>
                    <a:pt x="1" y="127"/>
                    <a:pt x="80" y="143"/>
                  </a:cubicBezTo>
                  <a:cubicBezTo>
                    <a:pt x="127" y="143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1171850" y="33970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27" y="365"/>
                  </a:cubicBezTo>
                  <a:cubicBezTo>
                    <a:pt x="172" y="405"/>
                    <a:pt x="225" y="423"/>
                    <a:pt x="276" y="423"/>
                  </a:cubicBezTo>
                  <a:cubicBezTo>
                    <a:pt x="387" y="423"/>
                    <a:pt x="492" y="337"/>
                    <a:pt x="492" y="207"/>
                  </a:cubicBezTo>
                  <a:cubicBezTo>
                    <a:pt x="492" y="96"/>
                    <a:pt x="397" y="1"/>
                    <a:pt x="28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1299700" y="325177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7" y="1"/>
                  </a:moveTo>
                  <a:cubicBezTo>
                    <a:pt x="128" y="1"/>
                    <a:pt x="1" y="318"/>
                    <a:pt x="191" y="508"/>
                  </a:cubicBezTo>
                  <a:cubicBezTo>
                    <a:pt x="251" y="563"/>
                    <a:pt x="324" y="588"/>
                    <a:pt x="395" y="588"/>
                  </a:cubicBezTo>
                  <a:cubicBezTo>
                    <a:pt x="549" y="588"/>
                    <a:pt x="698" y="470"/>
                    <a:pt x="698" y="286"/>
                  </a:cubicBezTo>
                  <a:cubicBezTo>
                    <a:pt x="698" y="128"/>
                    <a:pt x="555" y="1"/>
                    <a:pt x="39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1561750" y="34952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1342850" y="3235950"/>
              <a:ext cx="11900" cy="11500"/>
            </a:xfrm>
            <a:custGeom>
              <a:avLst/>
              <a:gdLst/>
              <a:ahLst/>
              <a:cxnLst/>
              <a:rect l="l" t="t" r="r" b="b"/>
              <a:pathLst>
                <a:path w="476" h="460" extrusionOk="0">
                  <a:moveTo>
                    <a:pt x="238" y="1"/>
                  </a:moveTo>
                  <a:cubicBezTo>
                    <a:pt x="112" y="1"/>
                    <a:pt x="1" y="96"/>
                    <a:pt x="1" y="238"/>
                  </a:cubicBezTo>
                  <a:cubicBezTo>
                    <a:pt x="1" y="365"/>
                    <a:pt x="112" y="460"/>
                    <a:pt x="238" y="460"/>
                  </a:cubicBezTo>
                  <a:cubicBezTo>
                    <a:pt x="365" y="460"/>
                    <a:pt x="476" y="365"/>
                    <a:pt x="476" y="238"/>
                  </a:cubicBezTo>
                  <a:cubicBezTo>
                    <a:pt x="476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1346425" y="3463950"/>
              <a:ext cx="8325" cy="7225"/>
            </a:xfrm>
            <a:custGeom>
              <a:avLst/>
              <a:gdLst/>
              <a:ahLst/>
              <a:cxnLst/>
              <a:rect l="l" t="t" r="r" b="b"/>
              <a:pathLst>
                <a:path w="333" h="289" extrusionOk="0">
                  <a:moveTo>
                    <a:pt x="190" y="1"/>
                  </a:moveTo>
                  <a:cubicBezTo>
                    <a:pt x="64" y="1"/>
                    <a:pt x="0" y="159"/>
                    <a:pt x="95" y="254"/>
                  </a:cubicBezTo>
                  <a:cubicBezTo>
                    <a:pt x="119" y="278"/>
                    <a:pt x="151" y="289"/>
                    <a:pt x="183" y="289"/>
                  </a:cubicBezTo>
                  <a:cubicBezTo>
                    <a:pt x="256" y="289"/>
                    <a:pt x="333" y="231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1500800" y="3537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1"/>
                  </a:moveTo>
                  <a:cubicBezTo>
                    <a:pt x="64" y="1"/>
                    <a:pt x="0" y="64"/>
                    <a:pt x="0" y="143"/>
                  </a:cubicBezTo>
                  <a:cubicBezTo>
                    <a:pt x="0" y="222"/>
                    <a:pt x="64" y="270"/>
                    <a:pt x="143" y="270"/>
                  </a:cubicBezTo>
                  <a:cubicBezTo>
                    <a:pt x="206" y="270"/>
                    <a:pt x="270" y="222"/>
                    <a:pt x="270" y="143"/>
                  </a:cubicBezTo>
                  <a:cubicBezTo>
                    <a:pt x="270" y="64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1256950" y="3260900"/>
              <a:ext cx="12700" cy="10950"/>
            </a:xfrm>
            <a:custGeom>
              <a:avLst/>
              <a:gdLst/>
              <a:ahLst/>
              <a:cxnLst/>
              <a:rect l="l" t="t" r="r" b="b"/>
              <a:pathLst>
                <a:path w="508" h="438" extrusionOk="0">
                  <a:moveTo>
                    <a:pt x="286" y="0"/>
                  </a:moveTo>
                  <a:cubicBezTo>
                    <a:pt x="96" y="0"/>
                    <a:pt x="1" y="238"/>
                    <a:pt x="128" y="380"/>
                  </a:cubicBezTo>
                  <a:cubicBezTo>
                    <a:pt x="172" y="420"/>
                    <a:pt x="226" y="438"/>
                    <a:pt x="280" y="438"/>
                  </a:cubicBezTo>
                  <a:cubicBezTo>
                    <a:pt x="396" y="438"/>
                    <a:pt x="508" y="352"/>
                    <a:pt x="508" y="222"/>
                  </a:cubicBezTo>
                  <a:cubicBezTo>
                    <a:pt x="508" y="95"/>
                    <a:pt x="413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359600" y="3115575"/>
              <a:ext cx="3975" cy="3625"/>
            </a:xfrm>
            <a:custGeom>
              <a:avLst/>
              <a:gdLst/>
              <a:ahLst/>
              <a:cxnLst/>
              <a:rect l="l" t="t" r="r" b="b"/>
              <a:pathLst>
                <a:path w="159" h="145" extrusionOk="0">
                  <a:moveTo>
                    <a:pt x="68" y="1"/>
                  </a:moveTo>
                  <a:cubicBezTo>
                    <a:pt x="0" y="1"/>
                    <a:pt x="4" y="145"/>
                    <a:pt x="79" y="145"/>
                  </a:cubicBezTo>
                  <a:cubicBezTo>
                    <a:pt x="127" y="129"/>
                    <a:pt x="158" y="113"/>
                    <a:pt x="158" y="65"/>
                  </a:cubicBezTo>
                  <a:cubicBezTo>
                    <a:pt x="143" y="34"/>
                    <a:pt x="127" y="2"/>
                    <a:pt x="79" y="2"/>
                  </a:cubicBez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1145325" y="3131850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54"/>
                    <a:pt x="127" y="254"/>
                  </a:cubicBezTo>
                  <a:cubicBezTo>
                    <a:pt x="207" y="254"/>
                    <a:pt x="254" y="190"/>
                    <a:pt x="254" y="127"/>
                  </a:cubicBezTo>
                  <a:cubicBezTo>
                    <a:pt x="254" y="48"/>
                    <a:pt x="207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1842600" y="2909375"/>
              <a:ext cx="3000" cy="2025"/>
            </a:xfrm>
            <a:custGeom>
              <a:avLst/>
              <a:gdLst/>
              <a:ahLst/>
              <a:cxnLst/>
              <a:rect l="l" t="t" r="r" b="b"/>
              <a:pathLst>
                <a:path w="120" h="81" extrusionOk="0">
                  <a:moveTo>
                    <a:pt x="72" y="1"/>
                  </a:moveTo>
                  <a:cubicBezTo>
                    <a:pt x="1" y="1"/>
                    <a:pt x="63" y="81"/>
                    <a:pt x="99" y="81"/>
                  </a:cubicBezTo>
                  <a:cubicBezTo>
                    <a:pt x="111" y="81"/>
                    <a:pt x="120" y="72"/>
                    <a:pt x="120" y="48"/>
                  </a:cubicBezTo>
                  <a:cubicBezTo>
                    <a:pt x="120" y="17"/>
                    <a:pt x="104" y="1"/>
                    <a:pt x="72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1543950" y="3756875"/>
              <a:ext cx="13075" cy="12700"/>
            </a:xfrm>
            <a:custGeom>
              <a:avLst/>
              <a:gdLst/>
              <a:ahLst/>
              <a:cxnLst/>
              <a:rect l="l" t="t" r="r" b="b"/>
              <a:pathLst>
                <a:path w="523" h="508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639450" y="3456425"/>
              <a:ext cx="10325" cy="9925"/>
            </a:xfrm>
            <a:custGeom>
              <a:avLst/>
              <a:gdLst/>
              <a:ahLst/>
              <a:cxnLst/>
              <a:rect l="l" t="t" r="r" b="b"/>
              <a:pathLst>
                <a:path w="413" h="397" extrusionOk="0">
                  <a:moveTo>
                    <a:pt x="206" y="1"/>
                  </a:moveTo>
                  <a:cubicBezTo>
                    <a:pt x="95" y="1"/>
                    <a:pt x="0" y="80"/>
                    <a:pt x="0" y="191"/>
                  </a:cubicBezTo>
                  <a:cubicBezTo>
                    <a:pt x="0" y="302"/>
                    <a:pt x="95" y="397"/>
                    <a:pt x="206" y="397"/>
                  </a:cubicBezTo>
                  <a:cubicBezTo>
                    <a:pt x="317" y="397"/>
                    <a:pt x="412" y="302"/>
                    <a:pt x="412" y="191"/>
                  </a:cubicBezTo>
                  <a:cubicBezTo>
                    <a:pt x="412" y="80"/>
                    <a:pt x="317" y="1"/>
                    <a:pt x="20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1656750" y="3303250"/>
              <a:ext cx="16650" cy="14300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81" y="0"/>
                  </a:moveTo>
                  <a:cubicBezTo>
                    <a:pt x="128" y="0"/>
                    <a:pt x="1" y="317"/>
                    <a:pt x="175" y="491"/>
                  </a:cubicBezTo>
                  <a:cubicBezTo>
                    <a:pt x="236" y="547"/>
                    <a:pt x="308" y="572"/>
                    <a:pt x="377" y="572"/>
                  </a:cubicBezTo>
                  <a:cubicBezTo>
                    <a:pt x="526" y="572"/>
                    <a:pt x="666" y="458"/>
                    <a:pt x="666" y="285"/>
                  </a:cubicBezTo>
                  <a:cubicBezTo>
                    <a:pt x="666" y="127"/>
                    <a:pt x="539" y="0"/>
                    <a:pt x="38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078825" y="38451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64" y="0"/>
                    <a:pt x="1" y="80"/>
                    <a:pt x="1" y="159"/>
                  </a:cubicBezTo>
                  <a:cubicBezTo>
                    <a:pt x="1" y="254"/>
                    <a:pt x="64" y="317"/>
                    <a:pt x="159" y="317"/>
                  </a:cubicBezTo>
                  <a:cubicBezTo>
                    <a:pt x="238" y="317"/>
                    <a:pt x="317" y="254"/>
                    <a:pt x="317" y="159"/>
                  </a:cubicBezTo>
                  <a:cubicBezTo>
                    <a:pt x="317" y="80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700800" y="3391525"/>
              <a:ext cx="9125" cy="787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27" y="300"/>
                    <a:pt x="166" y="314"/>
                    <a:pt x="205" y="314"/>
                  </a:cubicBezTo>
                  <a:cubicBezTo>
                    <a:pt x="286" y="314"/>
                    <a:pt x="365" y="254"/>
                    <a:pt x="365" y="158"/>
                  </a:cubicBezTo>
                  <a:cubicBezTo>
                    <a:pt x="365" y="63"/>
                    <a:pt x="286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1172250" y="3631800"/>
              <a:ext cx="26150" cy="22325"/>
            </a:xfrm>
            <a:custGeom>
              <a:avLst/>
              <a:gdLst/>
              <a:ahLst/>
              <a:cxnLst/>
              <a:rect l="l" t="t" r="r" b="b"/>
              <a:pathLst>
                <a:path w="1046" h="893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7" y="852"/>
                    <a:pt x="489" y="893"/>
                    <a:pt x="598" y="893"/>
                  </a:cubicBezTo>
                  <a:cubicBezTo>
                    <a:pt x="827" y="893"/>
                    <a:pt x="1046" y="712"/>
                    <a:pt x="1046" y="443"/>
                  </a:cubicBezTo>
                  <a:cubicBezTo>
                    <a:pt x="1046" y="190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1514250" y="3577175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48" y="0"/>
                    <a:pt x="1" y="48"/>
                    <a:pt x="1" y="127"/>
                  </a:cubicBezTo>
                  <a:cubicBezTo>
                    <a:pt x="1" y="190"/>
                    <a:pt x="48" y="253"/>
                    <a:pt x="127" y="253"/>
                  </a:cubicBezTo>
                  <a:cubicBezTo>
                    <a:pt x="191" y="253"/>
                    <a:pt x="254" y="190"/>
                    <a:pt x="254" y="127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935925" y="3671375"/>
              <a:ext cx="32875" cy="32875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666" y="0"/>
                  </a:moveTo>
                  <a:cubicBezTo>
                    <a:pt x="302" y="0"/>
                    <a:pt x="1" y="285"/>
                    <a:pt x="1" y="650"/>
                  </a:cubicBezTo>
                  <a:cubicBezTo>
                    <a:pt x="1" y="1014"/>
                    <a:pt x="302" y="1315"/>
                    <a:pt x="666" y="1315"/>
                  </a:cubicBezTo>
                  <a:cubicBezTo>
                    <a:pt x="1030" y="1315"/>
                    <a:pt x="1315" y="1014"/>
                    <a:pt x="1315" y="650"/>
                  </a:cubicBezTo>
                  <a:cubicBezTo>
                    <a:pt x="1315" y="285"/>
                    <a:pt x="1030" y="0"/>
                    <a:pt x="666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1385225" y="3396275"/>
              <a:ext cx="9125" cy="8050"/>
            </a:xfrm>
            <a:custGeom>
              <a:avLst/>
              <a:gdLst/>
              <a:ahLst/>
              <a:cxnLst/>
              <a:rect l="l" t="t" r="r" b="b"/>
              <a:pathLst>
                <a:path w="365" h="322" extrusionOk="0">
                  <a:moveTo>
                    <a:pt x="206" y="0"/>
                  </a:moveTo>
                  <a:cubicBezTo>
                    <a:pt x="63" y="0"/>
                    <a:pt x="0" y="174"/>
                    <a:pt x="95" y="269"/>
                  </a:cubicBezTo>
                  <a:cubicBezTo>
                    <a:pt x="126" y="306"/>
                    <a:pt x="166" y="321"/>
                    <a:pt x="205" y="321"/>
                  </a:cubicBezTo>
                  <a:cubicBezTo>
                    <a:pt x="285" y="321"/>
                    <a:pt x="364" y="254"/>
                    <a:pt x="364" y="158"/>
                  </a:cubicBezTo>
                  <a:cubicBezTo>
                    <a:pt x="364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1"/>
            <p:cNvSpPr/>
            <p:nvPr/>
          </p:nvSpPr>
          <p:spPr>
            <a:xfrm>
              <a:off x="1087150" y="3042000"/>
              <a:ext cx="12675" cy="12675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0"/>
                  </a:moveTo>
                  <a:cubicBezTo>
                    <a:pt x="127" y="0"/>
                    <a:pt x="0" y="111"/>
                    <a:pt x="0" y="253"/>
                  </a:cubicBezTo>
                  <a:cubicBezTo>
                    <a:pt x="0" y="396"/>
                    <a:pt x="127" y="507"/>
                    <a:pt x="254" y="507"/>
                  </a:cubicBezTo>
                  <a:cubicBezTo>
                    <a:pt x="396" y="507"/>
                    <a:pt x="507" y="396"/>
                    <a:pt x="507" y="253"/>
                  </a:cubicBezTo>
                  <a:cubicBezTo>
                    <a:pt x="507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1851900" y="3691375"/>
              <a:ext cx="1625" cy="1200"/>
            </a:xfrm>
            <a:custGeom>
              <a:avLst/>
              <a:gdLst/>
              <a:ahLst/>
              <a:cxnLst/>
              <a:rect l="l" t="t" r="r" b="b"/>
              <a:pathLst>
                <a:path w="65" h="48" extrusionOk="0">
                  <a:moveTo>
                    <a:pt x="33" y="0"/>
                  </a:moveTo>
                  <a:cubicBezTo>
                    <a:pt x="17" y="0"/>
                    <a:pt x="1" y="8"/>
                    <a:pt x="1" y="24"/>
                  </a:cubicBezTo>
                  <a:cubicBezTo>
                    <a:pt x="1" y="40"/>
                    <a:pt x="17" y="48"/>
                    <a:pt x="33" y="48"/>
                  </a:cubicBezTo>
                  <a:cubicBezTo>
                    <a:pt x="48" y="48"/>
                    <a:pt x="64" y="40"/>
                    <a:pt x="64" y="24"/>
                  </a:cubicBezTo>
                  <a:cubicBezTo>
                    <a:pt x="64" y="8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1331775" y="3290875"/>
              <a:ext cx="13475" cy="12800"/>
            </a:xfrm>
            <a:custGeom>
              <a:avLst/>
              <a:gdLst/>
              <a:ahLst/>
              <a:cxnLst/>
              <a:rect l="l" t="t" r="r" b="b"/>
              <a:pathLst>
                <a:path w="539" h="512" extrusionOk="0">
                  <a:moveTo>
                    <a:pt x="270" y="0"/>
                  </a:moveTo>
                  <a:cubicBezTo>
                    <a:pt x="135" y="0"/>
                    <a:pt x="0" y="91"/>
                    <a:pt x="16" y="274"/>
                  </a:cubicBezTo>
                  <a:cubicBezTo>
                    <a:pt x="32" y="432"/>
                    <a:pt x="151" y="511"/>
                    <a:pt x="270" y="511"/>
                  </a:cubicBezTo>
                  <a:cubicBezTo>
                    <a:pt x="388" y="511"/>
                    <a:pt x="507" y="432"/>
                    <a:pt x="523" y="274"/>
                  </a:cubicBezTo>
                  <a:cubicBezTo>
                    <a:pt x="539" y="91"/>
                    <a:pt x="404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1427975" y="3181325"/>
              <a:ext cx="19400" cy="16700"/>
            </a:xfrm>
            <a:custGeom>
              <a:avLst/>
              <a:gdLst/>
              <a:ahLst/>
              <a:cxnLst/>
              <a:rect l="l" t="t" r="r" b="b"/>
              <a:pathLst>
                <a:path w="776" h="668" extrusionOk="0">
                  <a:moveTo>
                    <a:pt x="443" y="0"/>
                  </a:moveTo>
                  <a:cubicBezTo>
                    <a:pt x="143" y="0"/>
                    <a:pt x="0" y="349"/>
                    <a:pt x="206" y="570"/>
                  </a:cubicBezTo>
                  <a:cubicBezTo>
                    <a:pt x="273" y="637"/>
                    <a:pt x="356" y="667"/>
                    <a:pt x="438" y="667"/>
                  </a:cubicBezTo>
                  <a:cubicBezTo>
                    <a:pt x="610" y="667"/>
                    <a:pt x="776" y="536"/>
                    <a:pt x="776" y="333"/>
                  </a:cubicBezTo>
                  <a:cubicBezTo>
                    <a:pt x="776" y="143"/>
                    <a:pt x="633" y="0"/>
                    <a:pt x="4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1180575" y="387642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43" y="0"/>
                  </a:moveTo>
                  <a:cubicBezTo>
                    <a:pt x="63" y="0"/>
                    <a:pt x="0" y="64"/>
                    <a:pt x="0" y="143"/>
                  </a:cubicBezTo>
                  <a:cubicBezTo>
                    <a:pt x="0" y="222"/>
                    <a:pt x="63" y="285"/>
                    <a:pt x="143" y="285"/>
                  </a:cubicBezTo>
                  <a:cubicBezTo>
                    <a:pt x="222" y="285"/>
                    <a:pt x="269" y="222"/>
                    <a:pt x="269" y="143"/>
                  </a:cubicBezTo>
                  <a:cubicBezTo>
                    <a:pt x="269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1516625" y="3445350"/>
              <a:ext cx="12300" cy="10450"/>
            </a:xfrm>
            <a:custGeom>
              <a:avLst/>
              <a:gdLst/>
              <a:ahLst/>
              <a:cxnLst/>
              <a:rect l="l" t="t" r="r" b="b"/>
              <a:pathLst>
                <a:path w="492" h="418" extrusionOk="0">
                  <a:moveTo>
                    <a:pt x="286" y="0"/>
                  </a:moveTo>
                  <a:cubicBezTo>
                    <a:pt x="96" y="0"/>
                    <a:pt x="1" y="222"/>
                    <a:pt x="143" y="349"/>
                  </a:cubicBezTo>
                  <a:cubicBezTo>
                    <a:pt x="186" y="396"/>
                    <a:pt x="238" y="417"/>
                    <a:pt x="290" y="417"/>
                  </a:cubicBezTo>
                  <a:cubicBezTo>
                    <a:pt x="393" y="417"/>
                    <a:pt x="492" y="333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1019850" y="3860975"/>
              <a:ext cx="32875" cy="27825"/>
            </a:xfrm>
            <a:custGeom>
              <a:avLst/>
              <a:gdLst/>
              <a:ahLst/>
              <a:cxnLst/>
              <a:rect l="l" t="t" r="r" b="b"/>
              <a:pathLst>
                <a:path w="1315" h="1113" extrusionOk="0">
                  <a:moveTo>
                    <a:pt x="761" y="1"/>
                  </a:moveTo>
                  <a:cubicBezTo>
                    <a:pt x="254" y="1"/>
                    <a:pt x="1" y="602"/>
                    <a:pt x="365" y="951"/>
                  </a:cubicBezTo>
                  <a:cubicBezTo>
                    <a:pt x="476" y="1062"/>
                    <a:pt x="614" y="1112"/>
                    <a:pt x="750" y="1112"/>
                  </a:cubicBezTo>
                  <a:cubicBezTo>
                    <a:pt x="1037" y="1112"/>
                    <a:pt x="1315" y="888"/>
                    <a:pt x="1315" y="555"/>
                  </a:cubicBezTo>
                  <a:cubicBezTo>
                    <a:pt x="1315" y="238"/>
                    <a:pt x="1061" y="1"/>
                    <a:pt x="76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1"/>
            <p:cNvSpPr/>
            <p:nvPr/>
          </p:nvSpPr>
          <p:spPr>
            <a:xfrm>
              <a:off x="1044800" y="320150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84" y="871"/>
                    <a:pt x="503" y="913"/>
                    <a:pt x="619" y="913"/>
                  </a:cubicBezTo>
                  <a:cubicBezTo>
                    <a:pt x="856" y="913"/>
                    <a:pt x="1077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1"/>
            <p:cNvSpPr/>
            <p:nvPr/>
          </p:nvSpPr>
          <p:spPr>
            <a:xfrm>
              <a:off x="1209450" y="2921650"/>
              <a:ext cx="15475" cy="15850"/>
            </a:xfrm>
            <a:custGeom>
              <a:avLst/>
              <a:gdLst/>
              <a:ahLst/>
              <a:cxnLst/>
              <a:rect l="l" t="t" r="r" b="b"/>
              <a:pathLst>
                <a:path w="619" h="634" extrusionOk="0">
                  <a:moveTo>
                    <a:pt x="318" y="1"/>
                  </a:moveTo>
                  <a:cubicBezTo>
                    <a:pt x="143" y="1"/>
                    <a:pt x="1" y="143"/>
                    <a:pt x="1" y="317"/>
                  </a:cubicBezTo>
                  <a:cubicBezTo>
                    <a:pt x="1" y="491"/>
                    <a:pt x="143" y="634"/>
                    <a:pt x="318" y="634"/>
                  </a:cubicBezTo>
                  <a:cubicBezTo>
                    <a:pt x="476" y="634"/>
                    <a:pt x="618" y="491"/>
                    <a:pt x="618" y="317"/>
                  </a:cubicBezTo>
                  <a:cubicBezTo>
                    <a:pt x="618" y="143"/>
                    <a:pt x="476" y="1"/>
                    <a:pt x="318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1"/>
            <p:cNvSpPr/>
            <p:nvPr/>
          </p:nvSpPr>
          <p:spPr>
            <a:xfrm>
              <a:off x="1051125" y="351265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64" y="0"/>
                    <a:pt x="0" y="174"/>
                    <a:pt x="95" y="285"/>
                  </a:cubicBezTo>
                  <a:cubicBezTo>
                    <a:pt x="132" y="321"/>
                    <a:pt x="176" y="337"/>
                    <a:pt x="220" y="337"/>
                  </a:cubicBezTo>
                  <a:cubicBezTo>
                    <a:pt x="310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1"/>
            <p:cNvSpPr/>
            <p:nvPr/>
          </p:nvSpPr>
          <p:spPr>
            <a:xfrm>
              <a:off x="1241925" y="382020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6" y="1"/>
                  </a:moveTo>
                  <a:cubicBezTo>
                    <a:pt x="127" y="1"/>
                    <a:pt x="0" y="318"/>
                    <a:pt x="190" y="492"/>
                  </a:cubicBezTo>
                  <a:cubicBezTo>
                    <a:pt x="248" y="554"/>
                    <a:pt x="321" y="583"/>
                    <a:pt x="393" y="583"/>
                  </a:cubicBezTo>
                  <a:cubicBezTo>
                    <a:pt x="539" y="583"/>
                    <a:pt x="681" y="466"/>
                    <a:pt x="681" y="286"/>
                  </a:cubicBezTo>
                  <a:cubicBezTo>
                    <a:pt x="681" y="128"/>
                    <a:pt x="554" y="1"/>
                    <a:pt x="39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1"/>
            <p:cNvSpPr/>
            <p:nvPr/>
          </p:nvSpPr>
          <p:spPr>
            <a:xfrm>
              <a:off x="1026175" y="3078000"/>
              <a:ext cx="9525" cy="7900"/>
            </a:xfrm>
            <a:custGeom>
              <a:avLst/>
              <a:gdLst/>
              <a:ahLst/>
              <a:cxnLst/>
              <a:rect l="l" t="t" r="r" b="b"/>
              <a:pathLst>
                <a:path w="381" h="316" extrusionOk="0">
                  <a:moveTo>
                    <a:pt x="223" y="1"/>
                  </a:moveTo>
                  <a:cubicBezTo>
                    <a:pt x="80" y="1"/>
                    <a:pt x="1" y="175"/>
                    <a:pt x="112" y="270"/>
                  </a:cubicBezTo>
                  <a:cubicBezTo>
                    <a:pt x="143" y="301"/>
                    <a:pt x="182" y="315"/>
                    <a:pt x="221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1"/>
            <p:cNvSpPr/>
            <p:nvPr/>
          </p:nvSpPr>
          <p:spPr>
            <a:xfrm>
              <a:off x="311875" y="2822700"/>
              <a:ext cx="1425" cy="1200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25" y="0"/>
                  </a:moveTo>
                  <a:cubicBezTo>
                    <a:pt x="0" y="0"/>
                    <a:pt x="32" y="47"/>
                    <a:pt x="48" y="47"/>
                  </a:cubicBezTo>
                  <a:cubicBezTo>
                    <a:pt x="53" y="47"/>
                    <a:pt x="56" y="43"/>
                    <a:pt x="56" y="32"/>
                  </a:cubicBezTo>
                  <a:cubicBezTo>
                    <a:pt x="56" y="16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1"/>
            <p:cNvSpPr/>
            <p:nvPr/>
          </p:nvSpPr>
          <p:spPr>
            <a:xfrm>
              <a:off x="781950" y="3381625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55" y="0"/>
                  </a:moveTo>
                  <a:cubicBezTo>
                    <a:pt x="191" y="0"/>
                    <a:pt x="1" y="444"/>
                    <a:pt x="254" y="697"/>
                  </a:cubicBezTo>
                  <a:cubicBezTo>
                    <a:pt x="336" y="785"/>
                    <a:pt x="439" y="824"/>
                    <a:pt x="540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6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1"/>
            <p:cNvSpPr/>
            <p:nvPr/>
          </p:nvSpPr>
          <p:spPr>
            <a:xfrm>
              <a:off x="289925" y="3381625"/>
              <a:ext cx="11500" cy="9775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269" y="0"/>
                  </a:moveTo>
                  <a:cubicBezTo>
                    <a:pt x="79" y="0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59" y="309"/>
                    <a:pt x="459" y="190"/>
                  </a:cubicBezTo>
                  <a:cubicBezTo>
                    <a:pt x="459" y="79"/>
                    <a:pt x="364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1"/>
            <p:cNvSpPr/>
            <p:nvPr/>
          </p:nvSpPr>
          <p:spPr>
            <a:xfrm>
              <a:off x="646275" y="3402975"/>
              <a:ext cx="7050" cy="6800"/>
            </a:xfrm>
            <a:custGeom>
              <a:avLst/>
              <a:gdLst/>
              <a:ahLst/>
              <a:cxnLst/>
              <a:rect l="l" t="t" r="r" b="b"/>
              <a:pathLst>
                <a:path w="282" h="272" extrusionOk="0">
                  <a:moveTo>
                    <a:pt x="143" y="1"/>
                  </a:moveTo>
                  <a:cubicBezTo>
                    <a:pt x="1" y="1"/>
                    <a:pt x="1" y="271"/>
                    <a:pt x="143" y="271"/>
                  </a:cubicBezTo>
                  <a:cubicBezTo>
                    <a:pt x="147" y="271"/>
                    <a:pt x="151" y="271"/>
                    <a:pt x="155" y="270"/>
                  </a:cubicBezTo>
                  <a:cubicBezTo>
                    <a:pt x="234" y="270"/>
                    <a:pt x="282" y="207"/>
                    <a:pt x="282" y="128"/>
                  </a:cubicBezTo>
                  <a:cubicBezTo>
                    <a:pt x="282" y="65"/>
                    <a:pt x="234" y="1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1"/>
            <p:cNvSpPr/>
            <p:nvPr/>
          </p:nvSpPr>
          <p:spPr>
            <a:xfrm>
              <a:off x="1117225" y="3603300"/>
              <a:ext cx="22975" cy="20025"/>
            </a:xfrm>
            <a:custGeom>
              <a:avLst/>
              <a:gdLst/>
              <a:ahLst/>
              <a:cxnLst/>
              <a:rect l="l" t="t" r="r" b="b"/>
              <a:pathLst>
                <a:path w="919" h="801" extrusionOk="0">
                  <a:moveTo>
                    <a:pt x="523" y="0"/>
                  </a:moveTo>
                  <a:cubicBezTo>
                    <a:pt x="175" y="0"/>
                    <a:pt x="1" y="428"/>
                    <a:pt x="238" y="681"/>
                  </a:cubicBezTo>
                  <a:cubicBezTo>
                    <a:pt x="321" y="763"/>
                    <a:pt x="422" y="801"/>
                    <a:pt x="520" y="801"/>
                  </a:cubicBezTo>
                  <a:cubicBezTo>
                    <a:pt x="725" y="801"/>
                    <a:pt x="919" y="641"/>
                    <a:pt x="919" y="396"/>
                  </a:cubicBezTo>
                  <a:cubicBezTo>
                    <a:pt x="919" y="190"/>
                    <a:pt x="745" y="0"/>
                    <a:pt x="52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1"/>
            <p:cNvSpPr/>
            <p:nvPr/>
          </p:nvSpPr>
          <p:spPr>
            <a:xfrm>
              <a:off x="1486950" y="3869700"/>
              <a:ext cx="5950" cy="6350"/>
            </a:xfrm>
            <a:custGeom>
              <a:avLst/>
              <a:gdLst/>
              <a:ahLst/>
              <a:cxnLst/>
              <a:rect l="l" t="t" r="r" b="b"/>
              <a:pathLst>
                <a:path w="238" h="254" extrusionOk="0">
                  <a:moveTo>
                    <a:pt x="111" y="0"/>
                  </a:moveTo>
                  <a:cubicBezTo>
                    <a:pt x="48" y="0"/>
                    <a:pt x="0" y="48"/>
                    <a:pt x="0" y="127"/>
                  </a:cubicBezTo>
                  <a:cubicBezTo>
                    <a:pt x="0" y="190"/>
                    <a:pt x="48" y="253"/>
                    <a:pt x="111" y="253"/>
                  </a:cubicBezTo>
                  <a:cubicBezTo>
                    <a:pt x="190" y="253"/>
                    <a:pt x="238" y="190"/>
                    <a:pt x="238" y="127"/>
                  </a:cubicBezTo>
                  <a:cubicBezTo>
                    <a:pt x="238" y="48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1492100" y="37790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54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1186500" y="3292150"/>
              <a:ext cx="9525" cy="8200"/>
            </a:xfrm>
            <a:custGeom>
              <a:avLst/>
              <a:gdLst/>
              <a:ahLst/>
              <a:cxnLst/>
              <a:rect l="l" t="t" r="r" b="b"/>
              <a:pathLst>
                <a:path w="381" h="328" extrusionOk="0">
                  <a:moveTo>
                    <a:pt x="206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9" y="315"/>
                    <a:pt x="168" y="327"/>
                    <a:pt x="207" y="327"/>
                  </a:cubicBezTo>
                  <a:cubicBezTo>
                    <a:pt x="296" y="327"/>
                    <a:pt x="381" y="259"/>
                    <a:pt x="381" y="159"/>
                  </a:cubicBezTo>
                  <a:cubicBezTo>
                    <a:pt x="381" y="80"/>
                    <a:pt x="301" y="1"/>
                    <a:pt x="20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1195600" y="3323025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44" y="1"/>
                  </a:moveTo>
                  <a:cubicBezTo>
                    <a:pt x="207" y="1"/>
                    <a:pt x="1" y="207"/>
                    <a:pt x="1" y="460"/>
                  </a:cubicBezTo>
                  <a:cubicBezTo>
                    <a:pt x="1" y="698"/>
                    <a:pt x="207" y="903"/>
                    <a:pt x="444" y="903"/>
                  </a:cubicBezTo>
                  <a:cubicBezTo>
                    <a:pt x="697" y="903"/>
                    <a:pt x="903" y="698"/>
                    <a:pt x="903" y="460"/>
                  </a:cubicBezTo>
                  <a:cubicBezTo>
                    <a:pt x="903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950975" y="3221300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0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59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1766000" y="3636825"/>
              <a:ext cx="7150" cy="627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43" y="1"/>
                  </a:moveTo>
                  <a:cubicBezTo>
                    <a:pt x="76" y="1"/>
                    <a:pt x="9" y="45"/>
                    <a:pt x="1" y="132"/>
                  </a:cubicBezTo>
                  <a:cubicBezTo>
                    <a:pt x="9" y="211"/>
                    <a:pt x="76" y="250"/>
                    <a:pt x="143" y="250"/>
                  </a:cubicBezTo>
                  <a:cubicBezTo>
                    <a:pt x="211" y="250"/>
                    <a:pt x="278" y="211"/>
                    <a:pt x="286" y="132"/>
                  </a:cubicBezTo>
                  <a:cubicBezTo>
                    <a:pt x="278" y="45"/>
                    <a:pt x="211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752650" y="3243475"/>
              <a:ext cx="7950" cy="6925"/>
            </a:xfrm>
            <a:custGeom>
              <a:avLst/>
              <a:gdLst/>
              <a:ahLst/>
              <a:cxnLst/>
              <a:rect l="l" t="t" r="r" b="b"/>
              <a:pathLst>
                <a:path w="318" h="277" extrusionOk="0">
                  <a:moveTo>
                    <a:pt x="175" y="0"/>
                  </a:moveTo>
                  <a:cubicBezTo>
                    <a:pt x="48" y="0"/>
                    <a:pt x="1" y="143"/>
                    <a:pt x="80" y="238"/>
                  </a:cubicBezTo>
                  <a:cubicBezTo>
                    <a:pt x="106" y="264"/>
                    <a:pt x="140" y="277"/>
                    <a:pt x="173" y="277"/>
                  </a:cubicBezTo>
                  <a:cubicBezTo>
                    <a:pt x="240" y="277"/>
                    <a:pt x="307" y="227"/>
                    <a:pt x="317" y="143"/>
                  </a:cubicBezTo>
                  <a:cubicBezTo>
                    <a:pt x="317" y="64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1272800" y="3828525"/>
              <a:ext cx="22975" cy="22975"/>
            </a:xfrm>
            <a:custGeom>
              <a:avLst/>
              <a:gdLst/>
              <a:ahLst/>
              <a:cxnLst/>
              <a:rect l="l" t="t" r="r" b="b"/>
              <a:pathLst>
                <a:path w="919" h="919" extrusionOk="0">
                  <a:moveTo>
                    <a:pt x="459" y="0"/>
                  </a:moveTo>
                  <a:cubicBezTo>
                    <a:pt x="206" y="0"/>
                    <a:pt x="0" y="206"/>
                    <a:pt x="0" y="460"/>
                  </a:cubicBezTo>
                  <a:cubicBezTo>
                    <a:pt x="0" y="713"/>
                    <a:pt x="206" y="919"/>
                    <a:pt x="459" y="919"/>
                  </a:cubicBezTo>
                  <a:cubicBezTo>
                    <a:pt x="713" y="919"/>
                    <a:pt x="919" y="713"/>
                    <a:pt x="919" y="460"/>
                  </a:cubicBezTo>
                  <a:cubicBezTo>
                    <a:pt x="919" y="206"/>
                    <a:pt x="713" y="0"/>
                    <a:pt x="459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912575" y="3630200"/>
              <a:ext cx="12700" cy="10750"/>
            </a:xfrm>
            <a:custGeom>
              <a:avLst/>
              <a:gdLst/>
              <a:ahLst/>
              <a:cxnLst/>
              <a:rect l="l" t="t" r="r" b="b"/>
              <a:pathLst>
                <a:path w="508" h="430" extrusionOk="0">
                  <a:moveTo>
                    <a:pt x="301" y="1"/>
                  </a:moveTo>
                  <a:cubicBezTo>
                    <a:pt x="111" y="1"/>
                    <a:pt x="1" y="222"/>
                    <a:pt x="143" y="365"/>
                  </a:cubicBezTo>
                  <a:cubicBezTo>
                    <a:pt x="188" y="410"/>
                    <a:pt x="241" y="430"/>
                    <a:pt x="292" y="430"/>
                  </a:cubicBezTo>
                  <a:cubicBezTo>
                    <a:pt x="403" y="430"/>
                    <a:pt x="507" y="337"/>
                    <a:pt x="507" y="207"/>
                  </a:cubicBezTo>
                  <a:cubicBezTo>
                    <a:pt x="507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1211050" y="2696025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9" y="1"/>
                  </a:moveTo>
                  <a:cubicBezTo>
                    <a:pt x="32" y="1"/>
                    <a:pt x="0" y="32"/>
                    <a:pt x="0" y="80"/>
                  </a:cubicBezTo>
                  <a:cubicBezTo>
                    <a:pt x="0" y="111"/>
                    <a:pt x="32" y="143"/>
                    <a:pt x="79" y="143"/>
                  </a:cubicBezTo>
                  <a:cubicBezTo>
                    <a:pt x="111" y="143"/>
                    <a:pt x="143" y="111"/>
                    <a:pt x="143" y="80"/>
                  </a:cubicBezTo>
                  <a:cubicBezTo>
                    <a:pt x="143" y="32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494575" y="3488900"/>
              <a:ext cx="19425" cy="16875"/>
            </a:xfrm>
            <a:custGeom>
              <a:avLst/>
              <a:gdLst/>
              <a:ahLst/>
              <a:cxnLst/>
              <a:rect l="l" t="t" r="r" b="b"/>
              <a:pathLst>
                <a:path w="777" h="675" extrusionOk="0">
                  <a:moveTo>
                    <a:pt x="444" y="0"/>
                  </a:moveTo>
                  <a:cubicBezTo>
                    <a:pt x="143" y="0"/>
                    <a:pt x="0" y="364"/>
                    <a:pt x="206" y="570"/>
                  </a:cubicBezTo>
                  <a:cubicBezTo>
                    <a:pt x="273" y="642"/>
                    <a:pt x="356" y="674"/>
                    <a:pt x="439" y="674"/>
                  </a:cubicBezTo>
                  <a:cubicBezTo>
                    <a:pt x="610" y="674"/>
                    <a:pt x="776" y="536"/>
                    <a:pt x="776" y="333"/>
                  </a:cubicBezTo>
                  <a:cubicBezTo>
                    <a:pt x="776" y="159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1"/>
            <p:cNvSpPr/>
            <p:nvPr/>
          </p:nvSpPr>
          <p:spPr>
            <a:xfrm>
              <a:off x="1449350" y="3508675"/>
              <a:ext cx="21400" cy="18050"/>
            </a:xfrm>
            <a:custGeom>
              <a:avLst/>
              <a:gdLst/>
              <a:ahLst/>
              <a:cxnLst/>
              <a:rect l="l" t="t" r="r" b="b"/>
              <a:pathLst>
                <a:path w="856" h="722" extrusionOk="0">
                  <a:moveTo>
                    <a:pt x="491" y="1"/>
                  </a:moveTo>
                  <a:cubicBezTo>
                    <a:pt x="174" y="1"/>
                    <a:pt x="0" y="381"/>
                    <a:pt x="238" y="618"/>
                  </a:cubicBezTo>
                  <a:cubicBezTo>
                    <a:pt x="309" y="690"/>
                    <a:pt x="398" y="722"/>
                    <a:pt x="487" y="722"/>
                  </a:cubicBezTo>
                  <a:cubicBezTo>
                    <a:pt x="673" y="722"/>
                    <a:pt x="855" y="580"/>
                    <a:pt x="855" y="365"/>
                  </a:cubicBezTo>
                  <a:cubicBezTo>
                    <a:pt x="855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1"/>
            <p:cNvSpPr/>
            <p:nvPr/>
          </p:nvSpPr>
          <p:spPr>
            <a:xfrm>
              <a:off x="916150" y="3209825"/>
              <a:ext cx="25750" cy="22175"/>
            </a:xfrm>
            <a:custGeom>
              <a:avLst/>
              <a:gdLst/>
              <a:ahLst/>
              <a:cxnLst/>
              <a:rect l="l" t="t" r="r" b="b"/>
              <a:pathLst>
                <a:path w="1030" h="887" extrusionOk="0">
                  <a:moveTo>
                    <a:pt x="586" y="0"/>
                  </a:moveTo>
                  <a:cubicBezTo>
                    <a:pt x="190" y="0"/>
                    <a:pt x="0" y="476"/>
                    <a:pt x="269" y="761"/>
                  </a:cubicBezTo>
                  <a:cubicBezTo>
                    <a:pt x="361" y="847"/>
                    <a:pt x="472" y="886"/>
                    <a:pt x="581" y="886"/>
                  </a:cubicBezTo>
                  <a:cubicBezTo>
                    <a:pt x="811" y="886"/>
                    <a:pt x="1029" y="712"/>
                    <a:pt x="1029" y="444"/>
                  </a:cubicBezTo>
                  <a:cubicBezTo>
                    <a:pt x="1029" y="206"/>
                    <a:pt x="839" y="0"/>
                    <a:pt x="5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1"/>
            <p:cNvSpPr/>
            <p:nvPr/>
          </p:nvSpPr>
          <p:spPr>
            <a:xfrm>
              <a:off x="1460025" y="3695625"/>
              <a:ext cx="6150" cy="5350"/>
            </a:xfrm>
            <a:custGeom>
              <a:avLst/>
              <a:gdLst/>
              <a:ahLst/>
              <a:cxnLst/>
              <a:rect l="l" t="t" r="r" b="b"/>
              <a:pathLst>
                <a:path w="246" h="214" extrusionOk="0">
                  <a:moveTo>
                    <a:pt x="127" y="0"/>
                  </a:moveTo>
                  <a:cubicBezTo>
                    <a:pt x="76" y="0"/>
                    <a:pt x="24" y="36"/>
                    <a:pt x="16" y="107"/>
                  </a:cubicBezTo>
                  <a:cubicBezTo>
                    <a:pt x="1" y="178"/>
                    <a:pt x="60" y="214"/>
                    <a:pt x="121" y="214"/>
                  </a:cubicBezTo>
                  <a:cubicBezTo>
                    <a:pt x="183" y="214"/>
                    <a:pt x="246" y="178"/>
                    <a:pt x="238" y="107"/>
                  </a:cubicBezTo>
                  <a:cubicBezTo>
                    <a:pt x="230" y="36"/>
                    <a:pt x="179" y="0"/>
                    <a:pt x="12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1"/>
            <p:cNvSpPr/>
            <p:nvPr/>
          </p:nvSpPr>
          <p:spPr>
            <a:xfrm>
              <a:off x="558300" y="3198750"/>
              <a:ext cx="12300" cy="10825"/>
            </a:xfrm>
            <a:custGeom>
              <a:avLst/>
              <a:gdLst/>
              <a:ahLst/>
              <a:cxnLst/>
              <a:rect l="l" t="t" r="r" b="b"/>
              <a:pathLst>
                <a:path w="492" h="433" extrusionOk="0">
                  <a:moveTo>
                    <a:pt x="286" y="0"/>
                  </a:moveTo>
                  <a:cubicBezTo>
                    <a:pt x="96" y="0"/>
                    <a:pt x="1" y="238"/>
                    <a:pt x="127" y="364"/>
                  </a:cubicBezTo>
                  <a:cubicBezTo>
                    <a:pt x="175" y="412"/>
                    <a:pt x="231" y="433"/>
                    <a:pt x="285" y="433"/>
                  </a:cubicBezTo>
                  <a:cubicBezTo>
                    <a:pt x="393" y="433"/>
                    <a:pt x="491" y="348"/>
                    <a:pt x="491" y="222"/>
                  </a:cubicBezTo>
                  <a:cubicBezTo>
                    <a:pt x="491" y="95"/>
                    <a:pt x="396" y="0"/>
                    <a:pt x="28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1"/>
            <p:cNvSpPr/>
            <p:nvPr/>
          </p:nvSpPr>
          <p:spPr>
            <a:xfrm>
              <a:off x="424100" y="2823100"/>
              <a:ext cx="4000" cy="3575"/>
            </a:xfrm>
            <a:custGeom>
              <a:avLst/>
              <a:gdLst/>
              <a:ahLst/>
              <a:cxnLst/>
              <a:rect l="l" t="t" r="r" b="b"/>
              <a:pathLst>
                <a:path w="160" h="143" extrusionOk="0">
                  <a:moveTo>
                    <a:pt x="80" y="0"/>
                  </a:moveTo>
                  <a:cubicBezTo>
                    <a:pt x="1" y="0"/>
                    <a:pt x="1" y="127"/>
                    <a:pt x="80" y="143"/>
                  </a:cubicBezTo>
                  <a:cubicBezTo>
                    <a:pt x="128" y="143"/>
                    <a:pt x="159" y="111"/>
                    <a:pt x="159" y="79"/>
                  </a:cubicBezTo>
                  <a:cubicBezTo>
                    <a:pt x="159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1454475" y="3081175"/>
              <a:ext cx="4400" cy="4775"/>
            </a:xfrm>
            <a:custGeom>
              <a:avLst/>
              <a:gdLst/>
              <a:ahLst/>
              <a:cxnLst/>
              <a:rect l="l" t="t" r="r" b="b"/>
              <a:pathLst>
                <a:path w="176" h="191" extrusionOk="0">
                  <a:moveTo>
                    <a:pt x="80" y="1"/>
                  </a:moveTo>
                  <a:cubicBezTo>
                    <a:pt x="33" y="1"/>
                    <a:pt x="1" y="48"/>
                    <a:pt x="1" y="96"/>
                  </a:cubicBezTo>
                  <a:cubicBezTo>
                    <a:pt x="1" y="143"/>
                    <a:pt x="33" y="191"/>
                    <a:pt x="80" y="191"/>
                  </a:cubicBezTo>
                  <a:cubicBezTo>
                    <a:pt x="128" y="191"/>
                    <a:pt x="175" y="143"/>
                    <a:pt x="175" y="96"/>
                  </a:cubicBezTo>
                  <a:cubicBezTo>
                    <a:pt x="175" y="48"/>
                    <a:pt x="128" y="1"/>
                    <a:pt x="8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1871300" y="3172825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2" y="0"/>
                  </a:moveTo>
                  <a:cubicBezTo>
                    <a:pt x="36" y="0"/>
                    <a:pt x="1" y="24"/>
                    <a:pt x="1" y="71"/>
                  </a:cubicBezTo>
                  <a:cubicBezTo>
                    <a:pt x="1" y="119"/>
                    <a:pt x="36" y="143"/>
                    <a:pt x="72" y="143"/>
                  </a:cubicBezTo>
                  <a:cubicBezTo>
                    <a:pt x="108" y="143"/>
                    <a:pt x="143" y="119"/>
                    <a:pt x="143" y="71"/>
                  </a:cubicBezTo>
                  <a:cubicBezTo>
                    <a:pt x="143" y="2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1106150" y="381585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79" y="870"/>
                    <a:pt x="495" y="913"/>
                    <a:pt x="609" y="913"/>
                  </a:cubicBezTo>
                  <a:cubicBezTo>
                    <a:pt x="842" y="913"/>
                    <a:pt x="1066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881700" y="3556575"/>
              <a:ext cx="24050" cy="20450"/>
            </a:xfrm>
            <a:custGeom>
              <a:avLst/>
              <a:gdLst/>
              <a:ahLst/>
              <a:cxnLst/>
              <a:rect l="l" t="t" r="r" b="b"/>
              <a:pathLst>
                <a:path w="962" h="818" extrusionOk="0">
                  <a:moveTo>
                    <a:pt x="555" y="1"/>
                  </a:moveTo>
                  <a:cubicBezTo>
                    <a:pt x="191" y="1"/>
                    <a:pt x="1" y="444"/>
                    <a:pt x="254" y="697"/>
                  </a:cubicBezTo>
                  <a:cubicBezTo>
                    <a:pt x="342" y="780"/>
                    <a:pt x="448" y="817"/>
                    <a:pt x="551" y="817"/>
                  </a:cubicBezTo>
                  <a:cubicBezTo>
                    <a:pt x="763" y="817"/>
                    <a:pt x="961" y="658"/>
                    <a:pt x="951" y="412"/>
                  </a:cubicBezTo>
                  <a:cubicBezTo>
                    <a:pt x="951" y="191"/>
                    <a:pt x="77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779575" y="3438625"/>
              <a:ext cx="18225" cy="15525"/>
            </a:xfrm>
            <a:custGeom>
              <a:avLst/>
              <a:gdLst/>
              <a:ahLst/>
              <a:cxnLst/>
              <a:rect l="l" t="t" r="r" b="b"/>
              <a:pathLst>
                <a:path w="729" h="621" extrusionOk="0">
                  <a:moveTo>
                    <a:pt x="428" y="0"/>
                  </a:moveTo>
                  <a:cubicBezTo>
                    <a:pt x="143" y="0"/>
                    <a:pt x="1" y="333"/>
                    <a:pt x="191" y="523"/>
                  </a:cubicBezTo>
                  <a:cubicBezTo>
                    <a:pt x="258" y="590"/>
                    <a:pt x="339" y="620"/>
                    <a:pt x="417" y="620"/>
                  </a:cubicBezTo>
                  <a:cubicBezTo>
                    <a:pt x="578" y="620"/>
                    <a:pt x="729" y="493"/>
                    <a:pt x="729" y="301"/>
                  </a:cubicBezTo>
                  <a:cubicBezTo>
                    <a:pt x="729" y="127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305350" y="3445750"/>
              <a:ext cx="11125" cy="9525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38" y="0"/>
                  </a:moveTo>
                  <a:cubicBezTo>
                    <a:pt x="80" y="16"/>
                    <a:pt x="1" y="206"/>
                    <a:pt x="127" y="333"/>
                  </a:cubicBezTo>
                  <a:cubicBezTo>
                    <a:pt x="161" y="366"/>
                    <a:pt x="203" y="381"/>
                    <a:pt x="245" y="381"/>
                  </a:cubicBezTo>
                  <a:cubicBezTo>
                    <a:pt x="343" y="381"/>
                    <a:pt x="444" y="301"/>
                    <a:pt x="444" y="190"/>
                  </a:cubicBezTo>
                  <a:cubicBezTo>
                    <a:pt x="444" y="79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1"/>
            <p:cNvSpPr/>
            <p:nvPr/>
          </p:nvSpPr>
          <p:spPr>
            <a:xfrm>
              <a:off x="1909300" y="3071275"/>
              <a:ext cx="1625" cy="1625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2" y="1"/>
                  </a:moveTo>
                  <a:cubicBezTo>
                    <a:pt x="17" y="1"/>
                    <a:pt x="1" y="17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1"/>
            <p:cNvSpPr/>
            <p:nvPr/>
          </p:nvSpPr>
          <p:spPr>
            <a:xfrm>
              <a:off x="1493550" y="3017025"/>
              <a:ext cx="4900" cy="3325"/>
            </a:xfrm>
            <a:custGeom>
              <a:avLst/>
              <a:gdLst/>
              <a:ahLst/>
              <a:cxnLst/>
              <a:rect l="l" t="t" r="r" b="b"/>
              <a:pathLst>
                <a:path w="196" h="133" extrusionOk="0">
                  <a:moveTo>
                    <a:pt x="88" y="1"/>
                  </a:moveTo>
                  <a:cubicBezTo>
                    <a:pt x="1" y="1"/>
                    <a:pt x="106" y="133"/>
                    <a:pt x="163" y="133"/>
                  </a:cubicBezTo>
                  <a:cubicBezTo>
                    <a:pt x="182" y="133"/>
                    <a:pt x="195" y="119"/>
                    <a:pt x="195" y="81"/>
                  </a:cubicBezTo>
                  <a:cubicBezTo>
                    <a:pt x="195" y="33"/>
                    <a:pt x="148" y="2"/>
                    <a:pt x="100" y="2"/>
                  </a:cubicBezTo>
                  <a:cubicBezTo>
                    <a:pt x="96" y="1"/>
                    <a:pt x="92" y="1"/>
                    <a:pt x="8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1"/>
            <p:cNvSpPr/>
            <p:nvPr/>
          </p:nvSpPr>
          <p:spPr>
            <a:xfrm>
              <a:off x="1077250" y="37216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3" y="405"/>
                    <a:pt x="233" y="423"/>
                    <a:pt x="283" y="423"/>
                  </a:cubicBezTo>
                  <a:cubicBezTo>
                    <a:pt x="388" y="423"/>
                    <a:pt x="491" y="341"/>
                    <a:pt x="491" y="222"/>
                  </a:cubicBezTo>
                  <a:cubicBezTo>
                    <a:pt x="491" y="95"/>
                    <a:pt x="396" y="0"/>
                    <a:pt x="28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1396625" y="3257275"/>
              <a:ext cx="6425" cy="4250"/>
            </a:xfrm>
            <a:custGeom>
              <a:avLst/>
              <a:gdLst/>
              <a:ahLst/>
              <a:cxnLst/>
              <a:rect l="l" t="t" r="r" b="b"/>
              <a:pathLst>
                <a:path w="257" h="170" extrusionOk="0">
                  <a:moveTo>
                    <a:pt x="165" y="0"/>
                  </a:moveTo>
                  <a:cubicBezTo>
                    <a:pt x="159" y="0"/>
                    <a:pt x="152" y="1"/>
                    <a:pt x="146" y="3"/>
                  </a:cubicBezTo>
                  <a:cubicBezTo>
                    <a:pt x="0" y="3"/>
                    <a:pt x="143" y="170"/>
                    <a:pt x="217" y="170"/>
                  </a:cubicBezTo>
                  <a:cubicBezTo>
                    <a:pt x="240" y="170"/>
                    <a:pt x="257" y="154"/>
                    <a:pt x="257" y="113"/>
                  </a:cubicBezTo>
                  <a:cubicBezTo>
                    <a:pt x="257" y="57"/>
                    <a:pt x="219" y="0"/>
                    <a:pt x="16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511975" y="3563300"/>
              <a:ext cx="17050" cy="17050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23"/>
                    <a:pt x="159" y="682"/>
                    <a:pt x="349" y="682"/>
                  </a:cubicBezTo>
                  <a:cubicBezTo>
                    <a:pt x="523" y="682"/>
                    <a:pt x="682" y="523"/>
                    <a:pt x="682" y="349"/>
                  </a:cubicBezTo>
                  <a:cubicBezTo>
                    <a:pt x="682" y="159"/>
                    <a:pt x="523" y="1"/>
                    <a:pt x="349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1298125" y="3585475"/>
              <a:ext cx="13100" cy="13100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1"/>
                  </a:moveTo>
                  <a:cubicBezTo>
                    <a:pt x="111" y="1"/>
                    <a:pt x="1" y="111"/>
                    <a:pt x="1" y="270"/>
                  </a:cubicBezTo>
                  <a:cubicBezTo>
                    <a:pt x="1" y="412"/>
                    <a:pt x="111" y="523"/>
                    <a:pt x="254" y="523"/>
                  </a:cubicBezTo>
                  <a:cubicBezTo>
                    <a:pt x="412" y="523"/>
                    <a:pt x="523" y="412"/>
                    <a:pt x="523" y="270"/>
                  </a:cubicBezTo>
                  <a:cubicBezTo>
                    <a:pt x="523" y="111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1"/>
            <p:cNvSpPr/>
            <p:nvPr/>
          </p:nvSpPr>
          <p:spPr>
            <a:xfrm>
              <a:off x="1134650" y="3955975"/>
              <a:ext cx="11900" cy="9800"/>
            </a:xfrm>
            <a:custGeom>
              <a:avLst/>
              <a:gdLst/>
              <a:ahLst/>
              <a:cxnLst/>
              <a:rect l="l" t="t" r="r" b="b"/>
              <a:pathLst>
                <a:path w="476" h="392" extrusionOk="0">
                  <a:moveTo>
                    <a:pt x="269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7" y="391"/>
                    <a:pt x="267" y="391"/>
                  </a:cubicBezTo>
                  <a:cubicBezTo>
                    <a:pt x="372" y="391"/>
                    <a:pt x="475" y="310"/>
                    <a:pt x="475" y="191"/>
                  </a:cubicBezTo>
                  <a:cubicBezTo>
                    <a:pt x="475" y="80"/>
                    <a:pt x="380" y="1"/>
                    <a:pt x="26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1"/>
            <p:cNvSpPr/>
            <p:nvPr/>
          </p:nvSpPr>
          <p:spPr>
            <a:xfrm>
              <a:off x="478725" y="36100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0"/>
                  </a:moveTo>
                  <a:cubicBezTo>
                    <a:pt x="96" y="0"/>
                    <a:pt x="1" y="222"/>
                    <a:pt x="128" y="364"/>
                  </a:cubicBezTo>
                  <a:cubicBezTo>
                    <a:pt x="172" y="404"/>
                    <a:pt x="225" y="422"/>
                    <a:pt x="276" y="422"/>
                  </a:cubicBezTo>
                  <a:cubicBezTo>
                    <a:pt x="387" y="422"/>
                    <a:pt x="492" y="336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1"/>
            <p:cNvSpPr/>
            <p:nvPr/>
          </p:nvSpPr>
          <p:spPr>
            <a:xfrm>
              <a:off x="872600" y="360130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0" y="1"/>
                    <a:pt x="0" y="96"/>
                    <a:pt x="0" y="191"/>
                  </a:cubicBezTo>
                  <a:cubicBezTo>
                    <a:pt x="0" y="302"/>
                    <a:pt x="80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96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1134650" y="390372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90" y="1"/>
                    <a:pt x="0" y="428"/>
                    <a:pt x="254" y="682"/>
                  </a:cubicBezTo>
                  <a:cubicBezTo>
                    <a:pt x="332" y="765"/>
                    <a:pt x="430" y="802"/>
                    <a:pt x="528" y="802"/>
                  </a:cubicBezTo>
                  <a:cubicBezTo>
                    <a:pt x="727" y="802"/>
                    <a:pt x="924" y="646"/>
                    <a:pt x="934" y="412"/>
                  </a:cubicBezTo>
                  <a:cubicBezTo>
                    <a:pt x="934" y="191"/>
                    <a:pt x="760" y="17"/>
                    <a:pt x="53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1"/>
            <p:cNvSpPr/>
            <p:nvPr/>
          </p:nvSpPr>
          <p:spPr>
            <a:xfrm>
              <a:off x="1148900" y="3334525"/>
              <a:ext cx="7550" cy="7925"/>
            </a:xfrm>
            <a:custGeom>
              <a:avLst/>
              <a:gdLst/>
              <a:ahLst/>
              <a:cxnLst/>
              <a:rect l="l" t="t" r="r" b="b"/>
              <a:pathLst>
                <a:path w="302" h="317" extrusionOk="0">
                  <a:moveTo>
                    <a:pt x="143" y="0"/>
                  </a:moveTo>
                  <a:cubicBezTo>
                    <a:pt x="64" y="0"/>
                    <a:pt x="0" y="79"/>
                    <a:pt x="0" y="158"/>
                  </a:cubicBezTo>
                  <a:cubicBezTo>
                    <a:pt x="0" y="253"/>
                    <a:pt x="64" y="317"/>
                    <a:pt x="143" y="317"/>
                  </a:cubicBezTo>
                  <a:cubicBezTo>
                    <a:pt x="238" y="317"/>
                    <a:pt x="301" y="253"/>
                    <a:pt x="301" y="158"/>
                  </a:cubicBezTo>
                  <a:cubicBezTo>
                    <a:pt x="301" y="79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1"/>
            <p:cNvSpPr/>
            <p:nvPr/>
          </p:nvSpPr>
          <p:spPr>
            <a:xfrm>
              <a:off x="1269225" y="31698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7" y="0"/>
                  </a:moveTo>
                  <a:cubicBezTo>
                    <a:pt x="143" y="0"/>
                    <a:pt x="1" y="317"/>
                    <a:pt x="191" y="491"/>
                  </a:cubicBezTo>
                  <a:cubicBezTo>
                    <a:pt x="249" y="554"/>
                    <a:pt x="323" y="583"/>
                    <a:pt x="395" y="583"/>
                  </a:cubicBezTo>
                  <a:cubicBezTo>
                    <a:pt x="541" y="583"/>
                    <a:pt x="682" y="470"/>
                    <a:pt x="682" y="301"/>
                  </a:cubicBezTo>
                  <a:cubicBezTo>
                    <a:pt x="682" y="127"/>
                    <a:pt x="555" y="0"/>
                    <a:pt x="39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1"/>
            <p:cNvSpPr/>
            <p:nvPr/>
          </p:nvSpPr>
          <p:spPr>
            <a:xfrm>
              <a:off x="1894650" y="3344400"/>
              <a:ext cx="3200" cy="2800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4" y="1"/>
                  </a:moveTo>
                  <a:cubicBezTo>
                    <a:pt x="33" y="1"/>
                    <a:pt x="1" y="17"/>
                    <a:pt x="17" y="64"/>
                  </a:cubicBezTo>
                  <a:cubicBezTo>
                    <a:pt x="17" y="96"/>
                    <a:pt x="33" y="112"/>
                    <a:pt x="64" y="112"/>
                  </a:cubicBezTo>
                  <a:cubicBezTo>
                    <a:pt x="96" y="112"/>
                    <a:pt x="128" y="96"/>
                    <a:pt x="128" y="64"/>
                  </a:cubicBezTo>
                  <a:cubicBezTo>
                    <a:pt x="128" y="17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1"/>
            <p:cNvSpPr/>
            <p:nvPr/>
          </p:nvSpPr>
          <p:spPr>
            <a:xfrm>
              <a:off x="918900" y="35193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8" y="0"/>
                  </a:moveTo>
                  <a:cubicBezTo>
                    <a:pt x="175" y="0"/>
                    <a:pt x="1" y="412"/>
                    <a:pt x="238" y="650"/>
                  </a:cubicBezTo>
                  <a:cubicBezTo>
                    <a:pt x="314" y="726"/>
                    <a:pt x="408" y="759"/>
                    <a:pt x="501" y="759"/>
                  </a:cubicBezTo>
                  <a:cubicBezTo>
                    <a:pt x="697" y="759"/>
                    <a:pt x="888" y="606"/>
                    <a:pt x="888" y="380"/>
                  </a:cubicBezTo>
                  <a:cubicBezTo>
                    <a:pt x="888" y="175"/>
                    <a:pt x="729" y="0"/>
                    <a:pt x="50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1"/>
            <p:cNvSpPr/>
            <p:nvPr/>
          </p:nvSpPr>
          <p:spPr>
            <a:xfrm>
              <a:off x="515675" y="3886700"/>
              <a:ext cx="3450" cy="2225"/>
            </a:xfrm>
            <a:custGeom>
              <a:avLst/>
              <a:gdLst/>
              <a:ahLst/>
              <a:cxnLst/>
              <a:rect l="l" t="t" r="r" b="b"/>
              <a:pathLst>
                <a:path w="138" h="89" extrusionOk="0">
                  <a:moveTo>
                    <a:pt x="75" y="1"/>
                  </a:moveTo>
                  <a:cubicBezTo>
                    <a:pt x="0" y="1"/>
                    <a:pt x="81" y="88"/>
                    <a:pt x="120" y="88"/>
                  </a:cubicBezTo>
                  <a:cubicBezTo>
                    <a:pt x="130" y="88"/>
                    <a:pt x="138" y="81"/>
                    <a:pt x="138" y="64"/>
                  </a:cubicBezTo>
                  <a:cubicBezTo>
                    <a:pt x="138" y="33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1"/>
            <p:cNvSpPr/>
            <p:nvPr/>
          </p:nvSpPr>
          <p:spPr>
            <a:xfrm>
              <a:off x="1545525" y="3239225"/>
              <a:ext cx="7550" cy="7725"/>
            </a:xfrm>
            <a:custGeom>
              <a:avLst/>
              <a:gdLst/>
              <a:ahLst/>
              <a:cxnLst/>
              <a:rect l="l" t="t" r="r" b="b"/>
              <a:pathLst>
                <a:path w="302" h="309" extrusionOk="0">
                  <a:moveTo>
                    <a:pt x="151" y="0"/>
                  </a:moveTo>
                  <a:cubicBezTo>
                    <a:pt x="76" y="0"/>
                    <a:pt x="1" y="52"/>
                    <a:pt x="1" y="155"/>
                  </a:cubicBezTo>
                  <a:cubicBezTo>
                    <a:pt x="1" y="257"/>
                    <a:pt x="76" y="309"/>
                    <a:pt x="151" y="309"/>
                  </a:cubicBezTo>
                  <a:cubicBezTo>
                    <a:pt x="226" y="309"/>
                    <a:pt x="301" y="257"/>
                    <a:pt x="301" y="155"/>
                  </a:cubicBezTo>
                  <a:cubicBezTo>
                    <a:pt x="301" y="52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982250" y="3542325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1"/>
            <p:cNvSpPr/>
            <p:nvPr/>
          </p:nvSpPr>
          <p:spPr>
            <a:xfrm>
              <a:off x="396400" y="3577550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31" y="316"/>
                    <a:pt x="173" y="331"/>
                    <a:pt x="214" y="331"/>
                  </a:cubicBezTo>
                  <a:cubicBezTo>
                    <a:pt x="300" y="331"/>
                    <a:pt x="381" y="267"/>
                    <a:pt x="381" y="159"/>
                  </a:cubicBezTo>
                  <a:cubicBezTo>
                    <a:pt x="381" y="80"/>
                    <a:pt x="301" y="1"/>
                    <a:pt x="22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1"/>
            <p:cNvSpPr/>
            <p:nvPr/>
          </p:nvSpPr>
          <p:spPr>
            <a:xfrm>
              <a:off x="649750" y="354787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3" y="491"/>
                    <a:pt x="633" y="317"/>
                  </a:cubicBezTo>
                  <a:cubicBezTo>
                    <a:pt x="633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698850" y="3177750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1"/>
                  </a:moveTo>
                  <a:cubicBezTo>
                    <a:pt x="1" y="1"/>
                    <a:pt x="157" y="195"/>
                    <a:pt x="240" y="195"/>
                  </a:cubicBezTo>
                  <a:cubicBezTo>
                    <a:pt x="266" y="195"/>
                    <a:pt x="284" y="176"/>
                    <a:pt x="284" y="128"/>
                  </a:cubicBezTo>
                  <a:cubicBezTo>
                    <a:pt x="284" y="64"/>
                    <a:pt x="221" y="1"/>
                    <a:pt x="158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1"/>
            <p:cNvSpPr/>
            <p:nvPr/>
          </p:nvSpPr>
          <p:spPr>
            <a:xfrm>
              <a:off x="587600" y="34857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38" y="301"/>
                    <a:pt x="301" y="238"/>
                    <a:pt x="301" y="143"/>
                  </a:cubicBezTo>
                  <a:cubicBezTo>
                    <a:pt x="301" y="64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1"/>
            <p:cNvSpPr/>
            <p:nvPr/>
          </p:nvSpPr>
          <p:spPr>
            <a:xfrm>
              <a:off x="1244300" y="28789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11" y="1"/>
                  </a:moveTo>
                  <a:cubicBezTo>
                    <a:pt x="48" y="1"/>
                    <a:pt x="0" y="48"/>
                    <a:pt x="0" y="111"/>
                  </a:cubicBezTo>
                  <a:cubicBezTo>
                    <a:pt x="0" y="159"/>
                    <a:pt x="48" y="206"/>
                    <a:pt x="111" y="206"/>
                  </a:cubicBezTo>
                  <a:cubicBezTo>
                    <a:pt x="159" y="206"/>
                    <a:pt x="206" y="159"/>
                    <a:pt x="206" y="111"/>
                  </a:cubicBezTo>
                  <a:cubicBezTo>
                    <a:pt x="206" y="48"/>
                    <a:pt x="159" y="1"/>
                    <a:pt x="11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1"/>
            <p:cNvSpPr/>
            <p:nvPr/>
          </p:nvSpPr>
          <p:spPr>
            <a:xfrm>
              <a:off x="743550" y="3544700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1" y="1"/>
                  </a:moveTo>
                  <a:cubicBezTo>
                    <a:pt x="159" y="1"/>
                    <a:pt x="1" y="397"/>
                    <a:pt x="222" y="634"/>
                  </a:cubicBezTo>
                  <a:cubicBezTo>
                    <a:pt x="298" y="705"/>
                    <a:pt x="390" y="737"/>
                    <a:pt x="480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1"/>
            <p:cNvSpPr/>
            <p:nvPr/>
          </p:nvSpPr>
          <p:spPr>
            <a:xfrm>
              <a:off x="1691200" y="3518575"/>
              <a:ext cx="9925" cy="8275"/>
            </a:xfrm>
            <a:custGeom>
              <a:avLst/>
              <a:gdLst/>
              <a:ahLst/>
              <a:cxnLst/>
              <a:rect l="l" t="t" r="r" b="b"/>
              <a:pathLst>
                <a:path w="397" h="331" extrusionOk="0">
                  <a:moveTo>
                    <a:pt x="222" y="1"/>
                  </a:moveTo>
                  <a:cubicBezTo>
                    <a:pt x="80" y="1"/>
                    <a:pt x="0" y="175"/>
                    <a:pt x="111" y="286"/>
                  </a:cubicBezTo>
                  <a:cubicBezTo>
                    <a:pt x="147" y="316"/>
                    <a:pt x="189" y="330"/>
                    <a:pt x="230" y="330"/>
                  </a:cubicBezTo>
                  <a:cubicBezTo>
                    <a:pt x="316" y="330"/>
                    <a:pt x="396" y="267"/>
                    <a:pt x="396" y="159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1"/>
            <p:cNvSpPr/>
            <p:nvPr/>
          </p:nvSpPr>
          <p:spPr>
            <a:xfrm>
              <a:off x="1389575" y="3790925"/>
              <a:ext cx="17425" cy="17825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349" y="0"/>
                  </a:moveTo>
                  <a:cubicBezTo>
                    <a:pt x="159" y="0"/>
                    <a:pt x="0" y="159"/>
                    <a:pt x="0" y="364"/>
                  </a:cubicBezTo>
                  <a:cubicBezTo>
                    <a:pt x="0" y="554"/>
                    <a:pt x="159" y="713"/>
                    <a:pt x="349" y="713"/>
                  </a:cubicBezTo>
                  <a:cubicBezTo>
                    <a:pt x="539" y="713"/>
                    <a:pt x="697" y="554"/>
                    <a:pt x="697" y="364"/>
                  </a:cubicBez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1"/>
            <p:cNvSpPr/>
            <p:nvPr/>
          </p:nvSpPr>
          <p:spPr>
            <a:xfrm>
              <a:off x="264975" y="3175375"/>
              <a:ext cx="2000" cy="1375"/>
            </a:xfrm>
            <a:custGeom>
              <a:avLst/>
              <a:gdLst/>
              <a:ahLst/>
              <a:cxnLst/>
              <a:rect l="l" t="t" r="r" b="b"/>
              <a:pathLst>
                <a:path w="80" h="55" extrusionOk="0">
                  <a:moveTo>
                    <a:pt x="48" y="1"/>
                  </a:moveTo>
                  <a:cubicBezTo>
                    <a:pt x="1" y="1"/>
                    <a:pt x="42" y="54"/>
                    <a:pt x="66" y="54"/>
                  </a:cubicBezTo>
                  <a:cubicBezTo>
                    <a:pt x="74" y="54"/>
                    <a:pt x="80" y="48"/>
                    <a:pt x="80" y="33"/>
                  </a:cubicBezTo>
                  <a:cubicBezTo>
                    <a:pt x="80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247575" y="299092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16" y="64"/>
                    <a:pt x="32" y="64"/>
                  </a:cubicBezTo>
                  <a:cubicBezTo>
                    <a:pt x="48" y="64"/>
                    <a:pt x="63" y="48"/>
                    <a:pt x="63" y="32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1"/>
            <p:cNvSpPr/>
            <p:nvPr/>
          </p:nvSpPr>
          <p:spPr>
            <a:xfrm>
              <a:off x="1650825" y="301982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32" y="0"/>
                    <a:pt x="0" y="32"/>
                    <a:pt x="0" y="80"/>
                  </a:cubicBezTo>
                  <a:cubicBezTo>
                    <a:pt x="0" y="127"/>
                    <a:pt x="32" y="159"/>
                    <a:pt x="80" y="159"/>
                  </a:cubicBezTo>
                  <a:cubicBezTo>
                    <a:pt x="127" y="159"/>
                    <a:pt x="159" y="127"/>
                    <a:pt x="159" y="80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1"/>
            <p:cNvSpPr/>
            <p:nvPr/>
          </p:nvSpPr>
          <p:spPr>
            <a:xfrm>
              <a:off x="1188475" y="301507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38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5"/>
                    <a:pt x="365" y="0"/>
                    <a:pt x="23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1"/>
            <p:cNvSpPr/>
            <p:nvPr/>
          </p:nvSpPr>
          <p:spPr>
            <a:xfrm>
              <a:off x="635500" y="33218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38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38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1"/>
            <p:cNvSpPr/>
            <p:nvPr/>
          </p:nvSpPr>
          <p:spPr>
            <a:xfrm>
              <a:off x="629150" y="320467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22"/>
                    <a:pt x="64" y="286"/>
                    <a:pt x="127" y="286"/>
                  </a:cubicBezTo>
                  <a:cubicBezTo>
                    <a:pt x="207" y="286"/>
                    <a:pt x="270" y="222"/>
                    <a:pt x="270" y="143"/>
                  </a:cubicBezTo>
                  <a:cubicBezTo>
                    <a:pt x="270" y="64"/>
                    <a:pt x="207" y="1"/>
                    <a:pt x="127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1"/>
            <p:cNvSpPr/>
            <p:nvPr/>
          </p:nvSpPr>
          <p:spPr>
            <a:xfrm>
              <a:off x="610075" y="3061375"/>
              <a:ext cx="6825" cy="4725"/>
            </a:xfrm>
            <a:custGeom>
              <a:avLst/>
              <a:gdLst/>
              <a:ahLst/>
              <a:cxnLst/>
              <a:rect l="l" t="t" r="r" b="b"/>
              <a:pathLst>
                <a:path w="273" h="189" extrusionOk="0">
                  <a:moveTo>
                    <a:pt x="146" y="1"/>
                  </a:moveTo>
                  <a:cubicBezTo>
                    <a:pt x="0" y="1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8"/>
                  </a:cubicBezTo>
                  <a:cubicBezTo>
                    <a:pt x="273" y="64"/>
                    <a:pt x="225" y="1"/>
                    <a:pt x="14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1"/>
            <p:cNvSpPr/>
            <p:nvPr/>
          </p:nvSpPr>
          <p:spPr>
            <a:xfrm>
              <a:off x="1363825" y="3085525"/>
              <a:ext cx="15075" cy="15475"/>
            </a:xfrm>
            <a:custGeom>
              <a:avLst/>
              <a:gdLst/>
              <a:ahLst/>
              <a:cxnLst/>
              <a:rect l="l" t="t" r="r" b="b"/>
              <a:pathLst>
                <a:path w="603" h="619" extrusionOk="0">
                  <a:moveTo>
                    <a:pt x="302" y="1"/>
                  </a:moveTo>
                  <a:cubicBezTo>
                    <a:pt x="128" y="1"/>
                    <a:pt x="1" y="143"/>
                    <a:pt x="1" y="302"/>
                  </a:cubicBezTo>
                  <a:cubicBezTo>
                    <a:pt x="1" y="476"/>
                    <a:pt x="128" y="618"/>
                    <a:pt x="302" y="618"/>
                  </a:cubicBezTo>
                  <a:cubicBezTo>
                    <a:pt x="476" y="618"/>
                    <a:pt x="603" y="476"/>
                    <a:pt x="603" y="302"/>
                  </a:cubicBezTo>
                  <a:cubicBezTo>
                    <a:pt x="603" y="143"/>
                    <a:pt x="476" y="1"/>
                    <a:pt x="30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1"/>
            <p:cNvSpPr/>
            <p:nvPr/>
          </p:nvSpPr>
          <p:spPr>
            <a:xfrm>
              <a:off x="1245075" y="3566475"/>
              <a:ext cx="33675" cy="28850"/>
            </a:xfrm>
            <a:custGeom>
              <a:avLst/>
              <a:gdLst/>
              <a:ahLst/>
              <a:cxnLst/>
              <a:rect l="l" t="t" r="r" b="b"/>
              <a:pathLst>
                <a:path w="1347" h="1154" extrusionOk="0">
                  <a:moveTo>
                    <a:pt x="777" y="1"/>
                  </a:moveTo>
                  <a:cubicBezTo>
                    <a:pt x="254" y="1"/>
                    <a:pt x="1" y="618"/>
                    <a:pt x="365" y="982"/>
                  </a:cubicBezTo>
                  <a:cubicBezTo>
                    <a:pt x="483" y="1100"/>
                    <a:pt x="628" y="1154"/>
                    <a:pt x="770" y="1154"/>
                  </a:cubicBezTo>
                  <a:cubicBezTo>
                    <a:pt x="1065" y="1154"/>
                    <a:pt x="1347" y="923"/>
                    <a:pt x="1347" y="571"/>
                  </a:cubicBezTo>
                  <a:cubicBezTo>
                    <a:pt x="1347" y="254"/>
                    <a:pt x="1093" y="1"/>
                    <a:pt x="77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1"/>
            <p:cNvSpPr/>
            <p:nvPr/>
          </p:nvSpPr>
          <p:spPr>
            <a:xfrm>
              <a:off x="1348400" y="3544300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6" y="392"/>
                    <a:pt x="263" y="392"/>
                  </a:cubicBezTo>
                  <a:cubicBezTo>
                    <a:pt x="364" y="392"/>
                    <a:pt x="460" y="310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1"/>
            <p:cNvSpPr/>
            <p:nvPr/>
          </p:nvSpPr>
          <p:spPr>
            <a:xfrm>
              <a:off x="732075" y="3351150"/>
              <a:ext cx="24575" cy="20800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70" y="0"/>
                  </a:moveTo>
                  <a:cubicBezTo>
                    <a:pt x="190" y="0"/>
                    <a:pt x="0" y="443"/>
                    <a:pt x="270" y="713"/>
                  </a:cubicBezTo>
                  <a:cubicBezTo>
                    <a:pt x="357" y="795"/>
                    <a:pt x="462" y="832"/>
                    <a:pt x="565" y="832"/>
                  </a:cubicBezTo>
                  <a:cubicBezTo>
                    <a:pt x="779" y="832"/>
                    <a:pt x="982" y="669"/>
                    <a:pt x="982" y="412"/>
                  </a:cubicBezTo>
                  <a:cubicBezTo>
                    <a:pt x="982" y="174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1"/>
            <p:cNvSpPr/>
            <p:nvPr/>
          </p:nvSpPr>
          <p:spPr>
            <a:xfrm>
              <a:off x="1632975" y="31520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0" y="1"/>
                    <a:pt x="98" y="121"/>
                    <a:pt x="149" y="121"/>
                  </a:cubicBezTo>
                  <a:cubicBezTo>
                    <a:pt x="165" y="121"/>
                    <a:pt x="176" y="110"/>
                    <a:pt x="176" y="80"/>
                  </a:cubicBezTo>
                  <a:cubicBezTo>
                    <a:pt x="176" y="32"/>
                    <a:pt x="144" y="1"/>
                    <a:pt x="97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1"/>
            <p:cNvSpPr/>
            <p:nvPr/>
          </p:nvSpPr>
          <p:spPr>
            <a:xfrm>
              <a:off x="675975" y="3612775"/>
              <a:ext cx="25250" cy="21400"/>
            </a:xfrm>
            <a:custGeom>
              <a:avLst/>
              <a:gdLst/>
              <a:ahLst/>
              <a:cxnLst/>
              <a:rect l="l" t="t" r="r" b="b"/>
              <a:pathLst>
                <a:path w="1010" h="856" extrusionOk="0">
                  <a:moveTo>
                    <a:pt x="548" y="1"/>
                  </a:moveTo>
                  <a:cubicBezTo>
                    <a:pt x="180" y="1"/>
                    <a:pt x="0" y="465"/>
                    <a:pt x="265" y="729"/>
                  </a:cubicBezTo>
                  <a:cubicBezTo>
                    <a:pt x="352" y="817"/>
                    <a:pt x="461" y="856"/>
                    <a:pt x="568" y="856"/>
                  </a:cubicBezTo>
                  <a:cubicBezTo>
                    <a:pt x="792" y="856"/>
                    <a:pt x="1009" y="686"/>
                    <a:pt x="1009" y="429"/>
                  </a:cubicBezTo>
                  <a:cubicBezTo>
                    <a:pt x="994" y="191"/>
                    <a:pt x="804" y="1"/>
                    <a:pt x="566" y="1"/>
                  </a:cubicBezTo>
                  <a:cubicBezTo>
                    <a:pt x="560" y="1"/>
                    <a:pt x="554" y="1"/>
                    <a:pt x="548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1"/>
            <p:cNvSpPr/>
            <p:nvPr/>
          </p:nvSpPr>
          <p:spPr>
            <a:xfrm>
              <a:off x="1150075" y="3667800"/>
              <a:ext cx="17850" cy="17850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65" y="1"/>
                  </a:moveTo>
                  <a:cubicBezTo>
                    <a:pt x="159" y="1"/>
                    <a:pt x="1" y="159"/>
                    <a:pt x="1" y="365"/>
                  </a:cubicBezTo>
                  <a:cubicBezTo>
                    <a:pt x="1" y="555"/>
                    <a:pt x="159" y="713"/>
                    <a:pt x="365" y="713"/>
                  </a:cubicBezTo>
                  <a:cubicBezTo>
                    <a:pt x="555" y="713"/>
                    <a:pt x="713" y="555"/>
                    <a:pt x="713" y="365"/>
                  </a:cubicBezTo>
                  <a:cubicBezTo>
                    <a:pt x="713" y="159"/>
                    <a:pt x="55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1"/>
            <p:cNvSpPr/>
            <p:nvPr/>
          </p:nvSpPr>
          <p:spPr>
            <a:xfrm>
              <a:off x="434925" y="2985375"/>
              <a:ext cx="5450" cy="3550"/>
            </a:xfrm>
            <a:custGeom>
              <a:avLst/>
              <a:gdLst/>
              <a:ahLst/>
              <a:cxnLst/>
              <a:rect l="l" t="t" r="r" b="b"/>
              <a:pathLst>
                <a:path w="218" h="142" extrusionOk="0">
                  <a:moveTo>
                    <a:pt x="122" y="1"/>
                  </a:moveTo>
                  <a:cubicBezTo>
                    <a:pt x="0" y="1"/>
                    <a:pt x="122" y="141"/>
                    <a:pt x="185" y="141"/>
                  </a:cubicBezTo>
                  <a:cubicBezTo>
                    <a:pt x="204" y="141"/>
                    <a:pt x="217" y="129"/>
                    <a:pt x="217" y="96"/>
                  </a:cubicBezTo>
                  <a:cubicBezTo>
                    <a:pt x="217" y="33"/>
                    <a:pt x="170" y="1"/>
                    <a:pt x="12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1"/>
            <p:cNvSpPr/>
            <p:nvPr/>
          </p:nvSpPr>
          <p:spPr>
            <a:xfrm>
              <a:off x="215900" y="32894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0" y="0"/>
                    <a:pt x="0" y="95"/>
                    <a:pt x="48" y="95"/>
                  </a:cubicBezTo>
                  <a:cubicBezTo>
                    <a:pt x="80" y="95"/>
                    <a:pt x="95" y="63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1"/>
            <p:cNvSpPr/>
            <p:nvPr/>
          </p:nvSpPr>
          <p:spPr>
            <a:xfrm>
              <a:off x="597500" y="2747475"/>
              <a:ext cx="3975" cy="4000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79" y="1"/>
                  </a:moveTo>
                  <a:cubicBezTo>
                    <a:pt x="32" y="1"/>
                    <a:pt x="0" y="33"/>
                    <a:pt x="0" y="80"/>
                  </a:cubicBezTo>
                  <a:cubicBezTo>
                    <a:pt x="0" y="128"/>
                    <a:pt x="32" y="159"/>
                    <a:pt x="79" y="159"/>
                  </a:cubicBezTo>
                  <a:cubicBezTo>
                    <a:pt x="127" y="159"/>
                    <a:pt x="158" y="128"/>
                    <a:pt x="158" y="80"/>
                  </a:cubicBezTo>
                  <a:cubicBezTo>
                    <a:pt x="158" y="33"/>
                    <a:pt x="127" y="1"/>
                    <a:pt x="7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1"/>
            <p:cNvSpPr/>
            <p:nvPr/>
          </p:nvSpPr>
          <p:spPr>
            <a:xfrm>
              <a:off x="770075" y="2651700"/>
              <a:ext cx="7950" cy="7100"/>
            </a:xfrm>
            <a:custGeom>
              <a:avLst/>
              <a:gdLst/>
              <a:ahLst/>
              <a:cxnLst/>
              <a:rect l="l" t="t" r="r" b="b"/>
              <a:pathLst>
                <a:path w="318" h="284" extrusionOk="0">
                  <a:moveTo>
                    <a:pt x="175" y="0"/>
                  </a:moveTo>
                  <a:cubicBezTo>
                    <a:pt x="48" y="0"/>
                    <a:pt x="1" y="158"/>
                    <a:pt x="80" y="238"/>
                  </a:cubicBezTo>
                  <a:cubicBezTo>
                    <a:pt x="111" y="269"/>
                    <a:pt x="148" y="283"/>
                    <a:pt x="183" y="283"/>
                  </a:cubicBezTo>
                  <a:cubicBezTo>
                    <a:pt x="254" y="283"/>
                    <a:pt x="317" y="227"/>
                    <a:pt x="317" y="143"/>
                  </a:cubicBezTo>
                  <a:cubicBezTo>
                    <a:pt x="317" y="63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1"/>
            <p:cNvSpPr/>
            <p:nvPr/>
          </p:nvSpPr>
          <p:spPr>
            <a:xfrm>
              <a:off x="342675" y="2927600"/>
              <a:ext cx="3075" cy="2200"/>
            </a:xfrm>
            <a:custGeom>
              <a:avLst/>
              <a:gdLst/>
              <a:ahLst/>
              <a:cxnLst/>
              <a:rect l="l" t="t" r="r" b="b"/>
              <a:pathLst>
                <a:path w="123" h="88" extrusionOk="0">
                  <a:moveTo>
                    <a:pt x="75" y="0"/>
                  </a:moveTo>
                  <a:cubicBezTo>
                    <a:pt x="1" y="0"/>
                    <a:pt x="72" y="87"/>
                    <a:pt x="107" y="87"/>
                  </a:cubicBezTo>
                  <a:cubicBezTo>
                    <a:pt x="116" y="87"/>
                    <a:pt x="123" y="81"/>
                    <a:pt x="123" y="63"/>
                  </a:cubicBezTo>
                  <a:cubicBezTo>
                    <a:pt x="123" y="16"/>
                    <a:pt x="107" y="0"/>
                    <a:pt x="7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1"/>
            <p:cNvSpPr/>
            <p:nvPr/>
          </p:nvSpPr>
          <p:spPr>
            <a:xfrm>
              <a:off x="1465175" y="3131050"/>
              <a:ext cx="7950" cy="6450"/>
            </a:xfrm>
            <a:custGeom>
              <a:avLst/>
              <a:gdLst/>
              <a:ahLst/>
              <a:cxnLst/>
              <a:rect l="l" t="t" r="r" b="b"/>
              <a:pathLst>
                <a:path w="318" h="258" extrusionOk="0">
                  <a:moveTo>
                    <a:pt x="175" y="1"/>
                  </a:moveTo>
                  <a:cubicBezTo>
                    <a:pt x="64" y="1"/>
                    <a:pt x="0" y="127"/>
                    <a:pt x="95" y="222"/>
                  </a:cubicBezTo>
                  <a:cubicBezTo>
                    <a:pt x="120" y="247"/>
                    <a:pt x="149" y="258"/>
                    <a:pt x="178" y="258"/>
                  </a:cubicBezTo>
                  <a:cubicBezTo>
                    <a:pt x="242" y="258"/>
                    <a:pt x="306" y="204"/>
                    <a:pt x="317" y="127"/>
                  </a:cubicBezTo>
                  <a:cubicBezTo>
                    <a:pt x="317" y="48"/>
                    <a:pt x="254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1"/>
            <p:cNvSpPr/>
            <p:nvPr/>
          </p:nvSpPr>
          <p:spPr>
            <a:xfrm>
              <a:off x="1157600" y="2966375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1" y="1"/>
                  </a:moveTo>
                  <a:cubicBezTo>
                    <a:pt x="48" y="1"/>
                    <a:pt x="1" y="48"/>
                    <a:pt x="1" y="112"/>
                  </a:cubicBezTo>
                  <a:cubicBezTo>
                    <a:pt x="1" y="175"/>
                    <a:pt x="48" y="223"/>
                    <a:pt x="111" y="223"/>
                  </a:cubicBezTo>
                  <a:cubicBezTo>
                    <a:pt x="175" y="223"/>
                    <a:pt x="222" y="175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1"/>
            <p:cNvSpPr/>
            <p:nvPr/>
          </p:nvSpPr>
          <p:spPr>
            <a:xfrm>
              <a:off x="768900" y="31647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85" y="175"/>
                    <a:pt x="285" y="111"/>
                  </a:cubicBezTo>
                  <a:cubicBezTo>
                    <a:pt x="285" y="48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1"/>
            <p:cNvSpPr/>
            <p:nvPr/>
          </p:nvSpPr>
          <p:spPr>
            <a:xfrm>
              <a:off x="1309600" y="29268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27" y="0"/>
                    <a:pt x="1" y="127"/>
                    <a:pt x="1" y="254"/>
                  </a:cubicBezTo>
                  <a:cubicBezTo>
                    <a:pt x="1" y="396"/>
                    <a:pt x="127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27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1"/>
            <p:cNvSpPr/>
            <p:nvPr/>
          </p:nvSpPr>
          <p:spPr>
            <a:xfrm>
              <a:off x="806500" y="3345550"/>
              <a:ext cx="11100" cy="9275"/>
            </a:xfrm>
            <a:custGeom>
              <a:avLst/>
              <a:gdLst/>
              <a:ahLst/>
              <a:cxnLst/>
              <a:rect l="l" t="t" r="r" b="b"/>
              <a:pathLst>
                <a:path w="444" h="371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79" y="2"/>
                    <a:pt x="0" y="208"/>
                    <a:pt x="127" y="319"/>
                  </a:cubicBezTo>
                  <a:cubicBezTo>
                    <a:pt x="167" y="354"/>
                    <a:pt x="213" y="370"/>
                    <a:pt x="258" y="370"/>
                  </a:cubicBezTo>
                  <a:cubicBezTo>
                    <a:pt x="355" y="370"/>
                    <a:pt x="444" y="296"/>
                    <a:pt x="444" y="177"/>
                  </a:cubicBezTo>
                  <a:cubicBezTo>
                    <a:pt x="444" y="75"/>
                    <a:pt x="364" y="0"/>
                    <a:pt x="27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1"/>
            <p:cNvSpPr/>
            <p:nvPr/>
          </p:nvSpPr>
          <p:spPr>
            <a:xfrm>
              <a:off x="328525" y="3201600"/>
              <a:ext cx="3975" cy="3000"/>
            </a:xfrm>
            <a:custGeom>
              <a:avLst/>
              <a:gdLst/>
              <a:ahLst/>
              <a:cxnLst/>
              <a:rect l="l" t="t" r="r" b="b"/>
              <a:pathLst>
                <a:path w="159" h="120" extrusionOk="0">
                  <a:moveTo>
                    <a:pt x="79" y="1"/>
                  </a:moveTo>
                  <a:cubicBezTo>
                    <a:pt x="40" y="1"/>
                    <a:pt x="0" y="21"/>
                    <a:pt x="8" y="60"/>
                  </a:cubicBezTo>
                  <a:cubicBezTo>
                    <a:pt x="8" y="100"/>
                    <a:pt x="40" y="120"/>
                    <a:pt x="73" y="120"/>
                  </a:cubicBezTo>
                  <a:cubicBezTo>
                    <a:pt x="107" y="120"/>
                    <a:pt x="143" y="100"/>
                    <a:pt x="150" y="60"/>
                  </a:cubicBezTo>
                  <a:cubicBezTo>
                    <a:pt x="158" y="21"/>
                    <a:pt x="119" y="1"/>
                    <a:pt x="79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1"/>
            <p:cNvSpPr/>
            <p:nvPr/>
          </p:nvSpPr>
          <p:spPr>
            <a:xfrm>
              <a:off x="1447675" y="3286225"/>
              <a:ext cx="6825" cy="4700"/>
            </a:xfrm>
            <a:custGeom>
              <a:avLst/>
              <a:gdLst/>
              <a:ahLst/>
              <a:cxnLst/>
              <a:rect l="l" t="t" r="r" b="b"/>
              <a:pathLst>
                <a:path w="273" h="188" extrusionOk="0">
                  <a:moveTo>
                    <a:pt x="146" y="0"/>
                  </a:moveTo>
                  <a:cubicBezTo>
                    <a:pt x="0" y="0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7"/>
                  </a:cubicBezTo>
                  <a:cubicBezTo>
                    <a:pt x="273" y="64"/>
                    <a:pt x="210" y="0"/>
                    <a:pt x="14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1"/>
            <p:cNvSpPr/>
            <p:nvPr/>
          </p:nvSpPr>
          <p:spPr>
            <a:xfrm>
              <a:off x="224550" y="3080375"/>
              <a:ext cx="2450" cy="1700"/>
            </a:xfrm>
            <a:custGeom>
              <a:avLst/>
              <a:gdLst/>
              <a:ahLst/>
              <a:cxnLst/>
              <a:rect l="l" t="t" r="r" b="b"/>
              <a:pathLst>
                <a:path w="98" h="68" extrusionOk="0">
                  <a:moveTo>
                    <a:pt x="50" y="1"/>
                  </a:moveTo>
                  <a:cubicBezTo>
                    <a:pt x="1" y="1"/>
                    <a:pt x="57" y="68"/>
                    <a:pt x="84" y="68"/>
                  </a:cubicBezTo>
                  <a:cubicBezTo>
                    <a:pt x="92" y="68"/>
                    <a:pt x="98" y="62"/>
                    <a:pt x="98" y="48"/>
                  </a:cubicBezTo>
                  <a:cubicBezTo>
                    <a:pt x="98" y="17"/>
                    <a:pt x="82" y="1"/>
                    <a:pt x="5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1"/>
            <p:cNvSpPr/>
            <p:nvPr/>
          </p:nvSpPr>
          <p:spPr>
            <a:xfrm>
              <a:off x="1239150" y="2822300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5" y="0"/>
                  </a:moveTo>
                  <a:cubicBezTo>
                    <a:pt x="48" y="0"/>
                    <a:pt x="0" y="48"/>
                    <a:pt x="0" y="95"/>
                  </a:cubicBezTo>
                  <a:cubicBezTo>
                    <a:pt x="0" y="127"/>
                    <a:pt x="48" y="175"/>
                    <a:pt x="95" y="175"/>
                  </a:cubicBezTo>
                  <a:cubicBezTo>
                    <a:pt x="143" y="175"/>
                    <a:pt x="175" y="127"/>
                    <a:pt x="175" y="95"/>
                  </a:cubicBez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1"/>
            <p:cNvSpPr/>
            <p:nvPr/>
          </p:nvSpPr>
          <p:spPr>
            <a:xfrm>
              <a:off x="1533650" y="3944500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48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" y="80"/>
                    <a:pt x="32" y="111"/>
                    <a:pt x="48" y="111"/>
                  </a:cubicBezTo>
                  <a:cubicBezTo>
                    <a:pt x="80" y="111"/>
                    <a:pt x="111" y="80"/>
                    <a:pt x="111" y="64"/>
                  </a:cubicBezTo>
                  <a:cubicBezTo>
                    <a:pt x="111" y="32"/>
                    <a:pt x="80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1"/>
            <p:cNvSpPr/>
            <p:nvPr/>
          </p:nvSpPr>
          <p:spPr>
            <a:xfrm>
              <a:off x="830250" y="31457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27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06"/>
                    <a:pt x="64" y="270"/>
                    <a:pt x="127" y="270"/>
                  </a:cubicBezTo>
                  <a:cubicBezTo>
                    <a:pt x="206" y="270"/>
                    <a:pt x="269" y="206"/>
                    <a:pt x="269" y="143"/>
                  </a:cubicBezTo>
                  <a:cubicBezTo>
                    <a:pt x="269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1"/>
            <p:cNvSpPr/>
            <p:nvPr/>
          </p:nvSpPr>
          <p:spPr>
            <a:xfrm>
              <a:off x="1351175" y="3186875"/>
              <a:ext cx="14275" cy="13875"/>
            </a:xfrm>
            <a:custGeom>
              <a:avLst/>
              <a:gdLst/>
              <a:ahLst/>
              <a:cxnLst/>
              <a:rect l="l" t="t" r="r" b="b"/>
              <a:pathLst>
                <a:path w="571" h="555" extrusionOk="0">
                  <a:moveTo>
                    <a:pt x="285" y="0"/>
                  </a:moveTo>
                  <a:cubicBezTo>
                    <a:pt x="127" y="0"/>
                    <a:pt x="0" y="127"/>
                    <a:pt x="0" y="269"/>
                  </a:cubicBezTo>
                  <a:cubicBezTo>
                    <a:pt x="0" y="428"/>
                    <a:pt x="127" y="554"/>
                    <a:pt x="285" y="554"/>
                  </a:cubicBezTo>
                  <a:cubicBezTo>
                    <a:pt x="444" y="554"/>
                    <a:pt x="570" y="428"/>
                    <a:pt x="570" y="269"/>
                  </a:cubicBezTo>
                  <a:cubicBezTo>
                    <a:pt x="570" y="127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1"/>
            <p:cNvSpPr/>
            <p:nvPr/>
          </p:nvSpPr>
          <p:spPr>
            <a:xfrm>
              <a:off x="945025" y="3548275"/>
              <a:ext cx="24575" cy="21375"/>
            </a:xfrm>
            <a:custGeom>
              <a:avLst/>
              <a:gdLst/>
              <a:ahLst/>
              <a:cxnLst/>
              <a:rect l="l" t="t" r="r" b="b"/>
              <a:pathLst>
                <a:path w="983" h="855" extrusionOk="0">
                  <a:moveTo>
                    <a:pt x="555" y="0"/>
                  </a:moveTo>
                  <a:cubicBezTo>
                    <a:pt x="191" y="0"/>
                    <a:pt x="1" y="459"/>
                    <a:pt x="254" y="729"/>
                  </a:cubicBezTo>
                  <a:cubicBezTo>
                    <a:pt x="341" y="816"/>
                    <a:pt x="449" y="855"/>
                    <a:pt x="554" y="855"/>
                  </a:cubicBezTo>
                  <a:cubicBezTo>
                    <a:pt x="773" y="855"/>
                    <a:pt x="983" y="685"/>
                    <a:pt x="983" y="428"/>
                  </a:cubicBezTo>
                  <a:cubicBezTo>
                    <a:pt x="983" y="190"/>
                    <a:pt x="793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1"/>
            <p:cNvSpPr/>
            <p:nvPr/>
          </p:nvSpPr>
          <p:spPr>
            <a:xfrm>
              <a:off x="1396700" y="3561325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206" y="1"/>
                    <a:pt x="0" y="207"/>
                    <a:pt x="0" y="444"/>
                  </a:cubicBezTo>
                  <a:cubicBezTo>
                    <a:pt x="0" y="697"/>
                    <a:pt x="206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1"/>
            <p:cNvSpPr/>
            <p:nvPr/>
          </p:nvSpPr>
          <p:spPr>
            <a:xfrm>
              <a:off x="564250" y="3296125"/>
              <a:ext cx="22175" cy="19000"/>
            </a:xfrm>
            <a:custGeom>
              <a:avLst/>
              <a:gdLst/>
              <a:ahLst/>
              <a:cxnLst/>
              <a:rect l="l" t="t" r="r" b="b"/>
              <a:pathLst>
                <a:path w="887" h="760" extrusionOk="0">
                  <a:moveTo>
                    <a:pt x="507" y="0"/>
                  </a:moveTo>
                  <a:cubicBezTo>
                    <a:pt x="174" y="0"/>
                    <a:pt x="0" y="412"/>
                    <a:pt x="238" y="649"/>
                  </a:cubicBezTo>
                  <a:cubicBezTo>
                    <a:pt x="319" y="725"/>
                    <a:pt x="414" y="759"/>
                    <a:pt x="507" y="759"/>
                  </a:cubicBezTo>
                  <a:cubicBezTo>
                    <a:pt x="704" y="759"/>
                    <a:pt x="887" y="606"/>
                    <a:pt x="887" y="380"/>
                  </a:cubicBezTo>
                  <a:cubicBezTo>
                    <a:pt x="887" y="174"/>
                    <a:pt x="728" y="0"/>
                    <a:pt x="507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1"/>
            <p:cNvSpPr/>
            <p:nvPr/>
          </p:nvSpPr>
          <p:spPr>
            <a:xfrm>
              <a:off x="999675" y="3181725"/>
              <a:ext cx="20200" cy="17275"/>
            </a:xfrm>
            <a:custGeom>
              <a:avLst/>
              <a:gdLst/>
              <a:ahLst/>
              <a:cxnLst/>
              <a:rect l="l" t="t" r="r" b="b"/>
              <a:pathLst>
                <a:path w="808" h="691" extrusionOk="0">
                  <a:moveTo>
                    <a:pt x="459" y="0"/>
                  </a:moveTo>
                  <a:cubicBezTo>
                    <a:pt x="143" y="0"/>
                    <a:pt x="0" y="380"/>
                    <a:pt x="206" y="586"/>
                  </a:cubicBezTo>
                  <a:cubicBezTo>
                    <a:pt x="278" y="658"/>
                    <a:pt x="366" y="690"/>
                    <a:pt x="453" y="690"/>
                  </a:cubicBezTo>
                  <a:cubicBezTo>
                    <a:pt x="634" y="690"/>
                    <a:pt x="808" y="552"/>
                    <a:pt x="808" y="349"/>
                  </a:cubicBezTo>
                  <a:cubicBezTo>
                    <a:pt x="808" y="159"/>
                    <a:pt x="649" y="0"/>
                    <a:pt x="45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1"/>
            <p:cNvSpPr/>
            <p:nvPr/>
          </p:nvSpPr>
          <p:spPr>
            <a:xfrm>
              <a:off x="1117225" y="3849900"/>
              <a:ext cx="17850" cy="17450"/>
            </a:xfrm>
            <a:custGeom>
              <a:avLst/>
              <a:gdLst/>
              <a:ahLst/>
              <a:cxnLst/>
              <a:rect l="l" t="t" r="r" b="b"/>
              <a:pathLst>
                <a:path w="714" h="698" extrusionOk="0">
                  <a:moveTo>
                    <a:pt x="365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65" y="697"/>
                  </a:cubicBezTo>
                  <a:cubicBezTo>
                    <a:pt x="555" y="697"/>
                    <a:pt x="713" y="539"/>
                    <a:pt x="713" y="349"/>
                  </a:cubicBezTo>
                  <a:cubicBezTo>
                    <a:pt x="713" y="159"/>
                    <a:pt x="555" y="0"/>
                    <a:pt x="36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1"/>
            <p:cNvSpPr/>
            <p:nvPr/>
          </p:nvSpPr>
          <p:spPr>
            <a:xfrm>
              <a:off x="702700" y="3898575"/>
              <a:ext cx="4850" cy="3400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99" y="1"/>
                  </a:moveTo>
                  <a:cubicBezTo>
                    <a:pt x="0" y="1"/>
                    <a:pt x="112" y="135"/>
                    <a:pt x="167" y="135"/>
                  </a:cubicBezTo>
                  <a:cubicBezTo>
                    <a:pt x="183" y="135"/>
                    <a:pt x="194" y="124"/>
                    <a:pt x="194" y="96"/>
                  </a:cubicBezTo>
                  <a:cubicBezTo>
                    <a:pt x="194" y="33"/>
                    <a:pt x="146" y="1"/>
                    <a:pt x="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1"/>
            <p:cNvSpPr/>
            <p:nvPr/>
          </p:nvSpPr>
          <p:spPr>
            <a:xfrm>
              <a:off x="1705850" y="3727175"/>
              <a:ext cx="8725" cy="7125"/>
            </a:xfrm>
            <a:custGeom>
              <a:avLst/>
              <a:gdLst/>
              <a:ahLst/>
              <a:cxnLst/>
              <a:rect l="l" t="t" r="r" b="b"/>
              <a:pathLst>
                <a:path w="349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7" y="270"/>
                    <a:pt x="166" y="284"/>
                    <a:pt x="203" y="284"/>
                  </a:cubicBezTo>
                  <a:cubicBezTo>
                    <a:pt x="278" y="284"/>
                    <a:pt x="349" y="228"/>
                    <a:pt x="349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1"/>
            <p:cNvSpPr/>
            <p:nvPr/>
          </p:nvSpPr>
          <p:spPr>
            <a:xfrm>
              <a:off x="650000" y="2834175"/>
              <a:ext cx="4125" cy="3025"/>
            </a:xfrm>
            <a:custGeom>
              <a:avLst/>
              <a:gdLst/>
              <a:ahLst/>
              <a:cxnLst/>
              <a:rect l="l" t="t" r="r" b="b"/>
              <a:pathLst>
                <a:path w="165" h="121" extrusionOk="0">
                  <a:moveTo>
                    <a:pt x="85" y="0"/>
                  </a:moveTo>
                  <a:cubicBezTo>
                    <a:pt x="0" y="0"/>
                    <a:pt x="91" y="121"/>
                    <a:pt x="139" y="121"/>
                  </a:cubicBezTo>
                  <a:cubicBezTo>
                    <a:pt x="154" y="121"/>
                    <a:pt x="164" y="109"/>
                    <a:pt x="164" y="80"/>
                  </a:cubicBezTo>
                  <a:cubicBezTo>
                    <a:pt x="164" y="32"/>
                    <a:pt x="133" y="0"/>
                    <a:pt x="8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1"/>
            <p:cNvSpPr/>
            <p:nvPr/>
          </p:nvSpPr>
          <p:spPr>
            <a:xfrm>
              <a:off x="908225" y="27878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1" y="1"/>
                  </a:moveTo>
                  <a:cubicBezTo>
                    <a:pt x="0" y="17"/>
                    <a:pt x="0" y="191"/>
                    <a:pt x="111" y="207"/>
                  </a:cubicBezTo>
                  <a:cubicBezTo>
                    <a:pt x="175" y="207"/>
                    <a:pt x="222" y="159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1"/>
            <p:cNvSpPr/>
            <p:nvPr/>
          </p:nvSpPr>
          <p:spPr>
            <a:xfrm>
              <a:off x="1370175" y="3730350"/>
              <a:ext cx="19025" cy="16050"/>
            </a:xfrm>
            <a:custGeom>
              <a:avLst/>
              <a:gdLst/>
              <a:ahLst/>
              <a:cxnLst/>
              <a:rect l="l" t="t" r="r" b="b"/>
              <a:pathLst>
                <a:path w="761" h="642" extrusionOk="0">
                  <a:moveTo>
                    <a:pt x="444" y="1"/>
                  </a:moveTo>
                  <a:cubicBezTo>
                    <a:pt x="143" y="1"/>
                    <a:pt x="0" y="349"/>
                    <a:pt x="206" y="555"/>
                  </a:cubicBezTo>
                  <a:cubicBezTo>
                    <a:pt x="271" y="614"/>
                    <a:pt x="349" y="641"/>
                    <a:pt x="427" y="641"/>
                  </a:cubicBezTo>
                  <a:cubicBezTo>
                    <a:pt x="596" y="641"/>
                    <a:pt x="760" y="513"/>
                    <a:pt x="760" y="317"/>
                  </a:cubicBezTo>
                  <a:cubicBezTo>
                    <a:pt x="760" y="143"/>
                    <a:pt x="618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1"/>
            <p:cNvSpPr/>
            <p:nvPr/>
          </p:nvSpPr>
          <p:spPr>
            <a:xfrm>
              <a:off x="796200" y="3582300"/>
              <a:ext cx="26950" cy="27350"/>
            </a:xfrm>
            <a:custGeom>
              <a:avLst/>
              <a:gdLst/>
              <a:ahLst/>
              <a:cxnLst/>
              <a:rect l="l" t="t" r="r" b="b"/>
              <a:pathLst>
                <a:path w="1078" h="1094" extrusionOk="0">
                  <a:moveTo>
                    <a:pt x="539" y="1"/>
                  </a:moveTo>
                  <a:cubicBezTo>
                    <a:pt x="238" y="1"/>
                    <a:pt x="1" y="254"/>
                    <a:pt x="1" y="555"/>
                  </a:cubicBezTo>
                  <a:cubicBezTo>
                    <a:pt x="1" y="856"/>
                    <a:pt x="238" y="1093"/>
                    <a:pt x="539" y="1093"/>
                  </a:cubicBezTo>
                  <a:cubicBezTo>
                    <a:pt x="840" y="1093"/>
                    <a:pt x="1077" y="856"/>
                    <a:pt x="1077" y="555"/>
                  </a:cubicBezTo>
                  <a:cubicBezTo>
                    <a:pt x="1077" y="254"/>
                    <a:pt x="840" y="1"/>
                    <a:pt x="539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1"/>
            <p:cNvSpPr/>
            <p:nvPr/>
          </p:nvSpPr>
          <p:spPr>
            <a:xfrm>
              <a:off x="995300" y="29628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8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38"/>
                    <a:pt x="128" y="238"/>
                  </a:cubicBezTo>
                  <a:cubicBezTo>
                    <a:pt x="191" y="238"/>
                    <a:pt x="238" y="190"/>
                    <a:pt x="238" y="127"/>
                  </a:cubicBezTo>
                  <a:cubicBezTo>
                    <a:pt x="238" y="48"/>
                    <a:pt x="191" y="0"/>
                    <a:pt x="1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1"/>
            <p:cNvSpPr/>
            <p:nvPr/>
          </p:nvSpPr>
          <p:spPr>
            <a:xfrm>
              <a:off x="387850" y="3459450"/>
              <a:ext cx="5400" cy="5000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92" y="1"/>
                  </a:moveTo>
                  <a:cubicBezTo>
                    <a:pt x="1" y="1"/>
                    <a:pt x="4" y="199"/>
                    <a:pt x="101" y="199"/>
                  </a:cubicBezTo>
                  <a:cubicBezTo>
                    <a:pt x="107" y="199"/>
                    <a:pt x="114" y="198"/>
                    <a:pt x="121" y="196"/>
                  </a:cubicBezTo>
                  <a:cubicBezTo>
                    <a:pt x="168" y="196"/>
                    <a:pt x="216" y="149"/>
                    <a:pt x="216" y="101"/>
                  </a:cubicBezTo>
                  <a:cubicBezTo>
                    <a:pt x="216" y="46"/>
                    <a:pt x="180" y="3"/>
                    <a:pt x="139" y="3"/>
                  </a:cubicBezTo>
                  <a:cubicBezTo>
                    <a:pt x="133" y="3"/>
                    <a:pt x="127" y="4"/>
                    <a:pt x="121" y="6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1"/>
            <p:cNvSpPr/>
            <p:nvPr/>
          </p:nvSpPr>
          <p:spPr>
            <a:xfrm>
              <a:off x="786700" y="37782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1" y="254"/>
                    <a:pt x="143" y="412"/>
                  </a:cubicBezTo>
                  <a:cubicBezTo>
                    <a:pt x="192" y="457"/>
                    <a:pt x="251" y="476"/>
                    <a:pt x="308" y="476"/>
                  </a:cubicBezTo>
                  <a:cubicBezTo>
                    <a:pt x="435" y="476"/>
                    <a:pt x="555" y="380"/>
                    <a:pt x="555" y="238"/>
                  </a:cubicBezTo>
                  <a:cubicBezTo>
                    <a:pt x="555" y="111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1"/>
            <p:cNvSpPr/>
            <p:nvPr/>
          </p:nvSpPr>
          <p:spPr>
            <a:xfrm>
              <a:off x="1120000" y="3560050"/>
              <a:ext cx="9125" cy="9225"/>
            </a:xfrm>
            <a:custGeom>
              <a:avLst/>
              <a:gdLst/>
              <a:ahLst/>
              <a:cxnLst/>
              <a:rect l="l" t="t" r="r" b="b"/>
              <a:pathLst>
                <a:path w="365" h="369" extrusionOk="0">
                  <a:moveTo>
                    <a:pt x="183" y="0"/>
                  </a:moveTo>
                  <a:cubicBezTo>
                    <a:pt x="92" y="0"/>
                    <a:pt x="0" y="60"/>
                    <a:pt x="0" y="178"/>
                  </a:cubicBezTo>
                  <a:cubicBezTo>
                    <a:pt x="0" y="305"/>
                    <a:pt x="92" y="368"/>
                    <a:pt x="183" y="368"/>
                  </a:cubicBezTo>
                  <a:cubicBezTo>
                    <a:pt x="274" y="368"/>
                    <a:pt x="365" y="305"/>
                    <a:pt x="365" y="178"/>
                  </a:cubicBezTo>
                  <a:cubicBezTo>
                    <a:pt x="365" y="6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1"/>
            <p:cNvSpPr/>
            <p:nvPr/>
          </p:nvSpPr>
          <p:spPr>
            <a:xfrm>
              <a:off x="736825" y="3407750"/>
              <a:ext cx="19425" cy="16300"/>
            </a:xfrm>
            <a:custGeom>
              <a:avLst/>
              <a:gdLst/>
              <a:ahLst/>
              <a:cxnLst/>
              <a:rect l="l" t="t" r="r" b="b"/>
              <a:pathLst>
                <a:path w="777" h="652" extrusionOk="0">
                  <a:moveTo>
                    <a:pt x="444" y="0"/>
                  </a:moveTo>
                  <a:cubicBezTo>
                    <a:pt x="143" y="0"/>
                    <a:pt x="0" y="349"/>
                    <a:pt x="206" y="554"/>
                  </a:cubicBezTo>
                  <a:cubicBezTo>
                    <a:pt x="274" y="622"/>
                    <a:pt x="358" y="652"/>
                    <a:pt x="441" y="652"/>
                  </a:cubicBezTo>
                  <a:cubicBezTo>
                    <a:pt x="611" y="652"/>
                    <a:pt x="776" y="525"/>
                    <a:pt x="776" y="333"/>
                  </a:cubicBezTo>
                  <a:cubicBezTo>
                    <a:pt x="776" y="143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1595000" y="368325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90" y="427"/>
                    <a:pt x="247" y="448"/>
                    <a:pt x="303" y="448"/>
                  </a:cubicBezTo>
                  <a:cubicBezTo>
                    <a:pt x="416" y="448"/>
                    <a:pt x="523" y="360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884075" y="31785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cubicBezTo>
                    <a:pt x="1" y="681"/>
                    <a:pt x="191" y="887"/>
                    <a:pt x="444" y="887"/>
                  </a:cubicBezTo>
                  <a:cubicBezTo>
                    <a:pt x="681" y="887"/>
                    <a:pt x="887" y="681"/>
                    <a:pt x="887" y="444"/>
                  </a:cubicBezTo>
                  <a:cubicBezTo>
                    <a:pt x="887" y="191"/>
                    <a:pt x="681" y="1"/>
                    <a:pt x="44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1543150" y="338082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22" y="460"/>
                  </a:cubicBezTo>
                  <a:cubicBezTo>
                    <a:pt x="349" y="460"/>
                    <a:pt x="460" y="365"/>
                    <a:pt x="460" y="238"/>
                  </a:cubicBezTo>
                  <a:cubicBezTo>
                    <a:pt x="460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1403825" y="3909275"/>
              <a:ext cx="16650" cy="14175"/>
            </a:xfrm>
            <a:custGeom>
              <a:avLst/>
              <a:gdLst/>
              <a:ahLst/>
              <a:cxnLst/>
              <a:rect l="l" t="t" r="r" b="b"/>
              <a:pathLst>
                <a:path w="666" h="567" extrusionOk="0">
                  <a:moveTo>
                    <a:pt x="380" y="0"/>
                  </a:moveTo>
                  <a:cubicBezTo>
                    <a:pt x="127" y="0"/>
                    <a:pt x="0" y="301"/>
                    <a:pt x="190" y="475"/>
                  </a:cubicBezTo>
                  <a:cubicBezTo>
                    <a:pt x="248" y="539"/>
                    <a:pt x="320" y="567"/>
                    <a:pt x="391" y="567"/>
                  </a:cubicBezTo>
                  <a:cubicBezTo>
                    <a:pt x="532" y="567"/>
                    <a:pt x="665" y="454"/>
                    <a:pt x="665" y="285"/>
                  </a:cubicBezTo>
                  <a:cubicBezTo>
                    <a:pt x="665" y="127"/>
                    <a:pt x="539" y="0"/>
                    <a:pt x="38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1480575" y="3945700"/>
              <a:ext cx="4025" cy="2525"/>
            </a:xfrm>
            <a:custGeom>
              <a:avLst/>
              <a:gdLst/>
              <a:ahLst/>
              <a:cxnLst/>
              <a:rect l="l" t="t" r="r" b="b"/>
              <a:pathLst>
                <a:path w="161" h="101" extrusionOk="0">
                  <a:moveTo>
                    <a:pt x="97" y="0"/>
                  </a:moveTo>
                  <a:cubicBezTo>
                    <a:pt x="1" y="0"/>
                    <a:pt x="87" y="100"/>
                    <a:pt x="134" y="100"/>
                  </a:cubicBezTo>
                  <a:cubicBezTo>
                    <a:pt x="149" y="100"/>
                    <a:pt x="160" y="90"/>
                    <a:pt x="160" y="63"/>
                  </a:cubicBezTo>
                  <a:cubicBezTo>
                    <a:pt x="160" y="32"/>
                    <a:pt x="129" y="0"/>
                    <a:pt x="9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1397875" y="2993300"/>
              <a:ext cx="5175" cy="4775"/>
            </a:xfrm>
            <a:custGeom>
              <a:avLst/>
              <a:gdLst/>
              <a:ahLst/>
              <a:cxnLst/>
              <a:rect l="l" t="t" r="r" b="b"/>
              <a:pathLst>
                <a:path w="207" h="191" extrusionOk="0">
                  <a:moveTo>
                    <a:pt x="96" y="1"/>
                  </a:moveTo>
                  <a:cubicBezTo>
                    <a:pt x="48" y="1"/>
                    <a:pt x="17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59" y="191"/>
                    <a:pt x="207" y="143"/>
                    <a:pt x="191" y="96"/>
                  </a:cubicBezTo>
                  <a:cubicBezTo>
                    <a:pt x="191" y="32"/>
                    <a:pt x="159" y="1"/>
                    <a:pt x="9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1478225" y="3289400"/>
              <a:ext cx="20625" cy="21000"/>
            </a:xfrm>
            <a:custGeom>
              <a:avLst/>
              <a:gdLst/>
              <a:ahLst/>
              <a:cxnLst/>
              <a:rect l="l" t="t" r="r" b="b"/>
              <a:pathLst>
                <a:path w="825" h="840" extrusionOk="0">
                  <a:moveTo>
                    <a:pt x="413" y="0"/>
                  </a:moveTo>
                  <a:cubicBezTo>
                    <a:pt x="191" y="0"/>
                    <a:pt x="1" y="190"/>
                    <a:pt x="1" y="412"/>
                  </a:cubicBezTo>
                  <a:cubicBezTo>
                    <a:pt x="1" y="649"/>
                    <a:pt x="191" y="839"/>
                    <a:pt x="413" y="839"/>
                  </a:cubicBezTo>
                  <a:cubicBezTo>
                    <a:pt x="634" y="839"/>
                    <a:pt x="824" y="649"/>
                    <a:pt x="824" y="412"/>
                  </a:cubicBezTo>
                  <a:cubicBezTo>
                    <a:pt x="824" y="190"/>
                    <a:pt x="634" y="0"/>
                    <a:pt x="41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743550" y="3823375"/>
              <a:ext cx="15075" cy="12575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49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6" y="480"/>
                    <a:pt x="282" y="503"/>
                    <a:pt x="347" y="503"/>
                  </a:cubicBezTo>
                  <a:cubicBezTo>
                    <a:pt x="480" y="503"/>
                    <a:pt x="602" y="403"/>
                    <a:pt x="602" y="254"/>
                  </a:cubicBezTo>
                  <a:cubicBezTo>
                    <a:pt x="602" y="111"/>
                    <a:pt x="491" y="1"/>
                    <a:pt x="34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959275" y="2889200"/>
              <a:ext cx="4775" cy="4375"/>
            </a:xfrm>
            <a:custGeom>
              <a:avLst/>
              <a:gdLst/>
              <a:ahLst/>
              <a:cxnLst/>
              <a:rect l="l" t="t" r="r" b="b"/>
              <a:pathLst>
                <a:path w="191" h="175" extrusionOk="0">
                  <a:moveTo>
                    <a:pt x="96" y="0"/>
                  </a:moveTo>
                  <a:cubicBezTo>
                    <a:pt x="48" y="0"/>
                    <a:pt x="1" y="32"/>
                    <a:pt x="1" y="95"/>
                  </a:cubicBezTo>
                  <a:cubicBezTo>
                    <a:pt x="1" y="143"/>
                    <a:pt x="48" y="174"/>
                    <a:pt x="96" y="174"/>
                  </a:cubicBezTo>
                  <a:cubicBezTo>
                    <a:pt x="143" y="174"/>
                    <a:pt x="191" y="143"/>
                    <a:pt x="191" y="95"/>
                  </a:cubicBezTo>
                  <a:cubicBezTo>
                    <a:pt x="191" y="32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844100" y="3238325"/>
              <a:ext cx="21000" cy="20600"/>
            </a:xfrm>
            <a:custGeom>
              <a:avLst/>
              <a:gdLst/>
              <a:ahLst/>
              <a:cxnLst/>
              <a:rect l="l" t="t" r="r" b="b"/>
              <a:pathLst>
                <a:path w="840" h="824" extrusionOk="0">
                  <a:moveTo>
                    <a:pt x="428" y="1"/>
                  </a:moveTo>
                  <a:cubicBezTo>
                    <a:pt x="190" y="1"/>
                    <a:pt x="0" y="191"/>
                    <a:pt x="0" y="412"/>
                  </a:cubicBezTo>
                  <a:cubicBezTo>
                    <a:pt x="0" y="634"/>
                    <a:pt x="190" y="824"/>
                    <a:pt x="428" y="824"/>
                  </a:cubicBezTo>
                  <a:cubicBezTo>
                    <a:pt x="650" y="824"/>
                    <a:pt x="840" y="634"/>
                    <a:pt x="840" y="412"/>
                  </a:cubicBezTo>
                  <a:cubicBezTo>
                    <a:pt x="840" y="191"/>
                    <a:pt x="650" y="1"/>
                    <a:pt x="42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1075825" y="2971525"/>
              <a:ext cx="5800" cy="3700"/>
            </a:xfrm>
            <a:custGeom>
              <a:avLst/>
              <a:gdLst/>
              <a:ahLst/>
              <a:cxnLst/>
              <a:rect l="l" t="t" r="r" b="b"/>
              <a:pathLst>
                <a:path w="232" h="148" extrusionOk="0">
                  <a:moveTo>
                    <a:pt x="121" y="1"/>
                  </a:moveTo>
                  <a:cubicBezTo>
                    <a:pt x="0" y="1"/>
                    <a:pt x="128" y="148"/>
                    <a:pt x="195" y="148"/>
                  </a:cubicBezTo>
                  <a:cubicBezTo>
                    <a:pt x="216" y="148"/>
                    <a:pt x="232" y="133"/>
                    <a:pt x="232" y="96"/>
                  </a:cubicBezTo>
                  <a:cubicBezTo>
                    <a:pt x="232" y="48"/>
                    <a:pt x="184" y="1"/>
                    <a:pt x="12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1027775" y="3407325"/>
              <a:ext cx="26150" cy="22375"/>
            </a:xfrm>
            <a:custGeom>
              <a:avLst/>
              <a:gdLst/>
              <a:ahLst/>
              <a:cxnLst/>
              <a:rect l="l" t="t" r="r" b="b"/>
              <a:pathLst>
                <a:path w="1046" h="895" extrusionOk="0">
                  <a:moveTo>
                    <a:pt x="628" y="1"/>
                  </a:moveTo>
                  <a:cubicBezTo>
                    <a:pt x="619" y="1"/>
                    <a:pt x="611" y="1"/>
                    <a:pt x="602" y="1"/>
                  </a:cubicBezTo>
                  <a:cubicBezTo>
                    <a:pt x="190" y="1"/>
                    <a:pt x="0" y="476"/>
                    <a:pt x="285" y="761"/>
                  </a:cubicBezTo>
                  <a:cubicBezTo>
                    <a:pt x="372" y="853"/>
                    <a:pt x="482" y="894"/>
                    <a:pt x="591" y="894"/>
                  </a:cubicBezTo>
                  <a:cubicBezTo>
                    <a:pt x="820" y="894"/>
                    <a:pt x="1045" y="713"/>
                    <a:pt x="1045" y="445"/>
                  </a:cubicBezTo>
                  <a:cubicBezTo>
                    <a:pt x="1045" y="201"/>
                    <a:pt x="854" y="1"/>
                    <a:pt x="62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1217375" y="3764000"/>
              <a:ext cx="24575" cy="21000"/>
            </a:xfrm>
            <a:custGeom>
              <a:avLst/>
              <a:gdLst/>
              <a:ahLst/>
              <a:cxnLst/>
              <a:rect l="l" t="t" r="r" b="b"/>
              <a:pathLst>
                <a:path w="983" h="840" extrusionOk="0">
                  <a:moveTo>
                    <a:pt x="571" y="1"/>
                  </a:moveTo>
                  <a:cubicBezTo>
                    <a:pt x="191" y="1"/>
                    <a:pt x="1" y="460"/>
                    <a:pt x="270" y="713"/>
                  </a:cubicBezTo>
                  <a:cubicBezTo>
                    <a:pt x="352" y="801"/>
                    <a:pt x="457" y="840"/>
                    <a:pt x="560" y="840"/>
                  </a:cubicBezTo>
                  <a:cubicBezTo>
                    <a:pt x="774" y="840"/>
                    <a:pt x="982" y="673"/>
                    <a:pt x="982" y="428"/>
                  </a:cubicBezTo>
                  <a:cubicBezTo>
                    <a:pt x="982" y="191"/>
                    <a:pt x="792" y="1"/>
                    <a:pt x="57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1739925" y="3572425"/>
              <a:ext cx="7100" cy="4850"/>
            </a:xfrm>
            <a:custGeom>
              <a:avLst/>
              <a:gdLst/>
              <a:ahLst/>
              <a:cxnLst/>
              <a:rect l="l" t="t" r="r" b="b"/>
              <a:pathLst>
                <a:path w="284" h="194" extrusionOk="0">
                  <a:moveTo>
                    <a:pt x="157" y="0"/>
                  </a:moveTo>
                  <a:cubicBezTo>
                    <a:pt x="0" y="0"/>
                    <a:pt x="157" y="194"/>
                    <a:pt x="240" y="194"/>
                  </a:cubicBezTo>
                  <a:cubicBezTo>
                    <a:pt x="265" y="194"/>
                    <a:pt x="284" y="175"/>
                    <a:pt x="284" y="127"/>
                  </a:cubicBezTo>
                  <a:cubicBezTo>
                    <a:pt x="284" y="63"/>
                    <a:pt x="221" y="0"/>
                    <a:pt x="15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929800" y="2716300"/>
              <a:ext cx="7550" cy="5675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151" y="1"/>
                  </a:moveTo>
                  <a:cubicBezTo>
                    <a:pt x="76" y="1"/>
                    <a:pt x="0" y="37"/>
                    <a:pt x="8" y="108"/>
                  </a:cubicBezTo>
                  <a:cubicBezTo>
                    <a:pt x="0" y="187"/>
                    <a:pt x="76" y="227"/>
                    <a:pt x="151" y="227"/>
                  </a:cubicBezTo>
                  <a:cubicBezTo>
                    <a:pt x="226" y="227"/>
                    <a:pt x="301" y="187"/>
                    <a:pt x="293" y="108"/>
                  </a:cubicBezTo>
                  <a:cubicBezTo>
                    <a:pt x="301" y="37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1115250" y="341922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6" y="0"/>
                  </a:moveTo>
                  <a:cubicBezTo>
                    <a:pt x="143" y="0"/>
                    <a:pt x="0" y="317"/>
                    <a:pt x="190" y="507"/>
                  </a:cubicBezTo>
                  <a:cubicBezTo>
                    <a:pt x="250" y="562"/>
                    <a:pt x="323" y="587"/>
                    <a:pt x="394" y="587"/>
                  </a:cubicBezTo>
                  <a:cubicBezTo>
                    <a:pt x="549" y="587"/>
                    <a:pt x="697" y="470"/>
                    <a:pt x="697" y="285"/>
                  </a:cubicBezTo>
                  <a:cubicBezTo>
                    <a:pt x="697" y="127"/>
                    <a:pt x="570" y="0"/>
                    <a:pt x="39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1576400" y="3319475"/>
              <a:ext cx="6350" cy="5575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43" y="0"/>
                  </a:moveTo>
                  <a:cubicBezTo>
                    <a:pt x="1" y="0"/>
                    <a:pt x="1" y="222"/>
                    <a:pt x="143" y="222"/>
                  </a:cubicBezTo>
                  <a:cubicBezTo>
                    <a:pt x="207" y="222"/>
                    <a:pt x="254" y="159"/>
                    <a:pt x="254" y="111"/>
                  </a:cubicBezTo>
                  <a:cubicBezTo>
                    <a:pt x="254" y="48"/>
                    <a:pt x="207" y="0"/>
                    <a:pt x="14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1098225" y="338280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1"/>
                  </a:moveTo>
                  <a:cubicBezTo>
                    <a:pt x="143" y="1"/>
                    <a:pt x="1" y="159"/>
                    <a:pt x="1" y="333"/>
                  </a:cubicBezTo>
                  <a:cubicBezTo>
                    <a:pt x="1" y="523"/>
                    <a:pt x="143" y="666"/>
                    <a:pt x="333" y="666"/>
                  </a:cubicBezTo>
                  <a:cubicBezTo>
                    <a:pt x="507" y="666"/>
                    <a:pt x="666" y="523"/>
                    <a:pt x="666" y="333"/>
                  </a:cubicBezTo>
                  <a:cubicBezTo>
                    <a:pt x="666" y="159"/>
                    <a:pt x="507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1106925" y="3460400"/>
              <a:ext cx="10325" cy="8450"/>
            </a:xfrm>
            <a:custGeom>
              <a:avLst/>
              <a:gdLst/>
              <a:ahLst/>
              <a:cxnLst/>
              <a:rect l="l" t="t" r="r" b="b"/>
              <a:pathLst>
                <a:path w="413" h="338" extrusionOk="0">
                  <a:moveTo>
                    <a:pt x="238" y="0"/>
                  </a:moveTo>
                  <a:cubicBezTo>
                    <a:pt x="80" y="0"/>
                    <a:pt x="1" y="190"/>
                    <a:pt x="112" y="285"/>
                  </a:cubicBezTo>
                  <a:cubicBezTo>
                    <a:pt x="148" y="321"/>
                    <a:pt x="193" y="337"/>
                    <a:pt x="237" y="337"/>
                  </a:cubicBezTo>
                  <a:cubicBezTo>
                    <a:pt x="327" y="337"/>
                    <a:pt x="413" y="270"/>
                    <a:pt x="413" y="174"/>
                  </a:cubicBezTo>
                  <a:cubicBezTo>
                    <a:pt x="413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1524550" y="3663050"/>
              <a:ext cx="9925" cy="8475"/>
            </a:xfrm>
            <a:custGeom>
              <a:avLst/>
              <a:gdLst/>
              <a:ahLst/>
              <a:cxnLst/>
              <a:rect l="l" t="t" r="r" b="b"/>
              <a:pathLst>
                <a:path w="397" h="339" extrusionOk="0">
                  <a:moveTo>
                    <a:pt x="222" y="1"/>
                  </a:moveTo>
                  <a:cubicBezTo>
                    <a:pt x="64" y="1"/>
                    <a:pt x="0" y="191"/>
                    <a:pt x="95" y="286"/>
                  </a:cubicBezTo>
                  <a:cubicBezTo>
                    <a:pt x="132" y="322"/>
                    <a:pt x="177" y="338"/>
                    <a:pt x="220" y="338"/>
                  </a:cubicBezTo>
                  <a:cubicBezTo>
                    <a:pt x="310" y="338"/>
                    <a:pt x="396" y="271"/>
                    <a:pt x="396" y="175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1876850" y="35630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0"/>
                  </a:moveTo>
                  <a:cubicBezTo>
                    <a:pt x="56" y="0"/>
                    <a:pt x="0" y="36"/>
                    <a:pt x="0" y="107"/>
                  </a:cubicBezTo>
                  <a:cubicBezTo>
                    <a:pt x="0" y="178"/>
                    <a:pt x="56" y="214"/>
                    <a:pt x="111" y="214"/>
                  </a:cubicBezTo>
                  <a:cubicBezTo>
                    <a:pt x="167" y="214"/>
                    <a:pt x="222" y="178"/>
                    <a:pt x="222" y="107"/>
                  </a:cubicBezTo>
                  <a:cubicBezTo>
                    <a:pt x="222" y="36"/>
                    <a:pt x="167" y="0"/>
                    <a:pt x="111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1551850" y="38253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1779075" y="3266825"/>
              <a:ext cx="12700" cy="11150"/>
            </a:xfrm>
            <a:custGeom>
              <a:avLst/>
              <a:gdLst/>
              <a:ahLst/>
              <a:cxnLst/>
              <a:rect l="l" t="t" r="r" b="b"/>
              <a:pathLst>
                <a:path w="508" h="446" extrusionOk="0">
                  <a:moveTo>
                    <a:pt x="286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83" y="425"/>
                    <a:pt x="234" y="445"/>
                    <a:pt x="285" y="445"/>
                  </a:cubicBezTo>
                  <a:cubicBezTo>
                    <a:pt x="396" y="445"/>
                    <a:pt x="507" y="352"/>
                    <a:pt x="507" y="222"/>
                  </a:cubicBezTo>
                  <a:cubicBezTo>
                    <a:pt x="507" y="96"/>
                    <a:pt x="412" y="1"/>
                    <a:pt x="2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915100" y="2999975"/>
              <a:ext cx="5425" cy="5300"/>
            </a:xfrm>
            <a:custGeom>
              <a:avLst/>
              <a:gdLst/>
              <a:ahLst/>
              <a:cxnLst/>
              <a:rect l="l" t="t" r="r" b="b"/>
              <a:pathLst>
                <a:path w="217" h="212" extrusionOk="0">
                  <a:moveTo>
                    <a:pt x="88" y="0"/>
                  </a:moveTo>
                  <a:cubicBezTo>
                    <a:pt x="0" y="0"/>
                    <a:pt x="0" y="211"/>
                    <a:pt x="88" y="211"/>
                  </a:cubicBezTo>
                  <a:cubicBezTo>
                    <a:pt x="93" y="211"/>
                    <a:pt x="99" y="210"/>
                    <a:pt x="105" y="209"/>
                  </a:cubicBezTo>
                  <a:cubicBezTo>
                    <a:pt x="169" y="209"/>
                    <a:pt x="216" y="161"/>
                    <a:pt x="216" y="98"/>
                  </a:cubicBezTo>
                  <a:cubicBezTo>
                    <a:pt x="216" y="50"/>
                    <a:pt x="169" y="3"/>
                    <a:pt x="105" y="3"/>
                  </a:cubicBezTo>
                  <a:cubicBezTo>
                    <a:pt x="99" y="1"/>
                    <a:pt x="93" y="0"/>
                    <a:pt x="8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447850" y="3161525"/>
              <a:ext cx="8750" cy="8350"/>
            </a:xfrm>
            <a:custGeom>
              <a:avLst/>
              <a:gdLst/>
              <a:ahLst/>
              <a:cxnLst/>
              <a:rect l="l" t="t" r="r" b="b"/>
              <a:pathLst>
                <a:path w="350" h="334" extrusionOk="0">
                  <a:moveTo>
                    <a:pt x="175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70" y="333"/>
                    <a:pt x="349" y="254"/>
                    <a:pt x="349" y="159"/>
                  </a:cubicBezTo>
                  <a:cubicBezTo>
                    <a:pt x="349" y="64"/>
                    <a:pt x="270" y="1"/>
                    <a:pt x="17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1116425" y="3701850"/>
              <a:ext cx="14675" cy="14275"/>
            </a:xfrm>
            <a:custGeom>
              <a:avLst/>
              <a:gdLst/>
              <a:ahLst/>
              <a:cxnLst/>
              <a:rect l="l" t="t" r="r" b="b"/>
              <a:pathLst>
                <a:path w="587" h="571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cubicBezTo>
                    <a:pt x="1" y="444"/>
                    <a:pt x="128" y="571"/>
                    <a:pt x="286" y="571"/>
                  </a:cubicBezTo>
                  <a:cubicBezTo>
                    <a:pt x="460" y="571"/>
                    <a:pt x="587" y="444"/>
                    <a:pt x="587" y="286"/>
                  </a:cubicBezTo>
                  <a:cubicBezTo>
                    <a:pt x="587" y="127"/>
                    <a:pt x="460" y="1"/>
                    <a:pt x="28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965625" y="3931825"/>
              <a:ext cx="8325" cy="7250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90" y="1"/>
                  </a:moveTo>
                  <a:cubicBezTo>
                    <a:pt x="64" y="1"/>
                    <a:pt x="0" y="159"/>
                    <a:pt x="80" y="254"/>
                  </a:cubicBezTo>
                  <a:cubicBezTo>
                    <a:pt x="108" y="278"/>
                    <a:pt x="143" y="289"/>
                    <a:pt x="177" y="289"/>
                  </a:cubicBezTo>
                  <a:cubicBezTo>
                    <a:pt x="256" y="289"/>
                    <a:pt x="333" y="232"/>
                    <a:pt x="333" y="143"/>
                  </a:cubicBezTo>
                  <a:cubicBezTo>
                    <a:pt x="333" y="64"/>
                    <a:pt x="270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1485750" y="3351925"/>
              <a:ext cx="10325" cy="9125"/>
            </a:xfrm>
            <a:custGeom>
              <a:avLst/>
              <a:gdLst/>
              <a:ahLst/>
              <a:cxnLst/>
              <a:rect l="l" t="t" r="r" b="b"/>
              <a:pathLst>
                <a:path w="413" h="365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50" y="345"/>
                    <a:pt x="197" y="364"/>
                    <a:pt x="243" y="364"/>
                  </a:cubicBezTo>
                  <a:cubicBezTo>
                    <a:pt x="331" y="364"/>
                    <a:pt x="412" y="295"/>
                    <a:pt x="412" y="191"/>
                  </a:cubicBezTo>
                  <a:cubicBezTo>
                    <a:pt x="412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1791750" y="31405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1"/>
                  </a:moveTo>
                  <a:cubicBezTo>
                    <a:pt x="32" y="1"/>
                    <a:pt x="0" y="32"/>
                    <a:pt x="0" y="96"/>
                  </a:cubicBezTo>
                  <a:cubicBezTo>
                    <a:pt x="0" y="143"/>
                    <a:pt x="32" y="191"/>
                    <a:pt x="95" y="191"/>
                  </a:cubicBezTo>
                  <a:cubicBezTo>
                    <a:pt x="143" y="191"/>
                    <a:pt x="190" y="143"/>
                    <a:pt x="190" y="96"/>
                  </a:cubicBezTo>
                  <a:cubicBezTo>
                    <a:pt x="190" y="32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909400" y="366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0"/>
                  </a:moveTo>
                  <a:cubicBezTo>
                    <a:pt x="159" y="0"/>
                    <a:pt x="1" y="159"/>
                    <a:pt x="1" y="333"/>
                  </a:cubicBezTo>
                  <a:cubicBezTo>
                    <a:pt x="1" y="523"/>
                    <a:pt x="159" y="665"/>
                    <a:pt x="333" y="665"/>
                  </a:cubicBezTo>
                  <a:cubicBezTo>
                    <a:pt x="523" y="665"/>
                    <a:pt x="666" y="523"/>
                    <a:pt x="666" y="333"/>
                  </a:cubicBezTo>
                  <a:cubicBezTo>
                    <a:pt x="666" y="159"/>
                    <a:pt x="523" y="0"/>
                    <a:pt x="33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1021825" y="3576375"/>
              <a:ext cx="11125" cy="11100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cubicBezTo>
                    <a:pt x="349" y="444"/>
                    <a:pt x="444" y="349"/>
                    <a:pt x="444" y="222"/>
                  </a:cubicBez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1699500" y="3186075"/>
              <a:ext cx="13100" cy="11150"/>
            </a:xfrm>
            <a:custGeom>
              <a:avLst/>
              <a:gdLst/>
              <a:ahLst/>
              <a:cxnLst/>
              <a:rect l="l" t="t" r="r" b="b"/>
              <a:pathLst>
                <a:path w="524" h="446" extrusionOk="0">
                  <a:moveTo>
                    <a:pt x="302" y="0"/>
                  </a:moveTo>
                  <a:cubicBezTo>
                    <a:pt x="112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1718500" y="3493650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4"/>
                    <a:pt x="274" y="517"/>
                    <a:pt x="338" y="517"/>
                  </a:cubicBezTo>
                  <a:cubicBezTo>
                    <a:pt x="471" y="517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1009950" y="3923925"/>
              <a:ext cx="7150" cy="6750"/>
            </a:xfrm>
            <a:custGeom>
              <a:avLst/>
              <a:gdLst/>
              <a:ahLst/>
              <a:cxnLst/>
              <a:rect l="l" t="t" r="r" b="b"/>
              <a:pathLst>
                <a:path w="286" h="270" extrusionOk="0">
                  <a:moveTo>
                    <a:pt x="143" y="0"/>
                  </a:moveTo>
                  <a:cubicBezTo>
                    <a:pt x="64" y="0"/>
                    <a:pt x="1" y="64"/>
                    <a:pt x="1" y="127"/>
                  </a:cubicBezTo>
                  <a:cubicBezTo>
                    <a:pt x="1" y="206"/>
                    <a:pt x="64" y="269"/>
                    <a:pt x="143" y="269"/>
                  </a:cubicBezTo>
                  <a:cubicBezTo>
                    <a:pt x="222" y="269"/>
                    <a:pt x="286" y="206"/>
                    <a:pt x="286" y="127"/>
                  </a:cubicBezTo>
                  <a:cubicBezTo>
                    <a:pt x="286" y="48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534750" y="363812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19" y="0"/>
                  </a:moveTo>
                  <a:cubicBezTo>
                    <a:pt x="60" y="0"/>
                    <a:pt x="0" y="32"/>
                    <a:pt x="8" y="95"/>
                  </a:cubicBezTo>
                  <a:cubicBezTo>
                    <a:pt x="16" y="159"/>
                    <a:pt x="68" y="190"/>
                    <a:pt x="119" y="190"/>
                  </a:cubicBezTo>
                  <a:cubicBezTo>
                    <a:pt x="171" y="190"/>
                    <a:pt x="222" y="159"/>
                    <a:pt x="230" y="95"/>
                  </a:cubicBezTo>
                  <a:cubicBezTo>
                    <a:pt x="238" y="32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746325" y="2908600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11"/>
                    <a:pt x="48" y="158"/>
                    <a:pt x="80" y="158"/>
                  </a:cubicBezTo>
                  <a:cubicBezTo>
                    <a:pt x="127" y="158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683000" y="3709375"/>
              <a:ext cx="8725" cy="7225"/>
            </a:xfrm>
            <a:custGeom>
              <a:avLst/>
              <a:gdLst/>
              <a:ahLst/>
              <a:cxnLst/>
              <a:rect l="l" t="t" r="r" b="b"/>
              <a:pathLst>
                <a:path w="349" h="289" extrusionOk="0">
                  <a:moveTo>
                    <a:pt x="190" y="0"/>
                  </a:moveTo>
                  <a:cubicBezTo>
                    <a:pt x="63" y="0"/>
                    <a:pt x="0" y="159"/>
                    <a:pt x="95" y="254"/>
                  </a:cubicBezTo>
                  <a:cubicBezTo>
                    <a:pt x="124" y="278"/>
                    <a:pt x="159" y="289"/>
                    <a:pt x="193" y="289"/>
                  </a:cubicBezTo>
                  <a:cubicBezTo>
                    <a:pt x="272" y="289"/>
                    <a:pt x="348" y="231"/>
                    <a:pt x="348" y="143"/>
                  </a:cubicBezTo>
                  <a:cubicBezTo>
                    <a:pt x="348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954525" y="28108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49" y="0"/>
                  </a:moveTo>
                  <a:cubicBezTo>
                    <a:pt x="112" y="0"/>
                    <a:pt x="1" y="269"/>
                    <a:pt x="159" y="428"/>
                  </a:cubicBezTo>
                  <a:cubicBezTo>
                    <a:pt x="211" y="479"/>
                    <a:pt x="274" y="502"/>
                    <a:pt x="336" y="502"/>
                  </a:cubicBezTo>
                  <a:cubicBezTo>
                    <a:pt x="464" y="502"/>
                    <a:pt x="587" y="403"/>
                    <a:pt x="587" y="254"/>
                  </a:cubicBezTo>
                  <a:cubicBezTo>
                    <a:pt x="587" y="111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1781850" y="3493175"/>
              <a:ext cx="8325" cy="6775"/>
            </a:xfrm>
            <a:custGeom>
              <a:avLst/>
              <a:gdLst/>
              <a:ahLst/>
              <a:cxnLst/>
              <a:rect l="l" t="t" r="r" b="b"/>
              <a:pathLst>
                <a:path w="333" h="271" extrusionOk="0">
                  <a:moveTo>
                    <a:pt x="215" y="1"/>
                  </a:moveTo>
                  <a:cubicBezTo>
                    <a:pt x="207" y="1"/>
                    <a:pt x="199" y="2"/>
                    <a:pt x="190" y="3"/>
                  </a:cubicBezTo>
                  <a:cubicBezTo>
                    <a:pt x="64" y="3"/>
                    <a:pt x="0" y="146"/>
                    <a:pt x="95" y="225"/>
                  </a:cubicBezTo>
                  <a:cubicBezTo>
                    <a:pt x="122" y="257"/>
                    <a:pt x="157" y="271"/>
                    <a:pt x="192" y="271"/>
                  </a:cubicBezTo>
                  <a:cubicBezTo>
                    <a:pt x="262" y="271"/>
                    <a:pt x="333" y="214"/>
                    <a:pt x="333" y="130"/>
                  </a:cubicBezTo>
                  <a:cubicBezTo>
                    <a:pt x="333" y="59"/>
                    <a:pt x="282" y="1"/>
                    <a:pt x="21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1313950" y="3064550"/>
              <a:ext cx="5975" cy="507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20" y="1"/>
                  </a:moveTo>
                  <a:cubicBezTo>
                    <a:pt x="64" y="1"/>
                    <a:pt x="9" y="32"/>
                    <a:pt x="1" y="96"/>
                  </a:cubicBezTo>
                  <a:cubicBezTo>
                    <a:pt x="9" y="167"/>
                    <a:pt x="64" y="202"/>
                    <a:pt x="120" y="202"/>
                  </a:cubicBezTo>
                  <a:cubicBezTo>
                    <a:pt x="175" y="202"/>
                    <a:pt x="231" y="167"/>
                    <a:pt x="238" y="96"/>
                  </a:cubicBezTo>
                  <a:cubicBezTo>
                    <a:pt x="231" y="32"/>
                    <a:pt x="175" y="1"/>
                    <a:pt x="12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1526525" y="3298900"/>
              <a:ext cx="20225" cy="17375"/>
            </a:xfrm>
            <a:custGeom>
              <a:avLst/>
              <a:gdLst/>
              <a:ahLst/>
              <a:cxnLst/>
              <a:rect l="l" t="t" r="r" b="b"/>
              <a:pathLst>
                <a:path w="809" h="695" extrusionOk="0">
                  <a:moveTo>
                    <a:pt x="460" y="0"/>
                  </a:moveTo>
                  <a:cubicBezTo>
                    <a:pt x="159" y="0"/>
                    <a:pt x="1" y="380"/>
                    <a:pt x="222" y="602"/>
                  </a:cubicBezTo>
                  <a:cubicBezTo>
                    <a:pt x="292" y="666"/>
                    <a:pt x="375" y="695"/>
                    <a:pt x="456" y="695"/>
                  </a:cubicBezTo>
                  <a:cubicBezTo>
                    <a:pt x="636" y="695"/>
                    <a:pt x="808" y="555"/>
                    <a:pt x="808" y="348"/>
                  </a:cubicBezTo>
                  <a:cubicBezTo>
                    <a:pt x="808" y="158"/>
                    <a:pt x="650" y="0"/>
                    <a:pt x="46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1608875" y="3261675"/>
              <a:ext cx="5150" cy="4375"/>
            </a:xfrm>
            <a:custGeom>
              <a:avLst/>
              <a:gdLst/>
              <a:ahLst/>
              <a:cxnLst/>
              <a:rect l="l" t="t" r="r" b="b"/>
              <a:pathLst>
                <a:path w="206" h="175" extrusionOk="0">
                  <a:moveTo>
                    <a:pt x="127" y="1"/>
                  </a:moveTo>
                  <a:cubicBezTo>
                    <a:pt x="0" y="1"/>
                    <a:pt x="0" y="175"/>
                    <a:pt x="127" y="175"/>
                  </a:cubicBezTo>
                  <a:cubicBezTo>
                    <a:pt x="158" y="175"/>
                    <a:pt x="206" y="143"/>
                    <a:pt x="206" y="96"/>
                  </a:cubicBezTo>
                  <a:cubicBezTo>
                    <a:pt x="206" y="48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785125" y="2892350"/>
              <a:ext cx="12300" cy="10600"/>
            </a:xfrm>
            <a:custGeom>
              <a:avLst/>
              <a:gdLst/>
              <a:ahLst/>
              <a:cxnLst/>
              <a:rect l="l" t="t" r="r" b="b"/>
              <a:pathLst>
                <a:path w="492" h="424" extrusionOk="0">
                  <a:moveTo>
                    <a:pt x="269" y="1"/>
                  </a:moveTo>
                  <a:cubicBezTo>
                    <a:pt x="79" y="1"/>
                    <a:pt x="0" y="223"/>
                    <a:pt x="127" y="365"/>
                  </a:cubicBezTo>
                  <a:cubicBezTo>
                    <a:pt x="167" y="405"/>
                    <a:pt x="219" y="423"/>
                    <a:pt x="270" y="423"/>
                  </a:cubicBezTo>
                  <a:cubicBezTo>
                    <a:pt x="381" y="423"/>
                    <a:pt x="491" y="341"/>
                    <a:pt x="491" y="223"/>
                  </a:cubicBezTo>
                  <a:cubicBezTo>
                    <a:pt x="491" y="96"/>
                    <a:pt x="396" y="1"/>
                    <a:pt x="269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1"/>
            <p:cNvSpPr/>
            <p:nvPr/>
          </p:nvSpPr>
          <p:spPr>
            <a:xfrm>
              <a:off x="966025" y="3147275"/>
              <a:ext cx="12675" cy="12700"/>
            </a:xfrm>
            <a:custGeom>
              <a:avLst/>
              <a:gdLst/>
              <a:ahLst/>
              <a:cxnLst/>
              <a:rect l="l" t="t" r="r" b="b"/>
              <a:pathLst>
                <a:path w="507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507"/>
                    <a:pt x="254" y="507"/>
                  </a:cubicBezTo>
                  <a:cubicBezTo>
                    <a:pt x="380" y="507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1"/>
            <p:cNvSpPr/>
            <p:nvPr/>
          </p:nvSpPr>
          <p:spPr>
            <a:xfrm>
              <a:off x="1526575" y="2920775"/>
              <a:ext cx="3925" cy="3675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64" y="1"/>
                  </a:moveTo>
                  <a:cubicBezTo>
                    <a:pt x="34" y="1"/>
                    <a:pt x="1" y="40"/>
                    <a:pt x="14" y="67"/>
                  </a:cubicBezTo>
                  <a:cubicBezTo>
                    <a:pt x="14" y="115"/>
                    <a:pt x="46" y="146"/>
                    <a:pt x="78" y="146"/>
                  </a:cubicBezTo>
                  <a:cubicBezTo>
                    <a:pt x="125" y="146"/>
                    <a:pt x="157" y="115"/>
                    <a:pt x="157" y="67"/>
                  </a:cubicBezTo>
                  <a:cubicBezTo>
                    <a:pt x="157" y="36"/>
                    <a:pt x="125" y="4"/>
                    <a:pt x="78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440725" y="3521750"/>
              <a:ext cx="12700" cy="13075"/>
            </a:xfrm>
            <a:custGeom>
              <a:avLst/>
              <a:gdLst/>
              <a:ahLst/>
              <a:cxnLst/>
              <a:rect l="l" t="t" r="r" b="b"/>
              <a:pathLst>
                <a:path w="508" h="523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23"/>
                    <a:pt x="254" y="523"/>
                  </a:cubicBezTo>
                  <a:cubicBezTo>
                    <a:pt x="397" y="523"/>
                    <a:pt x="508" y="396"/>
                    <a:pt x="508" y="254"/>
                  </a:cubicBezTo>
                  <a:cubicBezTo>
                    <a:pt x="508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1732750" y="3411300"/>
              <a:ext cx="11525" cy="11500"/>
            </a:xfrm>
            <a:custGeom>
              <a:avLst/>
              <a:gdLst/>
              <a:ahLst/>
              <a:cxnLst/>
              <a:rect l="l" t="t" r="r" b="b"/>
              <a:pathLst>
                <a:path w="461" h="460" extrusionOk="0">
                  <a:moveTo>
                    <a:pt x="238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1341675" y="3386375"/>
              <a:ext cx="9925" cy="8425"/>
            </a:xfrm>
            <a:custGeom>
              <a:avLst/>
              <a:gdLst/>
              <a:ahLst/>
              <a:cxnLst/>
              <a:rect l="l" t="t" r="r" b="b"/>
              <a:pathLst>
                <a:path w="397" h="337" extrusionOk="0">
                  <a:moveTo>
                    <a:pt x="222" y="0"/>
                  </a:moveTo>
                  <a:cubicBezTo>
                    <a:pt x="79" y="0"/>
                    <a:pt x="0" y="174"/>
                    <a:pt x="95" y="285"/>
                  </a:cubicBezTo>
                  <a:cubicBezTo>
                    <a:pt x="131" y="321"/>
                    <a:pt x="175" y="337"/>
                    <a:pt x="218" y="337"/>
                  </a:cubicBezTo>
                  <a:cubicBezTo>
                    <a:pt x="309" y="337"/>
                    <a:pt x="396" y="266"/>
                    <a:pt x="396" y="159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1498025" y="3158725"/>
              <a:ext cx="13100" cy="11175"/>
            </a:xfrm>
            <a:custGeom>
              <a:avLst/>
              <a:gdLst/>
              <a:ahLst/>
              <a:cxnLst/>
              <a:rect l="l" t="t" r="r" b="b"/>
              <a:pathLst>
                <a:path w="524" h="447" extrusionOk="0">
                  <a:moveTo>
                    <a:pt x="325" y="0"/>
                  </a:moveTo>
                  <a:cubicBezTo>
                    <a:pt x="318" y="0"/>
                    <a:pt x="310" y="1"/>
                    <a:pt x="301" y="2"/>
                  </a:cubicBezTo>
                  <a:cubicBezTo>
                    <a:pt x="96" y="2"/>
                    <a:pt x="1" y="239"/>
                    <a:pt x="143" y="382"/>
                  </a:cubicBezTo>
                  <a:cubicBezTo>
                    <a:pt x="188" y="427"/>
                    <a:pt x="242" y="447"/>
                    <a:pt x="296" y="447"/>
                  </a:cubicBezTo>
                  <a:cubicBezTo>
                    <a:pt x="412" y="447"/>
                    <a:pt x="523" y="354"/>
                    <a:pt x="523" y="224"/>
                  </a:cubicBezTo>
                  <a:cubicBezTo>
                    <a:pt x="523" y="105"/>
                    <a:pt x="440" y="0"/>
                    <a:pt x="32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851625" y="3765200"/>
              <a:ext cx="19800" cy="16600"/>
            </a:xfrm>
            <a:custGeom>
              <a:avLst/>
              <a:gdLst/>
              <a:ahLst/>
              <a:cxnLst/>
              <a:rect l="l" t="t" r="r" b="b"/>
              <a:pathLst>
                <a:path w="792" h="664" extrusionOk="0">
                  <a:moveTo>
                    <a:pt x="459" y="0"/>
                  </a:moveTo>
                  <a:cubicBezTo>
                    <a:pt x="159" y="0"/>
                    <a:pt x="0" y="364"/>
                    <a:pt x="222" y="570"/>
                  </a:cubicBezTo>
                  <a:cubicBezTo>
                    <a:pt x="287" y="635"/>
                    <a:pt x="367" y="664"/>
                    <a:pt x="447" y="664"/>
                  </a:cubicBezTo>
                  <a:cubicBezTo>
                    <a:pt x="621" y="664"/>
                    <a:pt x="792" y="528"/>
                    <a:pt x="792" y="333"/>
                  </a:cubicBezTo>
                  <a:cubicBezTo>
                    <a:pt x="776" y="143"/>
                    <a:pt x="634" y="0"/>
                    <a:pt x="4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1397475" y="2926400"/>
              <a:ext cx="9525" cy="9225"/>
            </a:xfrm>
            <a:custGeom>
              <a:avLst/>
              <a:gdLst/>
              <a:ahLst/>
              <a:cxnLst/>
              <a:rect l="l" t="t" r="r" b="b"/>
              <a:pathLst>
                <a:path w="381" h="369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cubicBezTo>
                    <a:pt x="1" y="309"/>
                    <a:pt x="96" y="369"/>
                    <a:pt x="191" y="369"/>
                  </a:cubicBezTo>
                  <a:cubicBezTo>
                    <a:pt x="286" y="369"/>
                    <a:pt x="381" y="309"/>
                    <a:pt x="381" y="191"/>
                  </a:cubicBezTo>
                  <a:cubicBezTo>
                    <a:pt x="381" y="64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441675" y="3076025"/>
              <a:ext cx="5425" cy="3700"/>
            </a:xfrm>
            <a:custGeom>
              <a:avLst/>
              <a:gdLst/>
              <a:ahLst/>
              <a:cxnLst/>
              <a:rect l="l" t="t" r="r" b="b"/>
              <a:pathLst>
                <a:path w="217" h="148" extrusionOk="0">
                  <a:moveTo>
                    <a:pt x="121" y="1"/>
                  </a:moveTo>
                  <a:cubicBezTo>
                    <a:pt x="1" y="1"/>
                    <a:pt x="119" y="148"/>
                    <a:pt x="182" y="148"/>
                  </a:cubicBezTo>
                  <a:cubicBezTo>
                    <a:pt x="202" y="148"/>
                    <a:pt x="216" y="133"/>
                    <a:pt x="216" y="96"/>
                  </a:cubicBezTo>
                  <a:cubicBezTo>
                    <a:pt x="216" y="48"/>
                    <a:pt x="169" y="1"/>
                    <a:pt x="12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1474275" y="3732325"/>
              <a:ext cx="18225" cy="15275"/>
            </a:xfrm>
            <a:custGeom>
              <a:avLst/>
              <a:gdLst/>
              <a:ahLst/>
              <a:cxnLst/>
              <a:rect l="l" t="t" r="r" b="b"/>
              <a:pathLst>
                <a:path w="729" h="611" extrusionOk="0">
                  <a:moveTo>
                    <a:pt x="412" y="1"/>
                  </a:moveTo>
                  <a:cubicBezTo>
                    <a:pt x="143" y="1"/>
                    <a:pt x="1" y="333"/>
                    <a:pt x="191" y="523"/>
                  </a:cubicBezTo>
                  <a:cubicBezTo>
                    <a:pt x="256" y="584"/>
                    <a:pt x="334" y="610"/>
                    <a:pt x="410" y="610"/>
                  </a:cubicBezTo>
                  <a:cubicBezTo>
                    <a:pt x="574" y="610"/>
                    <a:pt x="729" y="486"/>
                    <a:pt x="729" y="302"/>
                  </a:cubicBezTo>
                  <a:cubicBezTo>
                    <a:pt x="729" y="127"/>
                    <a:pt x="586" y="1"/>
                    <a:pt x="41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791050" y="3499575"/>
              <a:ext cx="8350" cy="835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9" y="1"/>
                  </a:moveTo>
                  <a:cubicBezTo>
                    <a:pt x="64" y="1"/>
                    <a:pt x="1" y="64"/>
                    <a:pt x="1" y="159"/>
                  </a:cubicBezTo>
                  <a:cubicBezTo>
                    <a:pt x="1" y="254"/>
                    <a:pt x="64" y="333"/>
                    <a:pt x="159" y="333"/>
                  </a:cubicBezTo>
                  <a:cubicBezTo>
                    <a:pt x="254" y="333"/>
                    <a:pt x="333" y="254"/>
                    <a:pt x="333" y="159"/>
                  </a:cubicBezTo>
                  <a:cubicBezTo>
                    <a:pt x="333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551825" y="352730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133" y="0"/>
                  </a:moveTo>
                  <a:cubicBezTo>
                    <a:pt x="0" y="0"/>
                    <a:pt x="133" y="174"/>
                    <a:pt x="205" y="174"/>
                  </a:cubicBezTo>
                  <a:cubicBezTo>
                    <a:pt x="227" y="174"/>
                    <a:pt x="244" y="156"/>
                    <a:pt x="244" y="111"/>
                  </a:cubicBezTo>
                  <a:cubicBezTo>
                    <a:pt x="244" y="48"/>
                    <a:pt x="196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1274375" y="3947275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38" y="0"/>
                  </a:moveTo>
                  <a:cubicBezTo>
                    <a:pt x="80" y="0"/>
                    <a:pt x="1" y="190"/>
                    <a:pt x="111" y="301"/>
                  </a:cubicBezTo>
                  <a:cubicBezTo>
                    <a:pt x="147" y="337"/>
                    <a:pt x="191" y="353"/>
                    <a:pt x="235" y="353"/>
                  </a:cubicBezTo>
                  <a:cubicBezTo>
                    <a:pt x="327" y="353"/>
                    <a:pt x="417" y="282"/>
                    <a:pt x="428" y="175"/>
                  </a:cubicBezTo>
                  <a:cubicBezTo>
                    <a:pt x="428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654200" y="3271950"/>
              <a:ext cx="20100" cy="17275"/>
            </a:xfrm>
            <a:custGeom>
              <a:avLst/>
              <a:gdLst/>
              <a:ahLst/>
              <a:cxnLst/>
              <a:rect l="l" t="t" r="r" b="b"/>
              <a:pathLst>
                <a:path w="804" h="691" extrusionOk="0">
                  <a:moveTo>
                    <a:pt x="437" y="1"/>
                  </a:moveTo>
                  <a:cubicBezTo>
                    <a:pt x="148" y="1"/>
                    <a:pt x="1" y="370"/>
                    <a:pt x="218" y="587"/>
                  </a:cubicBezTo>
                  <a:cubicBezTo>
                    <a:pt x="284" y="659"/>
                    <a:pt x="368" y="691"/>
                    <a:pt x="452" y="691"/>
                  </a:cubicBezTo>
                  <a:cubicBezTo>
                    <a:pt x="629" y="691"/>
                    <a:pt x="804" y="549"/>
                    <a:pt x="804" y="334"/>
                  </a:cubicBezTo>
                  <a:cubicBezTo>
                    <a:pt x="804" y="144"/>
                    <a:pt x="645" y="1"/>
                    <a:pt x="455" y="1"/>
                  </a:cubicBezTo>
                  <a:cubicBezTo>
                    <a:pt x="449" y="1"/>
                    <a:pt x="443" y="1"/>
                    <a:pt x="43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834600" y="3471075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60" y="309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1786950" y="3025375"/>
              <a:ext cx="2050" cy="1700"/>
            </a:xfrm>
            <a:custGeom>
              <a:avLst/>
              <a:gdLst/>
              <a:ahLst/>
              <a:cxnLst/>
              <a:rect l="l" t="t" r="r" b="b"/>
              <a:pathLst>
                <a:path w="82" h="68" extrusionOk="0">
                  <a:moveTo>
                    <a:pt x="50" y="0"/>
                  </a:moveTo>
                  <a:cubicBezTo>
                    <a:pt x="0" y="0"/>
                    <a:pt x="47" y="67"/>
                    <a:pt x="70" y="67"/>
                  </a:cubicBezTo>
                  <a:cubicBezTo>
                    <a:pt x="77" y="67"/>
                    <a:pt x="81" y="62"/>
                    <a:pt x="81" y="48"/>
                  </a:cubicBezTo>
                  <a:cubicBezTo>
                    <a:pt x="81" y="32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844100" y="35249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23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22" y="728"/>
                    <a:pt x="421" y="763"/>
                    <a:pt x="517" y="763"/>
                  </a:cubicBezTo>
                  <a:cubicBezTo>
                    <a:pt x="711" y="763"/>
                    <a:pt x="892" y="618"/>
                    <a:pt x="903" y="396"/>
                  </a:cubicBezTo>
                  <a:cubicBezTo>
                    <a:pt x="903" y="174"/>
                    <a:pt x="729" y="0"/>
                    <a:pt x="52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1395500" y="3602500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60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697" y="903"/>
                    <a:pt x="903" y="697"/>
                    <a:pt x="903" y="460"/>
                  </a:cubicBezTo>
                  <a:cubicBezTo>
                    <a:pt x="903" y="206"/>
                    <a:pt x="697" y="0"/>
                    <a:pt x="46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652900" y="3725600"/>
              <a:ext cx="20225" cy="17350"/>
            </a:xfrm>
            <a:custGeom>
              <a:avLst/>
              <a:gdLst/>
              <a:ahLst/>
              <a:cxnLst/>
              <a:rect l="l" t="t" r="r" b="b"/>
              <a:pathLst>
                <a:path w="809" h="694" extrusionOk="0">
                  <a:moveTo>
                    <a:pt x="476" y="1"/>
                  </a:moveTo>
                  <a:cubicBezTo>
                    <a:pt x="159" y="1"/>
                    <a:pt x="1" y="381"/>
                    <a:pt x="222" y="586"/>
                  </a:cubicBezTo>
                  <a:cubicBezTo>
                    <a:pt x="296" y="660"/>
                    <a:pt x="386" y="694"/>
                    <a:pt x="473" y="694"/>
                  </a:cubicBezTo>
                  <a:cubicBezTo>
                    <a:pt x="646" y="694"/>
                    <a:pt x="808" y="560"/>
                    <a:pt x="808" y="349"/>
                  </a:cubicBezTo>
                  <a:cubicBezTo>
                    <a:pt x="808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1204700" y="3586275"/>
              <a:ext cx="7950" cy="7925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54" y="317"/>
                    <a:pt x="318" y="238"/>
                    <a:pt x="318" y="159"/>
                  </a:cubicBezTo>
                  <a:cubicBezTo>
                    <a:pt x="318" y="64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1725050" y="3071775"/>
              <a:ext cx="4375" cy="3300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87" y="1"/>
                  </a:moveTo>
                  <a:cubicBezTo>
                    <a:pt x="52" y="1"/>
                    <a:pt x="16" y="20"/>
                    <a:pt x="8" y="60"/>
                  </a:cubicBezTo>
                  <a:cubicBezTo>
                    <a:pt x="0" y="107"/>
                    <a:pt x="44" y="131"/>
                    <a:pt x="87" y="131"/>
                  </a:cubicBezTo>
                  <a:cubicBezTo>
                    <a:pt x="131" y="131"/>
                    <a:pt x="174" y="107"/>
                    <a:pt x="166" y="60"/>
                  </a:cubicBezTo>
                  <a:cubicBezTo>
                    <a:pt x="159" y="20"/>
                    <a:pt x="123" y="1"/>
                    <a:pt x="87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719000" y="3480575"/>
              <a:ext cx="23400" cy="19775"/>
            </a:xfrm>
            <a:custGeom>
              <a:avLst/>
              <a:gdLst/>
              <a:ahLst/>
              <a:cxnLst/>
              <a:rect l="l" t="t" r="r" b="b"/>
              <a:pathLst>
                <a:path w="936" h="791" extrusionOk="0">
                  <a:moveTo>
                    <a:pt x="539" y="1"/>
                  </a:moveTo>
                  <a:cubicBezTo>
                    <a:pt x="191" y="1"/>
                    <a:pt x="1" y="428"/>
                    <a:pt x="254" y="682"/>
                  </a:cubicBezTo>
                  <a:cubicBezTo>
                    <a:pt x="335" y="757"/>
                    <a:pt x="433" y="791"/>
                    <a:pt x="529" y="791"/>
                  </a:cubicBezTo>
                  <a:cubicBezTo>
                    <a:pt x="736" y="791"/>
                    <a:pt x="935" y="634"/>
                    <a:pt x="935" y="397"/>
                  </a:cubicBezTo>
                  <a:cubicBezTo>
                    <a:pt x="935" y="175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1798400" y="3344800"/>
              <a:ext cx="4850" cy="3550"/>
            </a:xfrm>
            <a:custGeom>
              <a:avLst/>
              <a:gdLst/>
              <a:ahLst/>
              <a:cxnLst/>
              <a:rect l="l" t="t" r="r" b="b"/>
              <a:pathLst>
                <a:path w="194" h="142" extrusionOk="0">
                  <a:moveTo>
                    <a:pt x="98" y="1"/>
                  </a:moveTo>
                  <a:cubicBezTo>
                    <a:pt x="1" y="1"/>
                    <a:pt x="110" y="141"/>
                    <a:pt x="165" y="141"/>
                  </a:cubicBezTo>
                  <a:cubicBezTo>
                    <a:pt x="182" y="141"/>
                    <a:pt x="193" y="129"/>
                    <a:pt x="193" y="96"/>
                  </a:cubicBezTo>
                  <a:cubicBezTo>
                    <a:pt x="193" y="48"/>
                    <a:pt x="146" y="1"/>
                    <a:pt x="98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356425" y="37165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32" y="0"/>
                    <a:pt x="0" y="16"/>
                    <a:pt x="0" y="48"/>
                  </a:cubicBezTo>
                  <a:cubicBezTo>
                    <a:pt x="0" y="80"/>
                    <a:pt x="32" y="95"/>
                    <a:pt x="48" y="95"/>
                  </a:cubicBezTo>
                  <a:cubicBezTo>
                    <a:pt x="80" y="95"/>
                    <a:pt x="95" y="80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838950" y="367850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0"/>
                  </a:moveTo>
                  <a:cubicBezTo>
                    <a:pt x="175" y="0"/>
                    <a:pt x="1" y="175"/>
                    <a:pt x="1" y="380"/>
                  </a:cubicBezTo>
                  <a:cubicBezTo>
                    <a:pt x="1" y="586"/>
                    <a:pt x="175" y="760"/>
                    <a:pt x="381" y="760"/>
                  </a:cubicBezTo>
                  <a:cubicBezTo>
                    <a:pt x="602" y="760"/>
                    <a:pt x="761" y="586"/>
                    <a:pt x="761" y="380"/>
                  </a:cubicBezTo>
                  <a:cubicBezTo>
                    <a:pt x="761" y="175"/>
                    <a:pt x="602" y="0"/>
                    <a:pt x="381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1294575" y="3112450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90" y="0"/>
                  </a:moveTo>
                  <a:cubicBezTo>
                    <a:pt x="63" y="0"/>
                    <a:pt x="0" y="143"/>
                    <a:pt x="95" y="222"/>
                  </a:cubicBezTo>
                  <a:cubicBezTo>
                    <a:pt x="121" y="254"/>
                    <a:pt x="155" y="268"/>
                    <a:pt x="188" y="268"/>
                  </a:cubicBezTo>
                  <a:cubicBezTo>
                    <a:pt x="253" y="268"/>
                    <a:pt x="317" y="212"/>
                    <a:pt x="317" y="127"/>
                  </a:cubicBezTo>
                  <a:cubicBezTo>
                    <a:pt x="317" y="48"/>
                    <a:pt x="253" y="0"/>
                    <a:pt x="190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1396300" y="30641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0" y="254"/>
                    <a:pt x="159" y="412"/>
                  </a:cubicBezTo>
                  <a:cubicBezTo>
                    <a:pt x="203" y="457"/>
                    <a:pt x="258" y="477"/>
                    <a:pt x="313" y="477"/>
                  </a:cubicBezTo>
                  <a:cubicBezTo>
                    <a:pt x="434" y="477"/>
                    <a:pt x="555" y="380"/>
                    <a:pt x="555" y="238"/>
                  </a:cubicBezTo>
                  <a:cubicBezTo>
                    <a:pt x="555" y="112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1154050" y="3204675"/>
              <a:ext cx="25750" cy="22350"/>
            </a:xfrm>
            <a:custGeom>
              <a:avLst/>
              <a:gdLst/>
              <a:ahLst/>
              <a:cxnLst/>
              <a:rect l="l" t="t" r="r" b="b"/>
              <a:pathLst>
                <a:path w="1030" h="894" extrusionOk="0">
                  <a:moveTo>
                    <a:pt x="586" y="1"/>
                  </a:moveTo>
                  <a:cubicBezTo>
                    <a:pt x="190" y="1"/>
                    <a:pt x="0" y="476"/>
                    <a:pt x="269" y="761"/>
                  </a:cubicBezTo>
                  <a:cubicBezTo>
                    <a:pt x="361" y="852"/>
                    <a:pt x="473" y="893"/>
                    <a:pt x="582" y="893"/>
                  </a:cubicBezTo>
                  <a:cubicBezTo>
                    <a:pt x="811" y="893"/>
                    <a:pt x="1029" y="712"/>
                    <a:pt x="1029" y="444"/>
                  </a:cubicBezTo>
                  <a:cubicBezTo>
                    <a:pt x="1029" y="206"/>
                    <a:pt x="839" y="1"/>
                    <a:pt x="5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506850" y="3814275"/>
              <a:ext cx="10300" cy="10700"/>
            </a:xfrm>
            <a:custGeom>
              <a:avLst/>
              <a:gdLst/>
              <a:ahLst/>
              <a:cxnLst/>
              <a:rect l="l" t="t" r="r" b="b"/>
              <a:pathLst>
                <a:path w="412" h="428" extrusionOk="0">
                  <a:moveTo>
                    <a:pt x="206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17" y="428"/>
                    <a:pt x="412" y="333"/>
                    <a:pt x="412" y="222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472400" y="32217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1" y="1"/>
                    <a:pt x="1" y="127"/>
                    <a:pt x="1" y="270"/>
                  </a:cubicBezTo>
                  <a:cubicBezTo>
                    <a:pt x="1" y="428"/>
                    <a:pt x="111" y="539"/>
                    <a:pt x="270" y="539"/>
                  </a:cubicBezTo>
                  <a:cubicBezTo>
                    <a:pt x="412" y="539"/>
                    <a:pt x="539" y="428"/>
                    <a:pt x="539" y="270"/>
                  </a:cubicBezTo>
                  <a:cubicBezTo>
                    <a:pt x="539" y="127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1341275" y="2866625"/>
              <a:ext cx="15075" cy="12975"/>
            </a:xfrm>
            <a:custGeom>
              <a:avLst/>
              <a:gdLst/>
              <a:ahLst/>
              <a:cxnLst/>
              <a:rect l="l" t="t" r="r" b="b"/>
              <a:pathLst>
                <a:path w="603" h="519" extrusionOk="0">
                  <a:moveTo>
                    <a:pt x="349" y="1"/>
                  </a:moveTo>
                  <a:cubicBezTo>
                    <a:pt x="127" y="1"/>
                    <a:pt x="0" y="286"/>
                    <a:pt x="175" y="444"/>
                  </a:cubicBezTo>
                  <a:cubicBezTo>
                    <a:pt x="226" y="496"/>
                    <a:pt x="289" y="519"/>
                    <a:pt x="351" y="519"/>
                  </a:cubicBezTo>
                  <a:cubicBezTo>
                    <a:pt x="480" y="519"/>
                    <a:pt x="602" y="420"/>
                    <a:pt x="602" y="270"/>
                  </a:cubicBezTo>
                  <a:cubicBezTo>
                    <a:pt x="602" y="127"/>
                    <a:pt x="491" y="1"/>
                    <a:pt x="349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695250" y="3012700"/>
              <a:ext cx="9150" cy="8725"/>
            </a:xfrm>
            <a:custGeom>
              <a:avLst/>
              <a:gdLst/>
              <a:ahLst/>
              <a:cxnLst/>
              <a:rect l="l" t="t" r="r" b="b"/>
              <a:pathLst>
                <a:path w="366" h="349" extrusionOk="0">
                  <a:moveTo>
                    <a:pt x="183" y="0"/>
                  </a:moveTo>
                  <a:cubicBezTo>
                    <a:pt x="92" y="0"/>
                    <a:pt x="1" y="64"/>
                    <a:pt x="17" y="190"/>
                  </a:cubicBezTo>
                  <a:cubicBezTo>
                    <a:pt x="17" y="270"/>
                    <a:pt x="80" y="349"/>
                    <a:pt x="175" y="349"/>
                  </a:cubicBezTo>
                  <a:cubicBezTo>
                    <a:pt x="270" y="349"/>
                    <a:pt x="349" y="285"/>
                    <a:pt x="349" y="190"/>
                  </a:cubicBezTo>
                  <a:cubicBezTo>
                    <a:pt x="365" y="64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747900" y="3866125"/>
              <a:ext cx="12300" cy="12700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238" y="1"/>
                  </a:moveTo>
                  <a:cubicBezTo>
                    <a:pt x="112" y="1"/>
                    <a:pt x="1" y="111"/>
                    <a:pt x="1" y="254"/>
                  </a:cubicBezTo>
                  <a:cubicBezTo>
                    <a:pt x="1" y="396"/>
                    <a:pt x="112" y="507"/>
                    <a:pt x="238" y="507"/>
                  </a:cubicBezTo>
                  <a:cubicBezTo>
                    <a:pt x="381" y="507"/>
                    <a:pt x="492" y="396"/>
                    <a:pt x="492" y="254"/>
                  </a:cubicBezTo>
                  <a:cubicBezTo>
                    <a:pt x="492" y="111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844500" y="3910850"/>
              <a:ext cx="7925" cy="6725"/>
            </a:xfrm>
            <a:custGeom>
              <a:avLst/>
              <a:gdLst/>
              <a:ahLst/>
              <a:cxnLst/>
              <a:rect l="l" t="t" r="r" b="b"/>
              <a:pathLst>
                <a:path w="317" h="269" extrusionOk="0">
                  <a:moveTo>
                    <a:pt x="174" y="1"/>
                  </a:moveTo>
                  <a:cubicBezTo>
                    <a:pt x="64" y="1"/>
                    <a:pt x="0" y="143"/>
                    <a:pt x="79" y="222"/>
                  </a:cubicBezTo>
                  <a:cubicBezTo>
                    <a:pt x="112" y="255"/>
                    <a:pt x="150" y="269"/>
                    <a:pt x="186" y="269"/>
                  </a:cubicBezTo>
                  <a:cubicBezTo>
                    <a:pt x="255" y="269"/>
                    <a:pt x="317" y="216"/>
                    <a:pt x="317" y="143"/>
                  </a:cubicBezTo>
                  <a:cubicBezTo>
                    <a:pt x="317" y="64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1455275" y="3819425"/>
              <a:ext cx="8350" cy="8325"/>
            </a:xfrm>
            <a:custGeom>
              <a:avLst/>
              <a:gdLst/>
              <a:ahLst/>
              <a:cxnLst/>
              <a:rect l="l" t="t" r="r" b="b"/>
              <a:pathLst>
                <a:path w="334" h="333" extrusionOk="0">
                  <a:moveTo>
                    <a:pt x="175" y="0"/>
                  </a:moveTo>
                  <a:cubicBezTo>
                    <a:pt x="80" y="0"/>
                    <a:pt x="1" y="79"/>
                    <a:pt x="1" y="174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54" y="333"/>
                    <a:pt x="333" y="254"/>
                    <a:pt x="333" y="174"/>
                  </a:cubicBezTo>
                  <a:cubicBezTo>
                    <a:pt x="333" y="79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1572050" y="35565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1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1247075" y="2963625"/>
              <a:ext cx="16650" cy="14475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80" y="0"/>
                  </a:moveTo>
                  <a:cubicBezTo>
                    <a:pt x="127" y="0"/>
                    <a:pt x="0" y="317"/>
                    <a:pt x="174" y="491"/>
                  </a:cubicBezTo>
                  <a:cubicBezTo>
                    <a:pt x="235" y="552"/>
                    <a:pt x="307" y="578"/>
                    <a:pt x="377" y="578"/>
                  </a:cubicBezTo>
                  <a:cubicBezTo>
                    <a:pt x="526" y="578"/>
                    <a:pt x="665" y="457"/>
                    <a:pt x="665" y="285"/>
                  </a:cubicBezTo>
                  <a:cubicBezTo>
                    <a:pt x="665" y="127"/>
                    <a:pt x="538" y="0"/>
                    <a:pt x="380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1653200" y="3374900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2" y="0"/>
                  </a:moveTo>
                  <a:cubicBezTo>
                    <a:pt x="143" y="0"/>
                    <a:pt x="0" y="333"/>
                    <a:pt x="190" y="538"/>
                  </a:cubicBezTo>
                  <a:cubicBezTo>
                    <a:pt x="256" y="599"/>
                    <a:pt x="334" y="625"/>
                    <a:pt x="410" y="625"/>
                  </a:cubicBezTo>
                  <a:cubicBezTo>
                    <a:pt x="574" y="625"/>
                    <a:pt x="729" y="501"/>
                    <a:pt x="729" y="317"/>
                  </a:cubicBezTo>
                  <a:cubicBezTo>
                    <a:pt x="729" y="143"/>
                    <a:pt x="586" y="0"/>
                    <a:pt x="4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1077650" y="3530850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1"/>
                  </a:moveTo>
                  <a:cubicBezTo>
                    <a:pt x="143" y="1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1083575" y="3312750"/>
              <a:ext cx="20625" cy="20200"/>
            </a:xfrm>
            <a:custGeom>
              <a:avLst/>
              <a:gdLst/>
              <a:ahLst/>
              <a:cxnLst/>
              <a:rect l="l" t="t" r="r" b="b"/>
              <a:pathLst>
                <a:path w="825" h="808" extrusionOk="0">
                  <a:moveTo>
                    <a:pt x="412" y="0"/>
                  </a:moveTo>
                  <a:cubicBezTo>
                    <a:pt x="191" y="0"/>
                    <a:pt x="1" y="174"/>
                    <a:pt x="1" y="396"/>
                  </a:cubicBezTo>
                  <a:cubicBezTo>
                    <a:pt x="1" y="634"/>
                    <a:pt x="191" y="808"/>
                    <a:pt x="412" y="808"/>
                  </a:cubicBezTo>
                  <a:cubicBezTo>
                    <a:pt x="634" y="808"/>
                    <a:pt x="824" y="634"/>
                    <a:pt x="824" y="396"/>
                  </a:cubicBezTo>
                  <a:cubicBezTo>
                    <a:pt x="824" y="174"/>
                    <a:pt x="634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1116625" y="281330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66" y="0"/>
                  </a:moveTo>
                  <a:cubicBezTo>
                    <a:pt x="36" y="0"/>
                    <a:pt x="9" y="20"/>
                    <a:pt x="9" y="60"/>
                  </a:cubicBezTo>
                  <a:cubicBezTo>
                    <a:pt x="1" y="99"/>
                    <a:pt x="36" y="119"/>
                    <a:pt x="72" y="119"/>
                  </a:cubicBezTo>
                  <a:cubicBezTo>
                    <a:pt x="108" y="119"/>
                    <a:pt x="143" y="99"/>
                    <a:pt x="135" y="60"/>
                  </a:cubicBezTo>
                  <a:cubicBezTo>
                    <a:pt x="128" y="20"/>
                    <a:pt x="96" y="0"/>
                    <a:pt x="6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819150" y="3549450"/>
              <a:ext cx="16650" cy="1432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81" y="1"/>
                  </a:moveTo>
                  <a:cubicBezTo>
                    <a:pt x="128" y="1"/>
                    <a:pt x="1" y="317"/>
                    <a:pt x="175" y="492"/>
                  </a:cubicBezTo>
                  <a:cubicBezTo>
                    <a:pt x="231" y="547"/>
                    <a:pt x="299" y="572"/>
                    <a:pt x="367" y="572"/>
                  </a:cubicBezTo>
                  <a:cubicBezTo>
                    <a:pt x="512" y="572"/>
                    <a:pt x="655" y="458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613725" y="3777450"/>
              <a:ext cx="15850" cy="13550"/>
            </a:xfrm>
            <a:custGeom>
              <a:avLst/>
              <a:gdLst/>
              <a:ahLst/>
              <a:cxnLst/>
              <a:rect l="l" t="t" r="r" b="b"/>
              <a:pathLst>
                <a:path w="634" h="542" extrusionOk="0">
                  <a:moveTo>
                    <a:pt x="364" y="1"/>
                  </a:moveTo>
                  <a:cubicBezTo>
                    <a:pt x="111" y="1"/>
                    <a:pt x="0" y="286"/>
                    <a:pt x="174" y="460"/>
                  </a:cubicBezTo>
                  <a:cubicBezTo>
                    <a:pt x="225" y="516"/>
                    <a:pt x="291" y="541"/>
                    <a:pt x="357" y="541"/>
                  </a:cubicBezTo>
                  <a:cubicBezTo>
                    <a:pt x="495" y="541"/>
                    <a:pt x="634" y="431"/>
                    <a:pt x="634" y="270"/>
                  </a:cubicBezTo>
                  <a:cubicBezTo>
                    <a:pt x="634" y="112"/>
                    <a:pt x="507" y="1"/>
                    <a:pt x="36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633125" y="3604850"/>
              <a:ext cx="26925" cy="22750"/>
            </a:xfrm>
            <a:custGeom>
              <a:avLst/>
              <a:gdLst/>
              <a:ahLst/>
              <a:cxnLst/>
              <a:rect l="l" t="t" r="r" b="b"/>
              <a:pathLst>
                <a:path w="1077" h="910" extrusionOk="0">
                  <a:moveTo>
                    <a:pt x="645" y="1"/>
                  </a:moveTo>
                  <a:cubicBezTo>
                    <a:pt x="636" y="1"/>
                    <a:pt x="627" y="1"/>
                    <a:pt x="618" y="1"/>
                  </a:cubicBezTo>
                  <a:cubicBezTo>
                    <a:pt x="206" y="1"/>
                    <a:pt x="0" y="492"/>
                    <a:pt x="301" y="777"/>
                  </a:cubicBezTo>
                  <a:cubicBezTo>
                    <a:pt x="393" y="869"/>
                    <a:pt x="506" y="910"/>
                    <a:pt x="617" y="910"/>
                  </a:cubicBezTo>
                  <a:cubicBezTo>
                    <a:pt x="851" y="910"/>
                    <a:pt x="1077" y="729"/>
                    <a:pt x="1077" y="461"/>
                  </a:cubicBezTo>
                  <a:cubicBezTo>
                    <a:pt x="1077" y="201"/>
                    <a:pt x="886" y="1"/>
                    <a:pt x="64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1182550" y="345445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12"/>
                    <a:pt x="127" y="539"/>
                    <a:pt x="269" y="539"/>
                  </a:cubicBezTo>
                  <a:cubicBezTo>
                    <a:pt x="412" y="539"/>
                    <a:pt x="539" y="412"/>
                    <a:pt x="539" y="270"/>
                  </a:cubicBezTo>
                  <a:cubicBezTo>
                    <a:pt x="539" y="127"/>
                    <a:pt x="412" y="1"/>
                    <a:pt x="26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1"/>
            <p:cNvSpPr/>
            <p:nvPr/>
          </p:nvSpPr>
          <p:spPr>
            <a:xfrm>
              <a:off x="1093075" y="3150850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39" y="0"/>
                  </a:moveTo>
                  <a:cubicBezTo>
                    <a:pt x="175" y="0"/>
                    <a:pt x="1" y="444"/>
                    <a:pt x="254" y="697"/>
                  </a:cubicBezTo>
                  <a:cubicBezTo>
                    <a:pt x="337" y="785"/>
                    <a:pt x="440" y="824"/>
                    <a:pt x="541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7" y="0"/>
                    <a:pt x="53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1"/>
            <p:cNvSpPr/>
            <p:nvPr/>
          </p:nvSpPr>
          <p:spPr>
            <a:xfrm>
              <a:off x="903075" y="39025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9"/>
                  </a:cubicBezTo>
                  <a:cubicBezTo>
                    <a:pt x="381" y="64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1"/>
            <p:cNvSpPr/>
            <p:nvPr/>
          </p:nvSpPr>
          <p:spPr>
            <a:xfrm>
              <a:off x="926550" y="3289375"/>
              <a:ext cx="18500" cy="15675"/>
            </a:xfrm>
            <a:custGeom>
              <a:avLst/>
              <a:gdLst/>
              <a:ahLst/>
              <a:cxnLst/>
              <a:rect l="l" t="t" r="r" b="b"/>
              <a:pathLst>
                <a:path w="740" h="627" extrusionOk="0">
                  <a:moveTo>
                    <a:pt x="405" y="1"/>
                  </a:moveTo>
                  <a:cubicBezTo>
                    <a:pt x="132" y="1"/>
                    <a:pt x="0" y="338"/>
                    <a:pt x="202" y="539"/>
                  </a:cubicBezTo>
                  <a:cubicBezTo>
                    <a:pt x="262" y="600"/>
                    <a:pt x="338" y="626"/>
                    <a:pt x="414" y="626"/>
                  </a:cubicBezTo>
                  <a:cubicBezTo>
                    <a:pt x="577" y="626"/>
                    <a:pt x="740" y="502"/>
                    <a:pt x="740" y="318"/>
                  </a:cubicBezTo>
                  <a:cubicBezTo>
                    <a:pt x="740" y="128"/>
                    <a:pt x="597" y="1"/>
                    <a:pt x="423" y="1"/>
                  </a:cubicBezTo>
                  <a:cubicBezTo>
                    <a:pt x="417" y="1"/>
                    <a:pt x="411" y="1"/>
                    <a:pt x="40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1"/>
            <p:cNvSpPr/>
            <p:nvPr/>
          </p:nvSpPr>
          <p:spPr>
            <a:xfrm>
              <a:off x="1060225" y="32731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0" y="480"/>
                    <a:pt x="274" y="503"/>
                    <a:pt x="335" y="503"/>
                  </a:cubicBezTo>
                  <a:cubicBezTo>
                    <a:pt x="464" y="503"/>
                    <a:pt x="586" y="404"/>
                    <a:pt x="586" y="254"/>
                  </a:cubicBezTo>
                  <a:cubicBezTo>
                    <a:pt x="586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1"/>
            <p:cNvSpPr/>
            <p:nvPr/>
          </p:nvSpPr>
          <p:spPr>
            <a:xfrm>
              <a:off x="1326650" y="3338875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0"/>
                  </a:moveTo>
                  <a:cubicBezTo>
                    <a:pt x="1" y="0"/>
                    <a:pt x="158" y="194"/>
                    <a:pt x="240" y="194"/>
                  </a:cubicBezTo>
                  <a:cubicBezTo>
                    <a:pt x="266" y="194"/>
                    <a:pt x="285" y="176"/>
                    <a:pt x="285" y="127"/>
                  </a:cubicBezTo>
                  <a:cubicBezTo>
                    <a:pt x="285" y="48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1"/>
            <p:cNvSpPr/>
            <p:nvPr/>
          </p:nvSpPr>
          <p:spPr>
            <a:xfrm>
              <a:off x="697250" y="3310775"/>
              <a:ext cx="24950" cy="21675"/>
            </a:xfrm>
            <a:custGeom>
              <a:avLst/>
              <a:gdLst/>
              <a:ahLst/>
              <a:cxnLst/>
              <a:rect l="l" t="t" r="r" b="b"/>
              <a:pathLst>
                <a:path w="998" h="867" extrusionOk="0">
                  <a:moveTo>
                    <a:pt x="570" y="0"/>
                  </a:moveTo>
                  <a:cubicBezTo>
                    <a:pt x="190" y="0"/>
                    <a:pt x="0" y="459"/>
                    <a:pt x="269" y="744"/>
                  </a:cubicBezTo>
                  <a:cubicBezTo>
                    <a:pt x="354" y="829"/>
                    <a:pt x="458" y="867"/>
                    <a:pt x="560" y="867"/>
                  </a:cubicBezTo>
                  <a:cubicBezTo>
                    <a:pt x="782" y="867"/>
                    <a:pt x="998" y="688"/>
                    <a:pt x="998" y="428"/>
                  </a:cubicBezTo>
                  <a:cubicBezTo>
                    <a:pt x="998" y="190"/>
                    <a:pt x="808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1"/>
            <p:cNvSpPr/>
            <p:nvPr/>
          </p:nvSpPr>
          <p:spPr>
            <a:xfrm>
              <a:off x="1235575" y="3635350"/>
              <a:ext cx="32500" cy="27900"/>
            </a:xfrm>
            <a:custGeom>
              <a:avLst/>
              <a:gdLst/>
              <a:ahLst/>
              <a:cxnLst/>
              <a:rect l="l" t="t" r="r" b="b"/>
              <a:pathLst>
                <a:path w="1300" h="1116" extrusionOk="0">
                  <a:moveTo>
                    <a:pt x="745" y="1"/>
                  </a:moveTo>
                  <a:cubicBezTo>
                    <a:pt x="238" y="1"/>
                    <a:pt x="1" y="602"/>
                    <a:pt x="349" y="951"/>
                  </a:cubicBezTo>
                  <a:cubicBezTo>
                    <a:pt x="463" y="1064"/>
                    <a:pt x="603" y="1115"/>
                    <a:pt x="741" y="1115"/>
                  </a:cubicBezTo>
                  <a:cubicBezTo>
                    <a:pt x="1026" y="1115"/>
                    <a:pt x="1299" y="896"/>
                    <a:pt x="1299" y="555"/>
                  </a:cubicBezTo>
                  <a:cubicBezTo>
                    <a:pt x="1299" y="254"/>
                    <a:pt x="1046" y="1"/>
                    <a:pt x="74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1"/>
            <p:cNvSpPr/>
            <p:nvPr/>
          </p:nvSpPr>
          <p:spPr>
            <a:xfrm>
              <a:off x="843300" y="38344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1"/>
                  </a:moveTo>
                  <a:cubicBezTo>
                    <a:pt x="175" y="1"/>
                    <a:pt x="1" y="175"/>
                    <a:pt x="1" y="381"/>
                  </a:cubicBezTo>
                  <a:cubicBezTo>
                    <a:pt x="1" y="587"/>
                    <a:pt x="175" y="761"/>
                    <a:pt x="381" y="761"/>
                  </a:cubicBezTo>
                  <a:cubicBezTo>
                    <a:pt x="587" y="761"/>
                    <a:pt x="761" y="587"/>
                    <a:pt x="761" y="381"/>
                  </a:cubicBezTo>
                  <a:cubicBezTo>
                    <a:pt x="761" y="175"/>
                    <a:pt x="587" y="1"/>
                    <a:pt x="38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1"/>
            <p:cNvSpPr/>
            <p:nvPr/>
          </p:nvSpPr>
          <p:spPr>
            <a:xfrm>
              <a:off x="353650" y="3314725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85"/>
                    <a:pt x="80" y="365"/>
                    <a:pt x="175" y="365"/>
                  </a:cubicBezTo>
                  <a:cubicBezTo>
                    <a:pt x="286" y="365"/>
                    <a:pt x="365" y="285"/>
                    <a:pt x="365" y="175"/>
                  </a:cubicBezTo>
                  <a:cubicBezTo>
                    <a:pt x="365" y="80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1"/>
            <p:cNvSpPr/>
            <p:nvPr/>
          </p:nvSpPr>
          <p:spPr>
            <a:xfrm>
              <a:off x="666375" y="35059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38" y="0"/>
                  </a:moveTo>
                  <a:cubicBezTo>
                    <a:pt x="174" y="0"/>
                    <a:pt x="0" y="428"/>
                    <a:pt x="253" y="681"/>
                  </a:cubicBezTo>
                  <a:cubicBezTo>
                    <a:pt x="334" y="756"/>
                    <a:pt x="432" y="790"/>
                    <a:pt x="528" y="790"/>
                  </a:cubicBezTo>
                  <a:cubicBezTo>
                    <a:pt x="735" y="790"/>
                    <a:pt x="934" y="634"/>
                    <a:pt x="934" y="396"/>
                  </a:cubicBezTo>
                  <a:cubicBezTo>
                    <a:pt x="934" y="174"/>
                    <a:pt x="760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1"/>
            <p:cNvSpPr/>
            <p:nvPr/>
          </p:nvSpPr>
          <p:spPr>
            <a:xfrm>
              <a:off x="1305250" y="363575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96" y="0"/>
                    <a:pt x="1" y="111"/>
                    <a:pt x="1" y="238"/>
                  </a:cubicBezTo>
                  <a:cubicBezTo>
                    <a:pt x="1" y="380"/>
                    <a:pt x="96" y="475"/>
                    <a:pt x="238" y="475"/>
                  </a:cubicBezTo>
                  <a:cubicBezTo>
                    <a:pt x="365" y="475"/>
                    <a:pt x="476" y="380"/>
                    <a:pt x="476" y="238"/>
                  </a:cubicBezTo>
                  <a:cubicBezTo>
                    <a:pt x="476" y="111"/>
                    <a:pt x="365" y="0"/>
                    <a:pt x="23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1174875" y="3087500"/>
              <a:ext cx="6500" cy="4375"/>
            </a:xfrm>
            <a:custGeom>
              <a:avLst/>
              <a:gdLst/>
              <a:ahLst/>
              <a:cxnLst/>
              <a:rect l="l" t="t" r="r" b="b"/>
              <a:pathLst>
                <a:path w="260" h="175" extrusionOk="0">
                  <a:moveTo>
                    <a:pt x="133" y="1"/>
                  </a:moveTo>
                  <a:cubicBezTo>
                    <a:pt x="1" y="1"/>
                    <a:pt x="143" y="175"/>
                    <a:pt x="218" y="175"/>
                  </a:cubicBezTo>
                  <a:cubicBezTo>
                    <a:pt x="242" y="175"/>
                    <a:pt x="260" y="157"/>
                    <a:pt x="260" y="112"/>
                  </a:cubicBezTo>
                  <a:cubicBezTo>
                    <a:pt x="260" y="48"/>
                    <a:pt x="196" y="1"/>
                    <a:pt x="13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1045975" y="31409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22" y="0"/>
                  </a:moveTo>
                  <a:cubicBezTo>
                    <a:pt x="80" y="0"/>
                    <a:pt x="1" y="175"/>
                    <a:pt x="111" y="270"/>
                  </a:cubicBezTo>
                  <a:cubicBezTo>
                    <a:pt x="143" y="306"/>
                    <a:pt x="182" y="322"/>
                    <a:pt x="221" y="322"/>
                  </a:cubicBezTo>
                  <a:cubicBezTo>
                    <a:pt x="302" y="322"/>
                    <a:pt x="381" y="255"/>
                    <a:pt x="381" y="159"/>
                  </a:cubicBezTo>
                  <a:cubicBezTo>
                    <a:pt x="381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1046275" y="3019425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47" y="1"/>
                  </a:moveTo>
                  <a:cubicBezTo>
                    <a:pt x="1" y="1"/>
                    <a:pt x="154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48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1589475" y="3052675"/>
              <a:ext cx="7525" cy="7550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43" y="1"/>
                  </a:moveTo>
                  <a:cubicBezTo>
                    <a:pt x="64" y="1"/>
                    <a:pt x="0" y="64"/>
                    <a:pt x="0" y="159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22" y="301"/>
                    <a:pt x="301" y="238"/>
                    <a:pt x="301" y="159"/>
                  </a:cubicBezTo>
                  <a:cubicBezTo>
                    <a:pt x="301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1495250" y="34908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80"/>
                    <a:pt x="1" y="190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190"/>
                  </a:cubicBezTo>
                  <a:cubicBezTo>
                    <a:pt x="397" y="80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1239150" y="3222975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8" y="1"/>
                  </a:moveTo>
                  <a:cubicBezTo>
                    <a:pt x="99" y="1"/>
                    <a:pt x="0" y="68"/>
                    <a:pt x="0" y="203"/>
                  </a:cubicBezTo>
                  <a:cubicBezTo>
                    <a:pt x="0" y="330"/>
                    <a:pt x="99" y="393"/>
                    <a:pt x="198" y="393"/>
                  </a:cubicBezTo>
                  <a:cubicBezTo>
                    <a:pt x="297" y="393"/>
                    <a:pt x="396" y="330"/>
                    <a:pt x="396" y="203"/>
                  </a:cubicBezTo>
                  <a:cubicBezTo>
                    <a:pt x="396" y="6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1084375" y="2854750"/>
              <a:ext cx="16250" cy="13925"/>
            </a:xfrm>
            <a:custGeom>
              <a:avLst/>
              <a:gdLst/>
              <a:ahLst/>
              <a:cxnLst/>
              <a:rect l="l" t="t" r="r" b="b"/>
              <a:pathLst>
                <a:path w="650" h="557" extrusionOk="0">
                  <a:moveTo>
                    <a:pt x="365" y="1"/>
                  </a:moveTo>
                  <a:cubicBezTo>
                    <a:pt x="127" y="1"/>
                    <a:pt x="0" y="302"/>
                    <a:pt x="175" y="476"/>
                  </a:cubicBezTo>
                  <a:cubicBezTo>
                    <a:pt x="231" y="532"/>
                    <a:pt x="300" y="557"/>
                    <a:pt x="368" y="557"/>
                  </a:cubicBezTo>
                  <a:cubicBezTo>
                    <a:pt x="511" y="557"/>
                    <a:pt x="650" y="447"/>
                    <a:pt x="650" y="286"/>
                  </a:cubicBezTo>
                  <a:cubicBezTo>
                    <a:pt x="650" y="127"/>
                    <a:pt x="523" y="1"/>
                    <a:pt x="36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1275575" y="3880375"/>
              <a:ext cx="11500" cy="9900"/>
            </a:xfrm>
            <a:custGeom>
              <a:avLst/>
              <a:gdLst/>
              <a:ahLst/>
              <a:cxnLst/>
              <a:rect l="l" t="t" r="r" b="b"/>
              <a:pathLst>
                <a:path w="460" h="396" extrusionOk="0">
                  <a:moveTo>
                    <a:pt x="253" y="1"/>
                  </a:moveTo>
                  <a:cubicBezTo>
                    <a:pt x="79" y="1"/>
                    <a:pt x="0" y="206"/>
                    <a:pt x="127" y="333"/>
                  </a:cubicBezTo>
                  <a:cubicBezTo>
                    <a:pt x="164" y="376"/>
                    <a:pt x="215" y="395"/>
                    <a:pt x="265" y="395"/>
                  </a:cubicBezTo>
                  <a:cubicBezTo>
                    <a:pt x="362" y="395"/>
                    <a:pt x="459" y="322"/>
                    <a:pt x="459" y="206"/>
                  </a:cubicBezTo>
                  <a:cubicBezTo>
                    <a:pt x="459" y="96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1188475" y="3117600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54" y="0"/>
                  </a:moveTo>
                  <a:cubicBezTo>
                    <a:pt x="80" y="0"/>
                    <a:pt x="1" y="190"/>
                    <a:pt x="127" y="301"/>
                  </a:cubicBezTo>
                  <a:cubicBezTo>
                    <a:pt x="163" y="337"/>
                    <a:pt x="207" y="353"/>
                    <a:pt x="250" y="353"/>
                  </a:cubicBezTo>
                  <a:cubicBezTo>
                    <a:pt x="341" y="353"/>
                    <a:pt x="428" y="282"/>
                    <a:pt x="428" y="174"/>
                  </a:cubicBezTo>
                  <a:cubicBezTo>
                    <a:pt x="428" y="79"/>
                    <a:pt x="349" y="0"/>
                    <a:pt x="25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845275" y="3203875"/>
              <a:ext cx="12300" cy="11900"/>
            </a:xfrm>
            <a:custGeom>
              <a:avLst/>
              <a:gdLst/>
              <a:ahLst/>
              <a:cxnLst/>
              <a:rect l="l" t="t" r="r" b="b"/>
              <a:pathLst>
                <a:path w="492" h="476" extrusionOk="0">
                  <a:moveTo>
                    <a:pt x="246" y="1"/>
                  </a:moveTo>
                  <a:cubicBezTo>
                    <a:pt x="124" y="1"/>
                    <a:pt x="1" y="80"/>
                    <a:pt x="1" y="238"/>
                  </a:cubicBezTo>
                  <a:cubicBezTo>
                    <a:pt x="1" y="397"/>
                    <a:pt x="124" y="476"/>
                    <a:pt x="246" y="476"/>
                  </a:cubicBezTo>
                  <a:cubicBezTo>
                    <a:pt x="369" y="476"/>
                    <a:pt x="492" y="397"/>
                    <a:pt x="492" y="238"/>
                  </a:cubicBezTo>
                  <a:cubicBezTo>
                    <a:pt x="492" y="80"/>
                    <a:pt x="369" y="1"/>
                    <a:pt x="24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1105500" y="2659200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1"/>
                  </a:moveTo>
                  <a:cubicBezTo>
                    <a:pt x="1" y="1"/>
                    <a:pt x="78" y="95"/>
                    <a:pt x="117" y="95"/>
                  </a:cubicBezTo>
                  <a:cubicBezTo>
                    <a:pt x="129" y="95"/>
                    <a:pt x="137" y="86"/>
                    <a:pt x="137" y="64"/>
                  </a:cubicBezTo>
                  <a:cubicBezTo>
                    <a:pt x="137" y="33"/>
                    <a:pt x="105" y="1"/>
                    <a:pt x="7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1053100" y="35890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1727225" y="2752625"/>
              <a:ext cx="2400" cy="2000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cubicBezTo>
                    <a:pt x="16" y="1"/>
                    <a:pt x="0" y="17"/>
                    <a:pt x="0" y="48"/>
                  </a:cubicBezTo>
                  <a:cubicBezTo>
                    <a:pt x="0" y="64"/>
                    <a:pt x="16" y="80"/>
                    <a:pt x="48" y="80"/>
                  </a:cubicBezTo>
                  <a:cubicBezTo>
                    <a:pt x="64" y="80"/>
                    <a:pt x="95" y="64"/>
                    <a:pt x="95" y="48"/>
                  </a:cubicBezTo>
                  <a:cubicBezTo>
                    <a:pt x="95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954925" y="3596550"/>
              <a:ext cx="9925" cy="8600"/>
            </a:xfrm>
            <a:custGeom>
              <a:avLst/>
              <a:gdLst/>
              <a:ahLst/>
              <a:cxnLst/>
              <a:rect l="l" t="t" r="r" b="b"/>
              <a:pathLst>
                <a:path w="397" h="344" extrusionOk="0">
                  <a:moveTo>
                    <a:pt x="222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5" y="330"/>
                    <a:pt x="184" y="343"/>
                    <a:pt x="223" y="343"/>
                  </a:cubicBezTo>
                  <a:cubicBezTo>
                    <a:pt x="312" y="343"/>
                    <a:pt x="397" y="275"/>
                    <a:pt x="397" y="175"/>
                  </a:cubicBezTo>
                  <a:cubicBezTo>
                    <a:pt x="397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1543950" y="275817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27" y="0"/>
                  </a:moveTo>
                  <a:cubicBezTo>
                    <a:pt x="0" y="0"/>
                    <a:pt x="0" y="190"/>
                    <a:pt x="127" y="190"/>
                  </a:cubicBezTo>
                  <a:cubicBezTo>
                    <a:pt x="190" y="190"/>
                    <a:pt x="238" y="143"/>
                    <a:pt x="238" y="95"/>
                  </a:cubicBezTo>
                  <a:cubicBezTo>
                    <a:pt x="238" y="32"/>
                    <a:pt x="190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12875" y="3550650"/>
              <a:ext cx="6350" cy="5950"/>
            </a:xfrm>
            <a:custGeom>
              <a:avLst/>
              <a:gdLst/>
              <a:ahLst/>
              <a:cxnLst/>
              <a:rect l="l" t="t" r="r" b="b"/>
              <a:pathLst>
                <a:path w="254" h="238" extrusionOk="0">
                  <a:moveTo>
                    <a:pt x="127" y="0"/>
                  </a:moveTo>
                  <a:cubicBezTo>
                    <a:pt x="64" y="0"/>
                    <a:pt x="1" y="48"/>
                    <a:pt x="1" y="111"/>
                  </a:cubicBezTo>
                  <a:cubicBezTo>
                    <a:pt x="1" y="174"/>
                    <a:pt x="64" y="238"/>
                    <a:pt x="127" y="238"/>
                  </a:cubicBezTo>
                  <a:cubicBezTo>
                    <a:pt x="191" y="238"/>
                    <a:pt x="254" y="174"/>
                    <a:pt x="254" y="111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850825" y="3880775"/>
              <a:ext cx="9525" cy="7875"/>
            </a:xfrm>
            <a:custGeom>
              <a:avLst/>
              <a:gdLst/>
              <a:ahLst/>
              <a:cxnLst/>
              <a:rect l="l" t="t" r="r" b="b"/>
              <a:pathLst>
                <a:path w="381" h="315" extrusionOk="0">
                  <a:moveTo>
                    <a:pt x="222" y="0"/>
                  </a:moveTo>
                  <a:cubicBezTo>
                    <a:pt x="80" y="0"/>
                    <a:pt x="1" y="175"/>
                    <a:pt x="96" y="270"/>
                  </a:cubicBezTo>
                  <a:cubicBezTo>
                    <a:pt x="132" y="301"/>
                    <a:pt x="175" y="315"/>
                    <a:pt x="216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1" y="0"/>
                    <a:pt x="22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940675" y="3792475"/>
              <a:ext cx="24575" cy="21025"/>
            </a:xfrm>
            <a:custGeom>
              <a:avLst/>
              <a:gdLst/>
              <a:ahLst/>
              <a:cxnLst/>
              <a:rect l="l" t="t" r="r" b="b"/>
              <a:pathLst>
                <a:path w="983" h="841" extrusionOk="0">
                  <a:moveTo>
                    <a:pt x="595" y="1"/>
                  </a:moveTo>
                  <a:cubicBezTo>
                    <a:pt x="587" y="1"/>
                    <a:pt x="579" y="1"/>
                    <a:pt x="571" y="2"/>
                  </a:cubicBezTo>
                  <a:cubicBezTo>
                    <a:pt x="191" y="2"/>
                    <a:pt x="1" y="445"/>
                    <a:pt x="254" y="714"/>
                  </a:cubicBezTo>
                  <a:cubicBezTo>
                    <a:pt x="341" y="801"/>
                    <a:pt x="448" y="840"/>
                    <a:pt x="553" y="840"/>
                  </a:cubicBezTo>
                  <a:cubicBezTo>
                    <a:pt x="773" y="840"/>
                    <a:pt x="983" y="670"/>
                    <a:pt x="983" y="413"/>
                  </a:cubicBezTo>
                  <a:cubicBezTo>
                    <a:pt x="983" y="200"/>
                    <a:pt x="806" y="1"/>
                    <a:pt x="595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1004025" y="3669400"/>
              <a:ext cx="24550" cy="21300"/>
            </a:xfrm>
            <a:custGeom>
              <a:avLst/>
              <a:gdLst/>
              <a:ahLst/>
              <a:cxnLst/>
              <a:rect l="l" t="t" r="r" b="b"/>
              <a:pathLst>
                <a:path w="982" h="852" extrusionOk="0">
                  <a:moveTo>
                    <a:pt x="570" y="0"/>
                  </a:moveTo>
                  <a:cubicBezTo>
                    <a:pt x="190" y="0"/>
                    <a:pt x="0" y="459"/>
                    <a:pt x="269" y="729"/>
                  </a:cubicBezTo>
                  <a:cubicBezTo>
                    <a:pt x="355" y="814"/>
                    <a:pt x="457" y="851"/>
                    <a:pt x="558" y="851"/>
                  </a:cubicBezTo>
                  <a:cubicBezTo>
                    <a:pt x="775" y="851"/>
                    <a:pt x="982" y="677"/>
                    <a:pt x="982" y="428"/>
                  </a:cubicBezTo>
                  <a:cubicBezTo>
                    <a:pt x="982" y="190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1171450" y="3744175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96" y="2"/>
                    <a:pt x="1" y="192"/>
                    <a:pt x="128" y="318"/>
                  </a:cubicBezTo>
                  <a:cubicBezTo>
                    <a:pt x="163" y="354"/>
                    <a:pt x="207" y="370"/>
                    <a:pt x="252" y="370"/>
                  </a:cubicBezTo>
                  <a:cubicBezTo>
                    <a:pt x="348" y="370"/>
                    <a:pt x="444" y="295"/>
                    <a:pt x="444" y="176"/>
                  </a:cubicBezTo>
                  <a:cubicBezTo>
                    <a:pt x="444" y="88"/>
                    <a:pt x="376" y="0"/>
                    <a:pt x="27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1050325" y="3649200"/>
              <a:ext cx="13100" cy="13500"/>
            </a:xfrm>
            <a:custGeom>
              <a:avLst/>
              <a:gdLst/>
              <a:ahLst/>
              <a:cxnLst/>
              <a:rect l="l" t="t" r="r" b="b"/>
              <a:pathLst>
                <a:path w="524" h="540" extrusionOk="0">
                  <a:moveTo>
                    <a:pt x="254" y="1"/>
                  </a:moveTo>
                  <a:cubicBezTo>
                    <a:pt x="112" y="1"/>
                    <a:pt x="1" y="112"/>
                    <a:pt x="1" y="270"/>
                  </a:cubicBezTo>
                  <a:cubicBezTo>
                    <a:pt x="1" y="412"/>
                    <a:pt x="112" y="539"/>
                    <a:pt x="254" y="539"/>
                  </a:cubicBezTo>
                  <a:cubicBezTo>
                    <a:pt x="412" y="539"/>
                    <a:pt x="523" y="412"/>
                    <a:pt x="523" y="270"/>
                  </a:cubicBezTo>
                  <a:cubicBezTo>
                    <a:pt x="523" y="112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1715950" y="3323225"/>
              <a:ext cx="4175" cy="3300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81" y="1"/>
                  </a:moveTo>
                  <a:cubicBezTo>
                    <a:pt x="40" y="1"/>
                    <a:pt x="0" y="25"/>
                    <a:pt x="8" y="72"/>
                  </a:cubicBezTo>
                  <a:cubicBezTo>
                    <a:pt x="16" y="112"/>
                    <a:pt x="51" y="131"/>
                    <a:pt x="87" y="131"/>
                  </a:cubicBezTo>
                  <a:cubicBezTo>
                    <a:pt x="123" y="131"/>
                    <a:pt x="158" y="112"/>
                    <a:pt x="166" y="72"/>
                  </a:cubicBezTo>
                  <a:cubicBezTo>
                    <a:pt x="166" y="25"/>
                    <a:pt x="123" y="1"/>
                    <a:pt x="8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1102575" y="3114825"/>
              <a:ext cx="8750" cy="8725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70"/>
                    <a:pt x="80" y="349"/>
                    <a:pt x="175" y="349"/>
                  </a:cubicBezTo>
                  <a:cubicBezTo>
                    <a:pt x="270" y="349"/>
                    <a:pt x="349" y="270"/>
                    <a:pt x="349" y="175"/>
                  </a:cubicBezTo>
                  <a:cubicBezTo>
                    <a:pt x="349" y="80"/>
                    <a:pt x="270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938300" y="2947375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6" y="1"/>
                  </a:moveTo>
                  <a:cubicBezTo>
                    <a:pt x="32" y="1"/>
                    <a:pt x="1" y="32"/>
                    <a:pt x="1" y="80"/>
                  </a:cubicBezTo>
                  <a:cubicBezTo>
                    <a:pt x="1" y="127"/>
                    <a:pt x="32" y="175"/>
                    <a:pt x="96" y="175"/>
                  </a:cubicBezTo>
                  <a:cubicBezTo>
                    <a:pt x="143" y="175"/>
                    <a:pt x="175" y="127"/>
                    <a:pt x="175" y="80"/>
                  </a:cubicBezTo>
                  <a:cubicBezTo>
                    <a:pt x="175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985800" y="3791700"/>
              <a:ext cx="23000" cy="19775"/>
            </a:xfrm>
            <a:custGeom>
              <a:avLst/>
              <a:gdLst/>
              <a:ahLst/>
              <a:cxnLst/>
              <a:rect l="l" t="t" r="r" b="b"/>
              <a:pathLst>
                <a:path w="920" h="791" extrusionOk="0">
                  <a:moveTo>
                    <a:pt x="523" y="1"/>
                  </a:moveTo>
                  <a:cubicBezTo>
                    <a:pt x="175" y="1"/>
                    <a:pt x="1" y="413"/>
                    <a:pt x="238" y="666"/>
                  </a:cubicBezTo>
                  <a:cubicBezTo>
                    <a:pt x="319" y="752"/>
                    <a:pt x="421" y="790"/>
                    <a:pt x="522" y="790"/>
                  </a:cubicBezTo>
                  <a:cubicBezTo>
                    <a:pt x="718" y="790"/>
                    <a:pt x="909" y="643"/>
                    <a:pt x="919" y="413"/>
                  </a:cubicBezTo>
                  <a:cubicBezTo>
                    <a:pt x="919" y="175"/>
                    <a:pt x="745" y="1"/>
                    <a:pt x="52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1095850" y="36567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43" y="365"/>
                  </a:cubicBezTo>
                  <a:cubicBezTo>
                    <a:pt x="183" y="405"/>
                    <a:pt x="232" y="422"/>
                    <a:pt x="281" y="422"/>
                  </a:cubicBezTo>
                  <a:cubicBezTo>
                    <a:pt x="387" y="422"/>
                    <a:pt x="491" y="337"/>
                    <a:pt x="491" y="206"/>
                  </a:cubicBezTo>
                  <a:cubicBezTo>
                    <a:pt x="491" y="96"/>
                    <a:pt x="396" y="1"/>
                    <a:pt x="28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654175" y="3038000"/>
              <a:ext cx="4300" cy="4425"/>
            </a:xfrm>
            <a:custGeom>
              <a:avLst/>
              <a:gdLst/>
              <a:ahLst/>
              <a:cxnLst/>
              <a:rect l="l" t="t" r="r" b="b"/>
              <a:pathLst>
                <a:path w="172" h="177" extrusionOk="0">
                  <a:moveTo>
                    <a:pt x="82" y="1"/>
                  </a:moveTo>
                  <a:cubicBezTo>
                    <a:pt x="1" y="1"/>
                    <a:pt x="1" y="177"/>
                    <a:pt x="82" y="177"/>
                  </a:cubicBezTo>
                  <a:cubicBezTo>
                    <a:pt x="85" y="177"/>
                    <a:pt x="89" y="176"/>
                    <a:pt x="92" y="176"/>
                  </a:cubicBezTo>
                  <a:cubicBezTo>
                    <a:pt x="140" y="176"/>
                    <a:pt x="171" y="128"/>
                    <a:pt x="171" y="81"/>
                  </a:cubicBezTo>
                  <a:cubicBezTo>
                    <a:pt x="171" y="33"/>
                    <a:pt x="140" y="2"/>
                    <a:pt x="92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867450" y="368917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75" y="1"/>
                    <a:pt x="1" y="428"/>
                    <a:pt x="254" y="682"/>
                  </a:cubicBezTo>
                  <a:cubicBezTo>
                    <a:pt x="336" y="764"/>
                    <a:pt x="437" y="801"/>
                    <a:pt x="536" y="801"/>
                  </a:cubicBezTo>
                  <a:cubicBezTo>
                    <a:pt x="740" y="801"/>
                    <a:pt x="935" y="642"/>
                    <a:pt x="935" y="397"/>
                  </a:cubicBezTo>
                  <a:cubicBezTo>
                    <a:pt x="935" y="191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452800" y="3261175"/>
              <a:ext cx="4975" cy="3900"/>
            </a:xfrm>
            <a:custGeom>
              <a:avLst/>
              <a:gdLst/>
              <a:ahLst/>
              <a:cxnLst/>
              <a:rect l="l" t="t" r="r" b="b"/>
              <a:pathLst>
                <a:path w="199" h="156" extrusionOk="0">
                  <a:moveTo>
                    <a:pt x="98" y="1"/>
                  </a:moveTo>
                  <a:cubicBezTo>
                    <a:pt x="48" y="1"/>
                    <a:pt x="1" y="29"/>
                    <a:pt x="9" y="84"/>
                  </a:cubicBezTo>
                  <a:cubicBezTo>
                    <a:pt x="17" y="132"/>
                    <a:pt x="60" y="155"/>
                    <a:pt x="104" y="155"/>
                  </a:cubicBezTo>
                  <a:cubicBezTo>
                    <a:pt x="147" y="155"/>
                    <a:pt x="191" y="132"/>
                    <a:pt x="199" y="84"/>
                  </a:cubicBezTo>
                  <a:cubicBezTo>
                    <a:pt x="199" y="2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1289025" y="3696300"/>
              <a:ext cx="11900" cy="11525"/>
            </a:xfrm>
            <a:custGeom>
              <a:avLst/>
              <a:gdLst/>
              <a:ahLst/>
              <a:cxnLst/>
              <a:rect l="l" t="t" r="r" b="b"/>
              <a:pathLst>
                <a:path w="476" h="461" extrusionOk="0">
                  <a:moveTo>
                    <a:pt x="238" y="1"/>
                  </a:moveTo>
                  <a:cubicBezTo>
                    <a:pt x="111" y="1"/>
                    <a:pt x="0" y="96"/>
                    <a:pt x="0" y="223"/>
                  </a:cubicBezTo>
                  <a:cubicBezTo>
                    <a:pt x="0" y="349"/>
                    <a:pt x="111" y="460"/>
                    <a:pt x="238" y="460"/>
                  </a:cubicBezTo>
                  <a:cubicBezTo>
                    <a:pt x="365" y="460"/>
                    <a:pt x="475" y="349"/>
                    <a:pt x="475" y="223"/>
                  </a:cubicBezTo>
                  <a:cubicBezTo>
                    <a:pt x="475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829050" y="3107300"/>
              <a:ext cx="21000" cy="18225"/>
            </a:xfrm>
            <a:custGeom>
              <a:avLst/>
              <a:gdLst/>
              <a:ahLst/>
              <a:cxnLst/>
              <a:rect l="l" t="t" r="r" b="b"/>
              <a:pathLst>
                <a:path w="840" h="729" extrusionOk="0">
                  <a:moveTo>
                    <a:pt x="492" y="1"/>
                  </a:moveTo>
                  <a:cubicBezTo>
                    <a:pt x="159" y="1"/>
                    <a:pt x="1" y="396"/>
                    <a:pt x="222" y="618"/>
                  </a:cubicBezTo>
                  <a:cubicBezTo>
                    <a:pt x="299" y="695"/>
                    <a:pt x="390" y="728"/>
                    <a:pt x="479" y="728"/>
                  </a:cubicBezTo>
                  <a:cubicBezTo>
                    <a:pt x="665" y="728"/>
                    <a:pt x="840" y="579"/>
                    <a:pt x="840" y="365"/>
                  </a:cubicBezTo>
                  <a:cubicBezTo>
                    <a:pt x="840" y="159"/>
                    <a:pt x="682" y="1"/>
                    <a:pt x="4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1186800" y="2901850"/>
              <a:ext cx="6450" cy="4725"/>
            </a:xfrm>
            <a:custGeom>
              <a:avLst/>
              <a:gdLst/>
              <a:ahLst/>
              <a:cxnLst/>
              <a:rect l="l" t="t" r="r" b="b"/>
              <a:pathLst>
                <a:path w="258" h="189" extrusionOk="0">
                  <a:moveTo>
                    <a:pt x="147" y="1"/>
                  </a:moveTo>
                  <a:cubicBezTo>
                    <a:pt x="1" y="1"/>
                    <a:pt x="145" y="188"/>
                    <a:pt x="219" y="188"/>
                  </a:cubicBezTo>
                  <a:cubicBezTo>
                    <a:pt x="242" y="188"/>
                    <a:pt x="258" y="171"/>
                    <a:pt x="258" y="128"/>
                  </a:cubicBezTo>
                  <a:cubicBezTo>
                    <a:pt x="258" y="48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966425" y="305862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11" y="0"/>
                  </a:moveTo>
                  <a:cubicBezTo>
                    <a:pt x="48" y="0"/>
                    <a:pt x="0" y="63"/>
                    <a:pt x="0" y="127"/>
                  </a:cubicBezTo>
                  <a:cubicBezTo>
                    <a:pt x="0" y="190"/>
                    <a:pt x="48" y="238"/>
                    <a:pt x="111" y="238"/>
                  </a:cubicBezTo>
                  <a:cubicBezTo>
                    <a:pt x="190" y="238"/>
                    <a:pt x="238" y="190"/>
                    <a:pt x="238" y="127"/>
                  </a:cubicBezTo>
                  <a:cubicBezTo>
                    <a:pt x="238" y="63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1328600" y="37212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38" y="317"/>
                    <a:pt x="317" y="238"/>
                    <a:pt x="317" y="159"/>
                  </a:cubicBezTo>
                  <a:cubicBezTo>
                    <a:pt x="317" y="64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1141775" y="3866125"/>
              <a:ext cx="20600" cy="17675"/>
            </a:xfrm>
            <a:custGeom>
              <a:avLst/>
              <a:gdLst/>
              <a:ahLst/>
              <a:cxnLst/>
              <a:rect l="l" t="t" r="r" b="b"/>
              <a:pathLst>
                <a:path w="824" h="707" extrusionOk="0">
                  <a:moveTo>
                    <a:pt x="475" y="1"/>
                  </a:moveTo>
                  <a:cubicBezTo>
                    <a:pt x="159" y="1"/>
                    <a:pt x="0" y="381"/>
                    <a:pt x="222" y="602"/>
                  </a:cubicBezTo>
                  <a:cubicBezTo>
                    <a:pt x="294" y="674"/>
                    <a:pt x="383" y="706"/>
                    <a:pt x="469" y="706"/>
                  </a:cubicBezTo>
                  <a:cubicBezTo>
                    <a:pt x="650" y="706"/>
                    <a:pt x="824" y="568"/>
                    <a:pt x="824" y="365"/>
                  </a:cubicBezTo>
                  <a:cubicBezTo>
                    <a:pt x="824" y="159"/>
                    <a:pt x="665" y="1"/>
                    <a:pt x="4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1599375" y="2961250"/>
              <a:ext cx="11900" cy="9875"/>
            </a:xfrm>
            <a:custGeom>
              <a:avLst/>
              <a:gdLst/>
              <a:ahLst/>
              <a:cxnLst/>
              <a:rect l="l" t="t" r="r" b="b"/>
              <a:pathLst>
                <a:path w="476" h="395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9" y="375"/>
                    <a:pt x="222" y="394"/>
                    <a:pt x="273" y="394"/>
                  </a:cubicBezTo>
                  <a:cubicBezTo>
                    <a:pt x="377" y="394"/>
                    <a:pt x="475" y="317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835000" y="3407350"/>
              <a:ext cx="7925" cy="7150"/>
            </a:xfrm>
            <a:custGeom>
              <a:avLst/>
              <a:gdLst/>
              <a:ahLst/>
              <a:cxnLst/>
              <a:rect l="l" t="t" r="r" b="b"/>
              <a:pathLst>
                <a:path w="317" h="286" extrusionOk="0">
                  <a:moveTo>
                    <a:pt x="159" y="0"/>
                  </a:moveTo>
                  <a:cubicBezTo>
                    <a:pt x="83" y="0"/>
                    <a:pt x="8" y="48"/>
                    <a:pt x="0" y="143"/>
                  </a:cubicBezTo>
                  <a:cubicBezTo>
                    <a:pt x="8" y="238"/>
                    <a:pt x="83" y="285"/>
                    <a:pt x="159" y="285"/>
                  </a:cubicBezTo>
                  <a:cubicBezTo>
                    <a:pt x="234" y="285"/>
                    <a:pt x="309" y="238"/>
                    <a:pt x="317" y="143"/>
                  </a:cubicBezTo>
                  <a:cubicBezTo>
                    <a:pt x="309" y="48"/>
                    <a:pt x="234" y="0"/>
                    <a:pt x="159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870625" y="3307200"/>
              <a:ext cx="6750" cy="6350"/>
            </a:xfrm>
            <a:custGeom>
              <a:avLst/>
              <a:gdLst/>
              <a:ahLst/>
              <a:cxnLst/>
              <a:rect l="l" t="t" r="r" b="b"/>
              <a:pathLst>
                <a:path w="270" h="254" extrusionOk="0">
                  <a:moveTo>
                    <a:pt x="127" y="1"/>
                  </a:moveTo>
                  <a:cubicBezTo>
                    <a:pt x="64" y="1"/>
                    <a:pt x="0" y="64"/>
                    <a:pt x="0" y="127"/>
                  </a:cubicBezTo>
                  <a:cubicBezTo>
                    <a:pt x="0" y="206"/>
                    <a:pt x="64" y="254"/>
                    <a:pt x="127" y="254"/>
                  </a:cubicBezTo>
                  <a:cubicBezTo>
                    <a:pt x="206" y="254"/>
                    <a:pt x="269" y="206"/>
                    <a:pt x="269" y="127"/>
                  </a:cubicBezTo>
                  <a:cubicBezTo>
                    <a:pt x="269" y="64"/>
                    <a:pt x="206" y="1"/>
                    <a:pt x="12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914950" y="374580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8"/>
                  </a:cubicBezTo>
                  <a:cubicBezTo>
                    <a:pt x="381" y="63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1364225" y="3632975"/>
              <a:ext cx="13875" cy="13475"/>
            </a:xfrm>
            <a:custGeom>
              <a:avLst/>
              <a:gdLst/>
              <a:ahLst/>
              <a:cxnLst/>
              <a:rect l="l" t="t" r="r" b="b"/>
              <a:pathLst>
                <a:path w="555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55" y="428"/>
                    <a:pt x="555" y="270"/>
                  </a:cubicBezTo>
                  <a:cubicBezTo>
                    <a:pt x="555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1583125" y="34085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1042800" y="3457625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5"/>
                    <a:pt x="274" y="518"/>
                    <a:pt x="338" y="518"/>
                  </a:cubicBezTo>
                  <a:cubicBezTo>
                    <a:pt x="471" y="518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89825" y="3396275"/>
              <a:ext cx="11900" cy="9775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7" y="373"/>
                    <a:pt x="217" y="391"/>
                    <a:pt x="267" y="391"/>
                  </a:cubicBezTo>
                  <a:cubicBezTo>
                    <a:pt x="372" y="391"/>
                    <a:pt x="475" y="309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999675" y="3377650"/>
              <a:ext cx="15850" cy="1587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143" y="1"/>
                    <a:pt x="0" y="143"/>
                    <a:pt x="0" y="318"/>
                  </a:cubicBezTo>
                  <a:cubicBezTo>
                    <a:pt x="0" y="492"/>
                    <a:pt x="143" y="634"/>
                    <a:pt x="317" y="634"/>
                  </a:cubicBezTo>
                  <a:cubicBezTo>
                    <a:pt x="491" y="634"/>
                    <a:pt x="633" y="492"/>
                    <a:pt x="633" y="318"/>
                  </a:cubicBezTo>
                  <a:cubicBezTo>
                    <a:pt x="633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1339025" y="3007950"/>
              <a:ext cx="5450" cy="3525"/>
            </a:xfrm>
            <a:custGeom>
              <a:avLst/>
              <a:gdLst/>
              <a:ahLst/>
              <a:cxnLst/>
              <a:rect l="l" t="t" r="r" b="b"/>
              <a:pathLst>
                <a:path w="218" h="141" extrusionOk="0">
                  <a:moveTo>
                    <a:pt x="122" y="0"/>
                  </a:moveTo>
                  <a:cubicBezTo>
                    <a:pt x="0" y="0"/>
                    <a:pt x="113" y="141"/>
                    <a:pt x="178" y="141"/>
                  </a:cubicBezTo>
                  <a:cubicBezTo>
                    <a:pt x="198" y="141"/>
                    <a:pt x="213" y="128"/>
                    <a:pt x="217" y="95"/>
                  </a:cubicBezTo>
                  <a:cubicBezTo>
                    <a:pt x="217" y="32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1810750" y="3407450"/>
              <a:ext cx="4775" cy="5075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95" y="0"/>
                  </a:moveTo>
                  <a:cubicBezTo>
                    <a:pt x="48" y="0"/>
                    <a:pt x="0" y="36"/>
                    <a:pt x="0" y="107"/>
                  </a:cubicBezTo>
                  <a:cubicBezTo>
                    <a:pt x="0" y="171"/>
                    <a:pt x="48" y="202"/>
                    <a:pt x="95" y="202"/>
                  </a:cubicBezTo>
                  <a:cubicBezTo>
                    <a:pt x="143" y="202"/>
                    <a:pt x="190" y="171"/>
                    <a:pt x="190" y="107"/>
                  </a:cubicBezTo>
                  <a:cubicBezTo>
                    <a:pt x="190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1534850" y="31947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79" y="1"/>
                    <a:pt x="0" y="80"/>
                    <a:pt x="0" y="191"/>
                  </a:cubicBezTo>
                  <a:cubicBezTo>
                    <a:pt x="0" y="302"/>
                    <a:pt x="79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80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32825" y="3437825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49"/>
                    <a:pt x="174" y="349"/>
                  </a:cubicBezTo>
                  <a:cubicBezTo>
                    <a:pt x="269" y="349"/>
                    <a:pt x="349" y="270"/>
                    <a:pt x="349" y="175"/>
                  </a:cubicBezTo>
                  <a:cubicBezTo>
                    <a:pt x="349" y="80"/>
                    <a:pt x="269" y="1"/>
                    <a:pt x="17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1180050" y="3948075"/>
              <a:ext cx="6875" cy="4550"/>
            </a:xfrm>
            <a:custGeom>
              <a:avLst/>
              <a:gdLst/>
              <a:ahLst/>
              <a:cxnLst/>
              <a:rect l="l" t="t" r="r" b="b"/>
              <a:pathLst>
                <a:path w="275" h="182" extrusionOk="0">
                  <a:moveTo>
                    <a:pt x="148" y="0"/>
                  </a:moveTo>
                  <a:cubicBezTo>
                    <a:pt x="0" y="0"/>
                    <a:pt x="158" y="181"/>
                    <a:pt x="236" y="181"/>
                  </a:cubicBezTo>
                  <a:cubicBezTo>
                    <a:pt x="258" y="181"/>
                    <a:pt x="274" y="166"/>
                    <a:pt x="274" y="127"/>
                  </a:cubicBezTo>
                  <a:cubicBezTo>
                    <a:pt x="274" y="48"/>
                    <a:pt x="211" y="0"/>
                    <a:pt x="1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505250" y="3032875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38"/>
                    <a:pt x="80" y="318"/>
                    <a:pt x="159" y="318"/>
                  </a:cubicBezTo>
                  <a:cubicBezTo>
                    <a:pt x="254" y="318"/>
                    <a:pt x="317" y="238"/>
                    <a:pt x="317" y="159"/>
                  </a:cubicBezTo>
                  <a:cubicBezTo>
                    <a:pt x="317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650125" y="2956875"/>
              <a:ext cx="9150" cy="7550"/>
            </a:xfrm>
            <a:custGeom>
              <a:avLst/>
              <a:gdLst/>
              <a:ahLst/>
              <a:cxnLst/>
              <a:rect l="l" t="t" r="r" b="b"/>
              <a:pathLst>
                <a:path w="366" h="302" extrusionOk="0">
                  <a:moveTo>
                    <a:pt x="207" y="1"/>
                  </a:moveTo>
                  <a:cubicBezTo>
                    <a:pt x="1" y="1"/>
                    <a:pt x="1" y="302"/>
                    <a:pt x="207" y="302"/>
                  </a:cubicBezTo>
                  <a:cubicBezTo>
                    <a:pt x="302" y="302"/>
                    <a:pt x="365" y="238"/>
                    <a:pt x="365" y="159"/>
                  </a:cubicBezTo>
                  <a:cubicBezTo>
                    <a:pt x="365" y="64"/>
                    <a:pt x="302" y="1"/>
                    <a:pt x="20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470450" y="2746300"/>
              <a:ext cx="4750" cy="3525"/>
            </a:xfrm>
            <a:custGeom>
              <a:avLst/>
              <a:gdLst/>
              <a:ahLst/>
              <a:cxnLst/>
              <a:rect l="l" t="t" r="r" b="b"/>
              <a:pathLst>
                <a:path w="190" h="141" extrusionOk="0">
                  <a:moveTo>
                    <a:pt x="110" y="0"/>
                  </a:moveTo>
                  <a:cubicBezTo>
                    <a:pt x="1" y="0"/>
                    <a:pt x="107" y="141"/>
                    <a:pt x="161" y="141"/>
                  </a:cubicBezTo>
                  <a:cubicBezTo>
                    <a:pt x="178" y="141"/>
                    <a:pt x="189" y="128"/>
                    <a:pt x="189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679025" y="3225750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9" y="1"/>
                  </a:moveTo>
                  <a:cubicBezTo>
                    <a:pt x="100" y="1"/>
                    <a:pt x="1" y="68"/>
                    <a:pt x="1" y="203"/>
                  </a:cubicBezTo>
                  <a:cubicBezTo>
                    <a:pt x="1" y="329"/>
                    <a:pt x="100" y="393"/>
                    <a:pt x="199" y="393"/>
                  </a:cubicBezTo>
                  <a:cubicBezTo>
                    <a:pt x="298" y="393"/>
                    <a:pt x="397" y="329"/>
                    <a:pt x="397" y="203"/>
                  </a:cubicBezTo>
                  <a:cubicBezTo>
                    <a:pt x="397" y="68"/>
                    <a:pt x="298" y="1"/>
                    <a:pt x="1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861900" y="2962425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33" y="1"/>
                  </a:moveTo>
                  <a:cubicBezTo>
                    <a:pt x="112" y="1"/>
                    <a:pt x="1" y="270"/>
                    <a:pt x="143" y="412"/>
                  </a:cubicBezTo>
                  <a:cubicBezTo>
                    <a:pt x="195" y="464"/>
                    <a:pt x="258" y="487"/>
                    <a:pt x="320" y="487"/>
                  </a:cubicBezTo>
                  <a:cubicBezTo>
                    <a:pt x="448" y="487"/>
                    <a:pt x="571" y="388"/>
                    <a:pt x="571" y="238"/>
                  </a:cubicBezTo>
                  <a:cubicBezTo>
                    <a:pt x="571" y="111"/>
                    <a:pt x="460" y="1"/>
                    <a:pt x="33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1093075" y="321260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0"/>
                  </a:moveTo>
                  <a:cubicBezTo>
                    <a:pt x="222" y="0"/>
                    <a:pt x="1" y="523"/>
                    <a:pt x="302" y="824"/>
                  </a:cubicBezTo>
                  <a:cubicBezTo>
                    <a:pt x="397" y="914"/>
                    <a:pt x="514" y="955"/>
                    <a:pt x="628" y="955"/>
                  </a:cubicBezTo>
                  <a:cubicBezTo>
                    <a:pt x="874" y="955"/>
                    <a:pt x="1109" y="767"/>
                    <a:pt x="1109" y="475"/>
                  </a:cubicBezTo>
                  <a:cubicBezTo>
                    <a:pt x="1109" y="222"/>
                    <a:pt x="903" y="0"/>
                    <a:pt x="634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1585900" y="3762825"/>
              <a:ext cx="10325" cy="10300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207" y="0"/>
                  </a:moveTo>
                  <a:cubicBezTo>
                    <a:pt x="80" y="0"/>
                    <a:pt x="1" y="95"/>
                    <a:pt x="1" y="206"/>
                  </a:cubicBezTo>
                  <a:cubicBezTo>
                    <a:pt x="1" y="333"/>
                    <a:pt x="80" y="412"/>
                    <a:pt x="207" y="412"/>
                  </a:cubicBezTo>
                  <a:cubicBezTo>
                    <a:pt x="317" y="412"/>
                    <a:pt x="412" y="333"/>
                    <a:pt x="412" y="206"/>
                  </a:cubicBezTo>
                  <a:cubicBezTo>
                    <a:pt x="412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77000" y="3650800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11"/>
                    <a:pt x="32" y="143"/>
                    <a:pt x="80" y="143"/>
                  </a:cubicBezTo>
                  <a:cubicBezTo>
                    <a:pt x="112" y="143"/>
                    <a:pt x="143" y="111"/>
                    <a:pt x="143" y="63"/>
                  </a:cubicBezTo>
                  <a:cubicBezTo>
                    <a:pt x="143" y="32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1484175" y="3236750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396"/>
                    <a:pt x="206" y="396"/>
                  </a:cubicBezTo>
                  <a:cubicBezTo>
                    <a:pt x="317" y="396"/>
                    <a:pt x="396" y="317"/>
                    <a:pt x="396" y="206"/>
                  </a:cubicBezTo>
                  <a:cubicBezTo>
                    <a:pt x="396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1078825" y="2913350"/>
              <a:ext cx="19025" cy="16300"/>
            </a:xfrm>
            <a:custGeom>
              <a:avLst/>
              <a:gdLst/>
              <a:ahLst/>
              <a:cxnLst/>
              <a:rect l="l" t="t" r="r" b="b"/>
              <a:pathLst>
                <a:path w="761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73" y="621"/>
                    <a:pt x="355" y="651"/>
                    <a:pt x="435" y="651"/>
                  </a:cubicBezTo>
                  <a:cubicBezTo>
                    <a:pt x="602" y="651"/>
                    <a:pt x="761" y="520"/>
                    <a:pt x="761" y="317"/>
                  </a:cubicBezTo>
                  <a:cubicBezTo>
                    <a:pt x="761" y="143"/>
                    <a:pt x="618" y="0"/>
                    <a:pt x="4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1273975" y="3539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1" y="1"/>
                  </a:moveTo>
                  <a:cubicBezTo>
                    <a:pt x="80" y="1"/>
                    <a:pt x="1" y="80"/>
                    <a:pt x="1" y="191"/>
                  </a:cubicBezTo>
                  <a:cubicBezTo>
                    <a:pt x="1" y="286"/>
                    <a:pt x="80" y="381"/>
                    <a:pt x="191" y="381"/>
                  </a:cubicBezTo>
                  <a:cubicBezTo>
                    <a:pt x="286" y="381"/>
                    <a:pt x="381" y="286"/>
                    <a:pt x="381" y="191"/>
                  </a:cubicBezTo>
                  <a:cubicBezTo>
                    <a:pt x="381" y="80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1582350" y="2840100"/>
              <a:ext cx="8325" cy="7125"/>
            </a:xfrm>
            <a:custGeom>
              <a:avLst/>
              <a:gdLst/>
              <a:ahLst/>
              <a:cxnLst/>
              <a:rect l="l" t="t" r="r" b="b"/>
              <a:pathLst>
                <a:path w="333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2" y="270"/>
                    <a:pt x="157" y="284"/>
                    <a:pt x="192" y="284"/>
                  </a:cubicBezTo>
                  <a:cubicBezTo>
                    <a:pt x="262" y="284"/>
                    <a:pt x="333" y="228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909025" y="3104525"/>
              <a:ext cx="21775" cy="19000"/>
            </a:xfrm>
            <a:custGeom>
              <a:avLst/>
              <a:gdLst/>
              <a:ahLst/>
              <a:cxnLst/>
              <a:rect l="l" t="t" r="r" b="b"/>
              <a:pathLst>
                <a:path w="871" h="760" extrusionOk="0">
                  <a:moveTo>
                    <a:pt x="491" y="1"/>
                  </a:moveTo>
                  <a:cubicBezTo>
                    <a:pt x="158" y="1"/>
                    <a:pt x="0" y="412"/>
                    <a:pt x="238" y="650"/>
                  </a:cubicBezTo>
                  <a:cubicBezTo>
                    <a:pt x="314" y="726"/>
                    <a:pt x="406" y="760"/>
                    <a:pt x="496" y="760"/>
                  </a:cubicBezTo>
                  <a:cubicBezTo>
                    <a:pt x="688" y="760"/>
                    <a:pt x="871" y="607"/>
                    <a:pt x="871" y="381"/>
                  </a:cubicBezTo>
                  <a:cubicBezTo>
                    <a:pt x="871" y="175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98675" y="3704625"/>
              <a:ext cx="19825" cy="17000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44" y="0"/>
                  </a:moveTo>
                  <a:cubicBezTo>
                    <a:pt x="159" y="0"/>
                    <a:pt x="1" y="365"/>
                    <a:pt x="222" y="586"/>
                  </a:cubicBezTo>
                  <a:cubicBezTo>
                    <a:pt x="287" y="651"/>
                    <a:pt x="368" y="680"/>
                    <a:pt x="447" y="680"/>
                  </a:cubicBezTo>
                  <a:cubicBezTo>
                    <a:pt x="621" y="680"/>
                    <a:pt x="792" y="544"/>
                    <a:pt x="792" y="349"/>
                  </a:cubicBezTo>
                  <a:cubicBezTo>
                    <a:pt x="792" y="159"/>
                    <a:pt x="634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1402625" y="3840400"/>
              <a:ext cx="7150" cy="7550"/>
            </a:xfrm>
            <a:custGeom>
              <a:avLst/>
              <a:gdLst/>
              <a:ahLst/>
              <a:cxnLst/>
              <a:rect l="l" t="t" r="r" b="b"/>
              <a:pathLst>
                <a:path w="286" h="302" extrusionOk="0">
                  <a:moveTo>
                    <a:pt x="143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301"/>
                    <a:pt x="143" y="301"/>
                  </a:cubicBezTo>
                  <a:cubicBezTo>
                    <a:pt x="222" y="285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1184525" y="3534425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38" y="0"/>
                  </a:moveTo>
                  <a:cubicBezTo>
                    <a:pt x="111" y="0"/>
                    <a:pt x="0" y="95"/>
                    <a:pt x="0" y="222"/>
                  </a:cubicBezTo>
                  <a:cubicBezTo>
                    <a:pt x="0" y="348"/>
                    <a:pt x="111" y="443"/>
                    <a:pt x="238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33750" y="3415650"/>
              <a:ext cx="11125" cy="9500"/>
            </a:xfrm>
            <a:custGeom>
              <a:avLst/>
              <a:gdLst/>
              <a:ahLst/>
              <a:cxnLst/>
              <a:rect l="l" t="t" r="r" b="b"/>
              <a:pathLst>
                <a:path w="445" h="380" extrusionOk="0">
                  <a:moveTo>
                    <a:pt x="254" y="1"/>
                  </a:moveTo>
                  <a:cubicBezTo>
                    <a:pt x="96" y="1"/>
                    <a:pt x="1" y="207"/>
                    <a:pt x="127" y="318"/>
                  </a:cubicBezTo>
                  <a:cubicBezTo>
                    <a:pt x="165" y="361"/>
                    <a:pt x="213" y="380"/>
                    <a:pt x="261" y="380"/>
                  </a:cubicBezTo>
                  <a:cubicBezTo>
                    <a:pt x="354" y="380"/>
                    <a:pt x="444" y="306"/>
                    <a:pt x="444" y="191"/>
                  </a:cubicBezTo>
                  <a:cubicBezTo>
                    <a:pt x="444" y="96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1061425" y="3356675"/>
              <a:ext cx="24150" cy="20825"/>
            </a:xfrm>
            <a:custGeom>
              <a:avLst/>
              <a:gdLst/>
              <a:ahLst/>
              <a:cxnLst/>
              <a:rect l="l" t="t" r="r" b="b"/>
              <a:pathLst>
                <a:path w="966" h="833" extrusionOk="0">
                  <a:moveTo>
                    <a:pt x="554" y="1"/>
                  </a:moveTo>
                  <a:cubicBezTo>
                    <a:pt x="190" y="1"/>
                    <a:pt x="0" y="444"/>
                    <a:pt x="253" y="713"/>
                  </a:cubicBezTo>
                  <a:cubicBezTo>
                    <a:pt x="340" y="795"/>
                    <a:pt x="446" y="832"/>
                    <a:pt x="548" y="832"/>
                  </a:cubicBezTo>
                  <a:cubicBezTo>
                    <a:pt x="763" y="832"/>
                    <a:pt x="966" y="670"/>
                    <a:pt x="966" y="412"/>
                  </a:cubicBezTo>
                  <a:cubicBezTo>
                    <a:pt x="966" y="191"/>
                    <a:pt x="776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219750" y="3343625"/>
              <a:ext cx="26550" cy="22425"/>
            </a:xfrm>
            <a:custGeom>
              <a:avLst/>
              <a:gdLst/>
              <a:ahLst/>
              <a:cxnLst/>
              <a:rect l="l" t="t" r="r" b="b"/>
              <a:pathLst>
                <a:path w="1062" h="897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9" y="854"/>
                    <a:pt x="495" y="896"/>
                    <a:pt x="609" y="896"/>
                  </a:cubicBezTo>
                  <a:cubicBezTo>
                    <a:pt x="840" y="896"/>
                    <a:pt x="1061" y="720"/>
                    <a:pt x="1061" y="444"/>
                  </a:cubicBezTo>
                  <a:cubicBezTo>
                    <a:pt x="1061" y="206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590375" y="3857425"/>
              <a:ext cx="9900" cy="9925"/>
            </a:xfrm>
            <a:custGeom>
              <a:avLst/>
              <a:gdLst/>
              <a:ahLst/>
              <a:cxnLst/>
              <a:rect l="l" t="t" r="r" b="b"/>
              <a:pathLst>
                <a:path w="396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01"/>
                    <a:pt x="95" y="396"/>
                    <a:pt x="206" y="396"/>
                  </a:cubicBezTo>
                  <a:cubicBezTo>
                    <a:pt x="301" y="396"/>
                    <a:pt x="396" y="301"/>
                    <a:pt x="396" y="206"/>
                  </a:cubicBezTo>
                  <a:cubicBezTo>
                    <a:pt x="396" y="95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733650" y="3299675"/>
              <a:ext cx="24175" cy="21000"/>
            </a:xfrm>
            <a:custGeom>
              <a:avLst/>
              <a:gdLst/>
              <a:ahLst/>
              <a:cxnLst/>
              <a:rect l="l" t="t" r="r" b="b"/>
              <a:pathLst>
                <a:path w="967" h="840" extrusionOk="0">
                  <a:moveTo>
                    <a:pt x="555" y="1"/>
                  </a:moveTo>
                  <a:cubicBezTo>
                    <a:pt x="175" y="17"/>
                    <a:pt x="1" y="460"/>
                    <a:pt x="254" y="713"/>
                  </a:cubicBezTo>
                  <a:cubicBezTo>
                    <a:pt x="342" y="801"/>
                    <a:pt x="448" y="840"/>
                    <a:pt x="552" y="840"/>
                  </a:cubicBezTo>
                  <a:cubicBezTo>
                    <a:pt x="765" y="840"/>
                    <a:pt x="967" y="674"/>
                    <a:pt x="967" y="428"/>
                  </a:cubicBezTo>
                  <a:cubicBezTo>
                    <a:pt x="967" y="191"/>
                    <a:pt x="777" y="1"/>
                    <a:pt x="55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642225" y="3925200"/>
              <a:ext cx="9325" cy="8925"/>
            </a:xfrm>
            <a:custGeom>
              <a:avLst/>
              <a:gdLst/>
              <a:ahLst/>
              <a:cxnLst/>
              <a:rect l="l" t="t" r="r" b="b"/>
              <a:pathLst>
                <a:path w="373" h="357" extrusionOk="0">
                  <a:moveTo>
                    <a:pt x="184" y="1"/>
                  </a:moveTo>
                  <a:cubicBezTo>
                    <a:pt x="103" y="1"/>
                    <a:pt x="24" y="52"/>
                    <a:pt x="16" y="155"/>
                  </a:cubicBezTo>
                  <a:cubicBezTo>
                    <a:pt x="0" y="290"/>
                    <a:pt x="91" y="357"/>
                    <a:pt x="184" y="357"/>
                  </a:cubicBezTo>
                  <a:cubicBezTo>
                    <a:pt x="277" y="357"/>
                    <a:pt x="372" y="290"/>
                    <a:pt x="364" y="155"/>
                  </a:cubicBezTo>
                  <a:cubicBezTo>
                    <a:pt x="349" y="52"/>
                    <a:pt x="265" y="1"/>
                    <a:pt x="18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184125" y="2779550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285"/>
                    <a:pt x="127" y="285"/>
                  </a:cubicBezTo>
                  <a:cubicBezTo>
                    <a:pt x="206" y="285"/>
                    <a:pt x="270" y="222"/>
                    <a:pt x="270" y="143"/>
                  </a:cubicBezTo>
                  <a:cubicBezTo>
                    <a:pt x="270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647750" y="312155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50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1249450" y="3503150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0"/>
                  </a:moveTo>
                  <a:cubicBezTo>
                    <a:pt x="79" y="0"/>
                    <a:pt x="0" y="79"/>
                    <a:pt x="0" y="174"/>
                  </a:cubicBezTo>
                  <a:cubicBezTo>
                    <a:pt x="0" y="269"/>
                    <a:pt x="79" y="349"/>
                    <a:pt x="174" y="349"/>
                  </a:cubicBezTo>
                  <a:cubicBezTo>
                    <a:pt x="269" y="349"/>
                    <a:pt x="348" y="269"/>
                    <a:pt x="348" y="174"/>
                  </a:cubicBezTo>
                  <a:cubicBezTo>
                    <a:pt x="348" y="79"/>
                    <a:pt x="269" y="0"/>
                    <a:pt x="174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666375" y="33428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54"/>
                    <a:pt x="79" y="333"/>
                    <a:pt x="174" y="333"/>
                  </a:cubicBezTo>
                  <a:cubicBezTo>
                    <a:pt x="253" y="333"/>
                    <a:pt x="333" y="254"/>
                    <a:pt x="333" y="175"/>
                  </a:cubicBezTo>
                  <a:cubicBezTo>
                    <a:pt x="333" y="80"/>
                    <a:pt x="253" y="1"/>
                    <a:pt x="17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64150" y="3195175"/>
              <a:ext cx="21775" cy="18700"/>
            </a:xfrm>
            <a:custGeom>
              <a:avLst/>
              <a:gdLst/>
              <a:ahLst/>
              <a:cxnLst/>
              <a:rect l="l" t="t" r="r" b="b"/>
              <a:pathLst>
                <a:path w="871" h="748" extrusionOk="0">
                  <a:moveTo>
                    <a:pt x="507" y="1"/>
                  </a:moveTo>
                  <a:cubicBezTo>
                    <a:pt x="174" y="1"/>
                    <a:pt x="0" y="412"/>
                    <a:pt x="238" y="634"/>
                  </a:cubicBezTo>
                  <a:cubicBezTo>
                    <a:pt x="316" y="713"/>
                    <a:pt x="412" y="748"/>
                    <a:pt x="505" y="748"/>
                  </a:cubicBezTo>
                  <a:cubicBezTo>
                    <a:pt x="693" y="748"/>
                    <a:pt x="871" y="603"/>
                    <a:pt x="871" y="381"/>
                  </a:cubicBezTo>
                  <a:cubicBezTo>
                    <a:pt x="871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72150" y="3948075"/>
              <a:ext cx="5475" cy="4025"/>
            </a:xfrm>
            <a:custGeom>
              <a:avLst/>
              <a:gdLst/>
              <a:ahLst/>
              <a:cxnLst/>
              <a:rect l="l" t="t" r="r" b="b"/>
              <a:pathLst>
                <a:path w="219" h="161" extrusionOk="0">
                  <a:moveTo>
                    <a:pt x="123" y="0"/>
                  </a:moveTo>
                  <a:cubicBezTo>
                    <a:pt x="1" y="0"/>
                    <a:pt x="124" y="161"/>
                    <a:pt x="187" y="161"/>
                  </a:cubicBezTo>
                  <a:cubicBezTo>
                    <a:pt x="205" y="161"/>
                    <a:pt x="218" y="147"/>
                    <a:pt x="218" y="111"/>
                  </a:cubicBezTo>
                  <a:cubicBezTo>
                    <a:pt x="218" y="48"/>
                    <a:pt x="171" y="0"/>
                    <a:pt x="12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697250" y="3092650"/>
              <a:ext cx="12275" cy="10450"/>
            </a:xfrm>
            <a:custGeom>
              <a:avLst/>
              <a:gdLst/>
              <a:ahLst/>
              <a:cxnLst/>
              <a:rect l="l" t="t" r="r" b="b"/>
              <a:pathLst>
                <a:path w="491" h="418" extrusionOk="0">
                  <a:moveTo>
                    <a:pt x="285" y="1"/>
                  </a:moveTo>
                  <a:cubicBezTo>
                    <a:pt x="111" y="1"/>
                    <a:pt x="0" y="222"/>
                    <a:pt x="127" y="349"/>
                  </a:cubicBezTo>
                  <a:cubicBezTo>
                    <a:pt x="169" y="397"/>
                    <a:pt x="224" y="418"/>
                    <a:pt x="277" y="418"/>
                  </a:cubicBezTo>
                  <a:cubicBezTo>
                    <a:pt x="385" y="418"/>
                    <a:pt x="491" y="333"/>
                    <a:pt x="491" y="207"/>
                  </a:cubicBezTo>
                  <a:cubicBezTo>
                    <a:pt x="491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1128300" y="30613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1270025" y="373945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81" y="1"/>
                  </a:moveTo>
                  <a:cubicBezTo>
                    <a:pt x="222" y="1"/>
                    <a:pt x="0" y="555"/>
                    <a:pt x="317" y="872"/>
                  </a:cubicBezTo>
                  <a:cubicBezTo>
                    <a:pt x="420" y="980"/>
                    <a:pt x="548" y="1028"/>
                    <a:pt x="675" y="1028"/>
                  </a:cubicBezTo>
                  <a:cubicBezTo>
                    <a:pt x="936" y="1028"/>
                    <a:pt x="1188" y="822"/>
                    <a:pt x="1188" y="523"/>
                  </a:cubicBezTo>
                  <a:cubicBezTo>
                    <a:pt x="1188" y="238"/>
                    <a:pt x="966" y="1"/>
                    <a:pt x="68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1602125" y="3197550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2" y="1"/>
                  </a:moveTo>
                  <a:cubicBezTo>
                    <a:pt x="48" y="1"/>
                    <a:pt x="1" y="64"/>
                    <a:pt x="1" y="111"/>
                  </a:cubicBezTo>
                  <a:cubicBezTo>
                    <a:pt x="1" y="175"/>
                    <a:pt x="48" y="222"/>
                    <a:pt x="112" y="222"/>
                  </a:cubicBezTo>
                  <a:cubicBezTo>
                    <a:pt x="159" y="222"/>
                    <a:pt x="223" y="175"/>
                    <a:pt x="223" y="111"/>
                  </a:cubicBezTo>
                  <a:cubicBezTo>
                    <a:pt x="223" y="64"/>
                    <a:pt x="159" y="1"/>
                    <a:pt x="11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967600" y="34564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59" y="1"/>
                  </a:moveTo>
                  <a:cubicBezTo>
                    <a:pt x="64" y="1"/>
                    <a:pt x="1" y="80"/>
                    <a:pt x="1" y="175"/>
                  </a:cubicBezTo>
                  <a:cubicBezTo>
                    <a:pt x="1" y="270"/>
                    <a:pt x="64" y="333"/>
                    <a:pt x="159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569000" y="3438625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3" y="0"/>
                    <a:pt x="0" y="159"/>
                    <a:pt x="95" y="238"/>
                  </a:cubicBezTo>
                  <a:cubicBezTo>
                    <a:pt x="121" y="269"/>
                    <a:pt x="157" y="284"/>
                    <a:pt x="192" y="284"/>
                  </a:cubicBezTo>
                  <a:cubicBezTo>
                    <a:pt x="262" y="284"/>
                    <a:pt x="333" y="227"/>
                    <a:pt x="333" y="143"/>
                  </a:cubicBezTo>
                  <a:cubicBezTo>
                    <a:pt x="333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1003225" y="3739850"/>
              <a:ext cx="24575" cy="20625"/>
            </a:xfrm>
            <a:custGeom>
              <a:avLst/>
              <a:gdLst/>
              <a:ahLst/>
              <a:cxnLst/>
              <a:rect l="l" t="t" r="r" b="b"/>
              <a:pathLst>
                <a:path w="983" h="825" extrusionOk="0">
                  <a:moveTo>
                    <a:pt x="555" y="1"/>
                  </a:moveTo>
                  <a:cubicBezTo>
                    <a:pt x="191" y="1"/>
                    <a:pt x="1" y="444"/>
                    <a:pt x="270" y="697"/>
                  </a:cubicBezTo>
                  <a:cubicBezTo>
                    <a:pt x="352" y="785"/>
                    <a:pt x="457" y="824"/>
                    <a:pt x="560" y="824"/>
                  </a:cubicBezTo>
                  <a:cubicBezTo>
                    <a:pt x="774" y="824"/>
                    <a:pt x="982" y="658"/>
                    <a:pt x="982" y="412"/>
                  </a:cubicBezTo>
                  <a:cubicBezTo>
                    <a:pt x="982" y="175"/>
                    <a:pt x="792" y="1"/>
                    <a:pt x="55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766525" y="2803300"/>
              <a:ext cx="10300" cy="845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238" y="0"/>
                  </a:moveTo>
                  <a:cubicBezTo>
                    <a:pt x="79" y="0"/>
                    <a:pt x="0" y="175"/>
                    <a:pt x="111" y="285"/>
                  </a:cubicBezTo>
                  <a:cubicBezTo>
                    <a:pt x="147" y="322"/>
                    <a:pt x="192" y="338"/>
                    <a:pt x="236" y="338"/>
                  </a:cubicBezTo>
                  <a:cubicBezTo>
                    <a:pt x="326" y="338"/>
                    <a:pt x="412" y="270"/>
                    <a:pt x="412" y="175"/>
                  </a:cubicBezTo>
                  <a:cubicBezTo>
                    <a:pt x="412" y="80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1408175" y="27554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127" y="1"/>
                  </a:moveTo>
                  <a:cubicBezTo>
                    <a:pt x="64" y="1"/>
                    <a:pt x="0" y="48"/>
                    <a:pt x="0" y="127"/>
                  </a:cubicBezTo>
                  <a:cubicBezTo>
                    <a:pt x="0" y="191"/>
                    <a:pt x="64" y="254"/>
                    <a:pt x="127" y="254"/>
                  </a:cubicBezTo>
                  <a:cubicBezTo>
                    <a:pt x="206" y="254"/>
                    <a:pt x="254" y="191"/>
                    <a:pt x="254" y="127"/>
                  </a:cubicBezTo>
                  <a:cubicBezTo>
                    <a:pt x="254" y="48"/>
                    <a:pt x="206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1555025" y="2666325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32" y="1"/>
                  </a:moveTo>
                  <a:cubicBezTo>
                    <a:pt x="16" y="1"/>
                    <a:pt x="1" y="17"/>
                    <a:pt x="1" y="17"/>
                  </a:cubicBezTo>
                  <a:cubicBezTo>
                    <a:pt x="1" y="33"/>
                    <a:pt x="16" y="48"/>
                    <a:pt x="32" y="48"/>
                  </a:cubicBezTo>
                  <a:cubicBezTo>
                    <a:pt x="48" y="48"/>
                    <a:pt x="64" y="33"/>
                    <a:pt x="64" y="17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902275" y="3326600"/>
              <a:ext cx="18650" cy="19025"/>
            </a:xfrm>
            <a:custGeom>
              <a:avLst/>
              <a:gdLst/>
              <a:ahLst/>
              <a:cxnLst/>
              <a:rect l="l" t="t" r="r" b="b"/>
              <a:pathLst>
                <a:path w="746" h="761" extrusionOk="0">
                  <a:moveTo>
                    <a:pt x="381" y="0"/>
                  </a:moveTo>
                  <a:cubicBezTo>
                    <a:pt x="159" y="0"/>
                    <a:pt x="1" y="175"/>
                    <a:pt x="1" y="380"/>
                  </a:cubicBezTo>
                  <a:cubicBezTo>
                    <a:pt x="1" y="586"/>
                    <a:pt x="159" y="760"/>
                    <a:pt x="381" y="760"/>
                  </a:cubicBezTo>
                  <a:cubicBezTo>
                    <a:pt x="587" y="760"/>
                    <a:pt x="745" y="586"/>
                    <a:pt x="745" y="380"/>
                  </a:cubicBezTo>
                  <a:cubicBezTo>
                    <a:pt x="745" y="175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958100" y="3495625"/>
              <a:ext cx="9525" cy="9925"/>
            </a:xfrm>
            <a:custGeom>
              <a:avLst/>
              <a:gdLst/>
              <a:ahLst/>
              <a:cxnLst/>
              <a:rect l="l" t="t" r="r" b="b"/>
              <a:pathLst>
                <a:path w="381" h="397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96"/>
                    <a:pt x="190" y="396"/>
                  </a:cubicBezTo>
                  <a:cubicBezTo>
                    <a:pt x="301" y="396"/>
                    <a:pt x="381" y="301"/>
                    <a:pt x="381" y="190"/>
                  </a:cubicBezTo>
                  <a:cubicBezTo>
                    <a:pt x="381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1296150" y="2721750"/>
              <a:ext cx="2800" cy="2050"/>
            </a:xfrm>
            <a:custGeom>
              <a:avLst/>
              <a:gdLst/>
              <a:ahLst/>
              <a:cxnLst/>
              <a:rect l="l" t="t" r="r" b="b"/>
              <a:pathLst>
                <a:path w="112" h="82" extrusionOk="0">
                  <a:moveTo>
                    <a:pt x="64" y="1"/>
                  </a:moveTo>
                  <a:cubicBezTo>
                    <a:pt x="0" y="1"/>
                    <a:pt x="69" y="82"/>
                    <a:pt x="99" y="82"/>
                  </a:cubicBezTo>
                  <a:cubicBezTo>
                    <a:pt x="106" y="82"/>
                    <a:pt x="111" y="77"/>
                    <a:pt x="111" y="64"/>
                  </a:cubicBezTo>
                  <a:cubicBezTo>
                    <a:pt x="111" y="32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1016675" y="27225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80" y="0"/>
                  </a:moveTo>
                  <a:cubicBezTo>
                    <a:pt x="1" y="0"/>
                    <a:pt x="1" y="127"/>
                    <a:pt x="80" y="127"/>
                  </a:cubicBezTo>
                  <a:cubicBezTo>
                    <a:pt x="88" y="130"/>
                    <a:pt x="96" y="131"/>
                    <a:pt x="102" y="131"/>
                  </a:cubicBezTo>
                  <a:cubicBezTo>
                    <a:pt x="133" y="131"/>
                    <a:pt x="143" y="103"/>
                    <a:pt x="143" y="64"/>
                  </a:cubicBezTo>
                  <a:cubicBezTo>
                    <a:pt x="143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1730775" y="29335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48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48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1373975" y="2675450"/>
              <a:ext cx="4125" cy="2875"/>
            </a:xfrm>
            <a:custGeom>
              <a:avLst/>
              <a:gdLst/>
              <a:ahLst/>
              <a:cxnLst/>
              <a:rect l="l" t="t" r="r" b="b"/>
              <a:pathLst>
                <a:path w="165" h="115" extrusionOk="0">
                  <a:moveTo>
                    <a:pt x="86" y="0"/>
                  </a:moveTo>
                  <a:cubicBezTo>
                    <a:pt x="0" y="0"/>
                    <a:pt x="95" y="114"/>
                    <a:pt x="142" y="114"/>
                  </a:cubicBezTo>
                  <a:cubicBezTo>
                    <a:pt x="155" y="114"/>
                    <a:pt x="165" y="104"/>
                    <a:pt x="165" y="79"/>
                  </a:cubicBezTo>
                  <a:cubicBezTo>
                    <a:pt x="165" y="32"/>
                    <a:pt x="133" y="0"/>
                    <a:pt x="8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859925" y="3642875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2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09" y="705"/>
                    <a:pt x="398" y="737"/>
                    <a:pt x="485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75"/>
                    <a:pt x="697" y="0"/>
                    <a:pt x="49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1014700" y="32434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95"/>
                    <a:pt x="1" y="206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206"/>
                  </a:cubicBezTo>
                  <a:cubicBezTo>
                    <a:pt x="397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1217775" y="3858200"/>
              <a:ext cx="10325" cy="10725"/>
            </a:xfrm>
            <a:custGeom>
              <a:avLst/>
              <a:gdLst/>
              <a:ahLst/>
              <a:cxnLst/>
              <a:rect l="l" t="t" r="r" b="b"/>
              <a:pathLst>
                <a:path w="413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3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12" y="333"/>
                    <a:pt x="412" y="223"/>
                  </a:cubicBezTo>
                  <a:cubicBezTo>
                    <a:pt x="412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04475" y="3324625"/>
              <a:ext cx="10700" cy="9225"/>
            </a:xfrm>
            <a:custGeom>
              <a:avLst/>
              <a:gdLst/>
              <a:ahLst/>
              <a:cxnLst/>
              <a:rect l="l" t="t" r="r" b="b"/>
              <a:pathLst>
                <a:path w="428" h="369" extrusionOk="0">
                  <a:moveTo>
                    <a:pt x="238" y="0"/>
                  </a:moveTo>
                  <a:cubicBezTo>
                    <a:pt x="79" y="0"/>
                    <a:pt x="0" y="190"/>
                    <a:pt x="111" y="317"/>
                  </a:cubicBezTo>
                  <a:cubicBezTo>
                    <a:pt x="147" y="353"/>
                    <a:pt x="192" y="369"/>
                    <a:pt x="237" y="369"/>
                  </a:cubicBezTo>
                  <a:cubicBezTo>
                    <a:pt x="333" y="369"/>
                    <a:pt x="428" y="298"/>
                    <a:pt x="428" y="190"/>
                  </a:cubicBezTo>
                  <a:cubicBezTo>
                    <a:pt x="428" y="79"/>
                    <a:pt x="348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1657350" y="2901175"/>
              <a:ext cx="3800" cy="3000"/>
            </a:xfrm>
            <a:custGeom>
              <a:avLst/>
              <a:gdLst/>
              <a:ahLst/>
              <a:cxnLst/>
              <a:rect l="l" t="t" r="r" b="b"/>
              <a:pathLst>
                <a:path w="152" h="120" extrusionOk="0">
                  <a:moveTo>
                    <a:pt x="80" y="0"/>
                  </a:moveTo>
                  <a:cubicBezTo>
                    <a:pt x="48" y="0"/>
                    <a:pt x="16" y="20"/>
                    <a:pt x="9" y="60"/>
                  </a:cubicBezTo>
                  <a:cubicBezTo>
                    <a:pt x="1" y="99"/>
                    <a:pt x="36" y="119"/>
                    <a:pt x="74" y="119"/>
                  </a:cubicBezTo>
                  <a:cubicBezTo>
                    <a:pt x="111" y="119"/>
                    <a:pt x="151" y="99"/>
                    <a:pt x="151" y="60"/>
                  </a:cubicBezTo>
                  <a:cubicBezTo>
                    <a:pt x="143" y="20"/>
                    <a:pt x="111" y="0"/>
                    <a:pt x="8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>
              <a:off x="1635775" y="3244650"/>
              <a:ext cx="10725" cy="10725"/>
            </a:xfrm>
            <a:custGeom>
              <a:avLst/>
              <a:gdLst/>
              <a:ahLst/>
              <a:cxnLst/>
              <a:rect l="l" t="t" r="r" b="b"/>
              <a:pathLst>
                <a:path w="429" h="429" extrusionOk="0">
                  <a:moveTo>
                    <a:pt x="207" y="1"/>
                  </a:moveTo>
                  <a:cubicBezTo>
                    <a:pt x="96" y="1"/>
                    <a:pt x="1" y="96"/>
                    <a:pt x="1" y="207"/>
                  </a:cubicBezTo>
                  <a:cubicBezTo>
                    <a:pt x="1" y="333"/>
                    <a:pt x="96" y="428"/>
                    <a:pt x="207" y="428"/>
                  </a:cubicBezTo>
                  <a:cubicBezTo>
                    <a:pt x="333" y="428"/>
                    <a:pt x="428" y="333"/>
                    <a:pt x="428" y="207"/>
                  </a:cubicBezTo>
                  <a:cubicBezTo>
                    <a:pt x="428" y="96"/>
                    <a:pt x="333" y="1"/>
                    <a:pt x="20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>
              <a:off x="896350" y="38008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07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16" y="727"/>
                    <a:pt x="414" y="762"/>
                    <a:pt x="511" y="762"/>
                  </a:cubicBezTo>
                  <a:cubicBezTo>
                    <a:pt x="710" y="762"/>
                    <a:pt x="903" y="614"/>
                    <a:pt x="903" y="380"/>
                  </a:cubicBezTo>
                  <a:cubicBezTo>
                    <a:pt x="903" y="174"/>
                    <a:pt x="729" y="0"/>
                    <a:pt x="5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793025" y="3294925"/>
              <a:ext cx="16650" cy="14200"/>
            </a:xfrm>
            <a:custGeom>
              <a:avLst/>
              <a:gdLst/>
              <a:ahLst/>
              <a:cxnLst/>
              <a:rect l="l" t="t" r="r" b="b"/>
              <a:pathLst>
                <a:path w="666" h="568" extrusionOk="0">
                  <a:moveTo>
                    <a:pt x="381" y="1"/>
                  </a:moveTo>
                  <a:cubicBezTo>
                    <a:pt x="128" y="1"/>
                    <a:pt x="1" y="302"/>
                    <a:pt x="191" y="476"/>
                  </a:cubicBezTo>
                  <a:cubicBezTo>
                    <a:pt x="249" y="539"/>
                    <a:pt x="321" y="567"/>
                    <a:pt x="391" y="567"/>
                  </a:cubicBezTo>
                  <a:cubicBezTo>
                    <a:pt x="532" y="567"/>
                    <a:pt x="666" y="455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1169475" y="3498400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302" y="0"/>
                  </a:moveTo>
                  <a:cubicBezTo>
                    <a:pt x="127" y="0"/>
                    <a:pt x="1" y="127"/>
                    <a:pt x="1" y="285"/>
                  </a:cubicBezTo>
                  <a:cubicBezTo>
                    <a:pt x="1" y="444"/>
                    <a:pt x="127" y="586"/>
                    <a:pt x="302" y="586"/>
                  </a:cubicBezTo>
                  <a:cubicBezTo>
                    <a:pt x="460" y="586"/>
                    <a:pt x="587" y="444"/>
                    <a:pt x="587" y="285"/>
                  </a:cubicBezTo>
                  <a:cubicBezTo>
                    <a:pt x="587" y="127"/>
                    <a:pt x="460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>
              <a:off x="1233725" y="3708175"/>
              <a:ext cx="26825" cy="23000"/>
            </a:xfrm>
            <a:custGeom>
              <a:avLst/>
              <a:gdLst/>
              <a:ahLst/>
              <a:cxnLst/>
              <a:rect l="l" t="t" r="r" b="b"/>
              <a:pathLst>
                <a:path w="1073" h="920" extrusionOk="0">
                  <a:moveTo>
                    <a:pt x="639" y="0"/>
                  </a:moveTo>
                  <a:cubicBezTo>
                    <a:pt x="630" y="0"/>
                    <a:pt x="622" y="0"/>
                    <a:pt x="613" y="1"/>
                  </a:cubicBezTo>
                  <a:cubicBezTo>
                    <a:pt x="607" y="1"/>
                    <a:pt x="601" y="1"/>
                    <a:pt x="594" y="1"/>
                  </a:cubicBezTo>
                  <a:cubicBezTo>
                    <a:pt x="195" y="1"/>
                    <a:pt x="0" y="496"/>
                    <a:pt x="281" y="777"/>
                  </a:cubicBezTo>
                  <a:cubicBezTo>
                    <a:pt x="380" y="876"/>
                    <a:pt x="499" y="920"/>
                    <a:pt x="615" y="920"/>
                  </a:cubicBezTo>
                  <a:cubicBezTo>
                    <a:pt x="851" y="920"/>
                    <a:pt x="1072" y="736"/>
                    <a:pt x="1072" y="460"/>
                  </a:cubicBezTo>
                  <a:cubicBezTo>
                    <a:pt x="1072" y="215"/>
                    <a:pt x="880" y="0"/>
                    <a:pt x="63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>
              <a:off x="381750" y="3213100"/>
              <a:ext cx="12700" cy="11600"/>
            </a:xfrm>
            <a:custGeom>
              <a:avLst/>
              <a:gdLst/>
              <a:ahLst/>
              <a:cxnLst/>
              <a:rect l="l" t="t" r="r" b="b"/>
              <a:pathLst>
                <a:path w="508" h="464" extrusionOk="0">
                  <a:moveTo>
                    <a:pt x="254" y="0"/>
                  </a:moveTo>
                  <a:cubicBezTo>
                    <a:pt x="127" y="0"/>
                    <a:pt x="1" y="83"/>
                    <a:pt x="17" y="249"/>
                  </a:cubicBezTo>
                  <a:cubicBezTo>
                    <a:pt x="32" y="392"/>
                    <a:pt x="143" y="463"/>
                    <a:pt x="254" y="463"/>
                  </a:cubicBezTo>
                  <a:cubicBezTo>
                    <a:pt x="365" y="463"/>
                    <a:pt x="476" y="392"/>
                    <a:pt x="492" y="249"/>
                  </a:cubicBezTo>
                  <a:cubicBezTo>
                    <a:pt x="507" y="83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180175" y="3820200"/>
              <a:ext cx="10700" cy="9250"/>
            </a:xfrm>
            <a:custGeom>
              <a:avLst/>
              <a:gdLst/>
              <a:ahLst/>
              <a:cxnLst/>
              <a:rect l="l" t="t" r="r" b="b"/>
              <a:pathLst>
                <a:path w="428" h="370" extrusionOk="0">
                  <a:moveTo>
                    <a:pt x="238" y="1"/>
                  </a:moveTo>
                  <a:cubicBezTo>
                    <a:pt x="79" y="1"/>
                    <a:pt x="0" y="207"/>
                    <a:pt x="111" y="318"/>
                  </a:cubicBezTo>
                  <a:cubicBezTo>
                    <a:pt x="147" y="353"/>
                    <a:pt x="192" y="369"/>
                    <a:pt x="238" y="369"/>
                  </a:cubicBezTo>
                  <a:cubicBezTo>
                    <a:pt x="333" y="369"/>
                    <a:pt x="428" y="298"/>
                    <a:pt x="428" y="191"/>
                  </a:cubicBezTo>
                  <a:cubicBezTo>
                    <a:pt x="428" y="80"/>
                    <a:pt x="349" y="1"/>
                    <a:pt x="23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>
              <a:off x="580875" y="3082750"/>
              <a:ext cx="12675" cy="10975"/>
            </a:xfrm>
            <a:custGeom>
              <a:avLst/>
              <a:gdLst/>
              <a:ahLst/>
              <a:cxnLst/>
              <a:rect l="l" t="t" r="r" b="b"/>
              <a:pathLst>
                <a:path w="507" h="439" extrusionOk="0">
                  <a:moveTo>
                    <a:pt x="285" y="1"/>
                  </a:moveTo>
                  <a:cubicBezTo>
                    <a:pt x="95" y="1"/>
                    <a:pt x="0" y="238"/>
                    <a:pt x="127" y="381"/>
                  </a:cubicBezTo>
                  <a:cubicBezTo>
                    <a:pt x="171" y="421"/>
                    <a:pt x="225" y="439"/>
                    <a:pt x="279" y="439"/>
                  </a:cubicBezTo>
                  <a:cubicBezTo>
                    <a:pt x="395" y="439"/>
                    <a:pt x="507" y="353"/>
                    <a:pt x="507" y="223"/>
                  </a:cubicBezTo>
                  <a:cubicBezTo>
                    <a:pt x="507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>
              <a:off x="935525" y="3373300"/>
              <a:ext cx="26950" cy="23125"/>
            </a:xfrm>
            <a:custGeom>
              <a:avLst/>
              <a:gdLst/>
              <a:ahLst/>
              <a:cxnLst/>
              <a:rect l="l" t="t" r="r" b="b"/>
              <a:pathLst>
                <a:path w="1078" h="925" extrusionOk="0">
                  <a:moveTo>
                    <a:pt x="618" y="1"/>
                  </a:moveTo>
                  <a:cubicBezTo>
                    <a:pt x="207" y="1"/>
                    <a:pt x="1" y="492"/>
                    <a:pt x="302" y="792"/>
                  </a:cubicBezTo>
                  <a:cubicBezTo>
                    <a:pt x="393" y="884"/>
                    <a:pt x="505" y="925"/>
                    <a:pt x="616" y="925"/>
                  </a:cubicBezTo>
                  <a:cubicBezTo>
                    <a:pt x="851" y="925"/>
                    <a:pt x="1078" y="740"/>
                    <a:pt x="1078" y="460"/>
                  </a:cubicBezTo>
                  <a:cubicBezTo>
                    <a:pt x="1078" y="207"/>
                    <a:pt x="872" y="1"/>
                    <a:pt x="61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953350" y="36432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748700" y="3100575"/>
              <a:ext cx="7550" cy="7150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80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301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863500" y="336617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33"/>
                    <a:pt x="174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293775" y="33372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4" y="1"/>
                  </a:moveTo>
                  <a:cubicBezTo>
                    <a:pt x="95" y="1"/>
                    <a:pt x="0" y="207"/>
                    <a:pt x="127" y="318"/>
                  </a:cubicBezTo>
                  <a:cubicBezTo>
                    <a:pt x="163" y="353"/>
                    <a:pt x="208" y="369"/>
                    <a:pt x="254" y="369"/>
                  </a:cubicBezTo>
                  <a:cubicBezTo>
                    <a:pt x="349" y="369"/>
                    <a:pt x="444" y="298"/>
                    <a:pt x="444" y="191"/>
                  </a:cubicBezTo>
                  <a:cubicBezTo>
                    <a:pt x="428" y="80"/>
                    <a:pt x="349" y="1"/>
                    <a:pt x="25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074075" y="376320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90" y="428"/>
                    <a:pt x="247" y="449"/>
                    <a:pt x="303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11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802925" y="3041600"/>
              <a:ext cx="13100" cy="11125"/>
            </a:xfrm>
            <a:custGeom>
              <a:avLst/>
              <a:gdLst/>
              <a:ahLst/>
              <a:cxnLst/>
              <a:rect l="l" t="t" r="r" b="b"/>
              <a:pathLst>
                <a:path w="524" h="445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12" y="0"/>
                    <a:pt x="3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158000" y="3555800"/>
              <a:ext cx="31300" cy="26850"/>
            </a:xfrm>
            <a:custGeom>
              <a:avLst/>
              <a:gdLst/>
              <a:ahLst/>
              <a:cxnLst/>
              <a:rect l="l" t="t" r="r" b="b"/>
              <a:pathLst>
                <a:path w="1252" h="1074" extrusionOk="0">
                  <a:moveTo>
                    <a:pt x="713" y="0"/>
                  </a:moveTo>
                  <a:cubicBezTo>
                    <a:pt x="238" y="0"/>
                    <a:pt x="0" y="586"/>
                    <a:pt x="349" y="918"/>
                  </a:cubicBezTo>
                  <a:cubicBezTo>
                    <a:pt x="456" y="1025"/>
                    <a:pt x="587" y="1073"/>
                    <a:pt x="717" y="1073"/>
                  </a:cubicBezTo>
                  <a:cubicBezTo>
                    <a:pt x="989" y="1073"/>
                    <a:pt x="1251" y="860"/>
                    <a:pt x="1251" y="538"/>
                  </a:cubicBezTo>
                  <a:cubicBezTo>
                    <a:pt x="1251" y="238"/>
                    <a:pt x="1014" y="0"/>
                    <a:pt x="71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837375" y="3065750"/>
              <a:ext cx="10300" cy="9100"/>
            </a:xfrm>
            <a:custGeom>
              <a:avLst/>
              <a:gdLst/>
              <a:ahLst/>
              <a:cxnLst/>
              <a:rect l="l" t="t" r="r" b="b"/>
              <a:pathLst>
                <a:path w="412" h="364" extrusionOk="0">
                  <a:moveTo>
                    <a:pt x="238" y="0"/>
                  </a:moveTo>
                  <a:cubicBezTo>
                    <a:pt x="79" y="0"/>
                    <a:pt x="0" y="190"/>
                    <a:pt x="111" y="301"/>
                  </a:cubicBezTo>
                  <a:cubicBezTo>
                    <a:pt x="149" y="344"/>
                    <a:pt x="197" y="364"/>
                    <a:pt x="243" y="364"/>
                  </a:cubicBezTo>
                  <a:cubicBezTo>
                    <a:pt x="330" y="364"/>
                    <a:pt x="412" y="294"/>
                    <a:pt x="412" y="190"/>
                  </a:cubicBezTo>
                  <a:cubicBezTo>
                    <a:pt x="412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659725" y="3643950"/>
              <a:ext cx="6950" cy="6875"/>
            </a:xfrm>
            <a:custGeom>
              <a:avLst/>
              <a:gdLst/>
              <a:ahLst/>
              <a:cxnLst/>
              <a:rect l="l" t="t" r="r" b="b"/>
              <a:pathLst>
                <a:path w="278" h="275" extrusionOk="0">
                  <a:moveTo>
                    <a:pt x="137" y="1"/>
                  </a:moveTo>
                  <a:cubicBezTo>
                    <a:pt x="68" y="1"/>
                    <a:pt x="1" y="45"/>
                    <a:pt x="9" y="132"/>
                  </a:cubicBezTo>
                  <a:cubicBezTo>
                    <a:pt x="1" y="227"/>
                    <a:pt x="68" y="274"/>
                    <a:pt x="137" y="274"/>
                  </a:cubicBezTo>
                  <a:cubicBezTo>
                    <a:pt x="206" y="274"/>
                    <a:pt x="278" y="227"/>
                    <a:pt x="278" y="132"/>
                  </a:cubicBezTo>
                  <a:cubicBezTo>
                    <a:pt x="278" y="45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847650" y="3725200"/>
              <a:ext cx="27750" cy="23775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634" y="1"/>
                  </a:moveTo>
                  <a:cubicBezTo>
                    <a:pt x="223" y="1"/>
                    <a:pt x="1" y="523"/>
                    <a:pt x="302" y="808"/>
                  </a:cubicBezTo>
                  <a:cubicBezTo>
                    <a:pt x="400" y="907"/>
                    <a:pt x="520" y="951"/>
                    <a:pt x="638" y="951"/>
                  </a:cubicBezTo>
                  <a:cubicBezTo>
                    <a:pt x="880" y="951"/>
                    <a:pt x="1109" y="764"/>
                    <a:pt x="1109" y="476"/>
                  </a:cubicBezTo>
                  <a:cubicBezTo>
                    <a:pt x="1109" y="222"/>
                    <a:pt x="903" y="1"/>
                    <a:pt x="63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637900" y="3569250"/>
              <a:ext cx="5825" cy="4200"/>
            </a:xfrm>
            <a:custGeom>
              <a:avLst/>
              <a:gdLst/>
              <a:ahLst/>
              <a:cxnLst/>
              <a:rect l="l" t="t" r="r" b="b"/>
              <a:pathLst>
                <a:path w="233" h="168" extrusionOk="0">
                  <a:moveTo>
                    <a:pt x="122" y="0"/>
                  </a:moveTo>
                  <a:cubicBezTo>
                    <a:pt x="0" y="0"/>
                    <a:pt x="130" y="168"/>
                    <a:pt x="197" y="168"/>
                  </a:cubicBezTo>
                  <a:cubicBezTo>
                    <a:pt x="218" y="168"/>
                    <a:pt x="232" y="152"/>
                    <a:pt x="232" y="111"/>
                  </a:cubicBezTo>
                  <a:cubicBezTo>
                    <a:pt x="232" y="48"/>
                    <a:pt x="185" y="0"/>
                    <a:pt x="1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388475" y="38075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112" y="206"/>
                  </a:cubicBezTo>
                  <a:cubicBezTo>
                    <a:pt x="175" y="206"/>
                    <a:pt x="223" y="159"/>
                    <a:pt x="223" y="111"/>
                  </a:cubicBezTo>
                  <a:cubicBezTo>
                    <a:pt x="223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431925" y="2902650"/>
              <a:ext cx="6850" cy="4725"/>
            </a:xfrm>
            <a:custGeom>
              <a:avLst/>
              <a:gdLst/>
              <a:ahLst/>
              <a:cxnLst/>
              <a:rect l="l" t="t" r="r" b="b"/>
              <a:pathLst>
                <a:path w="274" h="189" extrusionOk="0">
                  <a:moveTo>
                    <a:pt x="147" y="1"/>
                  </a:moveTo>
                  <a:cubicBezTo>
                    <a:pt x="1" y="1"/>
                    <a:pt x="155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64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>
              <a:off x="800150" y="3718475"/>
              <a:ext cx="9150" cy="8275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207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7" y="317"/>
                    <a:pt x="166" y="331"/>
                    <a:pt x="205" y="331"/>
                  </a:cubicBezTo>
                  <a:cubicBezTo>
                    <a:pt x="286" y="331"/>
                    <a:pt x="365" y="271"/>
                    <a:pt x="365" y="175"/>
                  </a:cubicBezTo>
                  <a:cubicBezTo>
                    <a:pt x="365" y="80"/>
                    <a:pt x="302" y="1"/>
                    <a:pt x="2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>
              <a:off x="1436675" y="3437825"/>
              <a:ext cx="13475" cy="13875"/>
            </a:xfrm>
            <a:custGeom>
              <a:avLst/>
              <a:gdLst/>
              <a:ahLst/>
              <a:cxnLst/>
              <a:rect l="l" t="t" r="r" b="b"/>
              <a:pathLst>
                <a:path w="539" h="555" extrusionOk="0">
                  <a:moveTo>
                    <a:pt x="270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28"/>
                    <a:pt x="127" y="555"/>
                    <a:pt x="270" y="555"/>
                  </a:cubicBezTo>
                  <a:cubicBezTo>
                    <a:pt x="428" y="555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604625" y="29968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5" y="412"/>
                    <a:pt x="239" y="433"/>
                    <a:pt x="293" y="433"/>
                  </a:cubicBezTo>
                  <a:cubicBezTo>
                    <a:pt x="401" y="433"/>
                    <a:pt x="507" y="348"/>
                    <a:pt x="507" y="222"/>
                  </a:cubicBezTo>
                  <a:cubicBezTo>
                    <a:pt x="507" y="95"/>
                    <a:pt x="412" y="0"/>
                    <a:pt x="28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475175" y="3663450"/>
              <a:ext cx="14275" cy="14275"/>
            </a:xfrm>
            <a:custGeom>
              <a:avLst/>
              <a:gdLst/>
              <a:ahLst/>
              <a:cxnLst/>
              <a:rect l="l" t="t" r="r" b="b"/>
              <a:pathLst>
                <a:path w="571" h="571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44" y="571"/>
                    <a:pt x="570" y="444"/>
                    <a:pt x="570" y="286"/>
                  </a:cubicBezTo>
                  <a:cubicBezTo>
                    <a:pt x="570" y="127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1901950" y="3442975"/>
              <a:ext cx="3425" cy="2375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73" y="0"/>
                  </a:moveTo>
                  <a:cubicBezTo>
                    <a:pt x="0" y="0"/>
                    <a:pt x="77" y="94"/>
                    <a:pt x="116" y="94"/>
                  </a:cubicBezTo>
                  <a:cubicBezTo>
                    <a:pt x="128" y="94"/>
                    <a:pt x="136" y="86"/>
                    <a:pt x="136" y="64"/>
                  </a:cubicBezTo>
                  <a:cubicBezTo>
                    <a:pt x="136" y="32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757400" y="361160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49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895950" y="3071675"/>
              <a:ext cx="8350" cy="7500"/>
            </a:xfrm>
            <a:custGeom>
              <a:avLst/>
              <a:gdLst/>
              <a:ahLst/>
              <a:cxnLst/>
              <a:rect l="l" t="t" r="r" b="b"/>
              <a:pathLst>
                <a:path w="334" h="300" extrusionOk="0">
                  <a:moveTo>
                    <a:pt x="191" y="1"/>
                  </a:moveTo>
                  <a:cubicBezTo>
                    <a:pt x="64" y="1"/>
                    <a:pt x="1" y="159"/>
                    <a:pt x="96" y="254"/>
                  </a:cubicBezTo>
                  <a:cubicBezTo>
                    <a:pt x="127" y="285"/>
                    <a:pt x="163" y="299"/>
                    <a:pt x="197" y="299"/>
                  </a:cubicBezTo>
                  <a:cubicBezTo>
                    <a:pt x="269" y="299"/>
                    <a:pt x="333" y="239"/>
                    <a:pt x="333" y="143"/>
                  </a:cubicBezTo>
                  <a:cubicBezTo>
                    <a:pt x="333" y="80"/>
                    <a:pt x="270" y="1"/>
                    <a:pt x="1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768700" y="298905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07" y="0"/>
                  </a:moveTo>
                  <a:cubicBezTo>
                    <a:pt x="52" y="0"/>
                    <a:pt x="0" y="36"/>
                    <a:pt x="8" y="107"/>
                  </a:cubicBezTo>
                  <a:cubicBezTo>
                    <a:pt x="8" y="186"/>
                    <a:pt x="63" y="226"/>
                    <a:pt x="119" y="226"/>
                  </a:cubicBezTo>
                  <a:cubicBezTo>
                    <a:pt x="174" y="226"/>
                    <a:pt x="230" y="186"/>
                    <a:pt x="230" y="107"/>
                  </a:cubicBezTo>
                  <a:cubicBezTo>
                    <a:pt x="222" y="36"/>
                    <a:pt x="162" y="0"/>
                    <a:pt x="107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515975" y="3276725"/>
              <a:ext cx="5150" cy="3525"/>
            </a:xfrm>
            <a:custGeom>
              <a:avLst/>
              <a:gdLst/>
              <a:ahLst/>
              <a:cxnLst/>
              <a:rect l="l" t="t" r="r" b="b"/>
              <a:pathLst>
                <a:path w="206" h="141" extrusionOk="0">
                  <a:moveTo>
                    <a:pt x="110" y="0"/>
                  </a:moveTo>
                  <a:cubicBezTo>
                    <a:pt x="1" y="0"/>
                    <a:pt x="116" y="141"/>
                    <a:pt x="175" y="141"/>
                  </a:cubicBezTo>
                  <a:cubicBezTo>
                    <a:pt x="192" y="141"/>
                    <a:pt x="205" y="128"/>
                    <a:pt x="205" y="95"/>
                  </a:cubicBezTo>
                  <a:cubicBezTo>
                    <a:pt x="205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1348000" y="3667425"/>
              <a:ext cx="26950" cy="22825"/>
            </a:xfrm>
            <a:custGeom>
              <a:avLst/>
              <a:gdLst/>
              <a:ahLst/>
              <a:cxnLst/>
              <a:rect l="l" t="t" r="r" b="b"/>
              <a:pathLst>
                <a:path w="1078" h="913" extrusionOk="0">
                  <a:moveTo>
                    <a:pt x="618" y="0"/>
                  </a:moveTo>
                  <a:cubicBezTo>
                    <a:pt x="206" y="0"/>
                    <a:pt x="1" y="491"/>
                    <a:pt x="301" y="776"/>
                  </a:cubicBezTo>
                  <a:cubicBezTo>
                    <a:pt x="395" y="870"/>
                    <a:pt x="511" y="912"/>
                    <a:pt x="625" y="912"/>
                  </a:cubicBezTo>
                  <a:cubicBezTo>
                    <a:pt x="856" y="912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1488925" y="36333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80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80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872600" y="3013500"/>
              <a:ext cx="18625" cy="15725"/>
            </a:xfrm>
            <a:custGeom>
              <a:avLst/>
              <a:gdLst/>
              <a:ahLst/>
              <a:cxnLst/>
              <a:rect l="l" t="t" r="r" b="b"/>
              <a:pathLst>
                <a:path w="745" h="629" extrusionOk="0">
                  <a:moveTo>
                    <a:pt x="428" y="0"/>
                  </a:moveTo>
                  <a:cubicBezTo>
                    <a:pt x="143" y="0"/>
                    <a:pt x="0" y="333"/>
                    <a:pt x="206" y="538"/>
                  </a:cubicBezTo>
                  <a:cubicBezTo>
                    <a:pt x="274" y="600"/>
                    <a:pt x="354" y="629"/>
                    <a:pt x="433" y="629"/>
                  </a:cubicBezTo>
                  <a:cubicBezTo>
                    <a:pt x="594" y="629"/>
                    <a:pt x="745" y="509"/>
                    <a:pt x="745" y="317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1014700" y="361715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81" y="0"/>
                  </a:moveTo>
                  <a:cubicBezTo>
                    <a:pt x="175" y="0"/>
                    <a:pt x="1" y="159"/>
                    <a:pt x="1" y="364"/>
                  </a:cubicBezTo>
                  <a:cubicBezTo>
                    <a:pt x="1" y="586"/>
                    <a:pt x="175" y="744"/>
                    <a:pt x="381" y="744"/>
                  </a:cubicBezTo>
                  <a:cubicBezTo>
                    <a:pt x="587" y="744"/>
                    <a:pt x="745" y="586"/>
                    <a:pt x="745" y="364"/>
                  </a:cubicBezTo>
                  <a:cubicBezTo>
                    <a:pt x="745" y="159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1"/>
            <p:cNvSpPr/>
            <p:nvPr/>
          </p:nvSpPr>
          <p:spPr>
            <a:xfrm>
              <a:off x="1539200" y="3070100"/>
              <a:ext cx="9925" cy="9525"/>
            </a:xfrm>
            <a:custGeom>
              <a:avLst/>
              <a:gdLst/>
              <a:ahLst/>
              <a:cxnLst/>
              <a:rect l="l" t="t" r="r" b="b"/>
              <a:pathLst>
                <a:path w="397" h="381" extrusionOk="0">
                  <a:moveTo>
                    <a:pt x="206" y="0"/>
                  </a:moveTo>
                  <a:cubicBezTo>
                    <a:pt x="95" y="0"/>
                    <a:pt x="0" y="79"/>
                    <a:pt x="0" y="190"/>
                  </a:cubicBezTo>
                  <a:cubicBezTo>
                    <a:pt x="0" y="301"/>
                    <a:pt x="95" y="380"/>
                    <a:pt x="206" y="380"/>
                  </a:cubicBezTo>
                  <a:cubicBezTo>
                    <a:pt x="301" y="380"/>
                    <a:pt x="396" y="301"/>
                    <a:pt x="396" y="190"/>
                  </a:cubicBezTo>
                  <a:cubicBezTo>
                    <a:pt x="396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>
              <a:off x="1657150" y="2676625"/>
              <a:ext cx="1625" cy="1600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32" y="1"/>
                  </a:moveTo>
                  <a:cubicBezTo>
                    <a:pt x="17" y="1"/>
                    <a:pt x="1" y="16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1382450" y="3316300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60"/>
                    <a:pt x="222" y="460"/>
                  </a:cubicBezTo>
                  <a:cubicBezTo>
                    <a:pt x="349" y="460"/>
                    <a:pt x="459" y="349"/>
                    <a:pt x="459" y="222"/>
                  </a:cubicBezTo>
                  <a:cubicBezTo>
                    <a:pt x="459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62250" y="3550250"/>
              <a:ext cx="21800" cy="18425"/>
            </a:xfrm>
            <a:custGeom>
              <a:avLst/>
              <a:gdLst/>
              <a:ahLst/>
              <a:cxnLst/>
              <a:rect l="l" t="t" r="r" b="b"/>
              <a:pathLst>
                <a:path w="872" h="737" extrusionOk="0">
                  <a:moveTo>
                    <a:pt x="508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14" y="704"/>
                    <a:pt x="406" y="737"/>
                    <a:pt x="496" y="737"/>
                  </a:cubicBezTo>
                  <a:cubicBezTo>
                    <a:pt x="688" y="737"/>
                    <a:pt x="872" y="591"/>
                    <a:pt x="872" y="365"/>
                  </a:cubicBezTo>
                  <a:cubicBezTo>
                    <a:pt x="872" y="159"/>
                    <a:pt x="713" y="0"/>
                    <a:pt x="50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1129900" y="3498800"/>
              <a:ext cx="14675" cy="14650"/>
            </a:xfrm>
            <a:custGeom>
              <a:avLst/>
              <a:gdLst/>
              <a:ahLst/>
              <a:cxnLst/>
              <a:rect l="l" t="t" r="r" b="b"/>
              <a:pathLst>
                <a:path w="587" h="586" extrusionOk="0">
                  <a:moveTo>
                    <a:pt x="301" y="0"/>
                  </a:moveTo>
                  <a:cubicBezTo>
                    <a:pt x="143" y="0"/>
                    <a:pt x="0" y="143"/>
                    <a:pt x="0" y="301"/>
                  </a:cubicBezTo>
                  <a:cubicBezTo>
                    <a:pt x="0" y="459"/>
                    <a:pt x="143" y="586"/>
                    <a:pt x="301" y="586"/>
                  </a:cubicBezTo>
                  <a:cubicBezTo>
                    <a:pt x="459" y="586"/>
                    <a:pt x="586" y="459"/>
                    <a:pt x="586" y="301"/>
                  </a:cubicBezTo>
                  <a:cubicBezTo>
                    <a:pt x="586" y="143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814025" y="36416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3" y="1"/>
                  </a:moveTo>
                  <a:cubicBezTo>
                    <a:pt x="95" y="1"/>
                    <a:pt x="0" y="191"/>
                    <a:pt x="127" y="318"/>
                  </a:cubicBezTo>
                  <a:cubicBezTo>
                    <a:pt x="162" y="353"/>
                    <a:pt x="208" y="369"/>
                    <a:pt x="253" y="369"/>
                  </a:cubicBezTo>
                  <a:cubicBezTo>
                    <a:pt x="349" y="369"/>
                    <a:pt x="443" y="298"/>
                    <a:pt x="443" y="191"/>
                  </a:cubicBezTo>
                  <a:cubicBezTo>
                    <a:pt x="443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1"/>
            <p:cNvSpPr/>
            <p:nvPr/>
          </p:nvSpPr>
          <p:spPr>
            <a:xfrm>
              <a:off x="693275" y="2890375"/>
              <a:ext cx="9925" cy="8850"/>
            </a:xfrm>
            <a:custGeom>
              <a:avLst/>
              <a:gdLst/>
              <a:ahLst/>
              <a:cxnLst/>
              <a:rect l="l" t="t" r="r" b="b"/>
              <a:pathLst>
                <a:path w="397" h="354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7" y="337"/>
                    <a:pt x="190" y="353"/>
                    <a:pt x="230" y="353"/>
                  </a:cubicBezTo>
                  <a:cubicBezTo>
                    <a:pt x="317" y="353"/>
                    <a:pt x="397" y="282"/>
                    <a:pt x="397" y="175"/>
                  </a:cubicBezTo>
                  <a:cubicBezTo>
                    <a:pt x="397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1"/>
            <p:cNvSpPr/>
            <p:nvPr/>
          </p:nvSpPr>
          <p:spPr>
            <a:xfrm>
              <a:off x="1501050" y="2845250"/>
              <a:ext cx="3725" cy="2375"/>
            </a:xfrm>
            <a:custGeom>
              <a:avLst/>
              <a:gdLst/>
              <a:ahLst/>
              <a:cxnLst/>
              <a:rect l="l" t="t" r="r" b="b"/>
              <a:pathLst>
                <a:path w="149" h="95" extrusionOk="0">
                  <a:moveTo>
                    <a:pt x="85" y="1"/>
                  </a:moveTo>
                  <a:cubicBezTo>
                    <a:pt x="0" y="1"/>
                    <a:pt x="84" y="94"/>
                    <a:pt x="127" y="94"/>
                  </a:cubicBezTo>
                  <a:cubicBezTo>
                    <a:pt x="140" y="94"/>
                    <a:pt x="149" y="86"/>
                    <a:pt x="149" y="64"/>
                  </a:cubicBezTo>
                  <a:cubicBezTo>
                    <a:pt x="149" y="32"/>
                    <a:pt x="117" y="1"/>
                    <a:pt x="85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1285450" y="3368850"/>
              <a:ext cx="8750" cy="8650"/>
            </a:xfrm>
            <a:custGeom>
              <a:avLst/>
              <a:gdLst/>
              <a:ahLst/>
              <a:cxnLst/>
              <a:rect l="l" t="t" r="r" b="b"/>
              <a:pathLst>
                <a:path w="350" h="346" extrusionOk="0">
                  <a:moveTo>
                    <a:pt x="175" y="1"/>
                  </a:moveTo>
                  <a:cubicBezTo>
                    <a:pt x="88" y="1"/>
                    <a:pt x="1" y="60"/>
                    <a:pt x="1" y="179"/>
                  </a:cubicBezTo>
                  <a:cubicBezTo>
                    <a:pt x="1" y="290"/>
                    <a:pt x="88" y="345"/>
                    <a:pt x="175" y="345"/>
                  </a:cubicBezTo>
                  <a:cubicBezTo>
                    <a:pt x="262" y="345"/>
                    <a:pt x="349" y="290"/>
                    <a:pt x="349" y="179"/>
                  </a:cubicBezTo>
                  <a:cubicBezTo>
                    <a:pt x="349" y="60"/>
                    <a:pt x="262" y="1"/>
                    <a:pt x="1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871800" y="3497600"/>
              <a:ext cx="11900" cy="10200"/>
            </a:xfrm>
            <a:custGeom>
              <a:avLst/>
              <a:gdLst/>
              <a:ahLst/>
              <a:cxnLst/>
              <a:rect l="l" t="t" r="r" b="b"/>
              <a:pathLst>
                <a:path w="476" h="408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9"/>
                    <a:pt x="218" y="407"/>
                    <a:pt x="267" y="407"/>
                  </a:cubicBezTo>
                  <a:cubicBezTo>
                    <a:pt x="373" y="407"/>
                    <a:pt x="476" y="325"/>
                    <a:pt x="476" y="206"/>
                  </a:cubicBezTo>
                  <a:cubicBezTo>
                    <a:pt x="476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1338225" y="2819525"/>
              <a:ext cx="5850" cy="4050"/>
            </a:xfrm>
            <a:custGeom>
              <a:avLst/>
              <a:gdLst/>
              <a:ahLst/>
              <a:cxnLst/>
              <a:rect l="l" t="t" r="r" b="b"/>
              <a:pathLst>
                <a:path w="234" h="162" extrusionOk="0">
                  <a:moveTo>
                    <a:pt x="122" y="1"/>
                  </a:moveTo>
                  <a:cubicBezTo>
                    <a:pt x="0" y="1"/>
                    <a:pt x="133" y="161"/>
                    <a:pt x="200" y="161"/>
                  </a:cubicBezTo>
                  <a:cubicBezTo>
                    <a:pt x="219" y="161"/>
                    <a:pt x="233" y="147"/>
                    <a:pt x="233" y="111"/>
                  </a:cubicBezTo>
                  <a:cubicBezTo>
                    <a:pt x="233" y="48"/>
                    <a:pt x="186" y="1"/>
                    <a:pt x="12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1266450" y="3291375"/>
              <a:ext cx="18650" cy="15525"/>
            </a:xfrm>
            <a:custGeom>
              <a:avLst/>
              <a:gdLst/>
              <a:ahLst/>
              <a:cxnLst/>
              <a:rect l="l" t="t" r="r" b="b"/>
              <a:pathLst>
                <a:path w="746" h="621" extrusionOk="0">
                  <a:moveTo>
                    <a:pt x="428" y="0"/>
                  </a:moveTo>
                  <a:cubicBezTo>
                    <a:pt x="143" y="0"/>
                    <a:pt x="1" y="333"/>
                    <a:pt x="207" y="523"/>
                  </a:cubicBezTo>
                  <a:cubicBezTo>
                    <a:pt x="269" y="591"/>
                    <a:pt x="349" y="621"/>
                    <a:pt x="428" y="621"/>
                  </a:cubicBezTo>
                  <a:cubicBezTo>
                    <a:pt x="589" y="621"/>
                    <a:pt x="745" y="497"/>
                    <a:pt x="745" y="317"/>
                  </a:cubicBezTo>
                  <a:cubicBezTo>
                    <a:pt x="745" y="143"/>
                    <a:pt x="603" y="0"/>
                    <a:pt x="4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893175" y="2875350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8"/>
                    <a:pt x="96" y="443"/>
                    <a:pt x="222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282800" y="33109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12"/>
                    <a:pt x="36" y="132"/>
                    <a:pt x="72" y="132"/>
                  </a:cubicBezTo>
                  <a:cubicBezTo>
                    <a:pt x="107" y="132"/>
                    <a:pt x="143" y="112"/>
                    <a:pt x="143" y="72"/>
                  </a:cubicBezTo>
                  <a:cubicBezTo>
                    <a:pt x="143" y="25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993325" y="3477025"/>
              <a:ext cx="18625" cy="16300"/>
            </a:xfrm>
            <a:custGeom>
              <a:avLst/>
              <a:gdLst/>
              <a:ahLst/>
              <a:cxnLst/>
              <a:rect l="l" t="t" r="r" b="b"/>
              <a:pathLst>
                <a:path w="745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69" y="622"/>
                    <a:pt x="348" y="652"/>
                    <a:pt x="426" y="652"/>
                  </a:cubicBezTo>
                  <a:cubicBezTo>
                    <a:pt x="587" y="652"/>
                    <a:pt x="745" y="524"/>
                    <a:pt x="745" y="333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1755325" y="3227650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4" y="0"/>
                    <a:pt x="0" y="158"/>
                    <a:pt x="95" y="238"/>
                  </a:cubicBezTo>
                  <a:cubicBezTo>
                    <a:pt x="122" y="269"/>
                    <a:pt x="157" y="283"/>
                    <a:pt x="192" y="283"/>
                  </a:cubicBezTo>
                  <a:cubicBezTo>
                    <a:pt x="263" y="283"/>
                    <a:pt x="333" y="227"/>
                    <a:pt x="333" y="143"/>
                  </a:cubicBezTo>
                  <a:cubicBezTo>
                    <a:pt x="333" y="63"/>
                    <a:pt x="270" y="0"/>
                    <a:pt x="190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1135825" y="37402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750275" y="3657525"/>
              <a:ext cx="19025" cy="19425"/>
            </a:xfrm>
            <a:custGeom>
              <a:avLst/>
              <a:gdLst/>
              <a:ahLst/>
              <a:cxnLst/>
              <a:rect l="l" t="t" r="r" b="b"/>
              <a:pathLst>
                <a:path w="761" h="777" extrusionOk="0">
                  <a:moveTo>
                    <a:pt x="381" y="0"/>
                  </a:moveTo>
                  <a:cubicBezTo>
                    <a:pt x="175" y="0"/>
                    <a:pt x="1" y="174"/>
                    <a:pt x="1" y="380"/>
                  </a:cubicBezTo>
                  <a:cubicBezTo>
                    <a:pt x="1" y="602"/>
                    <a:pt x="175" y="776"/>
                    <a:pt x="381" y="776"/>
                  </a:cubicBezTo>
                  <a:cubicBezTo>
                    <a:pt x="587" y="776"/>
                    <a:pt x="761" y="602"/>
                    <a:pt x="761" y="380"/>
                  </a:cubicBezTo>
                  <a:cubicBezTo>
                    <a:pt x="761" y="174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1249825" y="3396650"/>
              <a:ext cx="11525" cy="9900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1"/>
                  </a:moveTo>
                  <a:cubicBezTo>
                    <a:pt x="96" y="1"/>
                    <a:pt x="1" y="207"/>
                    <a:pt x="128" y="333"/>
                  </a:cubicBezTo>
                  <a:cubicBezTo>
                    <a:pt x="170" y="376"/>
                    <a:pt x="222" y="396"/>
                    <a:pt x="272" y="396"/>
                  </a:cubicBezTo>
                  <a:cubicBezTo>
                    <a:pt x="370" y="396"/>
                    <a:pt x="460" y="322"/>
                    <a:pt x="460" y="207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838550" y="3292950"/>
              <a:ext cx="20625" cy="20600"/>
            </a:xfrm>
            <a:custGeom>
              <a:avLst/>
              <a:gdLst/>
              <a:ahLst/>
              <a:cxnLst/>
              <a:rect l="l" t="t" r="r" b="b"/>
              <a:pathLst>
                <a:path w="825" h="824" extrusionOk="0">
                  <a:moveTo>
                    <a:pt x="412" y="1"/>
                  </a:moveTo>
                  <a:cubicBezTo>
                    <a:pt x="191" y="1"/>
                    <a:pt x="1" y="175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cubicBezTo>
                    <a:pt x="650" y="824"/>
                    <a:pt x="824" y="634"/>
                    <a:pt x="824" y="412"/>
                  </a:cubicBezTo>
                  <a:cubicBezTo>
                    <a:pt x="824" y="175"/>
                    <a:pt x="650" y="1"/>
                    <a:pt x="41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901500" y="343742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1"/>
                  </a:moveTo>
                  <a:cubicBezTo>
                    <a:pt x="111" y="1"/>
                    <a:pt x="0" y="96"/>
                    <a:pt x="0" y="238"/>
                  </a:cubicBezTo>
                  <a:cubicBezTo>
                    <a:pt x="0" y="365"/>
                    <a:pt x="111" y="476"/>
                    <a:pt x="238" y="476"/>
                  </a:cubicBezTo>
                  <a:cubicBezTo>
                    <a:pt x="380" y="476"/>
                    <a:pt x="475" y="365"/>
                    <a:pt x="475" y="238"/>
                  </a:cubicBezTo>
                  <a:cubicBezTo>
                    <a:pt x="475" y="96"/>
                    <a:pt x="380" y="1"/>
                    <a:pt x="23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1"/>
            <p:cNvSpPr/>
            <p:nvPr/>
          </p:nvSpPr>
          <p:spPr>
            <a:xfrm>
              <a:off x="678625" y="3462775"/>
              <a:ext cx="8750" cy="7525"/>
            </a:xfrm>
            <a:custGeom>
              <a:avLst/>
              <a:gdLst/>
              <a:ahLst/>
              <a:cxnLst/>
              <a:rect l="l" t="t" r="r" b="b"/>
              <a:pathLst>
                <a:path w="350" h="301" extrusionOk="0">
                  <a:moveTo>
                    <a:pt x="207" y="0"/>
                  </a:moveTo>
                  <a:cubicBezTo>
                    <a:pt x="1" y="0"/>
                    <a:pt x="1" y="301"/>
                    <a:pt x="207" y="301"/>
                  </a:cubicBezTo>
                  <a:cubicBezTo>
                    <a:pt x="286" y="301"/>
                    <a:pt x="349" y="222"/>
                    <a:pt x="349" y="143"/>
                  </a:cubicBezTo>
                  <a:cubicBezTo>
                    <a:pt x="349" y="63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1"/>
            <p:cNvSpPr/>
            <p:nvPr/>
          </p:nvSpPr>
          <p:spPr>
            <a:xfrm>
              <a:off x="565825" y="2902650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22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1133450" y="3781025"/>
              <a:ext cx="9125" cy="9525"/>
            </a:xfrm>
            <a:custGeom>
              <a:avLst/>
              <a:gdLst/>
              <a:ahLst/>
              <a:cxnLst/>
              <a:rect l="l" t="t" r="r" b="b"/>
              <a:pathLst>
                <a:path w="365" h="381" extrusionOk="0">
                  <a:moveTo>
                    <a:pt x="175" y="0"/>
                  </a:moveTo>
                  <a:cubicBezTo>
                    <a:pt x="80" y="0"/>
                    <a:pt x="1" y="95"/>
                    <a:pt x="1" y="190"/>
                  </a:cubicBezTo>
                  <a:cubicBezTo>
                    <a:pt x="1" y="301"/>
                    <a:pt x="80" y="380"/>
                    <a:pt x="175" y="380"/>
                  </a:cubicBezTo>
                  <a:cubicBezTo>
                    <a:pt x="286" y="380"/>
                    <a:pt x="365" y="301"/>
                    <a:pt x="365" y="190"/>
                  </a:cubicBezTo>
                  <a:cubicBezTo>
                    <a:pt x="365" y="95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1313175" y="3178550"/>
              <a:ext cx="16250" cy="14300"/>
            </a:xfrm>
            <a:custGeom>
              <a:avLst/>
              <a:gdLst/>
              <a:ahLst/>
              <a:cxnLst/>
              <a:rect l="l" t="t" r="r" b="b"/>
              <a:pathLst>
                <a:path w="650" h="572" extrusionOk="0">
                  <a:moveTo>
                    <a:pt x="364" y="1"/>
                  </a:moveTo>
                  <a:cubicBezTo>
                    <a:pt x="111" y="1"/>
                    <a:pt x="0" y="301"/>
                    <a:pt x="174" y="491"/>
                  </a:cubicBezTo>
                  <a:cubicBezTo>
                    <a:pt x="230" y="547"/>
                    <a:pt x="298" y="572"/>
                    <a:pt x="366" y="572"/>
                  </a:cubicBezTo>
                  <a:cubicBezTo>
                    <a:pt x="510" y="572"/>
                    <a:pt x="649" y="458"/>
                    <a:pt x="649" y="286"/>
                  </a:cubicBezTo>
                  <a:cubicBezTo>
                    <a:pt x="649" y="127"/>
                    <a:pt x="523" y="1"/>
                    <a:pt x="36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492000" y="2896025"/>
              <a:ext cx="3575" cy="2700"/>
            </a:xfrm>
            <a:custGeom>
              <a:avLst/>
              <a:gdLst/>
              <a:ahLst/>
              <a:cxnLst/>
              <a:rect l="l" t="t" r="r" b="b"/>
              <a:pathLst>
                <a:path w="143" h="108" extrusionOk="0">
                  <a:moveTo>
                    <a:pt x="72" y="0"/>
                  </a:moveTo>
                  <a:cubicBezTo>
                    <a:pt x="36" y="0"/>
                    <a:pt x="0" y="20"/>
                    <a:pt x="8" y="60"/>
                  </a:cubicBezTo>
                  <a:cubicBezTo>
                    <a:pt x="16" y="91"/>
                    <a:pt x="44" y="107"/>
                    <a:pt x="72" y="107"/>
                  </a:cubicBezTo>
                  <a:cubicBezTo>
                    <a:pt x="99" y="107"/>
                    <a:pt x="127" y="91"/>
                    <a:pt x="135" y="60"/>
                  </a:cubicBezTo>
                  <a:cubicBezTo>
                    <a:pt x="143" y="20"/>
                    <a:pt x="107" y="0"/>
                    <a:pt x="7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1367000" y="3152025"/>
              <a:ext cx="6750" cy="6375"/>
            </a:xfrm>
            <a:custGeom>
              <a:avLst/>
              <a:gdLst/>
              <a:ahLst/>
              <a:cxnLst/>
              <a:rect l="l" t="t" r="r" b="b"/>
              <a:pathLst>
                <a:path w="270" h="255" extrusionOk="0">
                  <a:moveTo>
                    <a:pt x="143" y="1"/>
                  </a:moveTo>
                  <a:cubicBezTo>
                    <a:pt x="64" y="1"/>
                    <a:pt x="1" y="48"/>
                    <a:pt x="1" y="127"/>
                  </a:cubicBezTo>
                  <a:cubicBezTo>
                    <a:pt x="1" y="191"/>
                    <a:pt x="64" y="254"/>
                    <a:pt x="143" y="254"/>
                  </a:cubicBezTo>
                  <a:cubicBezTo>
                    <a:pt x="207" y="254"/>
                    <a:pt x="270" y="191"/>
                    <a:pt x="270" y="127"/>
                  </a:cubicBezTo>
                  <a:cubicBezTo>
                    <a:pt x="270" y="48"/>
                    <a:pt x="207" y="1"/>
                    <a:pt x="143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963250" y="3620700"/>
              <a:ext cx="39200" cy="33550"/>
            </a:xfrm>
            <a:custGeom>
              <a:avLst/>
              <a:gdLst/>
              <a:ahLst/>
              <a:cxnLst/>
              <a:rect l="l" t="t" r="r" b="b"/>
              <a:pathLst>
                <a:path w="1568" h="1342" extrusionOk="0">
                  <a:moveTo>
                    <a:pt x="887" y="1"/>
                  </a:moveTo>
                  <a:cubicBezTo>
                    <a:pt x="301" y="1"/>
                    <a:pt x="0" y="729"/>
                    <a:pt x="428" y="1141"/>
                  </a:cubicBezTo>
                  <a:cubicBezTo>
                    <a:pt x="561" y="1279"/>
                    <a:pt x="728" y="1341"/>
                    <a:pt x="893" y="1341"/>
                  </a:cubicBezTo>
                  <a:cubicBezTo>
                    <a:pt x="1235" y="1341"/>
                    <a:pt x="1568" y="1072"/>
                    <a:pt x="1568" y="666"/>
                  </a:cubicBezTo>
                  <a:cubicBezTo>
                    <a:pt x="1568" y="302"/>
                    <a:pt x="1267" y="1"/>
                    <a:pt x="88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814800" y="3749750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22" y="0"/>
                  </a:moveTo>
                  <a:cubicBezTo>
                    <a:pt x="80" y="0"/>
                    <a:pt x="1" y="190"/>
                    <a:pt x="96" y="301"/>
                  </a:cubicBezTo>
                  <a:cubicBezTo>
                    <a:pt x="131" y="337"/>
                    <a:pt x="175" y="353"/>
                    <a:pt x="218" y="353"/>
                  </a:cubicBezTo>
                  <a:cubicBezTo>
                    <a:pt x="309" y="353"/>
                    <a:pt x="397" y="282"/>
                    <a:pt x="397" y="175"/>
                  </a:cubicBezTo>
                  <a:cubicBezTo>
                    <a:pt x="397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1534050" y="3605675"/>
              <a:ext cx="8325" cy="7925"/>
            </a:xfrm>
            <a:custGeom>
              <a:avLst/>
              <a:gdLst/>
              <a:ahLst/>
              <a:cxnLst/>
              <a:rect l="l" t="t" r="r" b="b"/>
              <a:pathLst>
                <a:path w="333" h="317" extrusionOk="0">
                  <a:moveTo>
                    <a:pt x="159" y="0"/>
                  </a:moveTo>
                  <a:cubicBezTo>
                    <a:pt x="80" y="0"/>
                    <a:pt x="0" y="63"/>
                    <a:pt x="0" y="158"/>
                  </a:cubicBezTo>
                  <a:cubicBezTo>
                    <a:pt x="0" y="253"/>
                    <a:pt x="80" y="317"/>
                    <a:pt x="159" y="317"/>
                  </a:cubicBezTo>
                  <a:cubicBezTo>
                    <a:pt x="254" y="317"/>
                    <a:pt x="333" y="253"/>
                    <a:pt x="333" y="158"/>
                  </a:cubicBezTo>
                  <a:cubicBezTo>
                    <a:pt x="333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1589075" y="362585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1"/>
                  </a:moveTo>
                  <a:cubicBezTo>
                    <a:pt x="111" y="1"/>
                    <a:pt x="0" y="286"/>
                    <a:pt x="175" y="460"/>
                  </a:cubicBezTo>
                  <a:cubicBezTo>
                    <a:pt x="226" y="516"/>
                    <a:pt x="291" y="541"/>
                    <a:pt x="357" y="541"/>
                  </a:cubicBezTo>
                  <a:cubicBezTo>
                    <a:pt x="496" y="541"/>
                    <a:pt x="634" y="431"/>
                    <a:pt x="634" y="270"/>
                  </a:cubicBezTo>
                  <a:cubicBezTo>
                    <a:pt x="634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74125" y="3678500"/>
              <a:ext cx="9150" cy="7800"/>
            </a:xfrm>
            <a:custGeom>
              <a:avLst/>
              <a:gdLst/>
              <a:ahLst/>
              <a:cxnLst/>
              <a:rect l="l" t="t" r="r" b="b"/>
              <a:pathLst>
                <a:path w="366" h="312" extrusionOk="0">
                  <a:moveTo>
                    <a:pt x="207" y="0"/>
                  </a:moveTo>
                  <a:cubicBezTo>
                    <a:pt x="64" y="0"/>
                    <a:pt x="1" y="159"/>
                    <a:pt x="96" y="270"/>
                  </a:cubicBezTo>
                  <a:cubicBezTo>
                    <a:pt x="125" y="299"/>
                    <a:pt x="162" y="312"/>
                    <a:pt x="198" y="312"/>
                  </a:cubicBezTo>
                  <a:cubicBezTo>
                    <a:pt x="281" y="312"/>
                    <a:pt x="365" y="247"/>
                    <a:pt x="365" y="159"/>
                  </a:cubicBezTo>
                  <a:cubicBezTo>
                    <a:pt x="365" y="64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868075" y="2734825"/>
              <a:ext cx="4150" cy="2875"/>
            </a:xfrm>
            <a:custGeom>
              <a:avLst/>
              <a:gdLst/>
              <a:ahLst/>
              <a:cxnLst/>
              <a:rect l="l" t="t" r="r" b="b"/>
              <a:pathLst>
                <a:path w="166" h="115" extrusionOk="0">
                  <a:moveTo>
                    <a:pt x="86" y="0"/>
                  </a:moveTo>
                  <a:cubicBezTo>
                    <a:pt x="1" y="0"/>
                    <a:pt x="95" y="114"/>
                    <a:pt x="142" y="114"/>
                  </a:cubicBezTo>
                  <a:cubicBezTo>
                    <a:pt x="156" y="114"/>
                    <a:pt x="166" y="104"/>
                    <a:pt x="166" y="79"/>
                  </a:cubicBezTo>
                  <a:cubicBezTo>
                    <a:pt x="166" y="32"/>
                    <a:pt x="134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945025" y="3423975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44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713" y="903"/>
                    <a:pt x="904" y="697"/>
                    <a:pt x="904" y="444"/>
                  </a:cubicBezTo>
                  <a:cubicBezTo>
                    <a:pt x="904" y="206"/>
                    <a:pt x="713" y="0"/>
                    <a:pt x="460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687350" y="3779825"/>
              <a:ext cx="13075" cy="11225"/>
            </a:xfrm>
            <a:custGeom>
              <a:avLst/>
              <a:gdLst/>
              <a:ahLst/>
              <a:cxnLst/>
              <a:rect l="l" t="t" r="r" b="b"/>
              <a:pathLst>
                <a:path w="523" h="449" extrusionOk="0">
                  <a:moveTo>
                    <a:pt x="301" y="1"/>
                  </a:moveTo>
                  <a:cubicBezTo>
                    <a:pt x="95" y="1"/>
                    <a:pt x="0" y="238"/>
                    <a:pt x="143" y="381"/>
                  </a:cubicBezTo>
                  <a:cubicBezTo>
                    <a:pt x="190" y="428"/>
                    <a:pt x="247" y="449"/>
                    <a:pt x="302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96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1080025" y="3909675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79" y="0"/>
                    <a:pt x="0" y="190"/>
                    <a:pt x="111" y="285"/>
                  </a:cubicBezTo>
                  <a:cubicBezTo>
                    <a:pt x="147" y="322"/>
                    <a:pt x="190" y="337"/>
                    <a:pt x="232" y="337"/>
                  </a:cubicBezTo>
                  <a:cubicBezTo>
                    <a:pt x="317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64625" y="33630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74"/>
                    <a:pt x="48" y="238"/>
                    <a:pt x="112" y="238"/>
                  </a:cubicBezTo>
                  <a:cubicBezTo>
                    <a:pt x="175" y="238"/>
                    <a:pt x="238" y="174"/>
                    <a:pt x="238" y="111"/>
                  </a:cubicBezTo>
                  <a:cubicBezTo>
                    <a:pt x="238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693675" y="3563700"/>
              <a:ext cx="13100" cy="12700"/>
            </a:xfrm>
            <a:custGeom>
              <a:avLst/>
              <a:gdLst/>
              <a:ahLst/>
              <a:cxnLst/>
              <a:rect l="l" t="t" r="r" b="b"/>
              <a:pathLst>
                <a:path w="524" h="508" extrusionOk="0">
                  <a:moveTo>
                    <a:pt x="270" y="1"/>
                  </a:moveTo>
                  <a:cubicBezTo>
                    <a:pt x="127" y="1"/>
                    <a:pt x="1" y="112"/>
                    <a:pt x="1" y="254"/>
                  </a:cubicBezTo>
                  <a:cubicBezTo>
                    <a:pt x="1" y="397"/>
                    <a:pt x="127" y="507"/>
                    <a:pt x="270" y="507"/>
                  </a:cubicBezTo>
                  <a:cubicBezTo>
                    <a:pt x="412" y="507"/>
                    <a:pt x="523" y="397"/>
                    <a:pt x="523" y="254"/>
                  </a:cubicBezTo>
                  <a:cubicBezTo>
                    <a:pt x="523" y="112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1597000" y="3114825"/>
              <a:ext cx="14650" cy="14675"/>
            </a:xfrm>
            <a:custGeom>
              <a:avLst/>
              <a:gdLst/>
              <a:ahLst/>
              <a:cxnLst/>
              <a:rect l="l" t="t" r="r" b="b"/>
              <a:pathLst>
                <a:path w="586" h="587" extrusionOk="0">
                  <a:moveTo>
                    <a:pt x="301" y="0"/>
                  </a:moveTo>
                  <a:cubicBezTo>
                    <a:pt x="127" y="0"/>
                    <a:pt x="0" y="127"/>
                    <a:pt x="0" y="285"/>
                  </a:cubicBezTo>
                  <a:cubicBezTo>
                    <a:pt x="0" y="444"/>
                    <a:pt x="127" y="586"/>
                    <a:pt x="301" y="586"/>
                  </a:cubicBezTo>
                  <a:cubicBezTo>
                    <a:pt x="459" y="586"/>
                    <a:pt x="586" y="444"/>
                    <a:pt x="586" y="285"/>
                  </a:cubicBezTo>
                  <a:cubicBezTo>
                    <a:pt x="586" y="127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1217775" y="3939350"/>
              <a:ext cx="6750" cy="5975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3" y="1"/>
                  </a:moveTo>
                  <a:cubicBezTo>
                    <a:pt x="0" y="17"/>
                    <a:pt x="0" y="222"/>
                    <a:pt x="143" y="238"/>
                  </a:cubicBezTo>
                  <a:cubicBezTo>
                    <a:pt x="206" y="238"/>
                    <a:pt x="270" y="191"/>
                    <a:pt x="270" y="112"/>
                  </a:cubicBezTo>
                  <a:cubicBezTo>
                    <a:pt x="270" y="48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1448950" y="3395075"/>
              <a:ext cx="15050" cy="15475"/>
            </a:xfrm>
            <a:custGeom>
              <a:avLst/>
              <a:gdLst/>
              <a:ahLst/>
              <a:cxnLst/>
              <a:rect l="l" t="t" r="r" b="b"/>
              <a:pathLst>
                <a:path w="602" h="619" extrusionOk="0">
                  <a:moveTo>
                    <a:pt x="301" y="1"/>
                  </a:moveTo>
                  <a:cubicBezTo>
                    <a:pt x="127" y="1"/>
                    <a:pt x="0" y="143"/>
                    <a:pt x="0" y="317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02" y="476"/>
                    <a:pt x="602" y="317"/>
                  </a:cubicBezTo>
                  <a:cubicBezTo>
                    <a:pt x="602" y="143"/>
                    <a:pt x="475" y="1"/>
                    <a:pt x="30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983050" y="3264850"/>
              <a:ext cx="8725" cy="7150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206" y="0"/>
                  </a:moveTo>
                  <a:cubicBezTo>
                    <a:pt x="0" y="0"/>
                    <a:pt x="0" y="285"/>
                    <a:pt x="206" y="285"/>
                  </a:cubicBezTo>
                  <a:cubicBezTo>
                    <a:pt x="285" y="285"/>
                    <a:pt x="348" y="222"/>
                    <a:pt x="348" y="143"/>
                  </a:cubicBezTo>
                  <a:cubicBezTo>
                    <a:pt x="348" y="64"/>
                    <a:pt x="285" y="0"/>
                    <a:pt x="206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621250" y="3266025"/>
              <a:ext cx="7925" cy="7950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1"/>
                  </a:moveTo>
                  <a:cubicBezTo>
                    <a:pt x="79" y="1"/>
                    <a:pt x="0" y="80"/>
                    <a:pt x="0" y="159"/>
                  </a:cubicBezTo>
                  <a:cubicBezTo>
                    <a:pt x="0" y="254"/>
                    <a:pt x="79" y="318"/>
                    <a:pt x="158" y="318"/>
                  </a:cubicBezTo>
                  <a:cubicBezTo>
                    <a:pt x="253" y="318"/>
                    <a:pt x="317" y="254"/>
                    <a:pt x="317" y="159"/>
                  </a:cubicBezTo>
                  <a:cubicBezTo>
                    <a:pt x="317" y="80"/>
                    <a:pt x="253" y="1"/>
                    <a:pt x="15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020650" y="3311550"/>
              <a:ext cx="13075" cy="10850"/>
            </a:xfrm>
            <a:custGeom>
              <a:avLst/>
              <a:gdLst/>
              <a:ahLst/>
              <a:cxnLst/>
              <a:rect l="l" t="t" r="r" b="b"/>
              <a:pathLst>
                <a:path w="523" h="434" extrusionOk="0">
                  <a:moveTo>
                    <a:pt x="301" y="1"/>
                  </a:moveTo>
                  <a:cubicBezTo>
                    <a:pt x="95" y="1"/>
                    <a:pt x="0" y="238"/>
                    <a:pt x="143" y="365"/>
                  </a:cubicBezTo>
                  <a:cubicBezTo>
                    <a:pt x="190" y="412"/>
                    <a:pt x="248" y="434"/>
                    <a:pt x="305" y="434"/>
                  </a:cubicBezTo>
                  <a:cubicBezTo>
                    <a:pt x="417" y="434"/>
                    <a:pt x="523" y="349"/>
                    <a:pt x="523" y="222"/>
                  </a:cubicBezTo>
                  <a:cubicBezTo>
                    <a:pt x="523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994925" y="3108875"/>
              <a:ext cx="21775" cy="18625"/>
            </a:xfrm>
            <a:custGeom>
              <a:avLst/>
              <a:gdLst/>
              <a:ahLst/>
              <a:cxnLst/>
              <a:rect l="l" t="t" r="r" b="b"/>
              <a:pathLst>
                <a:path w="871" h="745" extrusionOk="0">
                  <a:moveTo>
                    <a:pt x="491" y="1"/>
                  </a:moveTo>
                  <a:cubicBezTo>
                    <a:pt x="158" y="1"/>
                    <a:pt x="0" y="397"/>
                    <a:pt x="238" y="634"/>
                  </a:cubicBezTo>
                  <a:cubicBezTo>
                    <a:pt x="308" y="710"/>
                    <a:pt x="399" y="744"/>
                    <a:pt x="489" y="744"/>
                  </a:cubicBezTo>
                  <a:cubicBezTo>
                    <a:pt x="680" y="744"/>
                    <a:pt x="871" y="591"/>
                    <a:pt x="871" y="365"/>
                  </a:cubicBezTo>
                  <a:cubicBezTo>
                    <a:pt x="871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514400" y="3732325"/>
              <a:ext cx="5125" cy="3550"/>
            </a:xfrm>
            <a:custGeom>
              <a:avLst/>
              <a:gdLst/>
              <a:ahLst/>
              <a:cxnLst/>
              <a:rect l="l" t="t" r="r" b="b"/>
              <a:pathLst>
                <a:path w="205" h="142" extrusionOk="0">
                  <a:moveTo>
                    <a:pt x="110" y="1"/>
                  </a:moveTo>
                  <a:cubicBezTo>
                    <a:pt x="0" y="1"/>
                    <a:pt x="115" y="141"/>
                    <a:pt x="174" y="141"/>
                  </a:cubicBezTo>
                  <a:cubicBezTo>
                    <a:pt x="192" y="141"/>
                    <a:pt x="205" y="129"/>
                    <a:pt x="205" y="96"/>
                  </a:cubicBezTo>
                  <a:cubicBezTo>
                    <a:pt x="205" y="48"/>
                    <a:pt x="173" y="1"/>
                    <a:pt x="11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1623125" y="277757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27"/>
                    <a:pt x="48" y="159"/>
                    <a:pt x="79" y="159"/>
                  </a:cubicBezTo>
                  <a:cubicBezTo>
                    <a:pt x="127" y="159"/>
                    <a:pt x="158" y="127"/>
                    <a:pt x="158" y="79"/>
                  </a:cubicBezTo>
                  <a:cubicBezTo>
                    <a:pt x="158" y="32"/>
                    <a:pt x="127" y="0"/>
                    <a:pt x="7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1225" y="3462375"/>
              <a:ext cx="2000" cy="2000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0"/>
                  </a:moveTo>
                  <a:cubicBezTo>
                    <a:pt x="1" y="0"/>
                    <a:pt x="1" y="64"/>
                    <a:pt x="48" y="79"/>
                  </a:cubicBezTo>
                  <a:cubicBezTo>
                    <a:pt x="64" y="6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842125" y="2888000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17" y="1"/>
                  </a:moveTo>
                  <a:cubicBezTo>
                    <a:pt x="111" y="1"/>
                    <a:pt x="0" y="254"/>
                    <a:pt x="143" y="412"/>
                  </a:cubicBezTo>
                  <a:cubicBezTo>
                    <a:pt x="194" y="464"/>
                    <a:pt x="257" y="487"/>
                    <a:pt x="319" y="487"/>
                  </a:cubicBezTo>
                  <a:cubicBezTo>
                    <a:pt x="448" y="487"/>
                    <a:pt x="570" y="388"/>
                    <a:pt x="570" y="238"/>
                  </a:cubicBezTo>
                  <a:cubicBezTo>
                    <a:pt x="570" y="112"/>
                    <a:pt x="459" y="1"/>
                    <a:pt x="31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615300" y="3382025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0"/>
                  </a:moveTo>
                  <a:cubicBezTo>
                    <a:pt x="80" y="0"/>
                    <a:pt x="1" y="174"/>
                    <a:pt x="111" y="285"/>
                  </a:cubicBezTo>
                  <a:cubicBezTo>
                    <a:pt x="142" y="316"/>
                    <a:pt x="182" y="330"/>
                    <a:pt x="221" y="330"/>
                  </a:cubicBezTo>
                  <a:cubicBezTo>
                    <a:pt x="302" y="330"/>
                    <a:pt x="381" y="270"/>
                    <a:pt x="381" y="174"/>
                  </a:cubicBezTo>
                  <a:cubicBezTo>
                    <a:pt x="381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462650" y="3781025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0"/>
                  </a:moveTo>
                  <a:cubicBezTo>
                    <a:pt x="1" y="0"/>
                    <a:pt x="78" y="94"/>
                    <a:pt x="117" y="94"/>
                  </a:cubicBezTo>
                  <a:cubicBezTo>
                    <a:pt x="129" y="94"/>
                    <a:pt x="137" y="86"/>
                    <a:pt x="137" y="64"/>
                  </a:cubicBezTo>
                  <a:cubicBezTo>
                    <a:pt x="137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1067700" y="26857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1" y="1"/>
                    <a:pt x="98" y="121"/>
                    <a:pt x="149" y="121"/>
                  </a:cubicBezTo>
                  <a:cubicBezTo>
                    <a:pt x="165" y="121"/>
                    <a:pt x="177" y="110"/>
                    <a:pt x="177" y="80"/>
                  </a:cubicBezTo>
                  <a:cubicBezTo>
                    <a:pt x="177" y="33"/>
                    <a:pt x="145" y="1"/>
                    <a:pt x="9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1205900" y="31888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69"/>
                    <a:pt x="143" y="269"/>
                  </a:cubicBezTo>
                  <a:cubicBezTo>
                    <a:pt x="206" y="269"/>
                    <a:pt x="270" y="222"/>
                    <a:pt x="270" y="143"/>
                  </a:cubicBezTo>
                  <a:cubicBezTo>
                    <a:pt x="270" y="64"/>
                    <a:pt x="206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1034675" y="2791425"/>
              <a:ext cx="3800" cy="2525"/>
            </a:xfrm>
            <a:custGeom>
              <a:avLst/>
              <a:gdLst/>
              <a:ahLst/>
              <a:cxnLst/>
              <a:rect l="l" t="t" r="r" b="b"/>
              <a:pathLst>
                <a:path w="152" h="101" extrusionOk="0">
                  <a:moveTo>
                    <a:pt x="73" y="0"/>
                  </a:moveTo>
                  <a:cubicBezTo>
                    <a:pt x="0" y="0"/>
                    <a:pt x="83" y="101"/>
                    <a:pt x="128" y="101"/>
                  </a:cubicBezTo>
                  <a:cubicBezTo>
                    <a:pt x="142" y="101"/>
                    <a:pt x="152" y="90"/>
                    <a:pt x="152" y="64"/>
                  </a:cubicBezTo>
                  <a:cubicBezTo>
                    <a:pt x="152" y="32"/>
                    <a:pt x="120" y="0"/>
                    <a:pt x="7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1237575" y="3118000"/>
              <a:ext cx="6750" cy="5950"/>
            </a:xfrm>
            <a:custGeom>
              <a:avLst/>
              <a:gdLst/>
              <a:ahLst/>
              <a:cxnLst/>
              <a:rect l="l" t="t" r="r" b="b"/>
              <a:pathLst>
                <a:path w="270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69" y="190"/>
                    <a:pt x="269" y="127"/>
                  </a:cubicBezTo>
                  <a:cubicBezTo>
                    <a:pt x="269" y="63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975525" y="3843175"/>
              <a:ext cx="13075" cy="12675"/>
            </a:xfrm>
            <a:custGeom>
              <a:avLst/>
              <a:gdLst/>
              <a:ahLst/>
              <a:cxnLst/>
              <a:rect l="l" t="t" r="r" b="b"/>
              <a:pathLst>
                <a:path w="523" h="507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1676950" y="3792950"/>
              <a:ext cx="9125" cy="7900"/>
            </a:xfrm>
            <a:custGeom>
              <a:avLst/>
              <a:gdLst/>
              <a:ahLst/>
              <a:cxnLst/>
              <a:rect l="l" t="t" r="r" b="b"/>
              <a:pathLst>
                <a:path w="365" h="316" extrusionOk="0">
                  <a:moveTo>
                    <a:pt x="205" y="1"/>
                  </a:moveTo>
                  <a:cubicBezTo>
                    <a:pt x="166" y="1"/>
                    <a:pt x="126" y="15"/>
                    <a:pt x="95" y="46"/>
                  </a:cubicBezTo>
                  <a:cubicBezTo>
                    <a:pt x="0" y="141"/>
                    <a:pt x="64" y="315"/>
                    <a:pt x="206" y="315"/>
                  </a:cubicBezTo>
                  <a:cubicBezTo>
                    <a:pt x="301" y="315"/>
                    <a:pt x="365" y="252"/>
                    <a:pt x="365" y="157"/>
                  </a:cubicBezTo>
                  <a:cubicBezTo>
                    <a:pt x="365" y="61"/>
                    <a:pt x="286" y="1"/>
                    <a:pt x="205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1319900" y="3943275"/>
              <a:ext cx="15450" cy="13175"/>
            </a:xfrm>
            <a:custGeom>
              <a:avLst/>
              <a:gdLst/>
              <a:ahLst/>
              <a:cxnLst/>
              <a:rect l="l" t="t" r="r" b="b"/>
              <a:pathLst>
                <a:path w="618" h="527" extrusionOk="0">
                  <a:moveTo>
                    <a:pt x="389" y="1"/>
                  </a:moveTo>
                  <a:cubicBezTo>
                    <a:pt x="381" y="1"/>
                    <a:pt x="373" y="1"/>
                    <a:pt x="365" y="2"/>
                  </a:cubicBezTo>
                  <a:cubicBezTo>
                    <a:pt x="127" y="2"/>
                    <a:pt x="0" y="287"/>
                    <a:pt x="175" y="445"/>
                  </a:cubicBezTo>
                  <a:cubicBezTo>
                    <a:pt x="226" y="502"/>
                    <a:pt x="290" y="526"/>
                    <a:pt x="353" y="526"/>
                  </a:cubicBezTo>
                  <a:cubicBezTo>
                    <a:pt x="487" y="526"/>
                    <a:pt x="618" y="416"/>
                    <a:pt x="618" y="255"/>
                  </a:cubicBezTo>
                  <a:cubicBezTo>
                    <a:pt x="618" y="121"/>
                    <a:pt x="519" y="1"/>
                    <a:pt x="38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1238350" y="3444550"/>
              <a:ext cx="26550" cy="22450"/>
            </a:xfrm>
            <a:custGeom>
              <a:avLst/>
              <a:gdLst/>
              <a:ahLst/>
              <a:cxnLst/>
              <a:rect l="l" t="t" r="r" b="b"/>
              <a:pathLst>
                <a:path w="1062" h="898" extrusionOk="0">
                  <a:moveTo>
                    <a:pt x="602" y="1"/>
                  </a:moveTo>
                  <a:cubicBezTo>
                    <a:pt x="207" y="1"/>
                    <a:pt x="1" y="492"/>
                    <a:pt x="286" y="761"/>
                  </a:cubicBezTo>
                  <a:cubicBezTo>
                    <a:pt x="380" y="855"/>
                    <a:pt x="497" y="897"/>
                    <a:pt x="611" y="897"/>
                  </a:cubicBezTo>
                  <a:cubicBezTo>
                    <a:pt x="842" y="897"/>
                    <a:pt x="1062" y="725"/>
                    <a:pt x="1062" y="460"/>
                  </a:cubicBezTo>
                  <a:cubicBezTo>
                    <a:pt x="1046" y="207"/>
                    <a:pt x="856" y="1"/>
                    <a:pt x="60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1642500" y="3465725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43" y="1"/>
                  </a:moveTo>
                  <a:cubicBezTo>
                    <a:pt x="84" y="1"/>
                    <a:pt x="25" y="40"/>
                    <a:pt x="17" y="120"/>
                  </a:cubicBezTo>
                  <a:cubicBezTo>
                    <a:pt x="1" y="191"/>
                    <a:pt x="72" y="227"/>
                    <a:pt x="143" y="227"/>
                  </a:cubicBezTo>
                  <a:cubicBezTo>
                    <a:pt x="215" y="227"/>
                    <a:pt x="286" y="191"/>
                    <a:pt x="270" y="120"/>
                  </a:cubicBezTo>
                  <a:cubicBezTo>
                    <a:pt x="262" y="40"/>
                    <a:pt x="203" y="1"/>
                    <a:pt x="14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412625" y="3336900"/>
              <a:ext cx="13875" cy="11775"/>
            </a:xfrm>
            <a:custGeom>
              <a:avLst/>
              <a:gdLst/>
              <a:ahLst/>
              <a:cxnLst/>
              <a:rect l="l" t="t" r="r" b="b"/>
              <a:pathLst>
                <a:path w="555" h="471" extrusionOk="0">
                  <a:moveTo>
                    <a:pt x="317" y="0"/>
                  </a:moveTo>
                  <a:cubicBezTo>
                    <a:pt x="112" y="0"/>
                    <a:pt x="1" y="253"/>
                    <a:pt x="159" y="396"/>
                  </a:cubicBezTo>
                  <a:cubicBezTo>
                    <a:pt x="206" y="448"/>
                    <a:pt x="265" y="471"/>
                    <a:pt x="323" y="471"/>
                  </a:cubicBezTo>
                  <a:cubicBezTo>
                    <a:pt x="441" y="471"/>
                    <a:pt x="555" y="376"/>
                    <a:pt x="555" y="238"/>
                  </a:cubicBezTo>
                  <a:cubicBezTo>
                    <a:pt x="555" y="95"/>
                    <a:pt x="444" y="0"/>
                    <a:pt x="317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927625" y="3858600"/>
              <a:ext cx="12675" cy="12300"/>
            </a:xfrm>
            <a:custGeom>
              <a:avLst/>
              <a:gdLst/>
              <a:ahLst/>
              <a:cxnLst/>
              <a:rect l="l" t="t" r="r" b="b"/>
              <a:pathLst>
                <a:path w="507" h="492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492"/>
                    <a:pt x="254" y="492"/>
                  </a:cubicBezTo>
                  <a:cubicBezTo>
                    <a:pt x="380" y="492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1396300" y="3457175"/>
              <a:ext cx="7550" cy="7200"/>
            </a:xfrm>
            <a:custGeom>
              <a:avLst/>
              <a:gdLst/>
              <a:ahLst/>
              <a:cxnLst/>
              <a:rect l="l" t="t" r="r" b="b"/>
              <a:pathLst>
                <a:path w="302" h="288" extrusionOk="0">
                  <a:moveTo>
                    <a:pt x="135" y="0"/>
                  </a:moveTo>
                  <a:cubicBezTo>
                    <a:pt x="53" y="0"/>
                    <a:pt x="0" y="73"/>
                    <a:pt x="0" y="145"/>
                  </a:cubicBezTo>
                  <a:cubicBezTo>
                    <a:pt x="0" y="224"/>
                    <a:pt x="64" y="287"/>
                    <a:pt x="159" y="287"/>
                  </a:cubicBezTo>
                  <a:cubicBezTo>
                    <a:pt x="238" y="287"/>
                    <a:pt x="301" y="224"/>
                    <a:pt x="301" y="145"/>
                  </a:cubicBezTo>
                  <a:cubicBezTo>
                    <a:pt x="301" y="73"/>
                    <a:pt x="248" y="0"/>
                    <a:pt x="179" y="0"/>
                  </a:cubicBezTo>
                  <a:cubicBezTo>
                    <a:pt x="172" y="0"/>
                    <a:pt x="166" y="1"/>
                    <a:pt x="159" y="2"/>
                  </a:cubicBezTo>
                  <a:cubicBezTo>
                    <a:pt x="150" y="1"/>
                    <a:pt x="142" y="0"/>
                    <a:pt x="13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1439675" y="3754100"/>
              <a:ext cx="6125" cy="4200"/>
            </a:xfrm>
            <a:custGeom>
              <a:avLst/>
              <a:gdLst/>
              <a:ahLst/>
              <a:cxnLst/>
              <a:rect l="l" t="t" r="r" b="b"/>
              <a:pathLst>
                <a:path w="245" h="168" extrusionOk="0">
                  <a:moveTo>
                    <a:pt x="134" y="1"/>
                  </a:moveTo>
                  <a:cubicBezTo>
                    <a:pt x="0" y="1"/>
                    <a:pt x="127" y="168"/>
                    <a:pt x="201" y="168"/>
                  </a:cubicBezTo>
                  <a:cubicBezTo>
                    <a:pt x="223" y="168"/>
                    <a:pt x="241" y="152"/>
                    <a:pt x="245" y="111"/>
                  </a:cubicBezTo>
                  <a:cubicBezTo>
                    <a:pt x="245" y="48"/>
                    <a:pt x="197" y="1"/>
                    <a:pt x="13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1256575" y="3045950"/>
              <a:ext cx="5150" cy="5175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95" y="0"/>
                  </a:moveTo>
                  <a:cubicBezTo>
                    <a:pt x="48" y="0"/>
                    <a:pt x="0" y="48"/>
                    <a:pt x="0" y="111"/>
                  </a:cubicBezTo>
                  <a:cubicBezTo>
                    <a:pt x="0" y="159"/>
                    <a:pt x="48" y="206"/>
                    <a:pt x="95" y="206"/>
                  </a:cubicBezTo>
                  <a:cubicBezTo>
                    <a:pt x="158" y="206"/>
                    <a:pt x="206" y="159"/>
                    <a:pt x="206" y="111"/>
                  </a:cubicBezTo>
                  <a:cubicBezTo>
                    <a:pt x="206" y="48"/>
                    <a:pt x="158" y="0"/>
                    <a:pt x="9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1158800" y="3260100"/>
              <a:ext cx="10300" cy="10325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17" y="412"/>
                    <a:pt x="412" y="317"/>
                    <a:pt x="412" y="206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1449150" y="2909775"/>
              <a:ext cx="6150" cy="4050"/>
            </a:xfrm>
            <a:custGeom>
              <a:avLst/>
              <a:gdLst/>
              <a:ahLst/>
              <a:cxnLst/>
              <a:rect l="l" t="t" r="r" b="b"/>
              <a:pathLst>
                <a:path w="246" h="162" extrusionOk="0">
                  <a:moveTo>
                    <a:pt x="135" y="1"/>
                  </a:moveTo>
                  <a:cubicBezTo>
                    <a:pt x="0" y="1"/>
                    <a:pt x="140" y="161"/>
                    <a:pt x="210" y="161"/>
                  </a:cubicBezTo>
                  <a:cubicBezTo>
                    <a:pt x="231" y="161"/>
                    <a:pt x="246" y="147"/>
                    <a:pt x="246" y="111"/>
                  </a:cubicBezTo>
                  <a:cubicBezTo>
                    <a:pt x="246" y="48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690500" y="2730475"/>
              <a:ext cx="4775" cy="3975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112" y="0"/>
                  </a:moveTo>
                  <a:cubicBezTo>
                    <a:pt x="1" y="0"/>
                    <a:pt x="1" y="158"/>
                    <a:pt x="112" y="158"/>
                  </a:cubicBezTo>
                  <a:cubicBezTo>
                    <a:pt x="143" y="158"/>
                    <a:pt x="191" y="111"/>
                    <a:pt x="191" y="79"/>
                  </a:cubicBezTo>
                  <a:cubicBezTo>
                    <a:pt x="191" y="32"/>
                    <a:pt x="143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540875" y="2974700"/>
              <a:ext cx="4775" cy="5175"/>
            </a:xfrm>
            <a:custGeom>
              <a:avLst/>
              <a:gdLst/>
              <a:ahLst/>
              <a:cxnLst/>
              <a:rect l="l" t="t" r="r" b="b"/>
              <a:pathLst>
                <a:path w="191" h="207" extrusionOk="0">
                  <a:moveTo>
                    <a:pt x="96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96" y="206"/>
                  </a:cubicBezTo>
                  <a:cubicBezTo>
                    <a:pt x="143" y="206"/>
                    <a:pt x="191" y="159"/>
                    <a:pt x="191" y="111"/>
                  </a:cubicBezTo>
                  <a:cubicBezTo>
                    <a:pt x="191" y="48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1200750" y="3686025"/>
              <a:ext cx="26950" cy="23000"/>
            </a:xfrm>
            <a:custGeom>
              <a:avLst/>
              <a:gdLst/>
              <a:ahLst/>
              <a:cxnLst/>
              <a:rect l="l" t="t" r="r" b="b"/>
              <a:pathLst>
                <a:path w="1078" h="920" extrusionOk="0">
                  <a:moveTo>
                    <a:pt x="618" y="0"/>
                  </a:moveTo>
                  <a:cubicBezTo>
                    <a:pt x="206" y="0"/>
                    <a:pt x="1" y="491"/>
                    <a:pt x="286" y="776"/>
                  </a:cubicBezTo>
                  <a:cubicBezTo>
                    <a:pt x="385" y="875"/>
                    <a:pt x="504" y="919"/>
                    <a:pt x="620" y="919"/>
                  </a:cubicBezTo>
                  <a:cubicBezTo>
                    <a:pt x="856" y="919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1328200" y="3827725"/>
              <a:ext cx="21025" cy="21000"/>
            </a:xfrm>
            <a:custGeom>
              <a:avLst/>
              <a:gdLst/>
              <a:ahLst/>
              <a:cxnLst/>
              <a:rect l="l" t="t" r="r" b="b"/>
              <a:pathLst>
                <a:path w="841" h="840" extrusionOk="0">
                  <a:moveTo>
                    <a:pt x="413" y="1"/>
                  </a:moveTo>
                  <a:cubicBezTo>
                    <a:pt x="175" y="1"/>
                    <a:pt x="1" y="175"/>
                    <a:pt x="1" y="412"/>
                  </a:cubicBezTo>
                  <a:cubicBezTo>
                    <a:pt x="1" y="650"/>
                    <a:pt x="175" y="840"/>
                    <a:pt x="413" y="840"/>
                  </a:cubicBezTo>
                  <a:cubicBezTo>
                    <a:pt x="650" y="840"/>
                    <a:pt x="840" y="650"/>
                    <a:pt x="840" y="412"/>
                  </a:cubicBezTo>
                  <a:cubicBezTo>
                    <a:pt x="840" y="175"/>
                    <a:pt x="650" y="1"/>
                    <a:pt x="41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611750" y="2869800"/>
              <a:ext cx="3175" cy="3575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cubicBezTo>
                    <a:pt x="32" y="0"/>
                    <a:pt x="0" y="32"/>
                    <a:pt x="0" y="64"/>
                  </a:cubicBezTo>
                  <a:cubicBezTo>
                    <a:pt x="0" y="111"/>
                    <a:pt x="32" y="143"/>
                    <a:pt x="63" y="143"/>
                  </a:cubicBezTo>
                  <a:cubicBezTo>
                    <a:pt x="95" y="143"/>
                    <a:pt x="127" y="111"/>
                    <a:pt x="127" y="64"/>
                  </a:cubicBezTo>
                  <a:cubicBezTo>
                    <a:pt x="127" y="32"/>
                    <a:pt x="9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31"/>
          <p:cNvGrpSpPr/>
          <p:nvPr/>
        </p:nvGrpSpPr>
        <p:grpSpPr>
          <a:xfrm rot="-5400000">
            <a:off x="-40775" y="1666484"/>
            <a:ext cx="2335405" cy="1810533"/>
            <a:chOff x="215900" y="2651700"/>
            <a:chExt cx="1695025" cy="1314075"/>
          </a:xfrm>
        </p:grpSpPr>
        <p:sp>
          <p:nvSpPr>
            <p:cNvPr id="2050" name="Google Shape;2050;p31"/>
            <p:cNvSpPr/>
            <p:nvPr/>
          </p:nvSpPr>
          <p:spPr>
            <a:xfrm>
              <a:off x="1000050" y="3822200"/>
              <a:ext cx="23400" cy="19950"/>
            </a:xfrm>
            <a:custGeom>
              <a:avLst/>
              <a:gdLst/>
              <a:ahLst/>
              <a:cxnLst/>
              <a:rect l="l" t="t" r="r" b="b"/>
              <a:pathLst>
                <a:path w="936" h="798" extrusionOk="0">
                  <a:moveTo>
                    <a:pt x="539" y="0"/>
                  </a:moveTo>
                  <a:cubicBezTo>
                    <a:pt x="175" y="0"/>
                    <a:pt x="1" y="428"/>
                    <a:pt x="254" y="681"/>
                  </a:cubicBezTo>
                  <a:cubicBezTo>
                    <a:pt x="335" y="762"/>
                    <a:pt x="433" y="797"/>
                    <a:pt x="530" y="797"/>
                  </a:cubicBezTo>
                  <a:cubicBezTo>
                    <a:pt x="736" y="797"/>
                    <a:pt x="935" y="633"/>
                    <a:pt x="935" y="396"/>
                  </a:cubicBezTo>
                  <a:cubicBezTo>
                    <a:pt x="935" y="174"/>
                    <a:pt x="745" y="0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800950" y="3822975"/>
              <a:ext cx="20225" cy="17275"/>
            </a:xfrm>
            <a:custGeom>
              <a:avLst/>
              <a:gdLst/>
              <a:ahLst/>
              <a:cxnLst/>
              <a:rect l="l" t="t" r="r" b="b"/>
              <a:pathLst>
                <a:path w="809" h="691" extrusionOk="0">
                  <a:moveTo>
                    <a:pt x="460" y="1"/>
                  </a:moveTo>
                  <a:cubicBezTo>
                    <a:pt x="143" y="1"/>
                    <a:pt x="1" y="365"/>
                    <a:pt x="206" y="587"/>
                  </a:cubicBezTo>
                  <a:cubicBezTo>
                    <a:pt x="278" y="659"/>
                    <a:pt x="367" y="690"/>
                    <a:pt x="454" y="690"/>
                  </a:cubicBezTo>
                  <a:cubicBezTo>
                    <a:pt x="635" y="690"/>
                    <a:pt x="808" y="552"/>
                    <a:pt x="808" y="349"/>
                  </a:cubicBezTo>
                  <a:cubicBezTo>
                    <a:pt x="808" y="143"/>
                    <a:pt x="650" y="1"/>
                    <a:pt x="460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1181350" y="3771925"/>
              <a:ext cx="30125" cy="30100"/>
            </a:xfrm>
            <a:custGeom>
              <a:avLst/>
              <a:gdLst/>
              <a:ahLst/>
              <a:cxnLst/>
              <a:rect l="l" t="t" r="r" b="b"/>
              <a:pathLst>
                <a:path w="1205" h="1204" extrusionOk="0">
                  <a:moveTo>
                    <a:pt x="602" y="0"/>
                  </a:moveTo>
                  <a:cubicBezTo>
                    <a:pt x="270" y="0"/>
                    <a:pt x="1" y="269"/>
                    <a:pt x="1" y="602"/>
                  </a:cubicBezTo>
                  <a:cubicBezTo>
                    <a:pt x="1" y="934"/>
                    <a:pt x="270" y="1204"/>
                    <a:pt x="602" y="1204"/>
                  </a:cubicBezTo>
                  <a:cubicBezTo>
                    <a:pt x="935" y="1204"/>
                    <a:pt x="1204" y="934"/>
                    <a:pt x="1204" y="602"/>
                  </a:cubicBezTo>
                  <a:cubicBezTo>
                    <a:pt x="1204" y="269"/>
                    <a:pt x="935" y="0"/>
                    <a:pt x="6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240025" y="3642475"/>
              <a:ext cx="2825" cy="1875"/>
            </a:xfrm>
            <a:custGeom>
              <a:avLst/>
              <a:gdLst/>
              <a:ahLst/>
              <a:cxnLst/>
              <a:rect l="l" t="t" r="r" b="b"/>
              <a:pathLst>
                <a:path w="113" h="75" extrusionOk="0">
                  <a:moveTo>
                    <a:pt x="49" y="1"/>
                  </a:moveTo>
                  <a:cubicBezTo>
                    <a:pt x="0" y="1"/>
                    <a:pt x="53" y="74"/>
                    <a:pt x="81" y="74"/>
                  </a:cubicBezTo>
                  <a:cubicBezTo>
                    <a:pt x="90" y="74"/>
                    <a:pt x="96" y="67"/>
                    <a:pt x="96" y="48"/>
                  </a:cubicBezTo>
                  <a:cubicBezTo>
                    <a:pt x="112" y="32"/>
                    <a:pt x="80" y="1"/>
                    <a:pt x="4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955725" y="37584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41"/>
                    <a:pt x="571" y="1141"/>
                  </a:cubicBezTo>
                  <a:cubicBezTo>
                    <a:pt x="887" y="1141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451325" y="3592200"/>
              <a:ext cx="13075" cy="11550"/>
            </a:xfrm>
            <a:custGeom>
              <a:avLst/>
              <a:gdLst/>
              <a:ahLst/>
              <a:cxnLst/>
              <a:rect l="l" t="t" r="r" b="b"/>
              <a:pathLst>
                <a:path w="523" h="462" extrusionOk="0">
                  <a:moveTo>
                    <a:pt x="301" y="1"/>
                  </a:moveTo>
                  <a:cubicBezTo>
                    <a:pt x="95" y="1"/>
                    <a:pt x="0" y="254"/>
                    <a:pt x="143" y="397"/>
                  </a:cubicBezTo>
                  <a:cubicBezTo>
                    <a:pt x="188" y="442"/>
                    <a:pt x="242" y="461"/>
                    <a:pt x="296" y="461"/>
                  </a:cubicBezTo>
                  <a:cubicBezTo>
                    <a:pt x="411" y="461"/>
                    <a:pt x="523" y="368"/>
                    <a:pt x="523" y="238"/>
                  </a:cubicBezTo>
                  <a:cubicBezTo>
                    <a:pt x="523" y="112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734050" y="3712150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0" y="0"/>
                  </a:moveTo>
                  <a:cubicBezTo>
                    <a:pt x="127" y="0"/>
                    <a:pt x="1" y="111"/>
                    <a:pt x="1" y="269"/>
                  </a:cubicBezTo>
                  <a:cubicBezTo>
                    <a:pt x="1" y="428"/>
                    <a:pt x="127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11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1223700" y="3622300"/>
              <a:ext cx="13900" cy="13875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0" y="0"/>
                  </a:moveTo>
                  <a:cubicBezTo>
                    <a:pt x="128" y="0"/>
                    <a:pt x="1" y="127"/>
                    <a:pt x="1" y="269"/>
                  </a:cubicBezTo>
                  <a:cubicBezTo>
                    <a:pt x="1" y="428"/>
                    <a:pt x="128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27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1322275" y="350867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97"/>
                    <a:pt x="111" y="508"/>
                    <a:pt x="254" y="508"/>
                  </a:cubicBezTo>
                  <a:cubicBezTo>
                    <a:pt x="396" y="508"/>
                    <a:pt x="507" y="397"/>
                    <a:pt x="507" y="254"/>
                  </a:cubicBezTo>
                  <a:cubicBezTo>
                    <a:pt x="507" y="112"/>
                    <a:pt x="396" y="1"/>
                    <a:pt x="254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681400" y="3664250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39" y="0"/>
                  </a:moveTo>
                  <a:cubicBezTo>
                    <a:pt x="191" y="0"/>
                    <a:pt x="1" y="428"/>
                    <a:pt x="254" y="681"/>
                  </a:cubicBezTo>
                  <a:cubicBezTo>
                    <a:pt x="337" y="764"/>
                    <a:pt x="438" y="801"/>
                    <a:pt x="536" y="801"/>
                  </a:cubicBezTo>
                  <a:cubicBezTo>
                    <a:pt x="741" y="801"/>
                    <a:pt x="935" y="642"/>
                    <a:pt x="935" y="396"/>
                  </a:cubicBezTo>
                  <a:cubicBezTo>
                    <a:pt x="935" y="190"/>
                    <a:pt x="761" y="16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723375" y="3578350"/>
              <a:ext cx="26525" cy="22750"/>
            </a:xfrm>
            <a:custGeom>
              <a:avLst/>
              <a:gdLst/>
              <a:ahLst/>
              <a:cxnLst/>
              <a:rect l="l" t="t" r="r" b="b"/>
              <a:pathLst>
                <a:path w="1061" h="910" extrusionOk="0">
                  <a:moveTo>
                    <a:pt x="602" y="1"/>
                  </a:moveTo>
                  <a:cubicBezTo>
                    <a:pt x="206" y="1"/>
                    <a:pt x="0" y="491"/>
                    <a:pt x="285" y="776"/>
                  </a:cubicBezTo>
                  <a:cubicBezTo>
                    <a:pt x="377" y="868"/>
                    <a:pt x="490" y="909"/>
                    <a:pt x="601" y="909"/>
                  </a:cubicBezTo>
                  <a:cubicBezTo>
                    <a:pt x="835" y="909"/>
                    <a:pt x="1061" y="728"/>
                    <a:pt x="1061" y="460"/>
                  </a:cubicBezTo>
                  <a:cubicBezTo>
                    <a:pt x="1061" y="206"/>
                    <a:pt x="855" y="1"/>
                    <a:pt x="60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598275" y="3597350"/>
              <a:ext cx="15475" cy="13150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65" y="1"/>
                  </a:moveTo>
                  <a:cubicBezTo>
                    <a:pt x="127" y="1"/>
                    <a:pt x="1" y="286"/>
                    <a:pt x="175" y="444"/>
                  </a:cubicBezTo>
                  <a:cubicBezTo>
                    <a:pt x="226" y="501"/>
                    <a:pt x="291" y="525"/>
                    <a:pt x="356" y="525"/>
                  </a:cubicBezTo>
                  <a:cubicBezTo>
                    <a:pt x="489" y="525"/>
                    <a:pt x="618" y="419"/>
                    <a:pt x="618" y="270"/>
                  </a:cubicBezTo>
                  <a:cubicBezTo>
                    <a:pt x="618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365925" y="301942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cubicBezTo>
                    <a:pt x="16" y="1"/>
                    <a:pt x="0" y="16"/>
                    <a:pt x="0" y="48"/>
                  </a:cubicBezTo>
                  <a:cubicBezTo>
                    <a:pt x="0" y="80"/>
                    <a:pt x="16" y="96"/>
                    <a:pt x="48" y="96"/>
                  </a:cubicBezTo>
                  <a:cubicBezTo>
                    <a:pt x="64" y="96"/>
                    <a:pt x="95" y="80"/>
                    <a:pt x="95" y="48"/>
                  </a:cubicBezTo>
                  <a:cubicBezTo>
                    <a:pt x="95" y="16"/>
                    <a:pt x="80" y="1"/>
                    <a:pt x="4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1395100" y="3508675"/>
              <a:ext cx="9525" cy="8475"/>
            </a:xfrm>
            <a:custGeom>
              <a:avLst/>
              <a:gdLst/>
              <a:ahLst/>
              <a:cxnLst/>
              <a:rect l="l" t="t" r="r" b="b"/>
              <a:pathLst>
                <a:path w="381" h="339" extrusionOk="0">
                  <a:moveTo>
                    <a:pt x="223" y="1"/>
                  </a:moveTo>
                  <a:cubicBezTo>
                    <a:pt x="64" y="1"/>
                    <a:pt x="1" y="191"/>
                    <a:pt x="96" y="286"/>
                  </a:cubicBezTo>
                  <a:cubicBezTo>
                    <a:pt x="132" y="322"/>
                    <a:pt x="175" y="338"/>
                    <a:pt x="217" y="338"/>
                  </a:cubicBezTo>
                  <a:cubicBezTo>
                    <a:pt x="302" y="338"/>
                    <a:pt x="381" y="271"/>
                    <a:pt x="381" y="175"/>
                  </a:cubicBezTo>
                  <a:cubicBezTo>
                    <a:pt x="381" y="80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962450" y="369830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0"/>
                  </a:moveTo>
                  <a:cubicBezTo>
                    <a:pt x="127" y="0"/>
                    <a:pt x="1" y="285"/>
                    <a:pt x="175" y="459"/>
                  </a:cubicBezTo>
                  <a:cubicBezTo>
                    <a:pt x="226" y="515"/>
                    <a:pt x="292" y="540"/>
                    <a:pt x="357" y="540"/>
                  </a:cubicBezTo>
                  <a:cubicBezTo>
                    <a:pt x="496" y="540"/>
                    <a:pt x="634" y="430"/>
                    <a:pt x="634" y="269"/>
                  </a:cubicBezTo>
                  <a:cubicBezTo>
                    <a:pt x="618" y="127"/>
                    <a:pt x="507" y="0"/>
                    <a:pt x="36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33350" y="312432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86" y="0"/>
                  </a:moveTo>
                  <a:cubicBezTo>
                    <a:pt x="128" y="0"/>
                    <a:pt x="1" y="143"/>
                    <a:pt x="1" y="301"/>
                  </a:cubicBezTo>
                  <a:cubicBezTo>
                    <a:pt x="1" y="460"/>
                    <a:pt x="128" y="586"/>
                    <a:pt x="286" y="586"/>
                  </a:cubicBezTo>
                  <a:cubicBezTo>
                    <a:pt x="444" y="586"/>
                    <a:pt x="587" y="460"/>
                    <a:pt x="587" y="301"/>
                  </a:cubicBezTo>
                  <a:cubicBezTo>
                    <a:pt x="587" y="143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1042800" y="379685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1"/>
                  </a:moveTo>
                  <a:cubicBezTo>
                    <a:pt x="207" y="1"/>
                    <a:pt x="1" y="523"/>
                    <a:pt x="302" y="824"/>
                  </a:cubicBezTo>
                  <a:cubicBezTo>
                    <a:pt x="397" y="915"/>
                    <a:pt x="514" y="956"/>
                    <a:pt x="628" y="956"/>
                  </a:cubicBezTo>
                  <a:cubicBezTo>
                    <a:pt x="874" y="956"/>
                    <a:pt x="1109" y="767"/>
                    <a:pt x="1109" y="476"/>
                  </a:cubicBezTo>
                  <a:cubicBezTo>
                    <a:pt x="1109" y="222"/>
                    <a:pt x="888" y="1"/>
                    <a:pt x="63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1624300" y="3857825"/>
              <a:ext cx="3975" cy="3575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80" y="0"/>
                  </a:moveTo>
                  <a:cubicBezTo>
                    <a:pt x="1" y="16"/>
                    <a:pt x="1" y="127"/>
                    <a:pt x="80" y="143"/>
                  </a:cubicBezTo>
                  <a:cubicBezTo>
                    <a:pt x="127" y="143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1171850" y="33970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27" y="365"/>
                  </a:cubicBezTo>
                  <a:cubicBezTo>
                    <a:pt x="172" y="405"/>
                    <a:pt x="225" y="423"/>
                    <a:pt x="276" y="423"/>
                  </a:cubicBezTo>
                  <a:cubicBezTo>
                    <a:pt x="387" y="423"/>
                    <a:pt x="492" y="337"/>
                    <a:pt x="492" y="207"/>
                  </a:cubicBezTo>
                  <a:cubicBezTo>
                    <a:pt x="492" y="96"/>
                    <a:pt x="397" y="1"/>
                    <a:pt x="28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1299700" y="325177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7" y="1"/>
                  </a:moveTo>
                  <a:cubicBezTo>
                    <a:pt x="128" y="1"/>
                    <a:pt x="1" y="318"/>
                    <a:pt x="191" y="508"/>
                  </a:cubicBezTo>
                  <a:cubicBezTo>
                    <a:pt x="251" y="563"/>
                    <a:pt x="324" y="588"/>
                    <a:pt x="395" y="588"/>
                  </a:cubicBezTo>
                  <a:cubicBezTo>
                    <a:pt x="549" y="588"/>
                    <a:pt x="698" y="470"/>
                    <a:pt x="698" y="286"/>
                  </a:cubicBezTo>
                  <a:cubicBezTo>
                    <a:pt x="698" y="128"/>
                    <a:pt x="555" y="1"/>
                    <a:pt x="39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1561750" y="34952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1342850" y="3235950"/>
              <a:ext cx="11900" cy="11500"/>
            </a:xfrm>
            <a:custGeom>
              <a:avLst/>
              <a:gdLst/>
              <a:ahLst/>
              <a:cxnLst/>
              <a:rect l="l" t="t" r="r" b="b"/>
              <a:pathLst>
                <a:path w="476" h="460" extrusionOk="0">
                  <a:moveTo>
                    <a:pt x="238" y="1"/>
                  </a:moveTo>
                  <a:cubicBezTo>
                    <a:pt x="112" y="1"/>
                    <a:pt x="1" y="96"/>
                    <a:pt x="1" y="238"/>
                  </a:cubicBezTo>
                  <a:cubicBezTo>
                    <a:pt x="1" y="365"/>
                    <a:pt x="112" y="460"/>
                    <a:pt x="238" y="460"/>
                  </a:cubicBezTo>
                  <a:cubicBezTo>
                    <a:pt x="365" y="460"/>
                    <a:pt x="476" y="365"/>
                    <a:pt x="476" y="238"/>
                  </a:cubicBezTo>
                  <a:cubicBezTo>
                    <a:pt x="476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1346425" y="3463950"/>
              <a:ext cx="8325" cy="7225"/>
            </a:xfrm>
            <a:custGeom>
              <a:avLst/>
              <a:gdLst/>
              <a:ahLst/>
              <a:cxnLst/>
              <a:rect l="l" t="t" r="r" b="b"/>
              <a:pathLst>
                <a:path w="333" h="289" extrusionOk="0">
                  <a:moveTo>
                    <a:pt x="190" y="1"/>
                  </a:moveTo>
                  <a:cubicBezTo>
                    <a:pt x="64" y="1"/>
                    <a:pt x="0" y="159"/>
                    <a:pt x="95" y="254"/>
                  </a:cubicBezTo>
                  <a:cubicBezTo>
                    <a:pt x="119" y="278"/>
                    <a:pt x="151" y="289"/>
                    <a:pt x="183" y="289"/>
                  </a:cubicBezTo>
                  <a:cubicBezTo>
                    <a:pt x="256" y="289"/>
                    <a:pt x="333" y="231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1500800" y="3537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1"/>
                  </a:moveTo>
                  <a:cubicBezTo>
                    <a:pt x="64" y="1"/>
                    <a:pt x="0" y="64"/>
                    <a:pt x="0" y="143"/>
                  </a:cubicBezTo>
                  <a:cubicBezTo>
                    <a:pt x="0" y="222"/>
                    <a:pt x="64" y="270"/>
                    <a:pt x="143" y="270"/>
                  </a:cubicBezTo>
                  <a:cubicBezTo>
                    <a:pt x="206" y="270"/>
                    <a:pt x="270" y="222"/>
                    <a:pt x="270" y="143"/>
                  </a:cubicBezTo>
                  <a:cubicBezTo>
                    <a:pt x="270" y="64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1256950" y="3260900"/>
              <a:ext cx="12700" cy="10950"/>
            </a:xfrm>
            <a:custGeom>
              <a:avLst/>
              <a:gdLst/>
              <a:ahLst/>
              <a:cxnLst/>
              <a:rect l="l" t="t" r="r" b="b"/>
              <a:pathLst>
                <a:path w="508" h="438" extrusionOk="0">
                  <a:moveTo>
                    <a:pt x="286" y="0"/>
                  </a:moveTo>
                  <a:cubicBezTo>
                    <a:pt x="96" y="0"/>
                    <a:pt x="1" y="238"/>
                    <a:pt x="128" y="380"/>
                  </a:cubicBezTo>
                  <a:cubicBezTo>
                    <a:pt x="172" y="420"/>
                    <a:pt x="226" y="438"/>
                    <a:pt x="280" y="438"/>
                  </a:cubicBezTo>
                  <a:cubicBezTo>
                    <a:pt x="396" y="438"/>
                    <a:pt x="508" y="352"/>
                    <a:pt x="508" y="222"/>
                  </a:cubicBezTo>
                  <a:cubicBezTo>
                    <a:pt x="508" y="95"/>
                    <a:pt x="413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359600" y="3115575"/>
              <a:ext cx="3975" cy="3625"/>
            </a:xfrm>
            <a:custGeom>
              <a:avLst/>
              <a:gdLst/>
              <a:ahLst/>
              <a:cxnLst/>
              <a:rect l="l" t="t" r="r" b="b"/>
              <a:pathLst>
                <a:path w="159" h="145" extrusionOk="0">
                  <a:moveTo>
                    <a:pt x="68" y="1"/>
                  </a:moveTo>
                  <a:cubicBezTo>
                    <a:pt x="0" y="1"/>
                    <a:pt x="4" y="145"/>
                    <a:pt x="79" y="145"/>
                  </a:cubicBezTo>
                  <a:cubicBezTo>
                    <a:pt x="127" y="129"/>
                    <a:pt x="158" y="113"/>
                    <a:pt x="158" y="65"/>
                  </a:cubicBezTo>
                  <a:cubicBezTo>
                    <a:pt x="143" y="34"/>
                    <a:pt x="127" y="2"/>
                    <a:pt x="79" y="2"/>
                  </a:cubicBez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1145325" y="3131850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54"/>
                    <a:pt x="127" y="254"/>
                  </a:cubicBezTo>
                  <a:cubicBezTo>
                    <a:pt x="207" y="254"/>
                    <a:pt x="254" y="190"/>
                    <a:pt x="254" y="127"/>
                  </a:cubicBezTo>
                  <a:cubicBezTo>
                    <a:pt x="254" y="48"/>
                    <a:pt x="207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1842600" y="2909375"/>
              <a:ext cx="3000" cy="2025"/>
            </a:xfrm>
            <a:custGeom>
              <a:avLst/>
              <a:gdLst/>
              <a:ahLst/>
              <a:cxnLst/>
              <a:rect l="l" t="t" r="r" b="b"/>
              <a:pathLst>
                <a:path w="120" h="81" extrusionOk="0">
                  <a:moveTo>
                    <a:pt x="72" y="1"/>
                  </a:moveTo>
                  <a:cubicBezTo>
                    <a:pt x="1" y="1"/>
                    <a:pt x="63" y="81"/>
                    <a:pt x="99" y="81"/>
                  </a:cubicBezTo>
                  <a:cubicBezTo>
                    <a:pt x="111" y="81"/>
                    <a:pt x="120" y="72"/>
                    <a:pt x="120" y="48"/>
                  </a:cubicBezTo>
                  <a:cubicBezTo>
                    <a:pt x="120" y="17"/>
                    <a:pt x="104" y="1"/>
                    <a:pt x="72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1543950" y="3756875"/>
              <a:ext cx="13075" cy="12700"/>
            </a:xfrm>
            <a:custGeom>
              <a:avLst/>
              <a:gdLst/>
              <a:ahLst/>
              <a:cxnLst/>
              <a:rect l="l" t="t" r="r" b="b"/>
              <a:pathLst>
                <a:path w="523" h="508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1"/>
            <p:cNvSpPr/>
            <p:nvPr/>
          </p:nvSpPr>
          <p:spPr>
            <a:xfrm>
              <a:off x="639450" y="3456425"/>
              <a:ext cx="10325" cy="9925"/>
            </a:xfrm>
            <a:custGeom>
              <a:avLst/>
              <a:gdLst/>
              <a:ahLst/>
              <a:cxnLst/>
              <a:rect l="l" t="t" r="r" b="b"/>
              <a:pathLst>
                <a:path w="413" h="397" extrusionOk="0">
                  <a:moveTo>
                    <a:pt x="206" y="1"/>
                  </a:moveTo>
                  <a:cubicBezTo>
                    <a:pt x="95" y="1"/>
                    <a:pt x="0" y="80"/>
                    <a:pt x="0" y="191"/>
                  </a:cubicBezTo>
                  <a:cubicBezTo>
                    <a:pt x="0" y="302"/>
                    <a:pt x="95" y="397"/>
                    <a:pt x="206" y="397"/>
                  </a:cubicBezTo>
                  <a:cubicBezTo>
                    <a:pt x="317" y="397"/>
                    <a:pt x="412" y="302"/>
                    <a:pt x="412" y="191"/>
                  </a:cubicBezTo>
                  <a:cubicBezTo>
                    <a:pt x="412" y="80"/>
                    <a:pt x="317" y="1"/>
                    <a:pt x="20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1"/>
            <p:cNvSpPr/>
            <p:nvPr/>
          </p:nvSpPr>
          <p:spPr>
            <a:xfrm>
              <a:off x="1656750" y="3303250"/>
              <a:ext cx="16650" cy="14300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81" y="0"/>
                  </a:moveTo>
                  <a:cubicBezTo>
                    <a:pt x="128" y="0"/>
                    <a:pt x="1" y="317"/>
                    <a:pt x="175" y="491"/>
                  </a:cubicBezTo>
                  <a:cubicBezTo>
                    <a:pt x="236" y="547"/>
                    <a:pt x="308" y="572"/>
                    <a:pt x="377" y="572"/>
                  </a:cubicBezTo>
                  <a:cubicBezTo>
                    <a:pt x="526" y="572"/>
                    <a:pt x="666" y="458"/>
                    <a:pt x="666" y="285"/>
                  </a:cubicBezTo>
                  <a:cubicBezTo>
                    <a:pt x="666" y="127"/>
                    <a:pt x="539" y="0"/>
                    <a:pt x="38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78825" y="38451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64" y="0"/>
                    <a:pt x="1" y="80"/>
                    <a:pt x="1" y="159"/>
                  </a:cubicBezTo>
                  <a:cubicBezTo>
                    <a:pt x="1" y="254"/>
                    <a:pt x="64" y="317"/>
                    <a:pt x="159" y="317"/>
                  </a:cubicBezTo>
                  <a:cubicBezTo>
                    <a:pt x="238" y="317"/>
                    <a:pt x="317" y="254"/>
                    <a:pt x="317" y="159"/>
                  </a:cubicBezTo>
                  <a:cubicBezTo>
                    <a:pt x="317" y="80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700800" y="3391525"/>
              <a:ext cx="9125" cy="787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27" y="300"/>
                    <a:pt x="166" y="314"/>
                    <a:pt x="205" y="314"/>
                  </a:cubicBezTo>
                  <a:cubicBezTo>
                    <a:pt x="286" y="314"/>
                    <a:pt x="365" y="254"/>
                    <a:pt x="365" y="158"/>
                  </a:cubicBezTo>
                  <a:cubicBezTo>
                    <a:pt x="365" y="63"/>
                    <a:pt x="286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1172250" y="3631800"/>
              <a:ext cx="26150" cy="22325"/>
            </a:xfrm>
            <a:custGeom>
              <a:avLst/>
              <a:gdLst/>
              <a:ahLst/>
              <a:cxnLst/>
              <a:rect l="l" t="t" r="r" b="b"/>
              <a:pathLst>
                <a:path w="1046" h="893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7" y="852"/>
                    <a:pt x="489" y="893"/>
                    <a:pt x="598" y="893"/>
                  </a:cubicBezTo>
                  <a:cubicBezTo>
                    <a:pt x="827" y="893"/>
                    <a:pt x="1046" y="712"/>
                    <a:pt x="1046" y="443"/>
                  </a:cubicBezTo>
                  <a:cubicBezTo>
                    <a:pt x="1046" y="190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1514250" y="3577175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48" y="0"/>
                    <a:pt x="1" y="48"/>
                    <a:pt x="1" y="127"/>
                  </a:cubicBezTo>
                  <a:cubicBezTo>
                    <a:pt x="1" y="190"/>
                    <a:pt x="48" y="253"/>
                    <a:pt x="127" y="253"/>
                  </a:cubicBezTo>
                  <a:cubicBezTo>
                    <a:pt x="191" y="253"/>
                    <a:pt x="254" y="190"/>
                    <a:pt x="254" y="127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1"/>
            <p:cNvSpPr/>
            <p:nvPr/>
          </p:nvSpPr>
          <p:spPr>
            <a:xfrm>
              <a:off x="935925" y="3671375"/>
              <a:ext cx="32875" cy="32875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666" y="0"/>
                  </a:moveTo>
                  <a:cubicBezTo>
                    <a:pt x="302" y="0"/>
                    <a:pt x="1" y="285"/>
                    <a:pt x="1" y="650"/>
                  </a:cubicBezTo>
                  <a:cubicBezTo>
                    <a:pt x="1" y="1014"/>
                    <a:pt x="302" y="1315"/>
                    <a:pt x="666" y="1315"/>
                  </a:cubicBezTo>
                  <a:cubicBezTo>
                    <a:pt x="1030" y="1315"/>
                    <a:pt x="1315" y="1014"/>
                    <a:pt x="1315" y="650"/>
                  </a:cubicBezTo>
                  <a:cubicBezTo>
                    <a:pt x="1315" y="285"/>
                    <a:pt x="1030" y="0"/>
                    <a:pt x="666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1"/>
            <p:cNvSpPr/>
            <p:nvPr/>
          </p:nvSpPr>
          <p:spPr>
            <a:xfrm>
              <a:off x="1385225" y="3396275"/>
              <a:ext cx="9125" cy="8050"/>
            </a:xfrm>
            <a:custGeom>
              <a:avLst/>
              <a:gdLst/>
              <a:ahLst/>
              <a:cxnLst/>
              <a:rect l="l" t="t" r="r" b="b"/>
              <a:pathLst>
                <a:path w="365" h="322" extrusionOk="0">
                  <a:moveTo>
                    <a:pt x="206" y="0"/>
                  </a:moveTo>
                  <a:cubicBezTo>
                    <a:pt x="63" y="0"/>
                    <a:pt x="0" y="174"/>
                    <a:pt x="95" y="269"/>
                  </a:cubicBezTo>
                  <a:cubicBezTo>
                    <a:pt x="126" y="306"/>
                    <a:pt x="166" y="321"/>
                    <a:pt x="205" y="321"/>
                  </a:cubicBezTo>
                  <a:cubicBezTo>
                    <a:pt x="285" y="321"/>
                    <a:pt x="364" y="254"/>
                    <a:pt x="364" y="158"/>
                  </a:cubicBezTo>
                  <a:cubicBezTo>
                    <a:pt x="364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1"/>
            <p:cNvSpPr/>
            <p:nvPr/>
          </p:nvSpPr>
          <p:spPr>
            <a:xfrm>
              <a:off x="1087150" y="3042000"/>
              <a:ext cx="12675" cy="12675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0"/>
                  </a:moveTo>
                  <a:cubicBezTo>
                    <a:pt x="127" y="0"/>
                    <a:pt x="0" y="111"/>
                    <a:pt x="0" y="253"/>
                  </a:cubicBezTo>
                  <a:cubicBezTo>
                    <a:pt x="0" y="396"/>
                    <a:pt x="127" y="507"/>
                    <a:pt x="254" y="507"/>
                  </a:cubicBezTo>
                  <a:cubicBezTo>
                    <a:pt x="396" y="507"/>
                    <a:pt x="507" y="396"/>
                    <a:pt x="507" y="253"/>
                  </a:cubicBezTo>
                  <a:cubicBezTo>
                    <a:pt x="507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1"/>
            <p:cNvSpPr/>
            <p:nvPr/>
          </p:nvSpPr>
          <p:spPr>
            <a:xfrm>
              <a:off x="1851900" y="3691375"/>
              <a:ext cx="1625" cy="1200"/>
            </a:xfrm>
            <a:custGeom>
              <a:avLst/>
              <a:gdLst/>
              <a:ahLst/>
              <a:cxnLst/>
              <a:rect l="l" t="t" r="r" b="b"/>
              <a:pathLst>
                <a:path w="65" h="48" extrusionOk="0">
                  <a:moveTo>
                    <a:pt x="33" y="0"/>
                  </a:moveTo>
                  <a:cubicBezTo>
                    <a:pt x="17" y="0"/>
                    <a:pt x="1" y="8"/>
                    <a:pt x="1" y="24"/>
                  </a:cubicBezTo>
                  <a:cubicBezTo>
                    <a:pt x="1" y="40"/>
                    <a:pt x="17" y="48"/>
                    <a:pt x="33" y="48"/>
                  </a:cubicBezTo>
                  <a:cubicBezTo>
                    <a:pt x="48" y="48"/>
                    <a:pt x="64" y="40"/>
                    <a:pt x="64" y="24"/>
                  </a:cubicBezTo>
                  <a:cubicBezTo>
                    <a:pt x="64" y="8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1"/>
            <p:cNvSpPr/>
            <p:nvPr/>
          </p:nvSpPr>
          <p:spPr>
            <a:xfrm>
              <a:off x="1331775" y="3290875"/>
              <a:ext cx="13475" cy="12800"/>
            </a:xfrm>
            <a:custGeom>
              <a:avLst/>
              <a:gdLst/>
              <a:ahLst/>
              <a:cxnLst/>
              <a:rect l="l" t="t" r="r" b="b"/>
              <a:pathLst>
                <a:path w="539" h="512" extrusionOk="0">
                  <a:moveTo>
                    <a:pt x="270" y="0"/>
                  </a:moveTo>
                  <a:cubicBezTo>
                    <a:pt x="135" y="0"/>
                    <a:pt x="0" y="91"/>
                    <a:pt x="16" y="274"/>
                  </a:cubicBezTo>
                  <a:cubicBezTo>
                    <a:pt x="32" y="432"/>
                    <a:pt x="151" y="511"/>
                    <a:pt x="270" y="511"/>
                  </a:cubicBezTo>
                  <a:cubicBezTo>
                    <a:pt x="388" y="511"/>
                    <a:pt x="507" y="432"/>
                    <a:pt x="523" y="274"/>
                  </a:cubicBezTo>
                  <a:cubicBezTo>
                    <a:pt x="539" y="91"/>
                    <a:pt x="404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1"/>
            <p:cNvSpPr/>
            <p:nvPr/>
          </p:nvSpPr>
          <p:spPr>
            <a:xfrm>
              <a:off x="1427975" y="3181325"/>
              <a:ext cx="19400" cy="16700"/>
            </a:xfrm>
            <a:custGeom>
              <a:avLst/>
              <a:gdLst/>
              <a:ahLst/>
              <a:cxnLst/>
              <a:rect l="l" t="t" r="r" b="b"/>
              <a:pathLst>
                <a:path w="776" h="668" extrusionOk="0">
                  <a:moveTo>
                    <a:pt x="443" y="0"/>
                  </a:moveTo>
                  <a:cubicBezTo>
                    <a:pt x="143" y="0"/>
                    <a:pt x="0" y="349"/>
                    <a:pt x="206" y="570"/>
                  </a:cubicBezTo>
                  <a:cubicBezTo>
                    <a:pt x="273" y="637"/>
                    <a:pt x="356" y="667"/>
                    <a:pt x="438" y="667"/>
                  </a:cubicBezTo>
                  <a:cubicBezTo>
                    <a:pt x="610" y="667"/>
                    <a:pt x="776" y="536"/>
                    <a:pt x="776" y="333"/>
                  </a:cubicBezTo>
                  <a:cubicBezTo>
                    <a:pt x="776" y="143"/>
                    <a:pt x="633" y="0"/>
                    <a:pt x="4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1"/>
            <p:cNvSpPr/>
            <p:nvPr/>
          </p:nvSpPr>
          <p:spPr>
            <a:xfrm>
              <a:off x="1180575" y="387642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43" y="0"/>
                  </a:moveTo>
                  <a:cubicBezTo>
                    <a:pt x="63" y="0"/>
                    <a:pt x="0" y="64"/>
                    <a:pt x="0" y="143"/>
                  </a:cubicBezTo>
                  <a:cubicBezTo>
                    <a:pt x="0" y="222"/>
                    <a:pt x="63" y="285"/>
                    <a:pt x="143" y="285"/>
                  </a:cubicBezTo>
                  <a:cubicBezTo>
                    <a:pt x="222" y="285"/>
                    <a:pt x="269" y="222"/>
                    <a:pt x="269" y="143"/>
                  </a:cubicBezTo>
                  <a:cubicBezTo>
                    <a:pt x="269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1"/>
            <p:cNvSpPr/>
            <p:nvPr/>
          </p:nvSpPr>
          <p:spPr>
            <a:xfrm>
              <a:off x="1516625" y="3445350"/>
              <a:ext cx="12300" cy="10450"/>
            </a:xfrm>
            <a:custGeom>
              <a:avLst/>
              <a:gdLst/>
              <a:ahLst/>
              <a:cxnLst/>
              <a:rect l="l" t="t" r="r" b="b"/>
              <a:pathLst>
                <a:path w="492" h="418" extrusionOk="0">
                  <a:moveTo>
                    <a:pt x="286" y="0"/>
                  </a:moveTo>
                  <a:cubicBezTo>
                    <a:pt x="96" y="0"/>
                    <a:pt x="1" y="222"/>
                    <a:pt x="143" y="349"/>
                  </a:cubicBezTo>
                  <a:cubicBezTo>
                    <a:pt x="186" y="396"/>
                    <a:pt x="238" y="417"/>
                    <a:pt x="290" y="417"/>
                  </a:cubicBezTo>
                  <a:cubicBezTo>
                    <a:pt x="393" y="417"/>
                    <a:pt x="492" y="333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1"/>
            <p:cNvSpPr/>
            <p:nvPr/>
          </p:nvSpPr>
          <p:spPr>
            <a:xfrm>
              <a:off x="1019850" y="3860975"/>
              <a:ext cx="32875" cy="27825"/>
            </a:xfrm>
            <a:custGeom>
              <a:avLst/>
              <a:gdLst/>
              <a:ahLst/>
              <a:cxnLst/>
              <a:rect l="l" t="t" r="r" b="b"/>
              <a:pathLst>
                <a:path w="1315" h="1113" extrusionOk="0">
                  <a:moveTo>
                    <a:pt x="761" y="1"/>
                  </a:moveTo>
                  <a:cubicBezTo>
                    <a:pt x="254" y="1"/>
                    <a:pt x="1" y="602"/>
                    <a:pt x="365" y="951"/>
                  </a:cubicBezTo>
                  <a:cubicBezTo>
                    <a:pt x="476" y="1062"/>
                    <a:pt x="614" y="1112"/>
                    <a:pt x="750" y="1112"/>
                  </a:cubicBezTo>
                  <a:cubicBezTo>
                    <a:pt x="1037" y="1112"/>
                    <a:pt x="1315" y="888"/>
                    <a:pt x="1315" y="555"/>
                  </a:cubicBezTo>
                  <a:cubicBezTo>
                    <a:pt x="1315" y="238"/>
                    <a:pt x="1061" y="1"/>
                    <a:pt x="76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1"/>
            <p:cNvSpPr/>
            <p:nvPr/>
          </p:nvSpPr>
          <p:spPr>
            <a:xfrm>
              <a:off x="1044800" y="320150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84" y="871"/>
                    <a:pt x="503" y="913"/>
                    <a:pt x="619" y="913"/>
                  </a:cubicBezTo>
                  <a:cubicBezTo>
                    <a:pt x="856" y="913"/>
                    <a:pt x="1077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1"/>
            <p:cNvSpPr/>
            <p:nvPr/>
          </p:nvSpPr>
          <p:spPr>
            <a:xfrm>
              <a:off x="1209450" y="2921650"/>
              <a:ext cx="15475" cy="15850"/>
            </a:xfrm>
            <a:custGeom>
              <a:avLst/>
              <a:gdLst/>
              <a:ahLst/>
              <a:cxnLst/>
              <a:rect l="l" t="t" r="r" b="b"/>
              <a:pathLst>
                <a:path w="619" h="634" extrusionOk="0">
                  <a:moveTo>
                    <a:pt x="318" y="1"/>
                  </a:moveTo>
                  <a:cubicBezTo>
                    <a:pt x="143" y="1"/>
                    <a:pt x="1" y="143"/>
                    <a:pt x="1" y="317"/>
                  </a:cubicBezTo>
                  <a:cubicBezTo>
                    <a:pt x="1" y="491"/>
                    <a:pt x="143" y="634"/>
                    <a:pt x="318" y="634"/>
                  </a:cubicBezTo>
                  <a:cubicBezTo>
                    <a:pt x="476" y="634"/>
                    <a:pt x="618" y="491"/>
                    <a:pt x="618" y="317"/>
                  </a:cubicBezTo>
                  <a:cubicBezTo>
                    <a:pt x="618" y="143"/>
                    <a:pt x="476" y="1"/>
                    <a:pt x="318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1051125" y="351265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64" y="0"/>
                    <a:pt x="0" y="174"/>
                    <a:pt x="95" y="285"/>
                  </a:cubicBezTo>
                  <a:cubicBezTo>
                    <a:pt x="132" y="321"/>
                    <a:pt x="176" y="337"/>
                    <a:pt x="220" y="337"/>
                  </a:cubicBezTo>
                  <a:cubicBezTo>
                    <a:pt x="310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1241925" y="382020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6" y="1"/>
                  </a:moveTo>
                  <a:cubicBezTo>
                    <a:pt x="127" y="1"/>
                    <a:pt x="0" y="318"/>
                    <a:pt x="190" y="492"/>
                  </a:cubicBezTo>
                  <a:cubicBezTo>
                    <a:pt x="248" y="554"/>
                    <a:pt x="321" y="583"/>
                    <a:pt x="393" y="583"/>
                  </a:cubicBezTo>
                  <a:cubicBezTo>
                    <a:pt x="539" y="583"/>
                    <a:pt x="681" y="466"/>
                    <a:pt x="681" y="286"/>
                  </a:cubicBezTo>
                  <a:cubicBezTo>
                    <a:pt x="681" y="128"/>
                    <a:pt x="554" y="1"/>
                    <a:pt x="39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1026175" y="3078000"/>
              <a:ext cx="9525" cy="7900"/>
            </a:xfrm>
            <a:custGeom>
              <a:avLst/>
              <a:gdLst/>
              <a:ahLst/>
              <a:cxnLst/>
              <a:rect l="l" t="t" r="r" b="b"/>
              <a:pathLst>
                <a:path w="381" h="316" extrusionOk="0">
                  <a:moveTo>
                    <a:pt x="223" y="1"/>
                  </a:moveTo>
                  <a:cubicBezTo>
                    <a:pt x="80" y="1"/>
                    <a:pt x="1" y="175"/>
                    <a:pt x="112" y="270"/>
                  </a:cubicBezTo>
                  <a:cubicBezTo>
                    <a:pt x="143" y="301"/>
                    <a:pt x="182" y="315"/>
                    <a:pt x="221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311875" y="2822700"/>
              <a:ext cx="1425" cy="1200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25" y="0"/>
                  </a:moveTo>
                  <a:cubicBezTo>
                    <a:pt x="0" y="0"/>
                    <a:pt x="32" y="47"/>
                    <a:pt x="48" y="47"/>
                  </a:cubicBezTo>
                  <a:cubicBezTo>
                    <a:pt x="53" y="47"/>
                    <a:pt x="56" y="43"/>
                    <a:pt x="56" y="32"/>
                  </a:cubicBezTo>
                  <a:cubicBezTo>
                    <a:pt x="56" y="16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781950" y="3381625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55" y="0"/>
                  </a:moveTo>
                  <a:cubicBezTo>
                    <a:pt x="191" y="0"/>
                    <a:pt x="1" y="444"/>
                    <a:pt x="254" y="697"/>
                  </a:cubicBezTo>
                  <a:cubicBezTo>
                    <a:pt x="336" y="785"/>
                    <a:pt x="439" y="824"/>
                    <a:pt x="540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6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289925" y="3381625"/>
              <a:ext cx="11500" cy="9775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269" y="0"/>
                  </a:moveTo>
                  <a:cubicBezTo>
                    <a:pt x="79" y="0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59" y="309"/>
                    <a:pt x="459" y="190"/>
                  </a:cubicBezTo>
                  <a:cubicBezTo>
                    <a:pt x="459" y="79"/>
                    <a:pt x="364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646275" y="3402975"/>
              <a:ext cx="7050" cy="6800"/>
            </a:xfrm>
            <a:custGeom>
              <a:avLst/>
              <a:gdLst/>
              <a:ahLst/>
              <a:cxnLst/>
              <a:rect l="l" t="t" r="r" b="b"/>
              <a:pathLst>
                <a:path w="282" h="272" extrusionOk="0">
                  <a:moveTo>
                    <a:pt x="143" y="1"/>
                  </a:moveTo>
                  <a:cubicBezTo>
                    <a:pt x="1" y="1"/>
                    <a:pt x="1" y="271"/>
                    <a:pt x="143" y="271"/>
                  </a:cubicBezTo>
                  <a:cubicBezTo>
                    <a:pt x="147" y="271"/>
                    <a:pt x="151" y="271"/>
                    <a:pt x="155" y="270"/>
                  </a:cubicBezTo>
                  <a:cubicBezTo>
                    <a:pt x="234" y="270"/>
                    <a:pt x="282" y="207"/>
                    <a:pt x="282" y="128"/>
                  </a:cubicBezTo>
                  <a:cubicBezTo>
                    <a:pt x="282" y="65"/>
                    <a:pt x="234" y="1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1117225" y="3603300"/>
              <a:ext cx="22975" cy="20025"/>
            </a:xfrm>
            <a:custGeom>
              <a:avLst/>
              <a:gdLst/>
              <a:ahLst/>
              <a:cxnLst/>
              <a:rect l="l" t="t" r="r" b="b"/>
              <a:pathLst>
                <a:path w="919" h="801" extrusionOk="0">
                  <a:moveTo>
                    <a:pt x="523" y="0"/>
                  </a:moveTo>
                  <a:cubicBezTo>
                    <a:pt x="175" y="0"/>
                    <a:pt x="1" y="428"/>
                    <a:pt x="238" y="681"/>
                  </a:cubicBezTo>
                  <a:cubicBezTo>
                    <a:pt x="321" y="763"/>
                    <a:pt x="422" y="801"/>
                    <a:pt x="520" y="801"/>
                  </a:cubicBezTo>
                  <a:cubicBezTo>
                    <a:pt x="725" y="801"/>
                    <a:pt x="919" y="641"/>
                    <a:pt x="919" y="396"/>
                  </a:cubicBezTo>
                  <a:cubicBezTo>
                    <a:pt x="919" y="190"/>
                    <a:pt x="745" y="0"/>
                    <a:pt x="52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1486950" y="3869700"/>
              <a:ext cx="5950" cy="6350"/>
            </a:xfrm>
            <a:custGeom>
              <a:avLst/>
              <a:gdLst/>
              <a:ahLst/>
              <a:cxnLst/>
              <a:rect l="l" t="t" r="r" b="b"/>
              <a:pathLst>
                <a:path w="238" h="254" extrusionOk="0">
                  <a:moveTo>
                    <a:pt x="111" y="0"/>
                  </a:moveTo>
                  <a:cubicBezTo>
                    <a:pt x="48" y="0"/>
                    <a:pt x="0" y="48"/>
                    <a:pt x="0" y="127"/>
                  </a:cubicBezTo>
                  <a:cubicBezTo>
                    <a:pt x="0" y="190"/>
                    <a:pt x="48" y="253"/>
                    <a:pt x="111" y="253"/>
                  </a:cubicBezTo>
                  <a:cubicBezTo>
                    <a:pt x="190" y="253"/>
                    <a:pt x="238" y="190"/>
                    <a:pt x="238" y="127"/>
                  </a:cubicBezTo>
                  <a:cubicBezTo>
                    <a:pt x="238" y="48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1492100" y="37790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54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1186500" y="3292150"/>
              <a:ext cx="9525" cy="8200"/>
            </a:xfrm>
            <a:custGeom>
              <a:avLst/>
              <a:gdLst/>
              <a:ahLst/>
              <a:cxnLst/>
              <a:rect l="l" t="t" r="r" b="b"/>
              <a:pathLst>
                <a:path w="381" h="328" extrusionOk="0">
                  <a:moveTo>
                    <a:pt x="206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9" y="315"/>
                    <a:pt x="168" y="327"/>
                    <a:pt x="207" y="327"/>
                  </a:cubicBezTo>
                  <a:cubicBezTo>
                    <a:pt x="296" y="327"/>
                    <a:pt x="381" y="259"/>
                    <a:pt x="381" y="159"/>
                  </a:cubicBezTo>
                  <a:cubicBezTo>
                    <a:pt x="381" y="80"/>
                    <a:pt x="301" y="1"/>
                    <a:pt x="20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1"/>
            <p:cNvSpPr/>
            <p:nvPr/>
          </p:nvSpPr>
          <p:spPr>
            <a:xfrm>
              <a:off x="1195600" y="3323025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44" y="1"/>
                  </a:moveTo>
                  <a:cubicBezTo>
                    <a:pt x="207" y="1"/>
                    <a:pt x="1" y="207"/>
                    <a:pt x="1" y="460"/>
                  </a:cubicBezTo>
                  <a:cubicBezTo>
                    <a:pt x="1" y="698"/>
                    <a:pt x="207" y="903"/>
                    <a:pt x="444" y="903"/>
                  </a:cubicBezTo>
                  <a:cubicBezTo>
                    <a:pt x="697" y="903"/>
                    <a:pt x="903" y="698"/>
                    <a:pt x="903" y="460"/>
                  </a:cubicBezTo>
                  <a:cubicBezTo>
                    <a:pt x="903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950975" y="3221300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0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59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1766000" y="3636825"/>
              <a:ext cx="7150" cy="627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43" y="1"/>
                  </a:moveTo>
                  <a:cubicBezTo>
                    <a:pt x="76" y="1"/>
                    <a:pt x="9" y="45"/>
                    <a:pt x="1" y="132"/>
                  </a:cubicBezTo>
                  <a:cubicBezTo>
                    <a:pt x="9" y="211"/>
                    <a:pt x="76" y="250"/>
                    <a:pt x="143" y="250"/>
                  </a:cubicBezTo>
                  <a:cubicBezTo>
                    <a:pt x="211" y="250"/>
                    <a:pt x="278" y="211"/>
                    <a:pt x="286" y="132"/>
                  </a:cubicBezTo>
                  <a:cubicBezTo>
                    <a:pt x="278" y="45"/>
                    <a:pt x="211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752650" y="3243475"/>
              <a:ext cx="7950" cy="6925"/>
            </a:xfrm>
            <a:custGeom>
              <a:avLst/>
              <a:gdLst/>
              <a:ahLst/>
              <a:cxnLst/>
              <a:rect l="l" t="t" r="r" b="b"/>
              <a:pathLst>
                <a:path w="318" h="277" extrusionOk="0">
                  <a:moveTo>
                    <a:pt x="175" y="0"/>
                  </a:moveTo>
                  <a:cubicBezTo>
                    <a:pt x="48" y="0"/>
                    <a:pt x="1" y="143"/>
                    <a:pt x="80" y="238"/>
                  </a:cubicBezTo>
                  <a:cubicBezTo>
                    <a:pt x="106" y="264"/>
                    <a:pt x="140" y="277"/>
                    <a:pt x="173" y="277"/>
                  </a:cubicBezTo>
                  <a:cubicBezTo>
                    <a:pt x="240" y="277"/>
                    <a:pt x="307" y="227"/>
                    <a:pt x="317" y="143"/>
                  </a:cubicBezTo>
                  <a:cubicBezTo>
                    <a:pt x="317" y="64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1272800" y="3828525"/>
              <a:ext cx="22975" cy="22975"/>
            </a:xfrm>
            <a:custGeom>
              <a:avLst/>
              <a:gdLst/>
              <a:ahLst/>
              <a:cxnLst/>
              <a:rect l="l" t="t" r="r" b="b"/>
              <a:pathLst>
                <a:path w="919" h="919" extrusionOk="0">
                  <a:moveTo>
                    <a:pt x="459" y="0"/>
                  </a:moveTo>
                  <a:cubicBezTo>
                    <a:pt x="206" y="0"/>
                    <a:pt x="0" y="206"/>
                    <a:pt x="0" y="460"/>
                  </a:cubicBezTo>
                  <a:cubicBezTo>
                    <a:pt x="0" y="713"/>
                    <a:pt x="206" y="919"/>
                    <a:pt x="459" y="919"/>
                  </a:cubicBezTo>
                  <a:cubicBezTo>
                    <a:pt x="713" y="919"/>
                    <a:pt x="919" y="713"/>
                    <a:pt x="919" y="460"/>
                  </a:cubicBezTo>
                  <a:cubicBezTo>
                    <a:pt x="919" y="206"/>
                    <a:pt x="713" y="0"/>
                    <a:pt x="459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912575" y="3630200"/>
              <a:ext cx="12700" cy="10750"/>
            </a:xfrm>
            <a:custGeom>
              <a:avLst/>
              <a:gdLst/>
              <a:ahLst/>
              <a:cxnLst/>
              <a:rect l="l" t="t" r="r" b="b"/>
              <a:pathLst>
                <a:path w="508" h="430" extrusionOk="0">
                  <a:moveTo>
                    <a:pt x="301" y="1"/>
                  </a:moveTo>
                  <a:cubicBezTo>
                    <a:pt x="111" y="1"/>
                    <a:pt x="1" y="222"/>
                    <a:pt x="143" y="365"/>
                  </a:cubicBezTo>
                  <a:cubicBezTo>
                    <a:pt x="188" y="410"/>
                    <a:pt x="241" y="430"/>
                    <a:pt x="292" y="430"/>
                  </a:cubicBezTo>
                  <a:cubicBezTo>
                    <a:pt x="403" y="430"/>
                    <a:pt x="507" y="337"/>
                    <a:pt x="507" y="207"/>
                  </a:cubicBezTo>
                  <a:cubicBezTo>
                    <a:pt x="507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1211050" y="2696025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9" y="1"/>
                  </a:moveTo>
                  <a:cubicBezTo>
                    <a:pt x="32" y="1"/>
                    <a:pt x="0" y="32"/>
                    <a:pt x="0" y="80"/>
                  </a:cubicBezTo>
                  <a:cubicBezTo>
                    <a:pt x="0" y="111"/>
                    <a:pt x="32" y="143"/>
                    <a:pt x="79" y="143"/>
                  </a:cubicBezTo>
                  <a:cubicBezTo>
                    <a:pt x="111" y="143"/>
                    <a:pt x="143" y="111"/>
                    <a:pt x="143" y="80"/>
                  </a:cubicBezTo>
                  <a:cubicBezTo>
                    <a:pt x="143" y="32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494575" y="3488900"/>
              <a:ext cx="19425" cy="16875"/>
            </a:xfrm>
            <a:custGeom>
              <a:avLst/>
              <a:gdLst/>
              <a:ahLst/>
              <a:cxnLst/>
              <a:rect l="l" t="t" r="r" b="b"/>
              <a:pathLst>
                <a:path w="777" h="675" extrusionOk="0">
                  <a:moveTo>
                    <a:pt x="444" y="0"/>
                  </a:moveTo>
                  <a:cubicBezTo>
                    <a:pt x="143" y="0"/>
                    <a:pt x="0" y="364"/>
                    <a:pt x="206" y="570"/>
                  </a:cubicBezTo>
                  <a:cubicBezTo>
                    <a:pt x="273" y="642"/>
                    <a:pt x="356" y="674"/>
                    <a:pt x="439" y="674"/>
                  </a:cubicBezTo>
                  <a:cubicBezTo>
                    <a:pt x="610" y="674"/>
                    <a:pt x="776" y="536"/>
                    <a:pt x="776" y="333"/>
                  </a:cubicBezTo>
                  <a:cubicBezTo>
                    <a:pt x="776" y="159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1449350" y="3508675"/>
              <a:ext cx="21400" cy="18050"/>
            </a:xfrm>
            <a:custGeom>
              <a:avLst/>
              <a:gdLst/>
              <a:ahLst/>
              <a:cxnLst/>
              <a:rect l="l" t="t" r="r" b="b"/>
              <a:pathLst>
                <a:path w="856" h="722" extrusionOk="0">
                  <a:moveTo>
                    <a:pt x="491" y="1"/>
                  </a:moveTo>
                  <a:cubicBezTo>
                    <a:pt x="174" y="1"/>
                    <a:pt x="0" y="381"/>
                    <a:pt x="238" y="618"/>
                  </a:cubicBezTo>
                  <a:cubicBezTo>
                    <a:pt x="309" y="690"/>
                    <a:pt x="398" y="722"/>
                    <a:pt x="487" y="722"/>
                  </a:cubicBezTo>
                  <a:cubicBezTo>
                    <a:pt x="673" y="722"/>
                    <a:pt x="855" y="580"/>
                    <a:pt x="855" y="365"/>
                  </a:cubicBezTo>
                  <a:cubicBezTo>
                    <a:pt x="855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916150" y="3209825"/>
              <a:ext cx="25750" cy="22175"/>
            </a:xfrm>
            <a:custGeom>
              <a:avLst/>
              <a:gdLst/>
              <a:ahLst/>
              <a:cxnLst/>
              <a:rect l="l" t="t" r="r" b="b"/>
              <a:pathLst>
                <a:path w="1030" h="887" extrusionOk="0">
                  <a:moveTo>
                    <a:pt x="586" y="0"/>
                  </a:moveTo>
                  <a:cubicBezTo>
                    <a:pt x="190" y="0"/>
                    <a:pt x="0" y="476"/>
                    <a:pt x="269" y="761"/>
                  </a:cubicBezTo>
                  <a:cubicBezTo>
                    <a:pt x="361" y="847"/>
                    <a:pt x="472" y="886"/>
                    <a:pt x="581" y="886"/>
                  </a:cubicBezTo>
                  <a:cubicBezTo>
                    <a:pt x="811" y="886"/>
                    <a:pt x="1029" y="712"/>
                    <a:pt x="1029" y="444"/>
                  </a:cubicBezTo>
                  <a:cubicBezTo>
                    <a:pt x="1029" y="206"/>
                    <a:pt x="839" y="0"/>
                    <a:pt x="5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1460025" y="3695625"/>
              <a:ext cx="6150" cy="5350"/>
            </a:xfrm>
            <a:custGeom>
              <a:avLst/>
              <a:gdLst/>
              <a:ahLst/>
              <a:cxnLst/>
              <a:rect l="l" t="t" r="r" b="b"/>
              <a:pathLst>
                <a:path w="246" h="214" extrusionOk="0">
                  <a:moveTo>
                    <a:pt x="127" y="0"/>
                  </a:moveTo>
                  <a:cubicBezTo>
                    <a:pt x="76" y="0"/>
                    <a:pt x="24" y="36"/>
                    <a:pt x="16" y="107"/>
                  </a:cubicBezTo>
                  <a:cubicBezTo>
                    <a:pt x="1" y="178"/>
                    <a:pt x="60" y="214"/>
                    <a:pt x="121" y="214"/>
                  </a:cubicBezTo>
                  <a:cubicBezTo>
                    <a:pt x="183" y="214"/>
                    <a:pt x="246" y="178"/>
                    <a:pt x="238" y="107"/>
                  </a:cubicBezTo>
                  <a:cubicBezTo>
                    <a:pt x="230" y="36"/>
                    <a:pt x="179" y="0"/>
                    <a:pt x="12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558300" y="3198750"/>
              <a:ext cx="12300" cy="10825"/>
            </a:xfrm>
            <a:custGeom>
              <a:avLst/>
              <a:gdLst/>
              <a:ahLst/>
              <a:cxnLst/>
              <a:rect l="l" t="t" r="r" b="b"/>
              <a:pathLst>
                <a:path w="492" h="433" extrusionOk="0">
                  <a:moveTo>
                    <a:pt x="286" y="0"/>
                  </a:moveTo>
                  <a:cubicBezTo>
                    <a:pt x="96" y="0"/>
                    <a:pt x="1" y="238"/>
                    <a:pt x="127" y="364"/>
                  </a:cubicBezTo>
                  <a:cubicBezTo>
                    <a:pt x="175" y="412"/>
                    <a:pt x="231" y="433"/>
                    <a:pt x="285" y="433"/>
                  </a:cubicBezTo>
                  <a:cubicBezTo>
                    <a:pt x="393" y="433"/>
                    <a:pt x="491" y="348"/>
                    <a:pt x="491" y="222"/>
                  </a:cubicBezTo>
                  <a:cubicBezTo>
                    <a:pt x="491" y="95"/>
                    <a:pt x="396" y="0"/>
                    <a:pt x="28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424100" y="2823100"/>
              <a:ext cx="4000" cy="3575"/>
            </a:xfrm>
            <a:custGeom>
              <a:avLst/>
              <a:gdLst/>
              <a:ahLst/>
              <a:cxnLst/>
              <a:rect l="l" t="t" r="r" b="b"/>
              <a:pathLst>
                <a:path w="160" h="143" extrusionOk="0">
                  <a:moveTo>
                    <a:pt x="80" y="0"/>
                  </a:moveTo>
                  <a:cubicBezTo>
                    <a:pt x="1" y="0"/>
                    <a:pt x="1" y="127"/>
                    <a:pt x="80" y="143"/>
                  </a:cubicBezTo>
                  <a:cubicBezTo>
                    <a:pt x="128" y="143"/>
                    <a:pt x="159" y="111"/>
                    <a:pt x="159" y="79"/>
                  </a:cubicBezTo>
                  <a:cubicBezTo>
                    <a:pt x="159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1454475" y="3081175"/>
              <a:ext cx="4400" cy="4775"/>
            </a:xfrm>
            <a:custGeom>
              <a:avLst/>
              <a:gdLst/>
              <a:ahLst/>
              <a:cxnLst/>
              <a:rect l="l" t="t" r="r" b="b"/>
              <a:pathLst>
                <a:path w="176" h="191" extrusionOk="0">
                  <a:moveTo>
                    <a:pt x="80" y="1"/>
                  </a:moveTo>
                  <a:cubicBezTo>
                    <a:pt x="33" y="1"/>
                    <a:pt x="1" y="48"/>
                    <a:pt x="1" y="96"/>
                  </a:cubicBezTo>
                  <a:cubicBezTo>
                    <a:pt x="1" y="143"/>
                    <a:pt x="33" y="191"/>
                    <a:pt x="80" y="191"/>
                  </a:cubicBezTo>
                  <a:cubicBezTo>
                    <a:pt x="128" y="191"/>
                    <a:pt x="175" y="143"/>
                    <a:pt x="175" y="96"/>
                  </a:cubicBezTo>
                  <a:cubicBezTo>
                    <a:pt x="175" y="48"/>
                    <a:pt x="128" y="1"/>
                    <a:pt x="8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1871300" y="3172825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2" y="0"/>
                  </a:moveTo>
                  <a:cubicBezTo>
                    <a:pt x="36" y="0"/>
                    <a:pt x="1" y="24"/>
                    <a:pt x="1" y="71"/>
                  </a:cubicBezTo>
                  <a:cubicBezTo>
                    <a:pt x="1" y="119"/>
                    <a:pt x="36" y="143"/>
                    <a:pt x="72" y="143"/>
                  </a:cubicBezTo>
                  <a:cubicBezTo>
                    <a:pt x="108" y="143"/>
                    <a:pt x="143" y="119"/>
                    <a:pt x="143" y="71"/>
                  </a:cubicBezTo>
                  <a:cubicBezTo>
                    <a:pt x="143" y="2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1106150" y="381585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79" y="870"/>
                    <a:pt x="495" y="913"/>
                    <a:pt x="609" y="913"/>
                  </a:cubicBezTo>
                  <a:cubicBezTo>
                    <a:pt x="842" y="913"/>
                    <a:pt x="1066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881700" y="3556575"/>
              <a:ext cx="24050" cy="20450"/>
            </a:xfrm>
            <a:custGeom>
              <a:avLst/>
              <a:gdLst/>
              <a:ahLst/>
              <a:cxnLst/>
              <a:rect l="l" t="t" r="r" b="b"/>
              <a:pathLst>
                <a:path w="962" h="818" extrusionOk="0">
                  <a:moveTo>
                    <a:pt x="555" y="1"/>
                  </a:moveTo>
                  <a:cubicBezTo>
                    <a:pt x="191" y="1"/>
                    <a:pt x="1" y="444"/>
                    <a:pt x="254" y="697"/>
                  </a:cubicBezTo>
                  <a:cubicBezTo>
                    <a:pt x="342" y="780"/>
                    <a:pt x="448" y="817"/>
                    <a:pt x="551" y="817"/>
                  </a:cubicBezTo>
                  <a:cubicBezTo>
                    <a:pt x="763" y="817"/>
                    <a:pt x="961" y="658"/>
                    <a:pt x="951" y="412"/>
                  </a:cubicBezTo>
                  <a:cubicBezTo>
                    <a:pt x="951" y="191"/>
                    <a:pt x="77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779575" y="3438625"/>
              <a:ext cx="18225" cy="15525"/>
            </a:xfrm>
            <a:custGeom>
              <a:avLst/>
              <a:gdLst/>
              <a:ahLst/>
              <a:cxnLst/>
              <a:rect l="l" t="t" r="r" b="b"/>
              <a:pathLst>
                <a:path w="729" h="621" extrusionOk="0">
                  <a:moveTo>
                    <a:pt x="428" y="0"/>
                  </a:moveTo>
                  <a:cubicBezTo>
                    <a:pt x="143" y="0"/>
                    <a:pt x="1" y="333"/>
                    <a:pt x="191" y="523"/>
                  </a:cubicBezTo>
                  <a:cubicBezTo>
                    <a:pt x="258" y="590"/>
                    <a:pt x="339" y="620"/>
                    <a:pt x="417" y="620"/>
                  </a:cubicBezTo>
                  <a:cubicBezTo>
                    <a:pt x="578" y="620"/>
                    <a:pt x="729" y="493"/>
                    <a:pt x="729" y="301"/>
                  </a:cubicBezTo>
                  <a:cubicBezTo>
                    <a:pt x="729" y="127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305350" y="3445750"/>
              <a:ext cx="11125" cy="9525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38" y="0"/>
                  </a:moveTo>
                  <a:cubicBezTo>
                    <a:pt x="80" y="16"/>
                    <a:pt x="1" y="206"/>
                    <a:pt x="127" y="333"/>
                  </a:cubicBezTo>
                  <a:cubicBezTo>
                    <a:pt x="161" y="366"/>
                    <a:pt x="203" y="381"/>
                    <a:pt x="245" y="381"/>
                  </a:cubicBezTo>
                  <a:cubicBezTo>
                    <a:pt x="343" y="381"/>
                    <a:pt x="444" y="301"/>
                    <a:pt x="444" y="190"/>
                  </a:cubicBezTo>
                  <a:cubicBezTo>
                    <a:pt x="444" y="79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1909300" y="3071275"/>
              <a:ext cx="1625" cy="1625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2" y="1"/>
                  </a:moveTo>
                  <a:cubicBezTo>
                    <a:pt x="17" y="1"/>
                    <a:pt x="1" y="17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1493550" y="3017025"/>
              <a:ext cx="4900" cy="3325"/>
            </a:xfrm>
            <a:custGeom>
              <a:avLst/>
              <a:gdLst/>
              <a:ahLst/>
              <a:cxnLst/>
              <a:rect l="l" t="t" r="r" b="b"/>
              <a:pathLst>
                <a:path w="196" h="133" extrusionOk="0">
                  <a:moveTo>
                    <a:pt x="88" y="1"/>
                  </a:moveTo>
                  <a:cubicBezTo>
                    <a:pt x="1" y="1"/>
                    <a:pt x="106" y="133"/>
                    <a:pt x="163" y="133"/>
                  </a:cubicBezTo>
                  <a:cubicBezTo>
                    <a:pt x="182" y="133"/>
                    <a:pt x="195" y="119"/>
                    <a:pt x="195" y="81"/>
                  </a:cubicBezTo>
                  <a:cubicBezTo>
                    <a:pt x="195" y="33"/>
                    <a:pt x="148" y="2"/>
                    <a:pt x="100" y="2"/>
                  </a:cubicBezTo>
                  <a:cubicBezTo>
                    <a:pt x="96" y="1"/>
                    <a:pt x="92" y="1"/>
                    <a:pt x="8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1077250" y="37216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3" y="405"/>
                    <a:pt x="233" y="423"/>
                    <a:pt x="283" y="423"/>
                  </a:cubicBezTo>
                  <a:cubicBezTo>
                    <a:pt x="388" y="423"/>
                    <a:pt x="491" y="341"/>
                    <a:pt x="491" y="222"/>
                  </a:cubicBezTo>
                  <a:cubicBezTo>
                    <a:pt x="491" y="95"/>
                    <a:pt x="396" y="0"/>
                    <a:pt x="28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1396625" y="3257275"/>
              <a:ext cx="6425" cy="4250"/>
            </a:xfrm>
            <a:custGeom>
              <a:avLst/>
              <a:gdLst/>
              <a:ahLst/>
              <a:cxnLst/>
              <a:rect l="l" t="t" r="r" b="b"/>
              <a:pathLst>
                <a:path w="257" h="170" extrusionOk="0">
                  <a:moveTo>
                    <a:pt x="165" y="0"/>
                  </a:moveTo>
                  <a:cubicBezTo>
                    <a:pt x="159" y="0"/>
                    <a:pt x="152" y="1"/>
                    <a:pt x="146" y="3"/>
                  </a:cubicBezTo>
                  <a:cubicBezTo>
                    <a:pt x="0" y="3"/>
                    <a:pt x="143" y="170"/>
                    <a:pt x="217" y="170"/>
                  </a:cubicBezTo>
                  <a:cubicBezTo>
                    <a:pt x="240" y="170"/>
                    <a:pt x="257" y="154"/>
                    <a:pt x="257" y="113"/>
                  </a:cubicBezTo>
                  <a:cubicBezTo>
                    <a:pt x="257" y="57"/>
                    <a:pt x="219" y="0"/>
                    <a:pt x="16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511975" y="3563300"/>
              <a:ext cx="17050" cy="17050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23"/>
                    <a:pt x="159" y="682"/>
                    <a:pt x="349" y="682"/>
                  </a:cubicBezTo>
                  <a:cubicBezTo>
                    <a:pt x="523" y="682"/>
                    <a:pt x="682" y="523"/>
                    <a:pt x="682" y="349"/>
                  </a:cubicBezTo>
                  <a:cubicBezTo>
                    <a:pt x="682" y="159"/>
                    <a:pt x="523" y="1"/>
                    <a:pt x="349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1298125" y="3585475"/>
              <a:ext cx="13100" cy="13100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1"/>
                  </a:moveTo>
                  <a:cubicBezTo>
                    <a:pt x="111" y="1"/>
                    <a:pt x="1" y="111"/>
                    <a:pt x="1" y="270"/>
                  </a:cubicBezTo>
                  <a:cubicBezTo>
                    <a:pt x="1" y="412"/>
                    <a:pt x="111" y="523"/>
                    <a:pt x="254" y="523"/>
                  </a:cubicBezTo>
                  <a:cubicBezTo>
                    <a:pt x="412" y="523"/>
                    <a:pt x="523" y="412"/>
                    <a:pt x="523" y="270"/>
                  </a:cubicBezTo>
                  <a:cubicBezTo>
                    <a:pt x="523" y="111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1134650" y="3955975"/>
              <a:ext cx="11900" cy="9800"/>
            </a:xfrm>
            <a:custGeom>
              <a:avLst/>
              <a:gdLst/>
              <a:ahLst/>
              <a:cxnLst/>
              <a:rect l="l" t="t" r="r" b="b"/>
              <a:pathLst>
                <a:path w="476" h="392" extrusionOk="0">
                  <a:moveTo>
                    <a:pt x="269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7" y="391"/>
                    <a:pt x="267" y="391"/>
                  </a:cubicBezTo>
                  <a:cubicBezTo>
                    <a:pt x="372" y="391"/>
                    <a:pt x="475" y="310"/>
                    <a:pt x="475" y="191"/>
                  </a:cubicBezTo>
                  <a:cubicBezTo>
                    <a:pt x="475" y="80"/>
                    <a:pt x="380" y="1"/>
                    <a:pt x="26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478725" y="36100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0"/>
                  </a:moveTo>
                  <a:cubicBezTo>
                    <a:pt x="96" y="0"/>
                    <a:pt x="1" y="222"/>
                    <a:pt x="128" y="364"/>
                  </a:cubicBezTo>
                  <a:cubicBezTo>
                    <a:pt x="172" y="404"/>
                    <a:pt x="225" y="422"/>
                    <a:pt x="276" y="422"/>
                  </a:cubicBezTo>
                  <a:cubicBezTo>
                    <a:pt x="387" y="422"/>
                    <a:pt x="492" y="336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872600" y="360130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0" y="1"/>
                    <a:pt x="0" y="96"/>
                    <a:pt x="0" y="191"/>
                  </a:cubicBezTo>
                  <a:cubicBezTo>
                    <a:pt x="0" y="302"/>
                    <a:pt x="80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96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1134650" y="390372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90" y="1"/>
                    <a:pt x="0" y="428"/>
                    <a:pt x="254" y="682"/>
                  </a:cubicBezTo>
                  <a:cubicBezTo>
                    <a:pt x="332" y="765"/>
                    <a:pt x="430" y="802"/>
                    <a:pt x="528" y="802"/>
                  </a:cubicBezTo>
                  <a:cubicBezTo>
                    <a:pt x="727" y="802"/>
                    <a:pt x="924" y="646"/>
                    <a:pt x="934" y="412"/>
                  </a:cubicBezTo>
                  <a:cubicBezTo>
                    <a:pt x="934" y="191"/>
                    <a:pt x="760" y="17"/>
                    <a:pt x="53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1148900" y="3334525"/>
              <a:ext cx="7550" cy="7925"/>
            </a:xfrm>
            <a:custGeom>
              <a:avLst/>
              <a:gdLst/>
              <a:ahLst/>
              <a:cxnLst/>
              <a:rect l="l" t="t" r="r" b="b"/>
              <a:pathLst>
                <a:path w="302" h="317" extrusionOk="0">
                  <a:moveTo>
                    <a:pt x="143" y="0"/>
                  </a:moveTo>
                  <a:cubicBezTo>
                    <a:pt x="64" y="0"/>
                    <a:pt x="0" y="79"/>
                    <a:pt x="0" y="158"/>
                  </a:cubicBezTo>
                  <a:cubicBezTo>
                    <a:pt x="0" y="253"/>
                    <a:pt x="64" y="317"/>
                    <a:pt x="143" y="317"/>
                  </a:cubicBezTo>
                  <a:cubicBezTo>
                    <a:pt x="238" y="317"/>
                    <a:pt x="301" y="253"/>
                    <a:pt x="301" y="158"/>
                  </a:cubicBezTo>
                  <a:cubicBezTo>
                    <a:pt x="301" y="79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1269225" y="31698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7" y="0"/>
                  </a:moveTo>
                  <a:cubicBezTo>
                    <a:pt x="143" y="0"/>
                    <a:pt x="1" y="317"/>
                    <a:pt x="191" y="491"/>
                  </a:cubicBezTo>
                  <a:cubicBezTo>
                    <a:pt x="249" y="554"/>
                    <a:pt x="323" y="583"/>
                    <a:pt x="395" y="583"/>
                  </a:cubicBezTo>
                  <a:cubicBezTo>
                    <a:pt x="541" y="583"/>
                    <a:pt x="682" y="470"/>
                    <a:pt x="682" y="301"/>
                  </a:cubicBezTo>
                  <a:cubicBezTo>
                    <a:pt x="682" y="127"/>
                    <a:pt x="555" y="0"/>
                    <a:pt x="39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1894650" y="3344400"/>
              <a:ext cx="3200" cy="2800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4" y="1"/>
                  </a:moveTo>
                  <a:cubicBezTo>
                    <a:pt x="33" y="1"/>
                    <a:pt x="1" y="17"/>
                    <a:pt x="17" y="64"/>
                  </a:cubicBezTo>
                  <a:cubicBezTo>
                    <a:pt x="17" y="96"/>
                    <a:pt x="33" y="112"/>
                    <a:pt x="64" y="112"/>
                  </a:cubicBezTo>
                  <a:cubicBezTo>
                    <a:pt x="96" y="112"/>
                    <a:pt x="128" y="96"/>
                    <a:pt x="128" y="64"/>
                  </a:cubicBezTo>
                  <a:cubicBezTo>
                    <a:pt x="128" y="17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918900" y="35193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8" y="0"/>
                  </a:moveTo>
                  <a:cubicBezTo>
                    <a:pt x="175" y="0"/>
                    <a:pt x="1" y="412"/>
                    <a:pt x="238" y="650"/>
                  </a:cubicBezTo>
                  <a:cubicBezTo>
                    <a:pt x="314" y="726"/>
                    <a:pt x="408" y="759"/>
                    <a:pt x="501" y="759"/>
                  </a:cubicBezTo>
                  <a:cubicBezTo>
                    <a:pt x="697" y="759"/>
                    <a:pt x="888" y="606"/>
                    <a:pt x="888" y="380"/>
                  </a:cubicBezTo>
                  <a:cubicBezTo>
                    <a:pt x="888" y="175"/>
                    <a:pt x="729" y="0"/>
                    <a:pt x="50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515675" y="3886700"/>
              <a:ext cx="3450" cy="2225"/>
            </a:xfrm>
            <a:custGeom>
              <a:avLst/>
              <a:gdLst/>
              <a:ahLst/>
              <a:cxnLst/>
              <a:rect l="l" t="t" r="r" b="b"/>
              <a:pathLst>
                <a:path w="138" h="89" extrusionOk="0">
                  <a:moveTo>
                    <a:pt x="75" y="1"/>
                  </a:moveTo>
                  <a:cubicBezTo>
                    <a:pt x="0" y="1"/>
                    <a:pt x="81" y="88"/>
                    <a:pt x="120" y="88"/>
                  </a:cubicBezTo>
                  <a:cubicBezTo>
                    <a:pt x="130" y="88"/>
                    <a:pt x="138" y="81"/>
                    <a:pt x="138" y="64"/>
                  </a:cubicBezTo>
                  <a:cubicBezTo>
                    <a:pt x="138" y="33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1545525" y="3239225"/>
              <a:ext cx="7550" cy="7725"/>
            </a:xfrm>
            <a:custGeom>
              <a:avLst/>
              <a:gdLst/>
              <a:ahLst/>
              <a:cxnLst/>
              <a:rect l="l" t="t" r="r" b="b"/>
              <a:pathLst>
                <a:path w="302" h="309" extrusionOk="0">
                  <a:moveTo>
                    <a:pt x="151" y="0"/>
                  </a:moveTo>
                  <a:cubicBezTo>
                    <a:pt x="76" y="0"/>
                    <a:pt x="1" y="52"/>
                    <a:pt x="1" y="155"/>
                  </a:cubicBezTo>
                  <a:cubicBezTo>
                    <a:pt x="1" y="257"/>
                    <a:pt x="76" y="309"/>
                    <a:pt x="151" y="309"/>
                  </a:cubicBezTo>
                  <a:cubicBezTo>
                    <a:pt x="226" y="309"/>
                    <a:pt x="301" y="257"/>
                    <a:pt x="301" y="155"/>
                  </a:cubicBezTo>
                  <a:cubicBezTo>
                    <a:pt x="301" y="52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982250" y="3542325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1"/>
            <p:cNvSpPr/>
            <p:nvPr/>
          </p:nvSpPr>
          <p:spPr>
            <a:xfrm>
              <a:off x="396400" y="3577550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31" y="316"/>
                    <a:pt x="173" y="331"/>
                    <a:pt x="214" y="331"/>
                  </a:cubicBezTo>
                  <a:cubicBezTo>
                    <a:pt x="300" y="331"/>
                    <a:pt x="381" y="267"/>
                    <a:pt x="381" y="159"/>
                  </a:cubicBezTo>
                  <a:cubicBezTo>
                    <a:pt x="381" y="80"/>
                    <a:pt x="301" y="1"/>
                    <a:pt x="22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649750" y="354787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3" y="491"/>
                    <a:pt x="633" y="317"/>
                  </a:cubicBezTo>
                  <a:cubicBezTo>
                    <a:pt x="633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698850" y="3177750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1"/>
                  </a:moveTo>
                  <a:cubicBezTo>
                    <a:pt x="1" y="1"/>
                    <a:pt x="157" y="195"/>
                    <a:pt x="240" y="195"/>
                  </a:cubicBezTo>
                  <a:cubicBezTo>
                    <a:pt x="266" y="195"/>
                    <a:pt x="284" y="176"/>
                    <a:pt x="284" y="128"/>
                  </a:cubicBezTo>
                  <a:cubicBezTo>
                    <a:pt x="284" y="64"/>
                    <a:pt x="221" y="1"/>
                    <a:pt x="158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587600" y="34857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38" y="301"/>
                    <a:pt x="301" y="238"/>
                    <a:pt x="301" y="143"/>
                  </a:cubicBezTo>
                  <a:cubicBezTo>
                    <a:pt x="301" y="64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1244300" y="28789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11" y="1"/>
                  </a:moveTo>
                  <a:cubicBezTo>
                    <a:pt x="48" y="1"/>
                    <a:pt x="0" y="48"/>
                    <a:pt x="0" y="111"/>
                  </a:cubicBezTo>
                  <a:cubicBezTo>
                    <a:pt x="0" y="159"/>
                    <a:pt x="48" y="206"/>
                    <a:pt x="111" y="206"/>
                  </a:cubicBezTo>
                  <a:cubicBezTo>
                    <a:pt x="159" y="206"/>
                    <a:pt x="206" y="159"/>
                    <a:pt x="206" y="111"/>
                  </a:cubicBezTo>
                  <a:cubicBezTo>
                    <a:pt x="206" y="48"/>
                    <a:pt x="159" y="1"/>
                    <a:pt x="11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743550" y="3544700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1" y="1"/>
                  </a:moveTo>
                  <a:cubicBezTo>
                    <a:pt x="159" y="1"/>
                    <a:pt x="1" y="397"/>
                    <a:pt x="222" y="634"/>
                  </a:cubicBezTo>
                  <a:cubicBezTo>
                    <a:pt x="298" y="705"/>
                    <a:pt x="390" y="737"/>
                    <a:pt x="480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1691200" y="3518575"/>
              <a:ext cx="9925" cy="8275"/>
            </a:xfrm>
            <a:custGeom>
              <a:avLst/>
              <a:gdLst/>
              <a:ahLst/>
              <a:cxnLst/>
              <a:rect l="l" t="t" r="r" b="b"/>
              <a:pathLst>
                <a:path w="397" h="331" extrusionOk="0">
                  <a:moveTo>
                    <a:pt x="222" y="1"/>
                  </a:moveTo>
                  <a:cubicBezTo>
                    <a:pt x="80" y="1"/>
                    <a:pt x="0" y="175"/>
                    <a:pt x="111" y="286"/>
                  </a:cubicBezTo>
                  <a:cubicBezTo>
                    <a:pt x="147" y="316"/>
                    <a:pt x="189" y="330"/>
                    <a:pt x="230" y="330"/>
                  </a:cubicBezTo>
                  <a:cubicBezTo>
                    <a:pt x="316" y="330"/>
                    <a:pt x="396" y="267"/>
                    <a:pt x="396" y="159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1389575" y="3790925"/>
              <a:ext cx="17425" cy="17825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349" y="0"/>
                  </a:moveTo>
                  <a:cubicBezTo>
                    <a:pt x="159" y="0"/>
                    <a:pt x="0" y="159"/>
                    <a:pt x="0" y="364"/>
                  </a:cubicBezTo>
                  <a:cubicBezTo>
                    <a:pt x="0" y="554"/>
                    <a:pt x="159" y="713"/>
                    <a:pt x="349" y="713"/>
                  </a:cubicBezTo>
                  <a:cubicBezTo>
                    <a:pt x="539" y="713"/>
                    <a:pt x="697" y="554"/>
                    <a:pt x="697" y="364"/>
                  </a:cubicBez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264975" y="3175375"/>
              <a:ext cx="2000" cy="1375"/>
            </a:xfrm>
            <a:custGeom>
              <a:avLst/>
              <a:gdLst/>
              <a:ahLst/>
              <a:cxnLst/>
              <a:rect l="l" t="t" r="r" b="b"/>
              <a:pathLst>
                <a:path w="80" h="55" extrusionOk="0">
                  <a:moveTo>
                    <a:pt x="48" y="1"/>
                  </a:moveTo>
                  <a:cubicBezTo>
                    <a:pt x="1" y="1"/>
                    <a:pt x="42" y="54"/>
                    <a:pt x="66" y="54"/>
                  </a:cubicBezTo>
                  <a:cubicBezTo>
                    <a:pt x="74" y="54"/>
                    <a:pt x="80" y="48"/>
                    <a:pt x="80" y="33"/>
                  </a:cubicBezTo>
                  <a:cubicBezTo>
                    <a:pt x="80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247575" y="299092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16" y="64"/>
                    <a:pt x="32" y="64"/>
                  </a:cubicBezTo>
                  <a:cubicBezTo>
                    <a:pt x="48" y="64"/>
                    <a:pt x="63" y="48"/>
                    <a:pt x="63" y="32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1650825" y="301982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32" y="0"/>
                    <a:pt x="0" y="32"/>
                    <a:pt x="0" y="80"/>
                  </a:cubicBezTo>
                  <a:cubicBezTo>
                    <a:pt x="0" y="127"/>
                    <a:pt x="32" y="159"/>
                    <a:pt x="80" y="159"/>
                  </a:cubicBezTo>
                  <a:cubicBezTo>
                    <a:pt x="127" y="159"/>
                    <a:pt x="159" y="127"/>
                    <a:pt x="159" y="80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1188475" y="301507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38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5"/>
                    <a:pt x="365" y="0"/>
                    <a:pt x="23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635500" y="33218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38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38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629150" y="320467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22"/>
                    <a:pt x="64" y="286"/>
                    <a:pt x="127" y="286"/>
                  </a:cubicBezTo>
                  <a:cubicBezTo>
                    <a:pt x="207" y="286"/>
                    <a:pt x="270" y="222"/>
                    <a:pt x="270" y="143"/>
                  </a:cubicBezTo>
                  <a:cubicBezTo>
                    <a:pt x="270" y="64"/>
                    <a:pt x="207" y="1"/>
                    <a:pt x="127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610075" y="3061375"/>
              <a:ext cx="6825" cy="4725"/>
            </a:xfrm>
            <a:custGeom>
              <a:avLst/>
              <a:gdLst/>
              <a:ahLst/>
              <a:cxnLst/>
              <a:rect l="l" t="t" r="r" b="b"/>
              <a:pathLst>
                <a:path w="273" h="189" extrusionOk="0">
                  <a:moveTo>
                    <a:pt x="146" y="1"/>
                  </a:moveTo>
                  <a:cubicBezTo>
                    <a:pt x="0" y="1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8"/>
                  </a:cubicBezTo>
                  <a:cubicBezTo>
                    <a:pt x="273" y="64"/>
                    <a:pt x="225" y="1"/>
                    <a:pt x="14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1363825" y="3085525"/>
              <a:ext cx="15075" cy="15475"/>
            </a:xfrm>
            <a:custGeom>
              <a:avLst/>
              <a:gdLst/>
              <a:ahLst/>
              <a:cxnLst/>
              <a:rect l="l" t="t" r="r" b="b"/>
              <a:pathLst>
                <a:path w="603" h="619" extrusionOk="0">
                  <a:moveTo>
                    <a:pt x="302" y="1"/>
                  </a:moveTo>
                  <a:cubicBezTo>
                    <a:pt x="128" y="1"/>
                    <a:pt x="1" y="143"/>
                    <a:pt x="1" y="302"/>
                  </a:cubicBezTo>
                  <a:cubicBezTo>
                    <a:pt x="1" y="476"/>
                    <a:pt x="128" y="618"/>
                    <a:pt x="302" y="618"/>
                  </a:cubicBezTo>
                  <a:cubicBezTo>
                    <a:pt x="476" y="618"/>
                    <a:pt x="603" y="476"/>
                    <a:pt x="603" y="302"/>
                  </a:cubicBezTo>
                  <a:cubicBezTo>
                    <a:pt x="603" y="143"/>
                    <a:pt x="476" y="1"/>
                    <a:pt x="30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1245075" y="3566475"/>
              <a:ext cx="33675" cy="28850"/>
            </a:xfrm>
            <a:custGeom>
              <a:avLst/>
              <a:gdLst/>
              <a:ahLst/>
              <a:cxnLst/>
              <a:rect l="l" t="t" r="r" b="b"/>
              <a:pathLst>
                <a:path w="1347" h="1154" extrusionOk="0">
                  <a:moveTo>
                    <a:pt x="777" y="1"/>
                  </a:moveTo>
                  <a:cubicBezTo>
                    <a:pt x="254" y="1"/>
                    <a:pt x="1" y="618"/>
                    <a:pt x="365" y="982"/>
                  </a:cubicBezTo>
                  <a:cubicBezTo>
                    <a:pt x="483" y="1100"/>
                    <a:pt x="628" y="1154"/>
                    <a:pt x="770" y="1154"/>
                  </a:cubicBezTo>
                  <a:cubicBezTo>
                    <a:pt x="1065" y="1154"/>
                    <a:pt x="1347" y="923"/>
                    <a:pt x="1347" y="571"/>
                  </a:cubicBezTo>
                  <a:cubicBezTo>
                    <a:pt x="1347" y="254"/>
                    <a:pt x="1093" y="1"/>
                    <a:pt x="77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1348400" y="3544300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6" y="392"/>
                    <a:pt x="263" y="392"/>
                  </a:cubicBezTo>
                  <a:cubicBezTo>
                    <a:pt x="364" y="392"/>
                    <a:pt x="460" y="310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732075" y="3351150"/>
              <a:ext cx="24575" cy="20800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70" y="0"/>
                  </a:moveTo>
                  <a:cubicBezTo>
                    <a:pt x="190" y="0"/>
                    <a:pt x="0" y="443"/>
                    <a:pt x="270" y="713"/>
                  </a:cubicBezTo>
                  <a:cubicBezTo>
                    <a:pt x="357" y="795"/>
                    <a:pt x="462" y="832"/>
                    <a:pt x="565" y="832"/>
                  </a:cubicBezTo>
                  <a:cubicBezTo>
                    <a:pt x="779" y="832"/>
                    <a:pt x="982" y="669"/>
                    <a:pt x="982" y="412"/>
                  </a:cubicBezTo>
                  <a:cubicBezTo>
                    <a:pt x="982" y="174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1632975" y="31520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0" y="1"/>
                    <a:pt x="98" y="121"/>
                    <a:pt x="149" y="121"/>
                  </a:cubicBezTo>
                  <a:cubicBezTo>
                    <a:pt x="165" y="121"/>
                    <a:pt x="176" y="110"/>
                    <a:pt x="176" y="80"/>
                  </a:cubicBezTo>
                  <a:cubicBezTo>
                    <a:pt x="176" y="32"/>
                    <a:pt x="144" y="1"/>
                    <a:pt x="97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675975" y="3612775"/>
              <a:ext cx="25250" cy="21400"/>
            </a:xfrm>
            <a:custGeom>
              <a:avLst/>
              <a:gdLst/>
              <a:ahLst/>
              <a:cxnLst/>
              <a:rect l="l" t="t" r="r" b="b"/>
              <a:pathLst>
                <a:path w="1010" h="856" extrusionOk="0">
                  <a:moveTo>
                    <a:pt x="548" y="1"/>
                  </a:moveTo>
                  <a:cubicBezTo>
                    <a:pt x="180" y="1"/>
                    <a:pt x="0" y="465"/>
                    <a:pt x="265" y="729"/>
                  </a:cubicBezTo>
                  <a:cubicBezTo>
                    <a:pt x="352" y="817"/>
                    <a:pt x="461" y="856"/>
                    <a:pt x="568" y="856"/>
                  </a:cubicBezTo>
                  <a:cubicBezTo>
                    <a:pt x="792" y="856"/>
                    <a:pt x="1009" y="686"/>
                    <a:pt x="1009" y="429"/>
                  </a:cubicBezTo>
                  <a:cubicBezTo>
                    <a:pt x="994" y="191"/>
                    <a:pt x="804" y="1"/>
                    <a:pt x="566" y="1"/>
                  </a:cubicBezTo>
                  <a:cubicBezTo>
                    <a:pt x="560" y="1"/>
                    <a:pt x="554" y="1"/>
                    <a:pt x="548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1150075" y="3667800"/>
              <a:ext cx="17850" cy="17850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65" y="1"/>
                  </a:moveTo>
                  <a:cubicBezTo>
                    <a:pt x="159" y="1"/>
                    <a:pt x="1" y="159"/>
                    <a:pt x="1" y="365"/>
                  </a:cubicBezTo>
                  <a:cubicBezTo>
                    <a:pt x="1" y="555"/>
                    <a:pt x="159" y="713"/>
                    <a:pt x="365" y="713"/>
                  </a:cubicBezTo>
                  <a:cubicBezTo>
                    <a:pt x="555" y="713"/>
                    <a:pt x="713" y="555"/>
                    <a:pt x="713" y="365"/>
                  </a:cubicBezTo>
                  <a:cubicBezTo>
                    <a:pt x="713" y="159"/>
                    <a:pt x="55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434925" y="2985375"/>
              <a:ext cx="5450" cy="3550"/>
            </a:xfrm>
            <a:custGeom>
              <a:avLst/>
              <a:gdLst/>
              <a:ahLst/>
              <a:cxnLst/>
              <a:rect l="l" t="t" r="r" b="b"/>
              <a:pathLst>
                <a:path w="218" h="142" extrusionOk="0">
                  <a:moveTo>
                    <a:pt x="122" y="1"/>
                  </a:moveTo>
                  <a:cubicBezTo>
                    <a:pt x="0" y="1"/>
                    <a:pt x="122" y="141"/>
                    <a:pt x="185" y="141"/>
                  </a:cubicBezTo>
                  <a:cubicBezTo>
                    <a:pt x="204" y="141"/>
                    <a:pt x="217" y="129"/>
                    <a:pt x="217" y="96"/>
                  </a:cubicBezTo>
                  <a:cubicBezTo>
                    <a:pt x="217" y="33"/>
                    <a:pt x="170" y="1"/>
                    <a:pt x="12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215900" y="32894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0" y="0"/>
                    <a:pt x="0" y="95"/>
                    <a:pt x="48" y="95"/>
                  </a:cubicBezTo>
                  <a:cubicBezTo>
                    <a:pt x="80" y="95"/>
                    <a:pt x="95" y="63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597500" y="2747475"/>
              <a:ext cx="3975" cy="4000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79" y="1"/>
                  </a:moveTo>
                  <a:cubicBezTo>
                    <a:pt x="32" y="1"/>
                    <a:pt x="0" y="33"/>
                    <a:pt x="0" y="80"/>
                  </a:cubicBezTo>
                  <a:cubicBezTo>
                    <a:pt x="0" y="128"/>
                    <a:pt x="32" y="159"/>
                    <a:pt x="79" y="159"/>
                  </a:cubicBezTo>
                  <a:cubicBezTo>
                    <a:pt x="127" y="159"/>
                    <a:pt x="158" y="128"/>
                    <a:pt x="158" y="80"/>
                  </a:cubicBezTo>
                  <a:cubicBezTo>
                    <a:pt x="158" y="33"/>
                    <a:pt x="127" y="1"/>
                    <a:pt x="7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770075" y="2651700"/>
              <a:ext cx="7950" cy="7100"/>
            </a:xfrm>
            <a:custGeom>
              <a:avLst/>
              <a:gdLst/>
              <a:ahLst/>
              <a:cxnLst/>
              <a:rect l="l" t="t" r="r" b="b"/>
              <a:pathLst>
                <a:path w="318" h="284" extrusionOk="0">
                  <a:moveTo>
                    <a:pt x="175" y="0"/>
                  </a:moveTo>
                  <a:cubicBezTo>
                    <a:pt x="48" y="0"/>
                    <a:pt x="1" y="158"/>
                    <a:pt x="80" y="238"/>
                  </a:cubicBezTo>
                  <a:cubicBezTo>
                    <a:pt x="111" y="269"/>
                    <a:pt x="148" y="283"/>
                    <a:pt x="183" y="283"/>
                  </a:cubicBezTo>
                  <a:cubicBezTo>
                    <a:pt x="254" y="283"/>
                    <a:pt x="317" y="227"/>
                    <a:pt x="317" y="143"/>
                  </a:cubicBezTo>
                  <a:cubicBezTo>
                    <a:pt x="317" y="63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342675" y="2927600"/>
              <a:ext cx="3075" cy="2200"/>
            </a:xfrm>
            <a:custGeom>
              <a:avLst/>
              <a:gdLst/>
              <a:ahLst/>
              <a:cxnLst/>
              <a:rect l="l" t="t" r="r" b="b"/>
              <a:pathLst>
                <a:path w="123" h="88" extrusionOk="0">
                  <a:moveTo>
                    <a:pt x="75" y="0"/>
                  </a:moveTo>
                  <a:cubicBezTo>
                    <a:pt x="1" y="0"/>
                    <a:pt x="72" y="87"/>
                    <a:pt x="107" y="87"/>
                  </a:cubicBezTo>
                  <a:cubicBezTo>
                    <a:pt x="116" y="87"/>
                    <a:pt x="123" y="81"/>
                    <a:pt x="123" y="63"/>
                  </a:cubicBezTo>
                  <a:cubicBezTo>
                    <a:pt x="123" y="16"/>
                    <a:pt x="107" y="0"/>
                    <a:pt x="7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465175" y="3131050"/>
              <a:ext cx="7950" cy="6450"/>
            </a:xfrm>
            <a:custGeom>
              <a:avLst/>
              <a:gdLst/>
              <a:ahLst/>
              <a:cxnLst/>
              <a:rect l="l" t="t" r="r" b="b"/>
              <a:pathLst>
                <a:path w="318" h="258" extrusionOk="0">
                  <a:moveTo>
                    <a:pt x="175" y="1"/>
                  </a:moveTo>
                  <a:cubicBezTo>
                    <a:pt x="64" y="1"/>
                    <a:pt x="0" y="127"/>
                    <a:pt x="95" y="222"/>
                  </a:cubicBezTo>
                  <a:cubicBezTo>
                    <a:pt x="120" y="247"/>
                    <a:pt x="149" y="258"/>
                    <a:pt x="178" y="258"/>
                  </a:cubicBezTo>
                  <a:cubicBezTo>
                    <a:pt x="242" y="258"/>
                    <a:pt x="306" y="204"/>
                    <a:pt x="317" y="127"/>
                  </a:cubicBezTo>
                  <a:cubicBezTo>
                    <a:pt x="317" y="48"/>
                    <a:pt x="254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157600" y="2966375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1" y="1"/>
                  </a:moveTo>
                  <a:cubicBezTo>
                    <a:pt x="48" y="1"/>
                    <a:pt x="1" y="48"/>
                    <a:pt x="1" y="112"/>
                  </a:cubicBezTo>
                  <a:cubicBezTo>
                    <a:pt x="1" y="175"/>
                    <a:pt x="48" y="223"/>
                    <a:pt x="111" y="223"/>
                  </a:cubicBezTo>
                  <a:cubicBezTo>
                    <a:pt x="175" y="223"/>
                    <a:pt x="222" y="175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768900" y="31647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85" y="175"/>
                    <a:pt x="285" y="111"/>
                  </a:cubicBezTo>
                  <a:cubicBezTo>
                    <a:pt x="285" y="48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1309600" y="29268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27" y="0"/>
                    <a:pt x="1" y="127"/>
                    <a:pt x="1" y="254"/>
                  </a:cubicBezTo>
                  <a:cubicBezTo>
                    <a:pt x="1" y="396"/>
                    <a:pt x="127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27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806500" y="3345550"/>
              <a:ext cx="11100" cy="9275"/>
            </a:xfrm>
            <a:custGeom>
              <a:avLst/>
              <a:gdLst/>
              <a:ahLst/>
              <a:cxnLst/>
              <a:rect l="l" t="t" r="r" b="b"/>
              <a:pathLst>
                <a:path w="444" h="371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79" y="2"/>
                    <a:pt x="0" y="208"/>
                    <a:pt x="127" y="319"/>
                  </a:cubicBezTo>
                  <a:cubicBezTo>
                    <a:pt x="167" y="354"/>
                    <a:pt x="213" y="370"/>
                    <a:pt x="258" y="370"/>
                  </a:cubicBezTo>
                  <a:cubicBezTo>
                    <a:pt x="355" y="370"/>
                    <a:pt x="444" y="296"/>
                    <a:pt x="444" y="177"/>
                  </a:cubicBezTo>
                  <a:cubicBezTo>
                    <a:pt x="444" y="75"/>
                    <a:pt x="364" y="0"/>
                    <a:pt x="27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328525" y="3201600"/>
              <a:ext cx="3975" cy="3000"/>
            </a:xfrm>
            <a:custGeom>
              <a:avLst/>
              <a:gdLst/>
              <a:ahLst/>
              <a:cxnLst/>
              <a:rect l="l" t="t" r="r" b="b"/>
              <a:pathLst>
                <a:path w="159" h="120" extrusionOk="0">
                  <a:moveTo>
                    <a:pt x="79" y="1"/>
                  </a:moveTo>
                  <a:cubicBezTo>
                    <a:pt x="40" y="1"/>
                    <a:pt x="0" y="21"/>
                    <a:pt x="8" y="60"/>
                  </a:cubicBezTo>
                  <a:cubicBezTo>
                    <a:pt x="8" y="100"/>
                    <a:pt x="40" y="120"/>
                    <a:pt x="73" y="120"/>
                  </a:cubicBezTo>
                  <a:cubicBezTo>
                    <a:pt x="107" y="120"/>
                    <a:pt x="143" y="100"/>
                    <a:pt x="150" y="60"/>
                  </a:cubicBezTo>
                  <a:cubicBezTo>
                    <a:pt x="158" y="21"/>
                    <a:pt x="119" y="1"/>
                    <a:pt x="79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1447675" y="3286225"/>
              <a:ext cx="6825" cy="4700"/>
            </a:xfrm>
            <a:custGeom>
              <a:avLst/>
              <a:gdLst/>
              <a:ahLst/>
              <a:cxnLst/>
              <a:rect l="l" t="t" r="r" b="b"/>
              <a:pathLst>
                <a:path w="273" h="188" extrusionOk="0">
                  <a:moveTo>
                    <a:pt x="146" y="0"/>
                  </a:moveTo>
                  <a:cubicBezTo>
                    <a:pt x="0" y="0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7"/>
                  </a:cubicBezTo>
                  <a:cubicBezTo>
                    <a:pt x="273" y="64"/>
                    <a:pt x="210" y="0"/>
                    <a:pt x="14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24550" y="3080375"/>
              <a:ext cx="2450" cy="1700"/>
            </a:xfrm>
            <a:custGeom>
              <a:avLst/>
              <a:gdLst/>
              <a:ahLst/>
              <a:cxnLst/>
              <a:rect l="l" t="t" r="r" b="b"/>
              <a:pathLst>
                <a:path w="98" h="68" extrusionOk="0">
                  <a:moveTo>
                    <a:pt x="50" y="1"/>
                  </a:moveTo>
                  <a:cubicBezTo>
                    <a:pt x="1" y="1"/>
                    <a:pt x="57" y="68"/>
                    <a:pt x="84" y="68"/>
                  </a:cubicBezTo>
                  <a:cubicBezTo>
                    <a:pt x="92" y="68"/>
                    <a:pt x="98" y="62"/>
                    <a:pt x="98" y="48"/>
                  </a:cubicBezTo>
                  <a:cubicBezTo>
                    <a:pt x="98" y="17"/>
                    <a:pt x="82" y="1"/>
                    <a:pt x="5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1239150" y="2822300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5" y="0"/>
                  </a:moveTo>
                  <a:cubicBezTo>
                    <a:pt x="48" y="0"/>
                    <a:pt x="0" y="48"/>
                    <a:pt x="0" y="95"/>
                  </a:cubicBezTo>
                  <a:cubicBezTo>
                    <a:pt x="0" y="127"/>
                    <a:pt x="48" y="175"/>
                    <a:pt x="95" y="175"/>
                  </a:cubicBezTo>
                  <a:cubicBezTo>
                    <a:pt x="143" y="175"/>
                    <a:pt x="175" y="127"/>
                    <a:pt x="175" y="95"/>
                  </a:cubicBez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1533650" y="3944500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48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" y="80"/>
                    <a:pt x="32" y="111"/>
                    <a:pt x="48" y="111"/>
                  </a:cubicBezTo>
                  <a:cubicBezTo>
                    <a:pt x="80" y="111"/>
                    <a:pt x="111" y="80"/>
                    <a:pt x="111" y="64"/>
                  </a:cubicBezTo>
                  <a:cubicBezTo>
                    <a:pt x="111" y="32"/>
                    <a:pt x="80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830250" y="31457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27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06"/>
                    <a:pt x="64" y="270"/>
                    <a:pt x="127" y="270"/>
                  </a:cubicBezTo>
                  <a:cubicBezTo>
                    <a:pt x="206" y="270"/>
                    <a:pt x="269" y="206"/>
                    <a:pt x="269" y="143"/>
                  </a:cubicBezTo>
                  <a:cubicBezTo>
                    <a:pt x="269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1351175" y="3186875"/>
              <a:ext cx="14275" cy="13875"/>
            </a:xfrm>
            <a:custGeom>
              <a:avLst/>
              <a:gdLst/>
              <a:ahLst/>
              <a:cxnLst/>
              <a:rect l="l" t="t" r="r" b="b"/>
              <a:pathLst>
                <a:path w="571" h="555" extrusionOk="0">
                  <a:moveTo>
                    <a:pt x="285" y="0"/>
                  </a:moveTo>
                  <a:cubicBezTo>
                    <a:pt x="127" y="0"/>
                    <a:pt x="0" y="127"/>
                    <a:pt x="0" y="269"/>
                  </a:cubicBezTo>
                  <a:cubicBezTo>
                    <a:pt x="0" y="428"/>
                    <a:pt x="127" y="554"/>
                    <a:pt x="285" y="554"/>
                  </a:cubicBezTo>
                  <a:cubicBezTo>
                    <a:pt x="444" y="554"/>
                    <a:pt x="570" y="428"/>
                    <a:pt x="570" y="269"/>
                  </a:cubicBezTo>
                  <a:cubicBezTo>
                    <a:pt x="570" y="127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945025" y="3548275"/>
              <a:ext cx="24575" cy="21375"/>
            </a:xfrm>
            <a:custGeom>
              <a:avLst/>
              <a:gdLst/>
              <a:ahLst/>
              <a:cxnLst/>
              <a:rect l="l" t="t" r="r" b="b"/>
              <a:pathLst>
                <a:path w="983" h="855" extrusionOk="0">
                  <a:moveTo>
                    <a:pt x="555" y="0"/>
                  </a:moveTo>
                  <a:cubicBezTo>
                    <a:pt x="191" y="0"/>
                    <a:pt x="1" y="459"/>
                    <a:pt x="254" y="729"/>
                  </a:cubicBezTo>
                  <a:cubicBezTo>
                    <a:pt x="341" y="816"/>
                    <a:pt x="449" y="855"/>
                    <a:pt x="554" y="855"/>
                  </a:cubicBezTo>
                  <a:cubicBezTo>
                    <a:pt x="773" y="855"/>
                    <a:pt x="983" y="685"/>
                    <a:pt x="983" y="428"/>
                  </a:cubicBezTo>
                  <a:cubicBezTo>
                    <a:pt x="983" y="190"/>
                    <a:pt x="793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1396700" y="3561325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206" y="1"/>
                    <a:pt x="0" y="207"/>
                    <a:pt x="0" y="444"/>
                  </a:cubicBezTo>
                  <a:cubicBezTo>
                    <a:pt x="0" y="697"/>
                    <a:pt x="206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564250" y="3296125"/>
              <a:ext cx="22175" cy="19000"/>
            </a:xfrm>
            <a:custGeom>
              <a:avLst/>
              <a:gdLst/>
              <a:ahLst/>
              <a:cxnLst/>
              <a:rect l="l" t="t" r="r" b="b"/>
              <a:pathLst>
                <a:path w="887" h="760" extrusionOk="0">
                  <a:moveTo>
                    <a:pt x="507" y="0"/>
                  </a:moveTo>
                  <a:cubicBezTo>
                    <a:pt x="174" y="0"/>
                    <a:pt x="0" y="412"/>
                    <a:pt x="238" y="649"/>
                  </a:cubicBezTo>
                  <a:cubicBezTo>
                    <a:pt x="319" y="725"/>
                    <a:pt x="414" y="759"/>
                    <a:pt x="507" y="759"/>
                  </a:cubicBezTo>
                  <a:cubicBezTo>
                    <a:pt x="704" y="759"/>
                    <a:pt x="887" y="606"/>
                    <a:pt x="887" y="380"/>
                  </a:cubicBezTo>
                  <a:cubicBezTo>
                    <a:pt x="887" y="174"/>
                    <a:pt x="728" y="0"/>
                    <a:pt x="507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999675" y="3181725"/>
              <a:ext cx="20200" cy="17275"/>
            </a:xfrm>
            <a:custGeom>
              <a:avLst/>
              <a:gdLst/>
              <a:ahLst/>
              <a:cxnLst/>
              <a:rect l="l" t="t" r="r" b="b"/>
              <a:pathLst>
                <a:path w="808" h="691" extrusionOk="0">
                  <a:moveTo>
                    <a:pt x="459" y="0"/>
                  </a:moveTo>
                  <a:cubicBezTo>
                    <a:pt x="143" y="0"/>
                    <a:pt x="0" y="380"/>
                    <a:pt x="206" y="586"/>
                  </a:cubicBezTo>
                  <a:cubicBezTo>
                    <a:pt x="278" y="658"/>
                    <a:pt x="366" y="690"/>
                    <a:pt x="453" y="690"/>
                  </a:cubicBezTo>
                  <a:cubicBezTo>
                    <a:pt x="634" y="690"/>
                    <a:pt x="808" y="552"/>
                    <a:pt x="808" y="349"/>
                  </a:cubicBezTo>
                  <a:cubicBezTo>
                    <a:pt x="808" y="159"/>
                    <a:pt x="649" y="0"/>
                    <a:pt x="45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1117225" y="3849900"/>
              <a:ext cx="17850" cy="17450"/>
            </a:xfrm>
            <a:custGeom>
              <a:avLst/>
              <a:gdLst/>
              <a:ahLst/>
              <a:cxnLst/>
              <a:rect l="l" t="t" r="r" b="b"/>
              <a:pathLst>
                <a:path w="714" h="698" extrusionOk="0">
                  <a:moveTo>
                    <a:pt x="365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65" y="697"/>
                  </a:cubicBezTo>
                  <a:cubicBezTo>
                    <a:pt x="555" y="697"/>
                    <a:pt x="713" y="539"/>
                    <a:pt x="713" y="349"/>
                  </a:cubicBezTo>
                  <a:cubicBezTo>
                    <a:pt x="713" y="159"/>
                    <a:pt x="555" y="0"/>
                    <a:pt x="36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702700" y="3898575"/>
              <a:ext cx="4850" cy="3400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99" y="1"/>
                  </a:moveTo>
                  <a:cubicBezTo>
                    <a:pt x="0" y="1"/>
                    <a:pt x="112" y="135"/>
                    <a:pt x="167" y="135"/>
                  </a:cubicBezTo>
                  <a:cubicBezTo>
                    <a:pt x="183" y="135"/>
                    <a:pt x="194" y="124"/>
                    <a:pt x="194" y="96"/>
                  </a:cubicBezTo>
                  <a:cubicBezTo>
                    <a:pt x="194" y="33"/>
                    <a:pt x="146" y="1"/>
                    <a:pt x="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1705850" y="3727175"/>
              <a:ext cx="8725" cy="7125"/>
            </a:xfrm>
            <a:custGeom>
              <a:avLst/>
              <a:gdLst/>
              <a:ahLst/>
              <a:cxnLst/>
              <a:rect l="l" t="t" r="r" b="b"/>
              <a:pathLst>
                <a:path w="349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7" y="270"/>
                    <a:pt x="166" y="284"/>
                    <a:pt x="203" y="284"/>
                  </a:cubicBezTo>
                  <a:cubicBezTo>
                    <a:pt x="278" y="284"/>
                    <a:pt x="349" y="228"/>
                    <a:pt x="349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650000" y="2834175"/>
              <a:ext cx="4125" cy="3025"/>
            </a:xfrm>
            <a:custGeom>
              <a:avLst/>
              <a:gdLst/>
              <a:ahLst/>
              <a:cxnLst/>
              <a:rect l="l" t="t" r="r" b="b"/>
              <a:pathLst>
                <a:path w="165" h="121" extrusionOk="0">
                  <a:moveTo>
                    <a:pt x="85" y="0"/>
                  </a:moveTo>
                  <a:cubicBezTo>
                    <a:pt x="0" y="0"/>
                    <a:pt x="91" y="121"/>
                    <a:pt x="139" y="121"/>
                  </a:cubicBezTo>
                  <a:cubicBezTo>
                    <a:pt x="154" y="121"/>
                    <a:pt x="164" y="109"/>
                    <a:pt x="164" y="80"/>
                  </a:cubicBezTo>
                  <a:cubicBezTo>
                    <a:pt x="164" y="32"/>
                    <a:pt x="133" y="0"/>
                    <a:pt x="8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908225" y="27878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1" y="1"/>
                  </a:moveTo>
                  <a:cubicBezTo>
                    <a:pt x="0" y="17"/>
                    <a:pt x="0" y="191"/>
                    <a:pt x="111" y="207"/>
                  </a:cubicBezTo>
                  <a:cubicBezTo>
                    <a:pt x="175" y="207"/>
                    <a:pt x="222" y="159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370175" y="3730350"/>
              <a:ext cx="19025" cy="16050"/>
            </a:xfrm>
            <a:custGeom>
              <a:avLst/>
              <a:gdLst/>
              <a:ahLst/>
              <a:cxnLst/>
              <a:rect l="l" t="t" r="r" b="b"/>
              <a:pathLst>
                <a:path w="761" h="642" extrusionOk="0">
                  <a:moveTo>
                    <a:pt x="444" y="1"/>
                  </a:moveTo>
                  <a:cubicBezTo>
                    <a:pt x="143" y="1"/>
                    <a:pt x="0" y="349"/>
                    <a:pt x="206" y="555"/>
                  </a:cubicBezTo>
                  <a:cubicBezTo>
                    <a:pt x="271" y="614"/>
                    <a:pt x="349" y="641"/>
                    <a:pt x="427" y="641"/>
                  </a:cubicBezTo>
                  <a:cubicBezTo>
                    <a:pt x="596" y="641"/>
                    <a:pt x="760" y="513"/>
                    <a:pt x="760" y="317"/>
                  </a:cubicBezTo>
                  <a:cubicBezTo>
                    <a:pt x="760" y="143"/>
                    <a:pt x="618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796200" y="3582300"/>
              <a:ext cx="26950" cy="27350"/>
            </a:xfrm>
            <a:custGeom>
              <a:avLst/>
              <a:gdLst/>
              <a:ahLst/>
              <a:cxnLst/>
              <a:rect l="l" t="t" r="r" b="b"/>
              <a:pathLst>
                <a:path w="1078" h="1094" extrusionOk="0">
                  <a:moveTo>
                    <a:pt x="539" y="1"/>
                  </a:moveTo>
                  <a:cubicBezTo>
                    <a:pt x="238" y="1"/>
                    <a:pt x="1" y="254"/>
                    <a:pt x="1" y="555"/>
                  </a:cubicBezTo>
                  <a:cubicBezTo>
                    <a:pt x="1" y="856"/>
                    <a:pt x="238" y="1093"/>
                    <a:pt x="539" y="1093"/>
                  </a:cubicBezTo>
                  <a:cubicBezTo>
                    <a:pt x="840" y="1093"/>
                    <a:pt x="1077" y="856"/>
                    <a:pt x="1077" y="555"/>
                  </a:cubicBezTo>
                  <a:cubicBezTo>
                    <a:pt x="1077" y="254"/>
                    <a:pt x="840" y="1"/>
                    <a:pt x="539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995300" y="29628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8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38"/>
                    <a:pt x="128" y="238"/>
                  </a:cubicBezTo>
                  <a:cubicBezTo>
                    <a:pt x="191" y="238"/>
                    <a:pt x="238" y="190"/>
                    <a:pt x="238" y="127"/>
                  </a:cubicBezTo>
                  <a:cubicBezTo>
                    <a:pt x="238" y="48"/>
                    <a:pt x="191" y="0"/>
                    <a:pt x="1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387850" y="3459450"/>
              <a:ext cx="5400" cy="5000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92" y="1"/>
                  </a:moveTo>
                  <a:cubicBezTo>
                    <a:pt x="1" y="1"/>
                    <a:pt x="4" y="199"/>
                    <a:pt x="101" y="199"/>
                  </a:cubicBezTo>
                  <a:cubicBezTo>
                    <a:pt x="107" y="199"/>
                    <a:pt x="114" y="198"/>
                    <a:pt x="121" y="196"/>
                  </a:cubicBezTo>
                  <a:cubicBezTo>
                    <a:pt x="168" y="196"/>
                    <a:pt x="216" y="149"/>
                    <a:pt x="216" y="101"/>
                  </a:cubicBezTo>
                  <a:cubicBezTo>
                    <a:pt x="216" y="46"/>
                    <a:pt x="180" y="3"/>
                    <a:pt x="139" y="3"/>
                  </a:cubicBezTo>
                  <a:cubicBezTo>
                    <a:pt x="133" y="3"/>
                    <a:pt x="127" y="4"/>
                    <a:pt x="121" y="6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786700" y="37782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1" y="254"/>
                    <a:pt x="143" y="412"/>
                  </a:cubicBezTo>
                  <a:cubicBezTo>
                    <a:pt x="192" y="457"/>
                    <a:pt x="251" y="476"/>
                    <a:pt x="308" y="476"/>
                  </a:cubicBezTo>
                  <a:cubicBezTo>
                    <a:pt x="435" y="476"/>
                    <a:pt x="555" y="380"/>
                    <a:pt x="555" y="238"/>
                  </a:cubicBezTo>
                  <a:cubicBezTo>
                    <a:pt x="555" y="111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1120000" y="3560050"/>
              <a:ext cx="9125" cy="9225"/>
            </a:xfrm>
            <a:custGeom>
              <a:avLst/>
              <a:gdLst/>
              <a:ahLst/>
              <a:cxnLst/>
              <a:rect l="l" t="t" r="r" b="b"/>
              <a:pathLst>
                <a:path w="365" h="369" extrusionOk="0">
                  <a:moveTo>
                    <a:pt x="183" y="0"/>
                  </a:moveTo>
                  <a:cubicBezTo>
                    <a:pt x="92" y="0"/>
                    <a:pt x="0" y="60"/>
                    <a:pt x="0" y="178"/>
                  </a:cubicBezTo>
                  <a:cubicBezTo>
                    <a:pt x="0" y="305"/>
                    <a:pt x="92" y="368"/>
                    <a:pt x="183" y="368"/>
                  </a:cubicBezTo>
                  <a:cubicBezTo>
                    <a:pt x="274" y="368"/>
                    <a:pt x="365" y="305"/>
                    <a:pt x="365" y="178"/>
                  </a:cubicBezTo>
                  <a:cubicBezTo>
                    <a:pt x="365" y="6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736825" y="3407750"/>
              <a:ext cx="19425" cy="16300"/>
            </a:xfrm>
            <a:custGeom>
              <a:avLst/>
              <a:gdLst/>
              <a:ahLst/>
              <a:cxnLst/>
              <a:rect l="l" t="t" r="r" b="b"/>
              <a:pathLst>
                <a:path w="777" h="652" extrusionOk="0">
                  <a:moveTo>
                    <a:pt x="444" y="0"/>
                  </a:moveTo>
                  <a:cubicBezTo>
                    <a:pt x="143" y="0"/>
                    <a:pt x="0" y="349"/>
                    <a:pt x="206" y="554"/>
                  </a:cubicBezTo>
                  <a:cubicBezTo>
                    <a:pt x="274" y="622"/>
                    <a:pt x="358" y="652"/>
                    <a:pt x="441" y="652"/>
                  </a:cubicBezTo>
                  <a:cubicBezTo>
                    <a:pt x="611" y="652"/>
                    <a:pt x="776" y="525"/>
                    <a:pt x="776" y="333"/>
                  </a:cubicBezTo>
                  <a:cubicBezTo>
                    <a:pt x="776" y="143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595000" y="368325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90" y="427"/>
                    <a:pt x="247" y="448"/>
                    <a:pt x="303" y="448"/>
                  </a:cubicBezTo>
                  <a:cubicBezTo>
                    <a:pt x="416" y="448"/>
                    <a:pt x="523" y="360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84075" y="31785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cubicBezTo>
                    <a:pt x="1" y="681"/>
                    <a:pt x="191" y="887"/>
                    <a:pt x="444" y="887"/>
                  </a:cubicBezTo>
                  <a:cubicBezTo>
                    <a:pt x="681" y="887"/>
                    <a:pt x="887" y="681"/>
                    <a:pt x="887" y="444"/>
                  </a:cubicBezTo>
                  <a:cubicBezTo>
                    <a:pt x="887" y="191"/>
                    <a:pt x="681" y="1"/>
                    <a:pt x="44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543150" y="338082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22" y="460"/>
                  </a:cubicBezTo>
                  <a:cubicBezTo>
                    <a:pt x="349" y="460"/>
                    <a:pt x="460" y="365"/>
                    <a:pt x="460" y="238"/>
                  </a:cubicBezTo>
                  <a:cubicBezTo>
                    <a:pt x="460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1403825" y="3909275"/>
              <a:ext cx="16650" cy="14175"/>
            </a:xfrm>
            <a:custGeom>
              <a:avLst/>
              <a:gdLst/>
              <a:ahLst/>
              <a:cxnLst/>
              <a:rect l="l" t="t" r="r" b="b"/>
              <a:pathLst>
                <a:path w="666" h="567" extrusionOk="0">
                  <a:moveTo>
                    <a:pt x="380" y="0"/>
                  </a:moveTo>
                  <a:cubicBezTo>
                    <a:pt x="127" y="0"/>
                    <a:pt x="0" y="301"/>
                    <a:pt x="190" y="475"/>
                  </a:cubicBezTo>
                  <a:cubicBezTo>
                    <a:pt x="248" y="539"/>
                    <a:pt x="320" y="567"/>
                    <a:pt x="391" y="567"/>
                  </a:cubicBezTo>
                  <a:cubicBezTo>
                    <a:pt x="532" y="567"/>
                    <a:pt x="665" y="454"/>
                    <a:pt x="665" y="285"/>
                  </a:cubicBezTo>
                  <a:cubicBezTo>
                    <a:pt x="665" y="127"/>
                    <a:pt x="539" y="0"/>
                    <a:pt x="38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480575" y="3945700"/>
              <a:ext cx="4025" cy="2525"/>
            </a:xfrm>
            <a:custGeom>
              <a:avLst/>
              <a:gdLst/>
              <a:ahLst/>
              <a:cxnLst/>
              <a:rect l="l" t="t" r="r" b="b"/>
              <a:pathLst>
                <a:path w="161" h="101" extrusionOk="0">
                  <a:moveTo>
                    <a:pt x="97" y="0"/>
                  </a:moveTo>
                  <a:cubicBezTo>
                    <a:pt x="1" y="0"/>
                    <a:pt x="87" y="100"/>
                    <a:pt x="134" y="100"/>
                  </a:cubicBezTo>
                  <a:cubicBezTo>
                    <a:pt x="149" y="100"/>
                    <a:pt x="160" y="90"/>
                    <a:pt x="160" y="63"/>
                  </a:cubicBezTo>
                  <a:cubicBezTo>
                    <a:pt x="160" y="32"/>
                    <a:pt x="129" y="0"/>
                    <a:pt x="9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397875" y="2993300"/>
              <a:ext cx="5175" cy="4775"/>
            </a:xfrm>
            <a:custGeom>
              <a:avLst/>
              <a:gdLst/>
              <a:ahLst/>
              <a:cxnLst/>
              <a:rect l="l" t="t" r="r" b="b"/>
              <a:pathLst>
                <a:path w="207" h="191" extrusionOk="0">
                  <a:moveTo>
                    <a:pt x="96" y="1"/>
                  </a:moveTo>
                  <a:cubicBezTo>
                    <a:pt x="48" y="1"/>
                    <a:pt x="17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59" y="191"/>
                    <a:pt x="207" y="143"/>
                    <a:pt x="191" y="96"/>
                  </a:cubicBezTo>
                  <a:cubicBezTo>
                    <a:pt x="191" y="32"/>
                    <a:pt x="159" y="1"/>
                    <a:pt x="9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478225" y="3289400"/>
              <a:ext cx="20625" cy="21000"/>
            </a:xfrm>
            <a:custGeom>
              <a:avLst/>
              <a:gdLst/>
              <a:ahLst/>
              <a:cxnLst/>
              <a:rect l="l" t="t" r="r" b="b"/>
              <a:pathLst>
                <a:path w="825" h="840" extrusionOk="0">
                  <a:moveTo>
                    <a:pt x="413" y="0"/>
                  </a:moveTo>
                  <a:cubicBezTo>
                    <a:pt x="191" y="0"/>
                    <a:pt x="1" y="190"/>
                    <a:pt x="1" y="412"/>
                  </a:cubicBezTo>
                  <a:cubicBezTo>
                    <a:pt x="1" y="649"/>
                    <a:pt x="191" y="839"/>
                    <a:pt x="413" y="839"/>
                  </a:cubicBezTo>
                  <a:cubicBezTo>
                    <a:pt x="634" y="839"/>
                    <a:pt x="824" y="649"/>
                    <a:pt x="824" y="412"/>
                  </a:cubicBezTo>
                  <a:cubicBezTo>
                    <a:pt x="824" y="190"/>
                    <a:pt x="634" y="0"/>
                    <a:pt x="41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43550" y="3823375"/>
              <a:ext cx="15075" cy="12575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49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6" y="480"/>
                    <a:pt x="282" y="503"/>
                    <a:pt x="347" y="503"/>
                  </a:cubicBezTo>
                  <a:cubicBezTo>
                    <a:pt x="480" y="503"/>
                    <a:pt x="602" y="403"/>
                    <a:pt x="602" y="254"/>
                  </a:cubicBezTo>
                  <a:cubicBezTo>
                    <a:pt x="602" y="111"/>
                    <a:pt x="491" y="1"/>
                    <a:pt x="34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959275" y="2889200"/>
              <a:ext cx="4775" cy="4375"/>
            </a:xfrm>
            <a:custGeom>
              <a:avLst/>
              <a:gdLst/>
              <a:ahLst/>
              <a:cxnLst/>
              <a:rect l="l" t="t" r="r" b="b"/>
              <a:pathLst>
                <a:path w="191" h="175" extrusionOk="0">
                  <a:moveTo>
                    <a:pt x="96" y="0"/>
                  </a:moveTo>
                  <a:cubicBezTo>
                    <a:pt x="48" y="0"/>
                    <a:pt x="1" y="32"/>
                    <a:pt x="1" y="95"/>
                  </a:cubicBezTo>
                  <a:cubicBezTo>
                    <a:pt x="1" y="143"/>
                    <a:pt x="48" y="174"/>
                    <a:pt x="96" y="174"/>
                  </a:cubicBezTo>
                  <a:cubicBezTo>
                    <a:pt x="143" y="174"/>
                    <a:pt x="191" y="143"/>
                    <a:pt x="191" y="95"/>
                  </a:cubicBezTo>
                  <a:cubicBezTo>
                    <a:pt x="191" y="32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844100" y="3238325"/>
              <a:ext cx="21000" cy="20600"/>
            </a:xfrm>
            <a:custGeom>
              <a:avLst/>
              <a:gdLst/>
              <a:ahLst/>
              <a:cxnLst/>
              <a:rect l="l" t="t" r="r" b="b"/>
              <a:pathLst>
                <a:path w="840" h="824" extrusionOk="0">
                  <a:moveTo>
                    <a:pt x="428" y="1"/>
                  </a:moveTo>
                  <a:cubicBezTo>
                    <a:pt x="190" y="1"/>
                    <a:pt x="0" y="191"/>
                    <a:pt x="0" y="412"/>
                  </a:cubicBezTo>
                  <a:cubicBezTo>
                    <a:pt x="0" y="634"/>
                    <a:pt x="190" y="824"/>
                    <a:pt x="428" y="824"/>
                  </a:cubicBezTo>
                  <a:cubicBezTo>
                    <a:pt x="650" y="824"/>
                    <a:pt x="840" y="634"/>
                    <a:pt x="840" y="412"/>
                  </a:cubicBezTo>
                  <a:cubicBezTo>
                    <a:pt x="840" y="191"/>
                    <a:pt x="650" y="1"/>
                    <a:pt x="42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1075825" y="2971525"/>
              <a:ext cx="5800" cy="3700"/>
            </a:xfrm>
            <a:custGeom>
              <a:avLst/>
              <a:gdLst/>
              <a:ahLst/>
              <a:cxnLst/>
              <a:rect l="l" t="t" r="r" b="b"/>
              <a:pathLst>
                <a:path w="232" h="148" extrusionOk="0">
                  <a:moveTo>
                    <a:pt x="121" y="1"/>
                  </a:moveTo>
                  <a:cubicBezTo>
                    <a:pt x="0" y="1"/>
                    <a:pt x="128" y="148"/>
                    <a:pt x="195" y="148"/>
                  </a:cubicBezTo>
                  <a:cubicBezTo>
                    <a:pt x="216" y="148"/>
                    <a:pt x="232" y="133"/>
                    <a:pt x="232" y="96"/>
                  </a:cubicBezTo>
                  <a:cubicBezTo>
                    <a:pt x="232" y="48"/>
                    <a:pt x="184" y="1"/>
                    <a:pt x="12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1027775" y="3407325"/>
              <a:ext cx="26150" cy="22375"/>
            </a:xfrm>
            <a:custGeom>
              <a:avLst/>
              <a:gdLst/>
              <a:ahLst/>
              <a:cxnLst/>
              <a:rect l="l" t="t" r="r" b="b"/>
              <a:pathLst>
                <a:path w="1046" h="895" extrusionOk="0">
                  <a:moveTo>
                    <a:pt x="628" y="1"/>
                  </a:moveTo>
                  <a:cubicBezTo>
                    <a:pt x="619" y="1"/>
                    <a:pt x="611" y="1"/>
                    <a:pt x="602" y="1"/>
                  </a:cubicBezTo>
                  <a:cubicBezTo>
                    <a:pt x="190" y="1"/>
                    <a:pt x="0" y="476"/>
                    <a:pt x="285" y="761"/>
                  </a:cubicBezTo>
                  <a:cubicBezTo>
                    <a:pt x="372" y="853"/>
                    <a:pt x="482" y="894"/>
                    <a:pt x="591" y="894"/>
                  </a:cubicBezTo>
                  <a:cubicBezTo>
                    <a:pt x="820" y="894"/>
                    <a:pt x="1045" y="713"/>
                    <a:pt x="1045" y="445"/>
                  </a:cubicBezTo>
                  <a:cubicBezTo>
                    <a:pt x="1045" y="201"/>
                    <a:pt x="854" y="1"/>
                    <a:pt x="62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1217375" y="3764000"/>
              <a:ext cx="24575" cy="21000"/>
            </a:xfrm>
            <a:custGeom>
              <a:avLst/>
              <a:gdLst/>
              <a:ahLst/>
              <a:cxnLst/>
              <a:rect l="l" t="t" r="r" b="b"/>
              <a:pathLst>
                <a:path w="983" h="840" extrusionOk="0">
                  <a:moveTo>
                    <a:pt x="571" y="1"/>
                  </a:moveTo>
                  <a:cubicBezTo>
                    <a:pt x="191" y="1"/>
                    <a:pt x="1" y="460"/>
                    <a:pt x="270" y="713"/>
                  </a:cubicBezTo>
                  <a:cubicBezTo>
                    <a:pt x="352" y="801"/>
                    <a:pt x="457" y="840"/>
                    <a:pt x="560" y="840"/>
                  </a:cubicBezTo>
                  <a:cubicBezTo>
                    <a:pt x="774" y="840"/>
                    <a:pt x="982" y="673"/>
                    <a:pt x="982" y="428"/>
                  </a:cubicBezTo>
                  <a:cubicBezTo>
                    <a:pt x="982" y="191"/>
                    <a:pt x="792" y="1"/>
                    <a:pt x="57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1739925" y="3572425"/>
              <a:ext cx="7100" cy="4850"/>
            </a:xfrm>
            <a:custGeom>
              <a:avLst/>
              <a:gdLst/>
              <a:ahLst/>
              <a:cxnLst/>
              <a:rect l="l" t="t" r="r" b="b"/>
              <a:pathLst>
                <a:path w="284" h="194" extrusionOk="0">
                  <a:moveTo>
                    <a:pt x="157" y="0"/>
                  </a:moveTo>
                  <a:cubicBezTo>
                    <a:pt x="0" y="0"/>
                    <a:pt x="157" y="194"/>
                    <a:pt x="240" y="194"/>
                  </a:cubicBezTo>
                  <a:cubicBezTo>
                    <a:pt x="265" y="194"/>
                    <a:pt x="284" y="175"/>
                    <a:pt x="284" y="127"/>
                  </a:cubicBezTo>
                  <a:cubicBezTo>
                    <a:pt x="284" y="63"/>
                    <a:pt x="221" y="0"/>
                    <a:pt x="15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929800" y="2716300"/>
              <a:ext cx="7550" cy="5675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151" y="1"/>
                  </a:moveTo>
                  <a:cubicBezTo>
                    <a:pt x="76" y="1"/>
                    <a:pt x="0" y="37"/>
                    <a:pt x="8" y="108"/>
                  </a:cubicBezTo>
                  <a:cubicBezTo>
                    <a:pt x="0" y="187"/>
                    <a:pt x="76" y="227"/>
                    <a:pt x="151" y="227"/>
                  </a:cubicBezTo>
                  <a:cubicBezTo>
                    <a:pt x="226" y="227"/>
                    <a:pt x="301" y="187"/>
                    <a:pt x="293" y="108"/>
                  </a:cubicBezTo>
                  <a:cubicBezTo>
                    <a:pt x="301" y="37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>
              <a:off x="1115250" y="341922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6" y="0"/>
                  </a:moveTo>
                  <a:cubicBezTo>
                    <a:pt x="143" y="0"/>
                    <a:pt x="0" y="317"/>
                    <a:pt x="190" y="507"/>
                  </a:cubicBezTo>
                  <a:cubicBezTo>
                    <a:pt x="250" y="562"/>
                    <a:pt x="323" y="587"/>
                    <a:pt x="394" y="587"/>
                  </a:cubicBezTo>
                  <a:cubicBezTo>
                    <a:pt x="549" y="587"/>
                    <a:pt x="697" y="470"/>
                    <a:pt x="697" y="285"/>
                  </a:cubicBezTo>
                  <a:cubicBezTo>
                    <a:pt x="697" y="127"/>
                    <a:pt x="570" y="0"/>
                    <a:pt x="39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>
              <a:off x="1576400" y="3319475"/>
              <a:ext cx="6350" cy="5575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43" y="0"/>
                  </a:moveTo>
                  <a:cubicBezTo>
                    <a:pt x="1" y="0"/>
                    <a:pt x="1" y="222"/>
                    <a:pt x="143" y="222"/>
                  </a:cubicBezTo>
                  <a:cubicBezTo>
                    <a:pt x="207" y="222"/>
                    <a:pt x="254" y="159"/>
                    <a:pt x="254" y="111"/>
                  </a:cubicBezTo>
                  <a:cubicBezTo>
                    <a:pt x="254" y="48"/>
                    <a:pt x="207" y="0"/>
                    <a:pt x="14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>
              <a:off x="1098225" y="338280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1"/>
                  </a:moveTo>
                  <a:cubicBezTo>
                    <a:pt x="143" y="1"/>
                    <a:pt x="1" y="159"/>
                    <a:pt x="1" y="333"/>
                  </a:cubicBezTo>
                  <a:cubicBezTo>
                    <a:pt x="1" y="523"/>
                    <a:pt x="143" y="666"/>
                    <a:pt x="333" y="666"/>
                  </a:cubicBezTo>
                  <a:cubicBezTo>
                    <a:pt x="507" y="666"/>
                    <a:pt x="666" y="523"/>
                    <a:pt x="666" y="333"/>
                  </a:cubicBezTo>
                  <a:cubicBezTo>
                    <a:pt x="666" y="159"/>
                    <a:pt x="507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>
              <a:off x="1106925" y="3460400"/>
              <a:ext cx="10325" cy="8450"/>
            </a:xfrm>
            <a:custGeom>
              <a:avLst/>
              <a:gdLst/>
              <a:ahLst/>
              <a:cxnLst/>
              <a:rect l="l" t="t" r="r" b="b"/>
              <a:pathLst>
                <a:path w="413" h="338" extrusionOk="0">
                  <a:moveTo>
                    <a:pt x="238" y="0"/>
                  </a:moveTo>
                  <a:cubicBezTo>
                    <a:pt x="80" y="0"/>
                    <a:pt x="1" y="190"/>
                    <a:pt x="112" y="285"/>
                  </a:cubicBezTo>
                  <a:cubicBezTo>
                    <a:pt x="148" y="321"/>
                    <a:pt x="193" y="337"/>
                    <a:pt x="237" y="337"/>
                  </a:cubicBezTo>
                  <a:cubicBezTo>
                    <a:pt x="327" y="337"/>
                    <a:pt x="413" y="270"/>
                    <a:pt x="413" y="174"/>
                  </a:cubicBezTo>
                  <a:cubicBezTo>
                    <a:pt x="413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>
              <a:off x="1524550" y="3663050"/>
              <a:ext cx="9925" cy="8475"/>
            </a:xfrm>
            <a:custGeom>
              <a:avLst/>
              <a:gdLst/>
              <a:ahLst/>
              <a:cxnLst/>
              <a:rect l="l" t="t" r="r" b="b"/>
              <a:pathLst>
                <a:path w="397" h="339" extrusionOk="0">
                  <a:moveTo>
                    <a:pt x="222" y="1"/>
                  </a:moveTo>
                  <a:cubicBezTo>
                    <a:pt x="64" y="1"/>
                    <a:pt x="0" y="191"/>
                    <a:pt x="95" y="286"/>
                  </a:cubicBezTo>
                  <a:cubicBezTo>
                    <a:pt x="132" y="322"/>
                    <a:pt x="177" y="338"/>
                    <a:pt x="220" y="338"/>
                  </a:cubicBezTo>
                  <a:cubicBezTo>
                    <a:pt x="310" y="338"/>
                    <a:pt x="396" y="271"/>
                    <a:pt x="396" y="175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>
              <a:off x="1876850" y="35630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0"/>
                  </a:moveTo>
                  <a:cubicBezTo>
                    <a:pt x="56" y="0"/>
                    <a:pt x="0" y="36"/>
                    <a:pt x="0" y="107"/>
                  </a:cubicBezTo>
                  <a:cubicBezTo>
                    <a:pt x="0" y="178"/>
                    <a:pt x="56" y="214"/>
                    <a:pt x="111" y="214"/>
                  </a:cubicBezTo>
                  <a:cubicBezTo>
                    <a:pt x="167" y="214"/>
                    <a:pt x="222" y="178"/>
                    <a:pt x="222" y="107"/>
                  </a:cubicBezTo>
                  <a:cubicBezTo>
                    <a:pt x="222" y="36"/>
                    <a:pt x="167" y="0"/>
                    <a:pt x="111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>
              <a:off x="1551850" y="38253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>
              <a:off x="1779075" y="3266825"/>
              <a:ext cx="12700" cy="11150"/>
            </a:xfrm>
            <a:custGeom>
              <a:avLst/>
              <a:gdLst/>
              <a:ahLst/>
              <a:cxnLst/>
              <a:rect l="l" t="t" r="r" b="b"/>
              <a:pathLst>
                <a:path w="508" h="446" extrusionOk="0">
                  <a:moveTo>
                    <a:pt x="286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83" y="425"/>
                    <a:pt x="234" y="445"/>
                    <a:pt x="285" y="445"/>
                  </a:cubicBezTo>
                  <a:cubicBezTo>
                    <a:pt x="396" y="445"/>
                    <a:pt x="507" y="352"/>
                    <a:pt x="507" y="222"/>
                  </a:cubicBezTo>
                  <a:cubicBezTo>
                    <a:pt x="507" y="96"/>
                    <a:pt x="412" y="1"/>
                    <a:pt x="2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>
              <a:off x="915100" y="2999975"/>
              <a:ext cx="5425" cy="5300"/>
            </a:xfrm>
            <a:custGeom>
              <a:avLst/>
              <a:gdLst/>
              <a:ahLst/>
              <a:cxnLst/>
              <a:rect l="l" t="t" r="r" b="b"/>
              <a:pathLst>
                <a:path w="217" h="212" extrusionOk="0">
                  <a:moveTo>
                    <a:pt x="88" y="0"/>
                  </a:moveTo>
                  <a:cubicBezTo>
                    <a:pt x="0" y="0"/>
                    <a:pt x="0" y="211"/>
                    <a:pt x="88" y="211"/>
                  </a:cubicBezTo>
                  <a:cubicBezTo>
                    <a:pt x="93" y="211"/>
                    <a:pt x="99" y="210"/>
                    <a:pt x="105" y="209"/>
                  </a:cubicBezTo>
                  <a:cubicBezTo>
                    <a:pt x="169" y="209"/>
                    <a:pt x="216" y="161"/>
                    <a:pt x="216" y="98"/>
                  </a:cubicBezTo>
                  <a:cubicBezTo>
                    <a:pt x="216" y="50"/>
                    <a:pt x="169" y="3"/>
                    <a:pt x="105" y="3"/>
                  </a:cubicBezTo>
                  <a:cubicBezTo>
                    <a:pt x="99" y="1"/>
                    <a:pt x="93" y="0"/>
                    <a:pt x="8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>
              <a:off x="447850" y="3161525"/>
              <a:ext cx="8750" cy="8350"/>
            </a:xfrm>
            <a:custGeom>
              <a:avLst/>
              <a:gdLst/>
              <a:ahLst/>
              <a:cxnLst/>
              <a:rect l="l" t="t" r="r" b="b"/>
              <a:pathLst>
                <a:path w="350" h="334" extrusionOk="0">
                  <a:moveTo>
                    <a:pt x="175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70" y="333"/>
                    <a:pt x="349" y="254"/>
                    <a:pt x="349" y="159"/>
                  </a:cubicBezTo>
                  <a:cubicBezTo>
                    <a:pt x="349" y="64"/>
                    <a:pt x="270" y="1"/>
                    <a:pt x="17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>
              <a:off x="1116425" y="3701850"/>
              <a:ext cx="14675" cy="14275"/>
            </a:xfrm>
            <a:custGeom>
              <a:avLst/>
              <a:gdLst/>
              <a:ahLst/>
              <a:cxnLst/>
              <a:rect l="l" t="t" r="r" b="b"/>
              <a:pathLst>
                <a:path w="587" h="571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cubicBezTo>
                    <a:pt x="1" y="444"/>
                    <a:pt x="128" y="571"/>
                    <a:pt x="286" y="571"/>
                  </a:cubicBezTo>
                  <a:cubicBezTo>
                    <a:pt x="460" y="571"/>
                    <a:pt x="587" y="444"/>
                    <a:pt x="587" y="286"/>
                  </a:cubicBezTo>
                  <a:cubicBezTo>
                    <a:pt x="587" y="127"/>
                    <a:pt x="460" y="1"/>
                    <a:pt x="28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>
              <a:off x="965625" y="3931825"/>
              <a:ext cx="8325" cy="7250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90" y="1"/>
                  </a:moveTo>
                  <a:cubicBezTo>
                    <a:pt x="64" y="1"/>
                    <a:pt x="0" y="159"/>
                    <a:pt x="80" y="254"/>
                  </a:cubicBezTo>
                  <a:cubicBezTo>
                    <a:pt x="108" y="278"/>
                    <a:pt x="143" y="289"/>
                    <a:pt x="177" y="289"/>
                  </a:cubicBezTo>
                  <a:cubicBezTo>
                    <a:pt x="256" y="289"/>
                    <a:pt x="333" y="232"/>
                    <a:pt x="333" y="143"/>
                  </a:cubicBezTo>
                  <a:cubicBezTo>
                    <a:pt x="333" y="64"/>
                    <a:pt x="270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>
              <a:off x="1485750" y="3351925"/>
              <a:ext cx="10325" cy="9125"/>
            </a:xfrm>
            <a:custGeom>
              <a:avLst/>
              <a:gdLst/>
              <a:ahLst/>
              <a:cxnLst/>
              <a:rect l="l" t="t" r="r" b="b"/>
              <a:pathLst>
                <a:path w="413" h="365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50" y="345"/>
                    <a:pt x="197" y="364"/>
                    <a:pt x="243" y="364"/>
                  </a:cubicBezTo>
                  <a:cubicBezTo>
                    <a:pt x="331" y="364"/>
                    <a:pt x="412" y="295"/>
                    <a:pt x="412" y="191"/>
                  </a:cubicBezTo>
                  <a:cubicBezTo>
                    <a:pt x="412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>
              <a:off x="1791750" y="31405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1"/>
                  </a:moveTo>
                  <a:cubicBezTo>
                    <a:pt x="32" y="1"/>
                    <a:pt x="0" y="32"/>
                    <a:pt x="0" y="96"/>
                  </a:cubicBezTo>
                  <a:cubicBezTo>
                    <a:pt x="0" y="143"/>
                    <a:pt x="32" y="191"/>
                    <a:pt x="95" y="191"/>
                  </a:cubicBezTo>
                  <a:cubicBezTo>
                    <a:pt x="143" y="191"/>
                    <a:pt x="190" y="143"/>
                    <a:pt x="190" y="96"/>
                  </a:cubicBezTo>
                  <a:cubicBezTo>
                    <a:pt x="190" y="32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>
              <a:off x="909400" y="366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0"/>
                  </a:moveTo>
                  <a:cubicBezTo>
                    <a:pt x="159" y="0"/>
                    <a:pt x="1" y="159"/>
                    <a:pt x="1" y="333"/>
                  </a:cubicBezTo>
                  <a:cubicBezTo>
                    <a:pt x="1" y="523"/>
                    <a:pt x="159" y="665"/>
                    <a:pt x="333" y="665"/>
                  </a:cubicBezTo>
                  <a:cubicBezTo>
                    <a:pt x="523" y="665"/>
                    <a:pt x="666" y="523"/>
                    <a:pt x="666" y="333"/>
                  </a:cubicBezTo>
                  <a:cubicBezTo>
                    <a:pt x="666" y="159"/>
                    <a:pt x="523" y="0"/>
                    <a:pt x="33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>
              <a:off x="1021825" y="3576375"/>
              <a:ext cx="11125" cy="11100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cubicBezTo>
                    <a:pt x="349" y="444"/>
                    <a:pt x="444" y="349"/>
                    <a:pt x="444" y="222"/>
                  </a:cubicBez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>
              <a:off x="1699500" y="3186075"/>
              <a:ext cx="13100" cy="11150"/>
            </a:xfrm>
            <a:custGeom>
              <a:avLst/>
              <a:gdLst/>
              <a:ahLst/>
              <a:cxnLst/>
              <a:rect l="l" t="t" r="r" b="b"/>
              <a:pathLst>
                <a:path w="524" h="446" extrusionOk="0">
                  <a:moveTo>
                    <a:pt x="302" y="0"/>
                  </a:moveTo>
                  <a:cubicBezTo>
                    <a:pt x="112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>
              <a:off x="1718500" y="3493650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4"/>
                    <a:pt x="274" y="517"/>
                    <a:pt x="338" y="517"/>
                  </a:cubicBezTo>
                  <a:cubicBezTo>
                    <a:pt x="471" y="517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>
              <a:off x="1009950" y="3923925"/>
              <a:ext cx="7150" cy="6750"/>
            </a:xfrm>
            <a:custGeom>
              <a:avLst/>
              <a:gdLst/>
              <a:ahLst/>
              <a:cxnLst/>
              <a:rect l="l" t="t" r="r" b="b"/>
              <a:pathLst>
                <a:path w="286" h="270" extrusionOk="0">
                  <a:moveTo>
                    <a:pt x="143" y="0"/>
                  </a:moveTo>
                  <a:cubicBezTo>
                    <a:pt x="64" y="0"/>
                    <a:pt x="1" y="64"/>
                    <a:pt x="1" y="127"/>
                  </a:cubicBezTo>
                  <a:cubicBezTo>
                    <a:pt x="1" y="206"/>
                    <a:pt x="64" y="269"/>
                    <a:pt x="143" y="269"/>
                  </a:cubicBezTo>
                  <a:cubicBezTo>
                    <a:pt x="222" y="269"/>
                    <a:pt x="286" y="206"/>
                    <a:pt x="286" y="127"/>
                  </a:cubicBezTo>
                  <a:cubicBezTo>
                    <a:pt x="286" y="48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>
              <a:off x="534750" y="363812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19" y="0"/>
                  </a:moveTo>
                  <a:cubicBezTo>
                    <a:pt x="60" y="0"/>
                    <a:pt x="0" y="32"/>
                    <a:pt x="8" y="95"/>
                  </a:cubicBezTo>
                  <a:cubicBezTo>
                    <a:pt x="16" y="159"/>
                    <a:pt x="68" y="190"/>
                    <a:pt x="119" y="190"/>
                  </a:cubicBezTo>
                  <a:cubicBezTo>
                    <a:pt x="171" y="190"/>
                    <a:pt x="222" y="159"/>
                    <a:pt x="230" y="95"/>
                  </a:cubicBezTo>
                  <a:cubicBezTo>
                    <a:pt x="238" y="32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>
              <a:off x="746325" y="2908600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11"/>
                    <a:pt x="48" y="158"/>
                    <a:pt x="80" y="158"/>
                  </a:cubicBezTo>
                  <a:cubicBezTo>
                    <a:pt x="127" y="158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>
              <a:off x="683000" y="3709375"/>
              <a:ext cx="8725" cy="7225"/>
            </a:xfrm>
            <a:custGeom>
              <a:avLst/>
              <a:gdLst/>
              <a:ahLst/>
              <a:cxnLst/>
              <a:rect l="l" t="t" r="r" b="b"/>
              <a:pathLst>
                <a:path w="349" h="289" extrusionOk="0">
                  <a:moveTo>
                    <a:pt x="190" y="0"/>
                  </a:moveTo>
                  <a:cubicBezTo>
                    <a:pt x="63" y="0"/>
                    <a:pt x="0" y="159"/>
                    <a:pt x="95" y="254"/>
                  </a:cubicBezTo>
                  <a:cubicBezTo>
                    <a:pt x="124" y="278"/>
                    <a:pt x="159" y="289"/>
                    <a:pt x="193" y="289"/>
                  </a:cubicBezTo>
                  <a:cubicBezTo>
                    <a:pt x="272" y="289"/>
                    <a:pt x="348" y="231"/>
                    <a:pt x="348" y="143"/>
                  </a:cubicBezTo>
                  <a:cubicBezTo>
                    <a:pt x="348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>
              <a:off x="954525" y="28108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49" y="0"/>
                  </a:moveTo>
                  <a:cubicBezTo>
                    <a:pt x="112" y="0"/>
                    <a:pt x="1" y="269"/>
                    <a:pt x="159" y="428"/>
                  </a:cubicBezTo>
                  <a:cubicBezTo>
                    <a:pt x="211" y="479"/>
                    <a:pt x="274" y="502"/>
                    <a:pt x="336" y="502"/>
                  </a:cubicBezTo>
                  <a:cubicBezTo>
                    <a:pt x="464" y="502"/>
                    <a:pt x="587" y="403"/>
                    <a:pt x="587" y="254"/>
                  </a:cubicBezTo>
                  <a:cubicBezTo>
                    <a:pt x="587" y="111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>
              <a:off x="1781850" y="3493175"/>
              <a:ext cx="8325" cy="6775"/>
            </a:xfrm>
            <a:custGeom>
              <a:avLst/>
              <a:gdLst/>
              <a:ahLst/>
              <a:cxnLst/>
              <a:rect l="l" t="t" r="r" b="b"/>
              <a:pathLst>
                <a:path w="333" h="271" extrusionOk="0">
                  <a:moveTo>
                    <a:pt x="215" y="1"/>
                  </a:moveTo>
                  <a:cubicBezTo>
                    <a:pt x="207" y="1"/>
                    <a:pt x="199" y="2"/>
                    <a:pt x="190" y="3"/>
                  </a:cubicBezTo>
                  <a:cubicBezTo>
                    <a:pt x="64" y="3"/>
                    <a:pt x="0" y="146"/>
                    <a:pt x="95" y="225"/>
                  </a:cubicBezTo>
                  <a:cubicBezTo>
                    <a:pt x="122" y="257"/>
                    <a:pt x="157" y="271"/>
                    <a:pt x="192" y="271"/>
                  </a:cubicBezTo>
                  <a:cubicBezTo>
                    <a:pt x="262" y="271"/>
                    <a:pt x="333" y="214"/>
                    <a:pt x="333" y="130"/>
                  </a:cubicBezTo>
                  <a:cubicBezTo>
                    <a:pt x="333" y="59"/>
                    <a:pt x="282" y="1"/>
                    <a:pt x="21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>
              <a:off x="1313950" y="3064550"/>
              <a:ext cx="5975" cy="507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20" y="1"/>
                  </a:moveTo>
                  <a:cubicBezTo>
                    <a:pt x="64" y="1"/>
                    <a:pt x="9" y="32"/>
                    <a:pt x="1" y="96"/>
                  </a:cubicBezTo>
                  <a:cubicBezTo>
                    <a:pt x="9" y="167"/>
                    <a:pt x="64" y="202"/>
                    <a:pt x="120" y="202"/>
                  </a:cubicBezTo>
                  <a:cubicBezTo>
                    <a:pt x="175" y="202"/>
                    <a:pt x="231" y="167"/>
                    <a:pt x="238" y="96"/>
                  </a:cubicBezTo>
                  <a:cubicBezTo>
                    <a:pt x="231" y="32"/>
                    <a:pt x="175" y="1"/>
                    <a:pt x="12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>
              <a:off x="1526525" y="3298900"/>
              <a:ext cx="20225" cy="17375"/>
            </a:xfrm>
            <a:custGeom>
              <a:avLst/>
              <a:gdLst/>
              <a:ahLst/>
              <a:cxnLst/>
              <a:rect l="l" t="t" r="r" b="b"/>
              <a:pathLst>
                <a:path w="809" h="695" extrusionOk="0">
                  <a:moveTo>
                    <a:pt x="460" y="0"/>
                  </a:moveTo>
                  <a:cubicBezTo>
                    <a:pt x="159" y="0"/>
                    <a:pt x="1" y="380"/>
                    <a:pt x="222" y="602"/>
                  </a:cubicBezTo>
                  <a:cubicBezTo>
                    <a:pt x="292" y="666"/>
                    <a:pt x="375" y="695"/>
                    <a:pt x="456" y="695"/>
                  </a:cubicBezTo>
                  <a:cubicBezTo>
                    <a:pt x="636" y="695"/>
                    <a:pt x="808" y="555"/>
                    <a:pt x="808" y="348"/>
                  </a:cubicBezTo>
                  <a:cubicBezTo>
                    <a:pt x="808" y="158"/>
                    <a:pt x="650" y="0"/>
                    <a:pt x="46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>
              <a:off x="1608875" y="3261675"/>
              <a:ext cx="5150" cy="4375"/>
            </a:xfrm>
            <a:custGeom>
              <a:avLst/>
              <a:gdLst/>
              <a:ahLst/>
              <a:cxnLst/>
              <a:rect l="l" t="t" r="r" b="b"/>
              <a:pathLst>
                <a:path w="206" h="175" extrusionOk="0">
                  <a:moveTo>
                    <a:pt x="127" y="1"/>
                  </a:moveTo>
                  <a:cubicBezTo>
                    <a:pt x="0" y="1"/>
                    <a:pt x="0" y="175"/>
                    <a:pt x="127" y="175"/>
                  </a:cubicBezTo>
                  <a:cubicBezTo>
                    <a:pt x="158" y="175"/>
                    <a:pt x="206" y="143"/>
                    <a:pt x="206" y="96"/>
                  </a:cubicBezTo>
                  <a:cubicBezTo>
                    <a:pt x="206" y="48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>
              <a:off x="785125" y="2892350"/>
              <a:ext cx="12300" cy="10600"/>
            </a:xfrm>
            <a:custGeom>
              <a:avLst/>
              <a:gdLst/>
              <a:ahLst/>
              <a:cxnLst/>
              <a:rect l="l" t="t" r="r" b="b"/>
              <a:pathLst>
                <a:path w="492" h="424" extrusionOk="0">
                  <a:moveTo>
                    <a:pt x="269" y="1"/>
                  </a:moveTo>
                  <a:cubicBezTo>
                    <a:pt x="79" y="1"/>
                    <a:pt x="0" y="223"/>
                    <a:pt x="127" y="365"/>
                  </a:cubicBezTo>
                  <a:cubicBezTo>
                    <a:pt x="167" y="405"/>
                    <a:pt x="219" y="423"/>
                    <a:pt x="270" y="423"/>
                  </a:cubicBezTo>
                  <a:cubicBezTo>
                    <a:pt x="381" y="423"/>
                    <a:pt x="491" y="341"/>
                    <a:pt x="491" y="223"/>
                  </a:cubicBezTo>
                  <a:cubicBezTo>
                    <a:pt x="491" y="96"/>
                    <a:pt x="396" y="1"/>
                    <a:pt x="269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>
              <a:off x="966025" y="3147275"/>
              <a:ext cx="12675" cy="12700"/>
            </a:xfrm>
            <a:custGeom>
              <a:avLst/>
              <a:gdLst/>
              <a:ahLst/>
              <a:cxnLst/>
              <a:rect l="l" t="t" r="r" b="b"/>
              <a:pathLst>
                <a:path w="507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507"/>
                    <a:pt x="254" y="507"/>
                  </a:cubicBezTo>
                  <a:cubicBezTo>
                    <a:pt x="380" y="507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>
              <a:off x="1526575" y="2920775"/>
              <a:ext cx="3925" cy="3675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64" y="1"/>
                  </a:moveTo>
                  <a:cubicBezTo>
                    <a:pt x="34" y="1"/>
                    <a:pt x="1" y="40"/>
                    <a:pt x="14" y="67"/>
                  </a:cubicBezTo>
                  <a:cubicBezTo>
                    <a:pt x="14" y="115"/>
                    <a:pt x="46" y="146"/>
                    <a:pt x="78" y="146"/>
                  </a:cubicBezTo>
                  <a:cubicBezTo>
                    <a:pt x="125" y="146"/>
                    <a:pt x="157" y="115"/>
                    <a:pt x="157" y="67"/>
                  </a:cubicBezTo>
                  <a:cubicBezTo>
                    <a:pt x="157" y="36"/>
                    <a:pt x="125" y="4"/>
                    <a:pt x="78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>
              <a:off x="440725" y="3521750"/>
              <a:ext cx="12700" cy="13075"/>
            </a:xfrm>
            <a:custGeom>
              <a:avLst/>
              <a:gdLst/>
              <a:ahLst/>
              <a:cxnLst/>
              <a:rect l="l" t="t" r="r" b="b"/>
              <a:pathLst>
                <a:path w="508" h="523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23"/>
                    <a:pt x="254" y="523"/>
                  </a:cubicBezTo>
                  <a:cubicBezTo>
                    <a:pt x="397" y="523"/>
                    <a:pt x="508" y="396"/>
                    <a:pt x="508" y="254"/>
                  </a:cubicBezTo>
                  <a:cubicBezTo>
                    <a:pt x="508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>
              <a:off x="1732750" y="3411300"/>
              <a:ext cx="11525" cy="11500"/>
            </a:xfrm>
            <a:custGeom>
              <a:avLst/>
              <a:gdLst/>
              <a:ahLst/>
              <a:cxnLst/>
              <a:rect l="l" t="t" r="r" b="b"/>
              <a:pathLst>
                <a:path w="461" h="460" extrusionOk="0">
                  <a:moveTo>
                    <a:pt x="238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>
              <a:off x="1341675" y="3386375"/>
              <a:ext cx="9925" cy="8425"/>
            </a:xfrm>
            <a:custGeom>
              <a:avLst/>
              <a:gdLst/>
              <a:ahLst/>
              <a:cxnLst/>
              <a:rect l="l" t="t" r="r" b="b"/>
              <a:pathLst>
                <a:path w="397" h="337" extrusionOk="0">
                  <a:moveTo>
                    <a:pt x="222" y="0"/>
                  </a:moveTo>
                  <a:cubicBezTo>
                    <a:pt x="79" y="0"/>
                    <a:pt x="0" y="174"/>
                    <a:pt x="95" y="285"/>
                  </a:cubicBezTo>
                  <a:cubicBezTo>
                    <a:pt x="131" y="321"/>
                    <a:pt x="175" y="337"/>
                    <a:pt x="218" y="337"/>
                  </a:cubicBezTo>
                  <a:cubicBezTo>
                    <a:pt x="309" y="337"/>
                    <a:pt x="396" y="266"/>
                    <a:pt x="396" y="159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>
              <a:off x="1498025" y="3158725"/>
              <a:ext cx="13100" cy="11175"/>
            </a:xfrm>
            <a:custGeom>
              <a:avLst/>
              <a:gdLst/>
              <a:ahLst/>
              <a:cxnLst/>
              <a:rect l="l" t="t" r="r" b="b"/>
              <a:pathLst>
                <a:path w="524" h="447" extrusionOk="0">
                  <a:moveTo>
                    <a:pt x="325" y="0"/>
                  </a:moveTo>
                  <a:cubicBezTo>
                    <a:pt x="318" y="0"/>
                    <a:pt x="310" y="1"/>
                    <a:pt x="301" y="2"/>
                  </a:cubicBezTo>
                  <a:cubicBezTo>
                    <a:pt x="96" y="2"/>
                    <a:pt x="1" y="239"/>
                    <a:pt x="143" y="382"/>
                  </a:cubicBezTo>
                  <a:cubicBezTo>
                    <a:pt x="188" y="427"/>
                    <a:pt x="242" y="447"/>
                    <a:pt x="296" y="447"/>
                  </a:cubicBezTo>
                  <a:cubicBezTo>
                    <a:pt x="412" y="447"/>
                    <a:pt x="523" y="354"/>
                    <a:pt x="523" y="224"/>
                  </a:cubicBezTo>
                  <a:cubicBezTo>
                    <a:pt x="523" y="105"/>
                    <a:pt x="440" y="0"/>
                    <a:pt x="32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>
              <a:off x="851625" y="3765200"/>
              <a:ext cx="19800" cy="16600"/>
            </a:xfrm>
            <a:custGeom>
              <a:avLst/>
              <a:gdLst/>
              <a:ahLst/>
              <a:cxnLst/>
              <a:rect l="l" t="t" r="r" b="b"/>
              <a:pathLst>
                <a:path w="792" h="664" extrusionOk="0">
                  <a:moveTo>
                    <a:pt x="459" y="0"/>
                  </a:moveTo>
                  <a:cubicBezTo>
                    <a:pt x="159" y="0"/>
                    <a:pt x="0" y="364"/>
                    <a:pt x="222" y="570"/>
                  </a:cubicBezTo>
                  <a:cubicBezTo>
                    <a:pt x="287" y="635"/>
                    <a:pt x="367" y="664"/>
                    <a:pt x="447" y="664"/>
                  </a:cubicBezTo>
                  <a:cubicBezTo>
                    <a:pt x="621" y="664"/>
                    <a:pt x="792" y="528"/>
                    <a:pt x="792" y="333"/>
                  </a:cubicBezTo>
                  <a:cubicBezTo>
                    <a:pt x="776" y="143"/>
                    <a:pt x="634" y="0"/>
                    <a:pt x="4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>
              <a:off x="1397475" y="2926400"/>
              <a:ext cx="9525" cy="9225"/>
            </a:xfrm>
            <a:custGeom>
              <a:avLst/>
              <a:gdLst/>
              <a:ahLst/>
              <a:cxnLst/>
              <a:rect l="l" t="t" r="r" b="b"/>
              <a:pathLst>
                <a:path w="381" h="369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cubicBezTo>
                    <a:pt x="1" y="309"/>
                    <a:pt x="96" y="369"/>
                    <a:pt x="191" y="369"/>
                  </a:cubicBezTo>
                  <a:cubicBezTo>
                    <a:pt x="286" y="369"/>
                    <a:pt x="381" y="309"/>
                    <a:pt x="381" y="191"/>
                  </a:cubicBezTo>
                  <a:cubicBezTo>
                    <a:pt x="381" y="64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>
              <a:off x="441675" y="3076025"/>
              <a:ext cx="5425" cy="3700"/>
            </a:xfrm>
            <a:custGeom>
              <a:avLst/>
              <a:gdLst/>
              <a:ahLst/>
              <a:cxnLst/>
              <a:rect l="l" t="t" r="r" b="b"/>
              <a:pathLst>
                <a:path w="217" h="148" extrusionOk="0">
                  <a:moveTo>
                    <a:pt x="121" y="1"/>
                  </a:moveTo>
                  <a:cubicBezTo>
                    <a:pt x="1" y="1"/>
                    <a:pt x="119" y="148"/>
                    <a:pt x="182" y="148"/>
                  </a:cubicBezTo>
                  <a:cubicBezTo>
                    <a:pt x="202" y="148"/>
                    <a:pt x="216" y="133"/>
                    <a:pt x="216" y="96"/>
                  </a:cubicBezTo>
                  <a:cubicBezTo>
                    <a:pt x="216" y="48"/>
                    <a:pt x="169" y="1"/>
                    <a:pt x="12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>
              <a:off x="1474275" y="3732325"/>
              <a:ext cx="18225" cy="15275"/>
            </a:xfrm>
            <a:custGeom>
              <a:avLst/>
              <a:gdLst/>
              <a:ahLst/>
              <a:cxnLst/>
              <a:rect l="l" t="t" r="r" b="b"/>
              <a:pathLst>
                <a:path w="729" h="611" extrusionOk="0">
                  <a:moveTo>
                    <a:pt x="412" y="1"/>
                  </a:moveTo>
                  <a:cubicBezTo>
                    <a:pt x="143" y="1"/>
                    <a:pt x="1" y="333"/>
                    <a:pt x="191" y="523"/>
                  </a:cubicBezTo>
                  <a:cubicBezTo>
                    <a:pt x="256" y="584"/>
                    <a:pt x="334" y="610"/>
                    <a:pt x="410" y="610"/>
                  </a:cubicBezTo>
                  <a:cubicBezTo>
                    <a:pt x="574" y="610"/>
                    <a:pt x="729" y="486"/>
                    <a:pt x="729" y="302"/>
                  </a:cubicBezTo>
                  <a:cubicBezTo>
                    <a:pt x="729" y="127"/>
                    <a:pt x="586" y="1"/>
                    <a:pt x="41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>
              <a:off x="791050" y="3499575"/>
              <a:ext cx="8350" cy="835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9" y="1"/>
                  </a:moveTo>
                  <a:cubicBezTo>
                    <a:pt x="64" y="1"/>
                    <a:pt x="1" y="64"/>
                    <a:pt x="1" y="159"/>
                  </a:cubicBezTo>
                  <a:cubicBezTo>
                    <a:pt x="1" y="254"/>
                    <a:pt x="64" y="333"/>
                    <a:pt x="159" y="333"/>
                  </a:cubicBezTo>
                  <a:cubicBezTo>
                    <a:pt x="254" y="333"/>
                    <a:pt x="333" y="254"/>
                    <a:pt x="333" y="159"/>
                  </a:cubicBezTo>
                  <a:cubicBezTo>
                    <a:pt x="333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>
              <a:off x="551825" y="352730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133" y="0"/>
                  </a:moveTo>
                  <a:cubicBezTo>
                    <a:pt x="0" y="0"/>
                    <a:pt x="133" y="174"/>
                    <a:pt x="205" y="174"/>
                  </a:cubicBezTo>
                  <a:cubicBezTo>
                    <a:pt x="227" y="174"/>
                    <a:pt x="244" y="156"/>
                    <a:pt x="244" y="111"/>
                  </a:cubicBezTo>
                  <a:cubicBezTo>
                    <a:pt x="244" y="48"/>
                    <a:pt x="196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>
              <a:off x="1274375" y="3947275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38" y="0"/>
                  </a:moveTo>
                  <a:cubicBezTo>
                    <a:pt x="80" y="0"/>
                    <a:pt x="1" y="190"/>
                    <a:pt x="111" y="301"/>
                  </a:cubicBezTo>
                  <a:cubicBezTo>
                    <a:pt x="147" y="337"/>
                    <a:pt x="191" y="353"/>
                    <a:pt x="235" y="353"/>
                  </a:cubicBezTo>
                  <a:cubicBezTo>
                    <a:pt x="327" y="353"/>
                    <a:pt x="417" y="282"/>
                    <a:pt x="428" y="175"/>
                  </a:cubicBezTo>
                  <a:cubicBezTo>
                    <a:pt x="428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>
              <a:off x="654200" y="3271950"/>
              <a:ext cx="20100" cy="17275"/>
            </a:xfrm>
            <a:custGeom>
              <a:avLst/>
              <a:gdLst/>
              <a:ahLst/>
              <a:cxnLst/>
              <a:rect l="l" t="t" r="r" b="b"/>
              <a:pathLst>
                <a:path w="804" h="691" extrusionOk="0">
                  <a:moveTo>
                    <a:pt x="437" y="1"/>
                  </a:moveTo>
                  <a:cubicBezTo>
                    <a:pt x="148" y="1"/>
                    <a:pt x="1" y="370"/>
                    <a:pt x="218" y="587"/>
                  </a:cubicBezTo>
                  <a:cubicBezTo>
                    <a:pt x="284" y="659"/>
                    <a:pt x="368" y="691"/>
                    <a:pt x="452" y="691"/>
                  </a:cubicBezTo>
                  <a:cubicBezTo>
                    <a:pt x="629" y="691"/>
                    <a:pt x="804" y="549"/>
                    <a:pt x="804" y="334"/>
                  </a:cubicBezTo>
                  <a:cubicBezTo>
                    <a:pt x="804" y="144"/>
                    <a:pt x="645" y="1"/>
                    <a:pt x="455" y="1"/>
                  </a:cubicBezTo>
                  <a:cubicBezTo>
                    <a:pt x="449" y="1"/>
                    <a:pt x="443" y="1"/>
                    <a:pt x="43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>
              <a:off x="834600" y="3471075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60" y="309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1"/>
            <p:cNvSpPr/>
            <p:nvPr/>
          </p:nvSpPr>
          <p:spPr>
            <a:xfrm>
              <a:off x="1786950" y="3025375"/>
              <a:ext cx="2050" cy="1700"/>
            </a:xfrm>
            <a:custGeom>
              <a:avLst/>
              <a:gdLst/>
              <a:ahLst/>
              <a:cxnLst/>
              <a:rect l="l" t="t" r="r" b="b"/>
              <a:pathLst>
                <a:path w="82" h="68" extrusionOk="0">
                  <a:moveTo>
                    <a:pt x="50" y="0"/>
                  </a:moveTo>
                  <a:cubicBezTo>
                    <a:pt x="0" y="0"/>
                    <a:pt x="47" y="67"/>
                    <a:pt x="70" y="67"/>
                  </a:cubicBezTo>
                  <a:cubicBezTo>
                    <a:pt x="77" y="67"/>
                    <a:pt x="81" y="62"/>
                    <a:pt x="81" y="48"/>
                  </a:cubicBezTo>
                  <a:cubicBezTo>
                    <a:pt x="81" y="32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1"/>
            <p:cNvSpPr/>
            <p:nvPr/>
          </p:nvSpPr>
          <p:spPr>
            <a:xfrm>
              <a:off x="844100" y="35249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23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22" y="728"/>
                    <a:pt x="421" y="763"/>
                    <a:pt x="517" y="763"/>
                  </a:cubicBezTo>
                  <a:cubicBezTo>
                    <a:pt x="711" y="763"/>
                    <a:pt x="892" y="618"/>
                    <a:pt x="903" y="396"/>
                  </a:cubicBezTo>
                  <a:cubicBezTo>
                    <a:pt x="903" y="174"/>
                    <a:pt x="729" y="0"/>
                    <a:pt x="52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1"/>
            <p:cNvSpPr/>
            <p:nvPr/>
          </p:nvSpPr>
          <p:spPr>
            <a:xfrm>
              <a:off x="1395500" y="3602500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60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697" y="903"/>
                    <a:pt x="903" y="697"/>
                    <a:pt x="903" y="460"/>
                  </a:cubicBezTo>
                  <a:cubicBezTo>
                    <a:pt x="903" y="206"/>
                    <a:pt x="697" y="0"/>
                    <a:pt x="46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652900" y="3725600"/>
              <a:ext cx="20225" cy="17350"/>
            </a:xfrm>
            <a:custGeom>
              <a:avLst/>
              <a:gdLst/>
              <a:ahLst/>
              <a:cxnLst/>
              <a:rect l="l" t="t" r="r" b="b"/>
              <a:pathLst>
                <a:path w="809" h="694" extrusionOk="0">
                  <a:moveTo>
                    <a:pt x="476" y="1"/>
                  </a:moveTo>
                  <a:cubicBezTo>
                    <a:pt x="159" y="1"/>
                    <a:pt x="1" y="381"/>
                    <a:pt x="222" y="586"/>
                  </a:cubicBezTo>
                  <a:cubicBezTo>
                    <a:pt x="296" y="660"/>
                    <a:pt x="386" y="694"/>
                    <a:pt x="473" y="694"/>
                  </a:cubicBezTo>
                  <a:cubicBezTo>
                    <a:pt x="646" y="694"/>
                    <a:pt x="808" y="560"/>
                    <a:pt x="808" y="349"/>
                  </a:cubicBezTo>
                  <a:cubicBezTo>
                    <a:pt x="808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1204700" y="3586275"/>
              <a:ext cx="7950" cy="7925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54" y="317"/>
                    <a:pt x="318" y="238"/>
                    <a:pt x="318" y="159"/>
                  </a:cubicBezTo>
                  <a:cubicBezTo>
                    <a:pt x="318" y="64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1"/>
            <p:cNvSpPr/>
            <p:nvPr/>
          </p:nvSpPr>
          <p:spPr>
            <a:xfrm>
              <a:off x="1725050" y="3071775"/>
              <a:ext cx="4375" cy="3300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87" y="1"/>
                  </a:moveTo>
                  <a:cubicBezTo>
                    <a:pt x="52" y="1"/>
                    <a:pt x="16" y="20"/>
                    <a:pt x="8" y="60"/>
                  </a:cubicBezTo>
                  <a:cubicBezTo>
                    <a:pt x="0" y="107"/>
                    <a:pt x="44" y="131"/>
                    <a:pt x="87" y="131"/>
                  </a:cubicBezTo>
                  <a:cubicBezTo>
                    <a:pt x="131" y="131"/>
                    <a:pt x="174" y="107"/>
                    <a:pt x="166" y="60"/>
                  </a:cubicBezTo>
                  <a:cubicBezTo>
                    <a:pt x="159" y="20"/>
                    <a:pt x="123" y="1"/>
                    <a:pt x="87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1"/>
            <p:cNvSpPr/>
            <p:nvPr/>
          </p:nvSpPr>
          <p:spPr>
            <a:xfrm>
              <a:off x="719000" y="3480575"/>
              <a:ext cx="23400" cy="19775"/>
            </a:xfrm>
            <a:custGeom>
              <a:avLst/>
              <a:gdLst/>
              <a:ahLst/>
              <a:cxnLst/>
              <a:rect l="l" t="t" r="r" b="b"/>
              <a:pathLst>
                <a:path w="936" h="791" extrusionOk="0">
                  <a:moveTo>
                    <a:pt x="539" y="1"/>
                  </a:moveTo>
                  <a:cubicBezTo>
                    <a:pt x="191" y="1"/>
                    <a:pt x="1" y="428"/>
                    <a:pt x="254" y="682"/>
                  </a:cubicBezTo>
                  <a:cubicBezTo>
                    <a:pt x="335" y="757"/>
                    <a:pt x="433" y="791"/>
                    <a:pt x="529" y="791"/>
                  </a:cubicBezTo>
                  <a:cubicBezTo>
                    <a:pt x="736" y="791"/>
                    <a:pt x="935" y="634"/>
                    <a:pt x="935" y="397"/>
                  </a:cubicBezTo>
                  <a:cubicBezTo>
                    <a:pt x="935" y="175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1"/>
            <p:cNvSpPr/>
            <p:nvPr/>
          </p:nvSpPr>
          <p:spPr>
            <a:xfrm>
              <a:off x="1798400" y="3344800"/>
              <a:ext cx="4850" cy="3550"/>
            </a:xfrm>
            <a:custGeom>
              <a:avLst/>
              <a:gdLst/>
              <a:ahLst/>
              <a:cxnLst/>
              <a:rect l="l" t="t" r="r" b="b"/>
              <a:pathLst>
                <a:path w="194" h="142" extrusionOk="0">
                  <a:moveTo>
                    <a:pt x="98" y="1"/>
                  </a:moveTo>
                  <a:cubicBezTo>
                    <a:pt x="1" y="1"/>
                    <a:pt x="110" y="141"/>
                    <a:pt x="165" y="141"/>
                  </a:cubicBezTo>
                  <a:cubicBezTo>
                    <a:pt x="182" y="141"/>
                    <a:pt x="193" y="129"/>
                    <a:pt x="193" y="96"/>
                  </a:cubicBezTo>
                  <a:cubicBezTo>
                    <a:pt x="193" y="48"/>
                    <a:pt x="146" y="1"/>
                    <a:pt x="98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1"/>
            <p:cNvSpPr/>
            <p:nvPr/>
          </p:nvSpPr>
          <p:spPr>
            <a:xfrm>
              <a:off x="356425" y="37165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32" y="0"/>
                    <a:pt x="0" y="16"/>
                    <a:pt x="0" y="48"/>
                  </a:cubicBezTo>
                  <a:cubicBezTo>
                    <a:pt x="0" y="80"/>
                    <a:pt x="32" y="95"/>
                    <a:pt x="48" y="95"/>
                  </a:cubicBezTo>
                  <a:cubicBezTo>
                    <a:pt x="80" y="95"/>
                    <a:pt x="95" y="80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1"/>
            <p:cNvSpPr/>
            <p:nvPr/>
          </p:nvSpPr>
          <p:spPr>
            <a:xfrm>
              <a:off x="838950" y="367850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0"/>
                  </a:moveTo>
                  <a:cubicBezTo>
                    <a:pt x="175" y="0"/>
                    <a:pt x="1" y="175"/>
                    <a:pt x="1" y="380"/>
                  </a:cubicBezTo>
                  <a:cubicBezTo>
                    <a:pt x="1" y="586"/>
                    <a:pt x="175" y="760"/>
                    <a:pt x="381" y="760"/>
                  </a:cubicBezTo>
                  <a:cubicBezTo>
                    <a:pt x="602" y="760"/>
                    <a:pt x="761" y="586"/>
                    <a:pt x="761" y="380"/>
                  </a:cubicBezTo>
                  <a:cubicBezTo>
                    <a:pt x="761" y="175"/>
                    <a:pt x="602" y="0"/>
                    <a:pt x="381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1"/>
            <p:cNvSpPr/>
            <p:nvPr/>
          </p:nvSpPr>
          <p:spPr>
            <a:xfrm>
              <a:off x="1294575" y="3112450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90" y="0"/>
                  </a:moveTo>
                  <a:cubicBezTo>
                    <a:pt x="63" y="0"/>
                    <a:pt x="0" y="143"/>
                    <a:pt x="95" y="222"/>
                  </a:cubicBezTo>
                  <a:cubicBezTo>
                    <a:pt x="121" y="254"/>
                    <a:pt x="155" y="268"/>
                    <a:pt x="188" y="268"/>
                  </a:cubicBezTo>
                  <a:cubicBezTo>
                    <a:pt x="253" y="268"/>
                    <a:pt x="317" y="212"/>
                    <a:pt x="317" y="127"/>
                  </a:cubicBezTo>
                  <a:cubicBezTo>
                    <a:pt x="317" y="48"/>
                    <a:pt x="253" y="0"/>
                    <a:pt x="190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1396300" y="30641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0" y="254"/>
                    <a:pt x="159" y="412"/>
                  </a:cubicBezTo>
                  <a:cubicBezTo>
                    <a:pt x="203" y="457"/>
                    <a:pt x="258" y="477"/>
                    <a:pt x="313" y="477"/>
                  </a:cubicBezTo>
                  <a:cubicBezTo>
                    <a:pt x="434" y="477"/>
                    <a:pt x="555" y="380"/>
                    <a:pt x="555" y="238"/>
                  </a:cubicBezTo>
                  <a:cubicBezTo>
                    <a:pt x="555" y="112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1154050" y="3204675"/>
              <a:ext cx="25750" cy="22350"/>
            </a:xfrm>
            <a:custGeom>
              <a:avLst/>
              <a:gdLst/>
              <a:ahLst/>
              <a:cxnLst/>
              <a:rect l="l" t="t" r="r" b="b"/>
              <a:pathLst>
                <a:path w="1030" h="894" extrusionOk="0">
                  <a:moveTo>
                    <a:pt x="586" y="1"/>
                  </a:moveTo>
                  <a:cubicBezTo>
                    <a:pt x="190" y="1"/>
                    <a:pt x="0" y="476"/>
                    <a:pt x="269" y="761"/>
                  </a:cubicBezTo>
                  <a:cubicBezTo>
                    <a:pt x="361" y="852"/>
                    <a:pt x="473" y="893"/>
                    <a:pt x="582" y="893"/>
                  </a:cubicBezTo>
                  <a:cubicBezTo>
                    <a:pt x="811" y="893"/>
                    <a:pt x="1029" y="712"/>
                    <a:pt x="1029" y="444"/>
                  </a:cubicBezTo>
                  <a:cubicBezTo>
                    <a:pt x="1029" y="206"/>
                    <a:pt x="839" y="1"/>
                    <a:pt x="5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506850" y="3814275"/>
              <a:ext cx="10300" cy="10700"/>
            </a:xfrm>
            <a:custGeom>
              <a:avLst/>
              <a:gdLst/>
              <a:ahLst/>
              <a:cxnLst/>
              <a:rect l="l" t="t" r="r" b="b"/>
              <a:pathLst>
                <a:path w="412" h="428" extrusionOk="0">
                  <a:moveTo>
                    <a:pt x="206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17" y="428"/>
                    <a:pt x="412" y="333"/>
                    <a:pt x="412" y="222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472400" y="32217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1" y="1"/>
                    <a:pt x="1" y="127"/>
                    <a:pt x="1" y="270"/>
                  </a:cubicBezTo>
                  <a:cubicBezTo>
                    <a:pt x="1" y="428"/>
                    <a:pt x="111" y="539"/>
                    <a:pt x="270" y="539"/>
                  </a:cubicBezTo>
                  <a:cubicBezTo>
                    <a:pt x="412" y="539"/>
                    <a:pt x="539" y="428"/>
                    <a:pt x="539" y="270"/>
                  </a:cubicBezTo>
                  <a:cubicBezTo>
                    <a:pt x="539" y="127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1341275" y="2866625"/>
              <a:ext cx="15075" cy="12975"/>
            </a:xfrm>
            <a:custGeom>
              <a:avLst/>
              <a:gdLst/>
              <a:ahLst/>
              <a:cxnLst/>
              <a:rect l="l" t="t" r="r" b="b"/>
              <a:pathLst>
                <a:path w="603" h="519" extrusionOk="0">
                  <a:moveTo>
                    <a:pt x="349" y="1"/>
                  </a:moveTo>
                  <a:cubicBezTo>
                    <a:pt x="127" y="1"/>
                    <a:pt x="0" y="286"/>
                    <a:pt x="175" y="444"/>
                  </a:cubicBezTo>
                  <a:cubicBezTo>
                    <a:pt x="226" y="496"/>
                    <a:pt x="289" y="519"/>
                    <a:pt x="351" y="519"/>
                  </a:cubicBezTo>
                  <a:cubicBezTo>
                    <a:pt x="480" y="519"/>
                    <a:pt x="602" y="420"/>
                    <a:pt x="602" y="270"/>
                  </a:cubicBezTo>
                  <a:cubicBezTo>
                    <a:pt x="602" y="127"/>
                    <a:pt x="491" y="1"/>
                    <a:pt x="349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695250" y="3012700"/>
              <a:ext cx="9150" cy="8725"/>
            </a:xfrm>
            <a:custGeom>
              <a:avLst/>
              <a:gdLst/>
              <a:ahLst/>
              <a:cxnLst/>
              <a:rect l="l" t="t" r="r" b="b"/>
              <a:pathLst>
                <a:path w="366" h="349" extrusionOk="0">
                  <a:moveTo>
                    <a:pt x="183" y="0"/>
                  </a:moveTo>
                  <a:cubicBezTo>
                    <a:pt x="92" y="0"/>
                    <a:pt x="1" y="64"/>
                    <a:pt x="17" y="190"/>
                  </a:cubicBezTo>
                  <a:cubicBezTo>
                    <a:pt x="17" y="270"/>
                    <a:pt x="80" y="349"/>
                    <a:pt x="175" y="349"/>
                  </a:cubicBezTo>
                  <a:cubicBezTo>
                    <a:pt x="270" y="349"/>
                    <a:pt x="349" y="285"/>
                    <a:pt x="349" y="190"/>
                  </a:cubicBezTo>
                  <a:cubicBezTo>
                    <a:pt x="365" y="64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747900" y="3866125"/>
              <a:ext cx="12300" cy="12700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238" y="1"/>
                  </a:moveTo>
                  <a:cubicBezTo>
                    <a:pt x="112" y="1"/>
                    <a:pt x="1" y="111"/>
                    <a:pt x="1" y="254"/>
                  </a:cubicBezTo>
                  <a:cubicBezTo>
                    <a:pt x="1" y="396"/>
                    <a:pt x="112" y="507"/>
                    <a:pt x="238" y="507"/>
                  </a:cubicBezTo>
                  <a:cubicBezTo>
                    <a:pt x="381" y="507"/>
                    <a:pt x="492" y="396"/>
                    <a:pt x="492" y="254"/>
                  </a:cubicBezTo>
                  <a:cubicBezTo>
                    <a:pt x="492" y="111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1"/>
            <p:cNvSpPr/>
            <p:nvPr/>
          </p:nvSpPr>
          <p:spPr>
            <a:xfrm>
              <a:off x="844500" y="3910850"/>
              <a:ext cx="7925" cy="6725"/>
            </a:xfrm>
            <a:custGeom>
              <a:avLst/>
              <a:gdLst/>
              <a:ahLst/>
              <a:cxnLst/>
              <a:rect l="l" t="t" r="r" b="b"/>
              <a:pathLst>
                <a:path w="317" h="269" extrusionOk="0">
                  <a:moveTo>
                    <a:pt x="174" y="1"/>
                  </a:moveTo>
                  <a:cubicBezTo>
                    <a:pt x="64" y="1"/>
                    <a:pt x="0" y="143"/>
                    <a:pt x="79" y="222"/>
                  </a:cubicBezTo>
                  <a:cubicBezTo>
                    <a:pt x="112" y="255"/>
                    <a:pt x="150" y="269"/>
                    <a:pt x="186" y="269"/>
                  </a:cubicBezTo>
                  <a:cubicBezTo>
                    <a:pt x="255" y="269"/>
                    <a:pt x="317" y="216"/>
                    <a:pt x="317" y="143"/>
                  </a:cubicBezTo>
                  <a:cubicBezTo>
                    <a:pt x="317" y="64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1"/>
            <p:cNvSpPr/>
            <p:nvPr/>
          </p:nvSpPr>
          <p:spPr>
            <a:xfrm>
              <a:off x="1455275" y="3819425"/>
              <a:ext cx="8350" cy="8325"/>
            </a:xfrm>
            <a:custGeom>
              <a:avLst/>
              <a:gdLst/>
              <a:ahLst/>
              <a:cxnLst/>
              <a:rect l="l" t="t" r="r" b="b"/>
              <a:pathLst>
                <a:path w="334" h="333" extrusionOk="0">
                  <a:moveTo>
                    <a:pt x="175" y="0"/>
                  </a:moveTo>
                  <a:cubicBezTo>
                    <a:pt x="80" y="0"/>
                    <a:pt x="1" y="79"/>
                    <a:pt x="1" y="174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54" y="333"/>
                    <a:pt x="333" y="254"/>
                    <a:pt x="333" y="174"/>
                  </a:cubicBezTo>
                  <a:cubicBezTo>
                    <a:pt x="333" y="79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1"/>
            <p:cNvSpPr/>
            <p:nvPr/>
          </p:nvSpPr>
          <p:spPr>
            <a:xfrm>
              <a:off x="1572050" y="35565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1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1"/>
            <p:cNvSpPr/>
            <p:nvPr/>
          </p:nvSpPr>
          <p:spPr>
            <a:xfrm>
              <a:off x="1247075" y="2963625"/>
              <a:ext cx="16650" cy="14475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80" y="0"/>
                  </a:moveTo>
                  <a:cubicBezTo>
                    <a:pt x="127" y="0"/>
                    <a:pt x="0" y="317"/>
                    <a:pt x="174" y="491"/>
                  </a:cubicBezTo>
                  <a:cubicBezTo>
                    <a:pt x="235" y="552"/>
                    <a:pt x="307" y="578"/>
                    <a:pt x="377" y="578"/>
                  </a:cubicBezTo>
                  <a:cubicBezTo>
                    <a:pt x="526" y="578"/>
                    <a:pt x="665" y="457"/>
                    <a:pt x="665" y="285"/>
                  </a:cubicBezTo>
                  <a:cubicBezTo>
                    <a:pt x="665" y="127"/>
                    <a:pt x="538" y="0"/>
                    <a:pt x="380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1653200" y="3374900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2" y="0"/>
                  </a:moveTo>
                  <a:cubicBezTo>
                    <a:pt x="143" y="0"/>
                    <a:pt x="0" y="333"/>
                    <a:pt x="190" y="538"/>
                  </a:cubicBezTo>
                  <a:cubicBezTo>
                    <a:pt x="256" y="599"/>
                    <a:pt x="334" y="625"/>
                    <a:pt x="410" y="625"/>
                  </a:cubicBezTo>
                  <a:cubicBezTo>
                    <a:pt x="574" y="625"/>
                    <a:pt x="729" y="501"/>
                    <a:pt x="729" y="317"/>
                  </a:cubicBezTo>
                  <a:cubicBezTo>
                    <a:pt x="729" y="143"/>
                    <a:pt x="586" y="0"/>
                    <a:pt x="4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1077650" y="3530850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1"/>
                  </a:moveTo>
                  <a:cubicBezTo>
                    <a:pt x="143" y="1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1083575" y="3312750"/>
              <a:ext cx="20625" cy="20200"/>
            </a:xfrm>
            <a:custGeom>
              <a:avLst/>
              <a:gdLst/>
              <a:ahLst/>
              <a:cxnLst/>
              <a:rect l="l" t="t" r="r" b="b"/>
              <a:pathLst>
                <a:path w="825" h="808" extrusionOk="0">
                  <a:moveTo>
                    <a:pt x="412" y="0"/>
                  </a:moveTo>
                  <a:cubicBezTo>
                    <a:pt x="191" y="0"/>
                    <a:pt x="1" y="174"/>
                    <a:pt x="1" y="396"/>
                  </a:cubicBezTo>
                  <a:cubicBezTo>
                    <a:pt x="1" y="634"/>
                    <a:pt x="191" y="808"/>
                    <a:pt x="412" y="808"/>
                  </a:cubicBezTo>
                  <a:cubicBezTo>
                    <a:pt x="634" y="808"/>
                    <a:pt x="824" y="634"/>
                    <a:pt x="824" y="396"/>
                  </a:cubicBezTo>
                  <a:cubicBezTo>
                    <a:pt x="824" y="174"/>
                    <a:pt x="634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1116625" y="281330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66" y="0"/>
                  </a:moveTo>
                  <a:cubicBezTo>
                    <a:pt x="36" y="0"/>
                    <a:pt x="9" y="20"/>
                    <a:pt x="9" y="60"/>
                  </a:cubicBezTo>
                  <a:cubicBezTo>
                    <a:pt x="1" y="99"/>
                    <a:pt x="36" y="119"/>
                    <a:pt x="72" y="119"/>
                  </a:cubicBezTo>
                  <a:cubicBezTo>
                    <a:pt x="108" y="119"/>
                    <a:pt x="143" y="99"/>
                    <a:pt x="135" y="60"/>
                  </a:cubicBezTo>
                  <a:cubicBezTo>
                    <a:pt x="128" y="20"/>
                    <a:pt x="96" y="0"/>
                    <a:pt x="6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819150" y="3549450"/>
              <a:ext cx="16650" cy="1432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81" y="1"/>
                  </a:moveTo>
                  <a:cubicBezTo>
                    <a:pt x="128" y="1"/>
                    <a:pt x="1" y="317"/>
                    <a:pt x="175" y="492"/>
                  </a:cubicBezTo>
                  <a:cubicBezTo>
                    <a:pt x="231" y="547"/>
                    <a:pt x="299" y="572"/>
                    <a:pt x="367" y="572"/>
                  </a:cubicBezTo>
                  <a:cubicBezTo>
                    <a:pt x="512" y="572"/>
                    <a:pt x="655" y="458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13725" y="3777450"/>
              <a:ext cx="15850" cy="13550"/>
            </a:xfrm>
            <a:custGeom>
              <a:avLst/>
              <a:gdLst/>
              <a:ahLst/>
              <a:cxnLst/>
              <a:rect l="l" t="t" r="r" b="b"/>
              <a:pathLst>
                <a:path w="634" h="542" extrusionOk="0">
                  <a:moveTo>
                    <a:pt x="364" y="1"/>
                  </a:moveTo>
                  <a:cubicBezTo>
                    <a:pt x="111" y="1"/>
                    <a:pt x="0" y="286"/>
                    <a:pt x="174" y="460"/>
                  </a:cubicBezTo>
                  <a:cubicBezTo>
                    <a:pt x="225" y="516"/>
                    <a:pt x="291" y="541"/>
                    <a:pt x="357" y="541"/>
                  </a:cubicBezTo>
                  <a:cubicBezTo>
                    <a:pt x="495" y="541"/>
                    <a:pt x="634" y="431"/>
                    <a:pt x="634" y="270"/>
                  </a:cubicBezTo>
                  <a:cubicBezTo>
                    <a:pt x="634" y="112"/>
                    <a:pt x="507" y="1"/>
                    <a:pt x="36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33125" y="3604850"/>
              <a:ext cx="26925" cy="22750"/>
            </a:xfrm>
            <a:custGeom>
              <a:avLst/>
              <a:gdLst/>
              <a:ahLst/>
              <a:cxnLst/>
              <a:rect l="l" t="t" r="r" b="b"/>
              <a:pathLst>
                <a:path w="1077" h="910" extrusionOk="0">
                  <a:moveTo>
                    <a:pt x="645" y="1"/>
                  </a:moveTo>
                  <a:cubicBezTo>
                    <a:pt x="636" y="1"/>
                    <a:pt x="627" y="1"/>
                    <a:pt x="618" y="1"/>
                  </a:cubicBezTo>
                  <a:cubicBezTo>
                    <a:pt x="206" y="1"/>
                    <a:pt x="0" y="492"/>
                    <a:pt x="301" y="777"/>
                  </a:cubicBezTo>
                  <a:cubicBezTo>
                    <a:pt x="393" y="869"/>
                    <a:pt x="506" y="910"/>
                    <a:pt x="617" y="910"/>
                  </a:cubicBezTo>
                  <a:cubicBezTo>
                    <a:pt x="851" y="910"/>
                    <a:pt x="1077" y="729"/>
                    <a:pt x="1077" y="461"/>
                  </a:cubicBezTo>
                  <a:cubicBezTo>
                    <a:pt x="1077" y="201"/>
                    <a:pt x="886" y="1"/>
                    <a:pt x="64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1182550" y="345445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12"/>
                    <a:pt x="127" y="539"/>
                    <a:pt x="269" y="539"/>
                  </a:cubicBezTo>
                  <a:cubicBezTo>
                    <a:pt x="412" y="539"/>
                    <a:pt x="539" y="412"/>
                    <a:pt x="539" y="270"/>
                  </a:cubicBezTo>
                  <a:cubicBezTo>
                    <a:pt x="539" y="127"/>
                    <a:pt x="412" y="1"/>
                    <a:pt x="26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1"/>
            <p:cNvSpPr/>
            <p:nvPr/>
          </p:nvSpPr>
          <p:spPr>
            <a:xfrm>
              <a:off x="1093075" y="3150850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39" y="0"/>
                  </a:moveTo>
                  <a:cubicBezTo>
                    <a:pt x="175" y="0"/>
                    <a:pt x="1" y="444"/>
                    <a:pt x="254" y="697"/>
                  </a:cubicBezTo>
                  <a:cubicBezTo>
                    <a:pt x="337" y="785"/>
                    <a:pt x="440" y="824"/>
                    <a:pt x="541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7" y="0"/>
                    <a:pt x="53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1"/>
            <p:cNvSpPr/>
            <p:nvPr/>
          </p:nvSpPr>
          <p:spPr>
            <a:xfrm>
              <a:off x="903075" y="39025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9"/>
                  </a:cubicBezTo>
                  <a:cubicBezTo>
                    <a:pt x="381" y="64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1"/>
            <p:cNvSpPr/>
            <p:nvPr/>
          </p:nvSpPr>
          <p:spPr>
            <a:xfrm>
              <a:off x="926550" y="3289375"/>
              <a:ext cx="18500" cy="15675"/>
            </a:xfrm>
            <a:custGeom>
              <a:avLst/>
              <a:gdLst/>
              <a:ahLst/>
              <a:cxnLst/>
              <a:rect l="l" t="t" r="r" b="b"/>
              <a:pathLst>
                <a:path w="740" h="627" extrusionOk="0">
                  <a:moveTo>
                    <a:pt x="405" y="1"/>
                  </a:moveTo>
                  <a:cubicBezTo>
                    <a:pt x="132" y="1"/>
                    <a:pt x="0" y="338"/>
                    <a:pt x="202" y="539"/>
                  </a:cubicBezTo>
                  <a:cubicBezTo>
                    <a:pt x="262" y="600"/>
                    <a:pt x="338" y="626"/>
                    <a:pt x="414" y="626"/>
                  </a:cubicBezTo>
                  <a:cubicBezTo>
                    <a:pt x="577" y="626"/>
                    <a:pt x="740" y="502"/>
                    <a:pt x="740" y="318"/>
                  </a:cubicBezTo>
                  <a:cubicBezTo>
                    <a:pt x="740" y="128"/>
                    <a:pt x="597" y="1"/>
                    <a:pt x="423" y="1"/>
                  </a:cubicBezTo>
                  <a:cubicBezTo>
                    <a:pt x="417" y="1"/>
                    <a:pt x="411" y="1"/>
                    <a:pt x="40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1"/>
            <p:cNvSpPr/>
            <p:nvPr/>
          </p:nvSpPr>
          <p:spPr>
            <a:xfrm>
              <a:off x="1060225" y="32731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0" y="480"/>
                    <a:pt x="274" y="503"/>
                    <a:pt x="335" y="503"/>
                  </a:cubicBezTo>
                  <a:cubicBezTo>
                    <a:pt x="464" y="503"/>
                    <a:pt x="586" y="404"/>
                    <a:pt x="586" y="254"/>
                  </a:cubicBezTo>
                  <a:cubicBezTo>
                    <a:pt x="586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1"/>
            <p:cNvSpPr/>
            <p:nvPr/>
          </p:nvSpPr>
          <p:spPr>
            <a:xfrm>
              <a:off x="1326650" y="3338875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0"/>
                  </a:moveTo>
                  <a:cubicBezTo>
                    <a:pt x="1" y="0"/>
                    <a:pt x="158" y="194"/>
                    <a:pt x="240" y="194"/>
                  </a:cubicBezTo>
                  <a:cubicBezTo>
                    <a:pt x="266" y="194"/>
                    <a:pt x="285" y="176"/>
                    <a:pt x="285" y="127"/>
                  </a:cubicBezTo>
                  <a:cubicBezTo>
                    <a:pt x="285" y="48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1"/>
            <p:cNvSpPr/>
            <p:nvPr/>
          </p:nvSpPr>
          <p:spPr>
            <a:xfrm>
              <a:off x="697250" y="3310775"/>
              <a:ext cx="24950" cy="21675"/>
            </a:xfrm>
            <a:custGeom>
              <a:avLst/>
              <a:gdLst/>
              <a:ahLst/>
              <a:cxnLst/>
              <a:rect l="l" t="t" r="r" b="b"/>
              <a:pathLst>
                <a:path w="998" h="867" extrusionOk="0">
                  <a:moveTo>
                    <a:pt x="570" y="0"/>
                  </a:moveTo>
                  <a:cubicBezTo>
                    <a:pt x="190" y="0"/>
                    <a:pt x="0" y="459"/>
                    <a:pt x="269" y="744"/>
                  </a:cubicBezTo>
                  <a:cubicBezTo>
                    <a:pt x="354" y="829"/>
                    <a:pt x="458" y="867"/>
                    <a:pt x="560" y="867"/>
                  </a:cubicBezTo>
                  <a:cubicBezTo>
                    <a:pt x="782" y="867"/>
                    <a:pt x="998" y="688"/>
                    <a:pt x="998" y="428"/>
                  </a:cubicBezTo>
                  <a:cubicBezTo>
                    <a:pt x="998" y="190"/>
                    <a:pt x="808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1"/>
            <p:cNvSpPr/>
            <p:nvPr/>
          </p:nvSpPr>
          <p:spPr>
            <a:xfrm>
              <a:off x="1235575" y="3635350"/>
              <a:ext cx="32500" cy="27900"/>
            </a:xfrm>
            <a:custGeom>
              <a:avLst/>
              <a:gdLst/>
              <a:ahLst/>
              <a:cxnLst/>
              <a:rect l="l" t="t" r="r" b="b"/>
              <a:pathLst>
                <a:path w="1300" h="1116" extrusionOk="0">
                  <a:moveTo>
                    <a:pt x="745" y="1"/>
                  </a:moveTo>
                  <a:cubicBezTo>
                    <a:pt x="238" y="1"/>
                    <a:pt x="1" y="602"/>
                    <a:pt x="349" y="951"/>
                  </a:cubicBezTo>
                  <a:cubicBezTo>
                    <a:pt x="463" y="1064"/>
                    <a:pt x="603" y="1115"/>
                    <a:pt x="741" y="1115"/>
                  </a:cubicBezTo>
                  <a:cubicBezTo>
                    <a:pt x="1026" y="1115"/>
                    <a:pt x="1299" y="896"/>
                    <a:pt x="1299" y="555"/>
                  </a:cubicBezTo>
                  <a:cubicBezTo>
                    <a:pt x="1299" y="254"/>
                    <a:pt x="1046" y="1"/>
                    <a:pt x="74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1"/>
            <p:cNvSpPr/>
            <p:nvPr/>
          </p:nvSpPr>
          <p:spPr>
            <a:xfrm>
              <a:off x="843300" y="38344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1"/>
                  </a:moveTo>
                  <a:cubicBezTo>
                    <a:pt x="175" y="1"/>
                    <a:pt x="1" y="175"/>
                    <a:pt x="1" y="381"/>
                  </a:cubicBezTo>
                  <a:cubicBezTo>
                    <a:pt x="1" y="587"/>
                    <a:pt x="175" y="761"/>
                    <a:pt x="381" y="761"/>
                  </a:cubicBezTo>
                  <a:cubicBezTo>
                    <a:pt x="587" y="761"/>
                    <a:pt x="761" y="587"/>
                    <a:pt x="761" y="381"/>
                  </a:cubicBezTo>
                  <a:cubicBezTo>
                    <a:pt x="761" y="175"/>
                    <a:pt x="587" y="1"/>
                    <a:pt x="38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1"/>
            <p:cNvSpPr/>
            <p:nvPr/>
          </p:nvSpPr>
          <p:spPr>
            <a:xfrm>
              <a:off x="353650" y="3314725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85"/>
                    <a:pt x="80" y="365"/>
                    <a:pt x="175" y="365"/>
                  </a:cubicBezTo>
                  <a:cubicBezTo>
                    <a:pt x="286" y="365"/>
                    <a:pt x="365" y="285"/>
                    <a:pt x="365" y="175"/>
                  </a:cubicBezTo>
                  <a:cubicBezTo>
                    <a:pt x="365" y="80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1"/>
            <p:cNvSpPr/>
            <p:nvPr/>
          </p:nvSpPr>
          <p:spPr>
            <a:xfrm>
              <a:off x="666375" y="35059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38" y="0"/>
                  </a:moveTo>
                  <a:cubicBezTo>
                    <a:pt x="174" y="0"/>
                    <a:pt x="0" y="428"/>
                    <a:pt x="253" y="681"/>
                  </a:cubicBezTo>
                  <a:cubicBezTo>
                    <a:pt x="334" y="756"/>
                    <a:pt x="432" y="790"/>
                    <a:pt x="528" y="790"/>
                  </a:cubicBezTo>
                  <a:cubicBezTo>
                    <a:pt x="735" y="790"/>
                    <a:pt x="934" y="634"/>
                    <a:pt x="934" y="396"/>
                  </a:cubicBezTo>
                  <a:cubicBezTo>
                    <a:pt x="934" y="174"/>
                    <a:pt x="760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1"/>
            <p:cNvSpPr/>
            <p:nvPr/>
          </p:nvSpPr>
          <p:spPr>
            <a:xfrm>
              <a:off x="1305250" y="363575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96" y="0"/>
                    <a:pt x="1" y="111"/>
                    <a:pt x="1" y="238"/>
                  </a:cubicBezTo>
                  <a:cubicBezTo>
                    <a:pt x="1" y="380"/>
                    <a:pt x="96" y="475"/>
                    <a:pt x="238" y="475"/>
                  </a:cubicBezTo>
                  <a:cubicBezTo>
                    <a:pt x="365" y="475"/>
                    <a:pt x="476" y="380"/>
                    <a:pt x="476" y="238"/>
                  </a:cubicBezTo>
                  <a:cubicBezTo>
                    <a:pt x="476" y="111"/>
                    <a:pt x="365" y="0"/>
                    <a:pt x="23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1"/>
            <p:cNvSpPr/>
            <p:nvPr/>
          </p:nvSpPr>
          <p:spPr>
            <a:xfrm>
              <a:off x="1174875" y="3087500"/>
              <a:ext cx="6500" cy="4375"/>
            </a:xfrm>
            <a:custGeom>
              <a:avLst/>
              <a:gdLst/>
              <a:ahLst/>
              <a:cxnLst/>
              <a:rect l="l" t="t" r="r" b="b"/>
              <a:pathLst>
                <a:path w="260" h="175" extrusionOk="0">
                  <a:moveTo>
                    <a:pt x="133" y="1"/>
                  </a:moveTo>
                  <a:cubicBezTo>
                    <a:pt x="1" y="1"/>
                    <a:pt x="143" y="175"/>
                    <a:pt x="218" y="175"/>
                  </a:cubicBezTo>
                  <a:cubicBezTo>
                    <a:pt x="242" y="175"/>
                    <a:pt x="260" y="157"/>
                    <a:pt x="260" y="112"/>
                  </a:cubicBezTo>
                  <a:cubicBezTo>
                    <a:pt x="260" y="48"/>
                    <a:pt x="196" y="1"/>
                    <a:pt x="13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1"/>
            <p:cNvSpPr/>
            <p:nvPr/>
          </p:nvSpPr>
          <p:spPr>
            <a:xfrm>
              <a:off x="1045975" y="31409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22" y="0"/>
                  </a:moveTo>
                  <a:cubicBezTo>
                    <a:pt x="80" y="0"/>
                    <a:pt x="1" y="175"/>
                    <a:pt x="111" y="270"/>
                  </a:cubicBezTo>
                  <a:cubicBezTo>
                    <a:pt x="143" y="306"/>
                    <a:pt x="182" y="322"/>
                    <a:pt x="221" y="322"/>
                  </a:cubicBezTo>
                  <a:cubicBezTo>
                    <a:pt x="302" y="322"/>
                    <a:pt x="381" y="255"/>
                    <a:pt x="381" y="159"/>
                  </a:cubicBezTo>
                  <a:cubicBezTo>
                    <a:pt x="381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1"/>
            <p:cNvSpPr/>
            <p:nvPr/>
          </p:nvSpPr>
          <p:spPr>
            <a:xfrm>
              <a:off x="1046275" y="3019425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47" y="1"/>
                  </a:moveTo>
                  <a:cubicBezTo>
                    <a:pt x="1" y="1"/>
                    <a:pt x="154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48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1"/>
            <p:cNvSpPr/>
            <p:nvPr/>
          </p:nvSpPr>
          <p:spPr>
            <a:xfrm>
              <a:off x="1589475" y="3052675"/>
              <a:ext cx="7525" cy="7550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43" y="1"/>
                  </a:moveTo>
                  <a:cubicBezTo>
                    <a:pt x="64" y="1"/>
                    <a:pt x="0" y="64"/>
                    <a:pt x="0" y="159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22" y="301"/>
                    <a:pt x="301" y="238"/>
                    <a:pt x="301" y="159"/>
                  </a:cubicBezTo>
                  <a:cubicBezTo>
                    <a:pt x="301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1"/>
            <p:cNvSpPr/>
            <p:nvPr/>
          </p:nvSpPr>
          <p:spPr>
            <a:xfrm>
              <a:off x="1495250" y="34908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80"/>
                    <a:pt x="1" y="190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190"/>
                  </a:cubicBezTo>
                  <a:cubicBezTo>
                    <a:pt x="397" y="80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1"/>
            <p:cNvSpPr/>
            <p:nvPr/>
          </p:nvSpPr>
          <p:spPr>
            <a:xfrm>
              <a:off x="1239150" y="3222975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8" y="1"/>
                  </a:moveTo>
                  <a:cubicBezTo>
                    <a:pt x="99" y="1"/>
                    <a:pt x="0" y="68"/>
                    <a:pt x="0" y="203"/>
                  </a:cubicBezTo>
                  <a:cubicBezTo>
                    <a:pt x="0" y="330"/>
                    <a:pt x="99" y="393"/>
                    <a:pt x="198" y="393"/>
                  </a:cubicBezTo>
                  <a:cubicBezTo>
                    <a:pt x="297" y="393"/>
                    <a:pt x="396" y="330"/>
                    <a:pt x="396" y="203"/>
                  </a:cubicBezTo>
                  <a:cubicBezTo>
                    <a:pt x="396" y="6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1"/>
            <p:cNvSpPr/>
            <p:nvPr/>
          </p:nvSpPr>
          <p:spPr>
            <a:xfrm>
              <a:off x="1084375" y="2854750"/>
              <a:ext cx="16250" cy="13925"/>
            </a:xfrm>
            <a:custGeom>
              <a:avLst/>
              <a:gdLst/>
              <a:ahLst/>
              <a:cxnLst/>
              <a:rect l="l" t="t" r="r" b="b"/>
              <a:pathLst>
                <a:path w="650" h="557" extrusionOk="0">
                  <a:moveTo>
                    <a:pt x="365" y="1"/>
                  </a:moveTo>
                  <a:cubicBezTo>
                    <a:pt x="127" y="1"/>
                    <a:pt x="0" y="302"/>
                    <a:pt x="175" y="476"/>
                  </a:cubicBezTo>
                  <a:cubicBezTo>
                    <a:pt x="231" y="532"/>
                    <a:pt x="300" y="557"/>
                    <a:pt x="368" y="557"/>
                  </a:cubicBezTo>
                  <a:cubicBezTo>
                    <a:pt x="511" y="557"/>
                    <a:pt x="650" y="447"/>
                    <a:pt x="650" y="286"/>
                  </a:cubicBezTo>
                  <a:cubicBezTo>
                    <a:pt x="650" y="127"/>
                    <a:pt x="523" y="1"/>
                    <a:pt x="36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1"/>
            <p:cNvSpPr/>
            <p:nvPr/>
          </p:nvSpPr>
          <p:spPr>
            <a:xfrm>
              <a:off x="1275575" y="3880375"/>
              <a:ext cx="11500" cy="9900"/>
            </a:xfrm>
            <a:custGeom>
              <a:avLst/>
              <a:gdLst/>
              <a:ahLst/>
              <a:cxnLst/>
              <a:rect l="l" t="t" r="r" b="b"/>
              <a:pathLst>
                <a:path w="460" h="396" extrusionOk="0">
                  <a:moveTo>
                    <a:pt x="253" y="1"/>
                  </a:moveTo>
                  <a:cubicBezTo>
                    <a:pt x="79" y="1"/>
                    <a:pt x="0" y="206"/>
                    <a:pt x="127" y="333"/>
                  </a:cubicBezTo>
                  <a:cubicBezTo>
                    <a:pt x="164" y="376"/>
                    <a:pt x="215" y="395"/>
                    <a:pt x="265" y="395"/>
                  </a:cubicBezTo>
                  <a:cubicBezTo>
                    <a:pt x="362" y="395"/>
                    <a:pt x="459" y="322"/>
                    <a:pt x="459" y="206"/>
                  </a:cubicBezTo>
                  <a:cubicBezTo>
                    <a:pt x="459" y="96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1"/>
            <p:cNvSpPr/>
            <p:nvPr/>
          </p:nvSpPr>
          <p:spPr>
            <a:xfrm>
              <a:off x="1188475" y="3117600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54" y="0"/>
                  </a:moveTo>
                  <a:cubicBezTo>
                    <a:pt x="80" y="0"/>
                    <a:pt x="1" y="190"/>
                    <a:pt x="127" y="301"/>
                  </a:cubicBezTo>
                  <a:cubicBezTo>
                    <a:pt x="163" y="337"/>
                    <a:pt x="207" y="353"/>
                    <a:pt x="250" y="353"/>
                  </a:cubicBezTo>
                  <a:cubicBezTo>
                    <a:pt x="341" y="353"/>
                    <a:pt x="428" y="282"/>
                    <a:pt x="428" y="174"/>
                  </a:cubicBezTo>
                  <a:cubicBezTo>
                    <a:pt x="428" y="79"/>
                    <a:pt x="349" y="0"/>
                    <a:pt x="25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1"/>
            <p:cNvSpPr/>
            <p:nvPr/>
          </p:nvSpPr>
          <p:spPr>
            <a:xfrm>
              <a:off x="845275" y="3203875"/>
              <a:ext cx="12300" cy="11900"/>
            </a:xfrm>
            <a:custGeom>
              <a:avLst/>
              <a:gdLst/>
              <a:ahLst/>
              <a:cxnLst/>
              <a:rect l="l" t="t" r="r" b="b"/>
              <a:pathLst>
                <a:path w="492" h="476" extrusionOk="0">
                  <a:moveTo>
                    <a:pt x="246" y="1"/>
                  </a:moveTo>
                  <a:cubicBezTo>
                    <a:pt x="124" y="1"/>
                    <a:pt x="1" y="80"/>
                    <a:pt x="1" y="238"/>
                  </a:cubicBezTo>
                  <a:cubicBezTo>
                    <a:pt x="1" y="397"/>
                    <a:pt x="124" y="476"/>
                    <a:pt x="246" y="476"/>
                  </a:cubicBezTo>
                  <a:cubicBezTo>
                    <a:pt x="369" y="476"/>
                    <a:pt x="492" y="397"/>
                    <a:pt x="492" y="238"/>
                  </a:cubicBezTo>
                  <a:cubicBezTo>
                    <a:pt x="492" y="80"/>
                    <a:pt x="369" y="1"/>
                    <a:pt x="24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1"/>
            <p:cNvSpPr/>
            <p:nvPr/>
          </p:nvSpPr>
          <p:spPr>
            <a:xfrm>
              <a:off x="1105500" y="2659200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1"/>
                  </a:moveTo>
                  <a:cubicBezTo>
                    <a:pt x="1" y="1"/>
                    <a:pt x="78" y="95"/>
                    <a:pt x="117" y="95"/>
                  </a:cubicBezTo>
                  <a:cubicBezTo>
                    <a:pt x="129" y="95"/>
                    <a:pt x="137" y="86"/>
                    <a:pt x="137" y="64"/>
                  </a:cubicBezTo>
                  <a:cubicBezTo>
                    <a:pt x="137" y="33"/>
                    <a:pt x="105" y="1"/>
                    <a:pt x="7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1"/>
            <p:cNvSpPr/>
            <p:nvPr/>
          </p:nvSpPr>
          <p:spPr>
            <a:xfrm>
              <a:off x="1053100" y="35890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1"/>
            <p:cNvSpPr/>
            <p:nvPr/>
          </p:nvSpPr>
          <p:spPr>
            <a:xfrm>
              <a:off x="1727225" y="2752625"/>
              <a:ext cx="2400" cy="2000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cubicBezTo>
                    <a:pt x="16" y="1"/>
                    <a:pt x="0" y="17"/>
                    <a:pt x="0" y="48"/>
                  </a:cubicBezTo>
                  <a:cubicBezTo>
                    <a:pt x="0" y="64"/>
                    <a:pt x="16" y="80"/>
                    <a:pt x="48" y="80"/>
                  </a:cubicBezTo>
                  <a:cubicBezTo>
                    <a:pt x="64" y="80"/>
                    <a:pt x="95" y="64"/>
                    <a:pt x="95" y="48"/>
                  </a:cubicBezTo>
                  <a:cubicBezTo>
                    <a:pt x="95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1"/>
            <p:cNvSpPr/>
            <p:nvPr/>
          </p:nvSpPr>
          <p:spPr>
            <a:xfrm>
              <a:off x="954925" y="3596550"/>
              <a:ext cx="9925" cy="8600"/>
            </a:xfrm>
            <a:custGeom>
              <a:avLst/>
              <a:gdLst/>
              <a:ahLst/>
              <a:cxnLst/>
              <a:rect l="l" t="t" r="r" b="b"/>
              <a:pathLst>
                <a:path w="397" h="344" extrusionOk="0">
                  <a:moveTo>
                    <a:pt x="222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5" y="330"/>
                    <a:pt x="184" y="343"/>
                    <a:pt x="223" y="343"/>
                  </a:cubicBezTo>
                  <a:cubicBezTo>
                    <a:pt x="312" y="343"/>
                    <a:pt x="397" y="275"/>
                    <a:pt x="397" y="175"/>
                  </a:cubicBezTo>
                  <a:cubicBezTo>
                    <a:pt x="397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1"/>
            <p:cNvSpPr/>
            <p:nvPr/>
          </p:nvSpPr>
          <p:spPr>
            <a:xfrm>
              <a:off x="1543950" y="275817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27" y="0"/>
                  </a:moveTo>
                  <a:cubicBezTo>
                    <a:pt x="0" y="0"/>
                    <a:pt x="0" y="190"/>
                    <a:pt x="127" y="190"/>
                  </a:cubicBezTo>
                  <a:cubicBezTo>
                    <a:pt x="190" y="190"/>
                    <a:pt x="238" y="143"/>
                    <a:pt x="238" y="95"/>
                  </a:cubicBezTo>
                  <a:cubicBezTo>
                    <a:pt x="238" y="32"/>
                    <a:pt x="190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1"/>
            <p:cNvSpPr/>
            <p:nvPr/>
          </p:nvSpPr>
          <p:spPr>
            <a:xfrm>
              <a:off x="312875" y="3550650"/>
              <a:ext cx="6350" cy="5950"/>
            </a:xfrm>
            <a:custGeom>
              <a:avLst/>
              <a:gdLst/>
              <a:ahLst/>
              <a:cxnLst/>
              <a:rect l="l" t="t" r="r" b="b"/>
              <a:pathLst>
                <a:path w="254" h="238" extrusionOk="0">
                  <a:moveTo>
                    <a:pt x="127" y="0"/>
                  </a:moveTo>
                  <a:cubicBezTo>
                    <a:pt x="64" y="0"/>
                    <a:pt x="1" y="48"/>
                    <a:pt x="1" y="111"/>
                  </a:cubicBezTo>
                  <a:cubicBezTo>
                    <a:pt x="1" y="174"/>
                    <a:pt x="64" y="238"/>
                    <a:pt x="127" y="238"/>
                  </a:cubicBezTo>
                  <a:cubicBezTo>
                    <a:pt x="191" y="238"/>
                    <a:pt x="254" y="174"/>
                    <a:pt x="254" y="111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1"/>
            <p:cNvSpPr/>
            <p:nvPr/>
          </p:nvSpPr>
          <p:spPr>
            <a:xfrm>
              <a:off x="850825" y="3880775"/>
              <a:ext cx="9525" cy="7875"/>
            </a:xfrm>
            <a:custGeom>
              <a:avLst/>
              <a:gdLst/>
              <a:ahLst/>
              <a:cxnLst/>
              <a:rect l="l" t="t" r="r" b="b"/>
              <a:pathLst>
                <a:path w="381" h="315" extrusionOk="0">
                  <a:moveTo>
                    <a:pt x="222" y="0"/>
                  </a:moveTo>
                  <a:cubicBezTo>
                    <a:pt x="80" y="0"/>
                    <a:pt x="1" y="175"/>
                    <a:pt x="96" y="270"/>
                  </a:cubicBezTo>
                  <a:cubicBezTo>
                    <a:pt x="132" y="301"/>
                    <a:pt x="175" y="315"/>
                    <a:pt x="216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1" y="0"/>
                    <a:pt x="22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1"/>
            <p:cNvSpPr/>
            <p:nvPr/>
          </p:nvSpPr>
          <p:spPr>
            <a:xfrm>
              <a:off x="940675" y="3792475"/>
              <a:ext cx="24575" cy="21025"/>
            </a:xfrm>
            <a:custGeom>
              <a:avLst/>
              <a:gdLst/>
              <a:ahLst/>
              <a:cxnLst/>
              <a:rect l="l" t="t" r="r" b="b"/>
              <a:pathLst>
                <a:path w="983" h="841" extrusionOk="0">
                  <a:moveTo>
                    <a:pt x="595" y="1"/>
                  </a:moveTo>
                  <a:cubicBezTo>
                    <a:pt x="587" y="1"/>
                    <a:pt x="579" y="1"/>
                    <a:pt x="571" y="2"/>
                  </a:cubicBezTo>
                  <a:cubicBezTo>
                    <a:pt x="191" y="2"/>
                    <a:pt x="1" y="445"/>
                    <a:pt x="254" y="714"/>
                  </a:cubicBezTo>
                  <a:cubicBezTo>
                    <a:pt x="341" y="801"/>
                    <a:pt x="448" y="840"/>
                    <a:pt x="553" y="840"/>
                  </a:cubicBezTo>
                  <a:cubicBezTo>
                    <a:pt x="773" y="840"/>
                    <a:pt x="983" y="670"/>
                    <a:pt x="983" y="413"/>
                  </a:cubicBezTo>
                  <a:cubicBezTo>
                    <a:pt x="983" y="200"/>
                    <a:pt x="806" y="1"/>
                    <a:pt x="595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1"/>
            <p:cNvSpPr/>
            <p:nvPr/>
          </p:nvSpPr>
          <p:spPr>
            <a:xfrm>
              <a:off x="1004025" y="3669400"/>
              <a:ext cx="24550" cy="21300"/>
            </a:xfrm>
            <a:custGeom>
              <a:avLst/>
              <a:gdLst/>
              <a:ahLst/>
              <a:cxnLst/>
              <a:rect l="l" t="t" r="r" b="b"/>
              <a:pathLst>
                <a:path w="982" h="852" extrusionOk="0">
                  <a:moveTo>
                    <a:pt x="570" y="0"/>
                  </a:moveTo>
                  <a:cubicBezTo>
                    <a:pt x="190" y="0"/>
                    <a:pt x="0" y="459"/>
                    <a:pt x="269" y="729"/>
                  </a:cubicBezTo>
                  <a:cubicBezTo>
                    <a:pt x="355" y="814"/>
                    <a:pt x="457" y="851"/>
                    <a:pt x="558" y="851"/>
                  </a:cubicBezTo>
                  <a:cubicBezTo>
                    <a:pt x="775" y="851"/>
                    <a:pt x="982" y="677"/>
                    <a:pt x="982" y="428"/>
                  </a:cubicBezTo>
                  <a:cubicBezTo>
                    <a:pt x="982" y="190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1"/>
            <p:cNvSpPr/>
            <p:nvPr/>
          </p:nvSpPr>
          <p:spPr>
            <a:xfrm>
              <a:off x="1171450" y="3744175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96" y="2"/>
                    <a:pt x="1" y="192"/>
                    <a:pt x="128" y="318"/>
                  </a:cubicBezTo>
                  <a:cubicBezTo>
                    <a:pt x="163" y="354"/>
                    <a:pt x="207" y="370"/>
                    <a:pt x="252" y="370"/>
                  </a:cubicBezTo>
                  <a:cubicBezTo>
                    <a:pt x="348" y="370"/>
                    <a:pt x="444" y="295"/>
                    <a:pt x="444" y="176"/>
                  </a:cubicBezTo>
                  <a:cubicBezTo>
                    <a:pt x="444" y="88"/>
                    <a:pt x="376" y="0"/>
                    <a:pt x="27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1"/>
            <p:cNvSpPr/>
            <p:nvPr/>
          </p:nvSpPr>
          <p:spPr>
            <a:xfrm>
              <a:off x="1050325" y="3649200"/>
              <a:ext cx="13100" cy="13500"/>
            </a:xfrm>
            <a:custGeom>
              <a:avLst/>
              <a:gdLst/>
              <a:ahLst/>
              <a:cxnLst/>
              <a:rect l="l" t="t" r="r" b="b"/>
              <a:pathLst>
                <a:path w="524" h="540" extrusionOk="0">
                  <a:moveTo>
                    <a:pt x="254" y="1"/>
                  </a:moveTo>
                  <a:cubicBezTo>
                    <a:pt x="112" y="1"/>
                    <a:pt x="1" y="112"/>
                    <a:pt x="1" y="270"/>
                  </a:cubicBezTo>
                  <a:cubicBezTo>
                    <a:pt x="1" y="412"/>
                    <a:pt x="112" y="539"/>
                    <a:pt x="254" y="539"/>
                  </a:cubicBezTo>
                  <a:cubicBezTo>
                    <a:pt x="412" y="539"/>
                    <a:pt x="523" y="412"/>
                    <a:pt x="523" y="270"/>
                  </a:cubicBezTo>
                  <a:cubicBezTo>
                    <a:pt x="523" y="112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1"/>
            <p:cNvSpPr/>
            <p:nvPr/>
          </p:nvSpPr>
          <p:spPr>
            <a:xfrm>
              <a:off x="1715950" y="3323225"/>
              <a:ext cx="4175" cy="3300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81" y="1"/>
                  </a:moveTo>
                  <a:cubicBezTo>
                    <a:pt x="40" y="1"/>
                    <a:pt x="0" y="25"/>
                    <a:pt x="8" y="72"/>
                  </a:cubicBezTo>
                  <a:cubicBezTo>
                    <a:pt x="16" y="112"/>
                    <a:pt x="51" y="131"/>
                    <a:pt x="87" y="131"/>
                  </a:cubicBezTo>
                  <a:cubicBezTo>
                    <a:pt x="123" y="131"/>
                    <a:pt x="158" y="112"/>
                    <a:pt x="166" y="72"/>
                  </a:cubicBezTo>
                  <a:cubicBezTo>
                    <a:pt x="166" y="25"/>
                    <a:pt x="123" y="1"/>
                    <a:pt x="8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1"/>
            <p:cNvSpPr/>
            <p:nvPr/>
          </p:nvSpPr>
          <p:spPr>
            <a:xfrm>
              <a:off x="1102575" y="3114825"/>
              <a:ext cx="8750" cy="8725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70"/>
                    <a:pt x="80" y="349"/>
                    <a:pt x="175" y="349"/>
                  </a:cubicBezTo>
                  <a:cubicBezTo>
                    <a:pt x="270" y="349"/>
                    <a:pt x="349" y="270"/>
                    <a:pt x="349" y="175"/>
                  </a:cubicBezTo>
                  <a:cubicBezTo>
                    <a:pt x="349" y="80"/>
                    <a:pt x="270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1"/>
            <p:cNvSpPr/>
            <p:nvPr/>
          </p:nvSpPr>
          <p:spPr>
            <a:xfrm>
              <a:off x="938300" y="2947375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6" y="1"/>
                  </a:moveTo>
                  <a:cubicBezTo>
                    <a:pt x="32" y="1"/>
                    <a:pt x="1" y="32"/>
                    <a:pt x="1" y="80"/>
                  </a:cubicBezTo>
                  <a:cubicBezTo>
                    <a:pt x="1" y="127"/>
                    <a:pt x="32" y="175"/>
                    <a:pt x="96" y="175"/>
                  </a:cubicBezTo>
                  <a:cubicBezTo>
                    <a:pt x="143" y="175"/>
                    <a:pt x="175" y="127"/>
                    <a:pt x="175" y="80"/>
                  </a:cubicBezTo>
                  <a:cubicBezTo>
                    <a:pt x="175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1"/>
            <p:cNvSpPr/>
            <p:nvPr/>
          </p:nvSpPr>
          <p:spPr>
            <a:xfrm>
              <a:off x="985800" y="3791700"/>
              <a:ext cx="23000" cy="19775"/>
            </a:xfrm>
            <a:custGeom>
              <a:avLst/>
              <a:gdLst/>
              <a:ahLst/>
              <a:cxnLst/>
              <a:rect l="l" t="t" r="r" b="b"/>
              <a:pathLst>
                <a:path w="920" h="791" extrusionOk="0">
                  <a:moveTo>
                    <a:pt x="523" y="1"/>
                  </a:moveTo>
                  <a:cubicBezTo>
                    <a:pt x="175" y="1"/>
                    <a:pt x="1" y="413"/>
                    <a:pt x="238" y="666"/>
                  </a:cubicBezTo>
                  <a:cubicBezTo>
                    <a:pt x="319" y="752"/>
                    <a:pt x="421" y="790"/>
                    <a:pt x="522" y="790"/>
                  </a:cubicBezTo>
                  <a:cubicBezTo>
                    <a:pt x="718" y="790"/>
                    <a:pt x="909" y="643"/>
                    <a:pt x="919" y="413"/>
                  </a:cubicBezTo>
                  <a:cubicBezTo>
                    <a:pt x="919" y="175"/>
                    <a:pt x="745" y="1"/>
                    <a:pt x="52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1"/>
            <p:cNvSpPr/>
            <p:nvPr/>
          </p:nvSpPr>
          <p:spPr>
            <a:xfrm>
              <a:off x="1095850" y="36567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43" y="365"/>
                  </a:cubicBezTo>
                  <a:cubicBezTo>
                    <a:pt x="183" y="405"/>
                    <a:pt x="232" y="422"/>
                    <a:pt x="281" y="422"/>
                  </a:cubicBezTo>
                  <a:cubicBezTo>
                    <a:pt x="387" y="422"/>
                    <a:pt x="491" y="337"/>
                    <a:pt x="491" y="206"/>
                  </a:cubicBezTo>
                  <a:cubicBezTo>
                    <a:pt x="491" y="96"/>
                    <a:pt x="396" y="1"/>
                    <a:pt x="28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1"/>
            <p:cNvSpPr/>
            <p:nvPr/>
          </p:nvSpPr>
          <p:spPr>
            <a:xfrm>
              <a:off x="654175" y="3038000"/>
              <a:ext cx="4300" cy="4425"/>
            </a:xfrm>
            <a:custGeom>
              <a:avLst/>
              <a:gdLst/>
              <a:ahLst/>
              <a:cxnLst/>
              <a:rect l="l" t="t" r="r" b="b"/>
              <a:pathLst>
                <a:path w="172" h="177" extrusionOk="0">
                  <a:moveTo>
                    <a:pt x="82" y="1"/>
                  </a:moveTo>
                  <a:cubicBezTo>
                    <a:pt x="1" y="1"/>
                    <a:pt x="1" y="177"/>
                    <a:pt x="82" y="177"/>
                  </a:cubicBezTo>
                  <a:cubicBezTo>
                    <a:pt x="85" y="177"/>
                    <a:pt x="89" y="176"/>
                    <a:pt x="92" y="176"/>
                  </a:cubicBezTo>
                  <a:cubicBezTo>
                    <a:pt x="140" y="176"/>
                    <a:pt x="171" y="128"/>
                    <a:pt x="171" y="81"/>
                  </a:cubicBezTo>
                  <a:cubicBezTo>
                    <a:pt x="171" y="33"/>
                    <a:pt x="140" y="2"/>
                    <a:pt x="92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867450" y="368917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75" y="1"/>
                    <a:pt x="1" y="428"/>
                    <a:pt x="254" y="682"/>
                  </a:cubicBezTo>
                  <a:cubicBezTo>
                    <a:pt x="336" y="764"/>
                    <a:pt x="437" y="801"/>
                    <a:pt x="536" y="801"/>
                  </a:cubicBezTo>
                  <a:cubicBezTo>
                    <a:pt x="740" y="801"/>
                    <a:pt x="935" y="642"/>
                    <a:pt x="935" y="397"/>
                  </a:cubicBezTo>
                  <a:cubicBezTo>
                    <a:pt x="935" y="191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452800" y="3261175"/>
              <a:ext cx="4975" cy="3900"/>
            </a:xfrm>
            <a:custGeom>
              <a:avLst/>
              <a:gdLst/>
              <a:ahLst/>
              <a:cxnLst/>
              <a:rect l="l" t="t" r="r" b="b"/>
              <a:pathLst>
                <a:path w="199" h="156" extrusionOk="0">
                  <a:moveTo>
                    <a:pt x="98" y="1"/>
                  </a:moveTo>
                  <a:cubicBezTo>
                    <a:pt x="48" y="1"/>
                    <a:pt x="1" y="29"/>
                    <a:pt x="9" y="84"/>
                  </a:cubicBezTo>
                  <a:cubicBezTo>
                    <a:pt x="17" y="132"/>
                    <a:pt x="60" y="155"/>
                    <a:pt x="104" y="155"/>
                  </a:cubicBezTo>
                  <a:cubicBezTo>
                    <a:pt x="147" y="155"/>
                    <a:pt x="191" y="132"/>
                    <a:pt x="199" y="84"/>
                  </a:cubicBezTo>
                  <a:cubicBezTo>
                    <a:pt x="199" y="2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9025" y="3696300"/>
              <a:ext cx="11900" cy="11525"/>
            </a:xfrm>
            <a:custGeom>
              <a:avLst/>
              <a:gdLst/>
              <a:ahLst/>
              <a:cxnLst/>
              <a:rect l="l" t="t" r="r" b="b"/>
              <a:pathLst>
                <a:path w="476" h="461" extrusionOk="0">
                  <a:moveTo>
                    <a:pt x="238" y="1"/>
                  </a:moveTo>
                  <a:cubicBezTo>
                    <a:pt x="111" y="1"/>
                    <a:pt x="0" y="96"/>
                    <a:pt x="0" y="223"/>
                  </a:cubicBezTo>
                  <a:cubicBezTo>
                    <a:pt x="0" y="349"/>
                    <a:pt x="111" y="460"/>
                    <a:pt x="238" y="460"/>
                  </a:cubicBezTo>
                  <a:cubicBezTo>
                    <a:pt x="365" y="460"/>
                    <a:pt x="475" y="349"/>
                    <a:pt x="475" y="223"/>
                  </a:cubicBezTo>
                  <a:cubicBezTo>
                    <a:pt x="475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829050" y="3107300"/>
              <a:ext cx="21000" cy="18225"/>
            </a:xfrm>
            <a:custGeom>
              <a:avLst/>
              <a:gdLst/>
              <a:ahLst/>
              <a:cxnLst/>
              <a:rect l="l" t="t" r="r" b="b"/>
              <a:pathLst>
                <a:path w="840" h="729" extrusionOk="0">
                  <a:moveTo>
                    <a:pt x="492" y="1"/>
                  </a:moveTo>
                  <a:cubicBezTo>
                    <a:pt x="159" y="1"/>
                    <a:pt x="1" y="396"/>
                    <a:pt x="222" y="618"/>
                  </a:cubicBezTo>
                  <a:cubicBezTo>
                    <a:pt x="299" y="695"/>
                    <a:pt x="390" y="728"/>
                    <a:pt x="479" y="728"/>
                  </a:cubicBezTo>
                  <a:cubicBezTo>
                    <a:pt x="665" y="728"/>
                    <a:pt x="840" y="579"/>
                    <a:pt x="840" y="365"/>
                  </a:cubicBezTo>
                  <a:cubicBezTo>
                    <a:pt x="840" y="159"/>
                    <a:pt x="682" y="1"/>
                    <a:pt x="4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186800" y="2901850"/>
              <a:ext cx="6450" cy="4725"/>
            </a:xfrm>
            <a:custGeom>
              <a:avLst/>
              <a:gdLst/>
              <a:ahLst/>
              <a:cxnLst/>
              <a:rect l="l" t="t" r="r" b="b"/>
              <a:pathLst>
                <a:path w="258" h="189" extrusionOk="0">
                  <a:moveTo>
                    <a:pt x="147" y="1"/>
                  </a:moveTo>
                  <a:cubicBezTo>
                    <a:pt x="1" y="1"/>
                    <a:pt x="145" y="188"/>
                    <a:pt x="219" y="188"/>
                  </a:cubicBezTo>
                  <a:cubicBezTo>
                    <a:pt x="242" y="188"/>
                    <a:pt x="258" y="171"/>
                    <a:pt x="258" y="128"/>
                  </a:cubicBezTo>
                  <a:cubicBezTo>
                    <a:pt x="258" y="48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966425" y="305862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11" y="0"/>
                  </a:moveTo>
                  <a:cubicBezTo>
                    <a:pt x="48" y="0"/>
                    <a:pt x="0" y="63"/>
                    <a:pt x="0" y="127"/>
                  </a:cubicBezTo>
                  <a:cubicBezTo>
                    <a:pt x="0" y="190"/>
                    <a:pt x="48" y="238"/>
                    <a:pt x="111" y="238"/>
                  </a:cubicBezTo>
                  <a:cubicBezTo>
                    <a:pt x="190" y="238"/>
                    <a:pt x="238" y="190"/>
                    <a:pt x="238" y="127"/>
                  </a:cubicBezTo>
                  <a:cubicBezTo>
                    <a:pt x="238" y="63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328600" y="37212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38" y="317"/>
                    <a:pt x="317" y="238"/>
                    <a:pt x="317" y="159"/>
                  </a:cubicBezTo>
                  <a:cubicBezTo>
                    <a:pt x="317" y="64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141775" y="3866125"/>
              <a:ext cx="20600" cy="17675"/>
            </a:xfrm>
            <a:custGeom>
              <a:avLst/>
              <a:gdLst/>
              <a:ahLst/>
              <a:cxnLst/>
              <a:rect l="l" t="t" r="r" b="b"/>
              <a:pathLst>
                <a:path w="824" h="707" extrusionOk="0">
                  <a:moveTo>
                    <a:pt x="475" y="1"/>
                  </a:moveTo>
                  <a:cubicBezTo>
                    <a:pt x="159" y="1"/>
                    <a:pt x="0" y="381"/>
                    <a:pt x="222" y="602"/>
                  </a:cubicBezTo>
                  <a:cubicBezTo>
                    <a:pt x="294" y="674"/>
                    <a:pt x="383" y="706"/>
                    <a:pt x="469" y="706"/>
                  </a:cubicBezTo>
                  <a:cubicBezTo>
                    <a:pt x="650" y="706"/>
                    <a:pt x="824" y="568"/>
                    <a:pt x="824" y="365"/>
                  </a:cubicBezTo>
                  <a:cubicBezTo>
                    <a:pt x="824" y="159"/>
                    <a:pt x="665" y="1"/>
                    <a:pt x="4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99375" y="2961250"/>
              <a:ext cx="11900" cy="9875"/>
            </a:xfrm>
            <a:custGeom>
              <a:avLst/>
              <a:gdLst/>
              <a:ahLst/>
              <a:cxnLst/>
              <a:rect l="l" t="t" r="r" b="b"/>
              <a:pathLst>
                <a:path w="476" h="395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9" y="375"/>
                    <a:pt x="222" y="394"/>
                    <a:pt x="273" y="394"/>
                  </a:cubicBezTo>
                  <a:cubicBezTo>
                    <a:pt x="377" y="394"/>
                    <a:pt x="475" y="317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835000" y="3407350"/>
              <a:ext cx="7925" cy="7150"/>
            </a:xfrm>
            <a:custGeom>
              <a:avLst/>
              <a:gdLst/>
              <a:ahLst/>
              <a:cxnLst/>
              <a:rect l="l" t="t" r="r" b="b"/>
              <a:pathLst>
                <a:path w="317" h="286" extrusionOk="0">
                  <a:moveTo>
                    <a:pt x="159" y="0"/>
                  </a:moveTo>
                  <a:cubicBezTo>
                    <a:pt x="83" y="0"/>
                    <a:pt x="8" y="48"/>
                    <a:pt x="0" y="143"/>
                  </a:cubicBezTo>
                  <a:cubicBezTo>
                    <a:pt x="8" y="238"/>
                    <a:pt x="83" y="285"/>
                    <a:pt x="159" y="285"/>
                  </a:cubicBezTo>
                  <a:cubicBezTo>
                    <a:pt x="234" y="285"/>
                    <a:pt x="309" y="238"/>
                    <a:pt x="317" y="143"/>
                  </a:cubicBezTo>
                  <a:cubicBezTo>
                    <a:pt x="309" y="48"/>
                    <a:pt x="234" y="0"/>
                    <a:pt x="159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870625" y="3307200"/>
              <a:ext cx="6750" cy="6350"/>
            </a:xfrm>
            <a:custGeom>
              <a:avLst/>
              <a:gdLst/>
              <a:ahLst/>
              <a:cxnLst/>
              <a:rect l="l" t="t" r="r" b="b"/>
              <a:pathLst>
                <a:path w="270" h="254" extrusionOk="0">
                  <a:moveTo>
                    <a:pt x="127" y="1"/>
                  </a:moveTo>
                  <a:cubicBezTo>
                    <a:pt x="64" y="1"/>
                    <a:pt x="0" y="64"/>
                    <a:pt x="0" y="127"/>
                  </a:cubicBezTo>
                  <a:cubicBezTo>
                    <a:pt x="0" y="206"/>
                    <a:pt x="64" y="254"/>
                    <a:pt x="127" y="254"/>
                  </a:cubicBezTo>
                  <a:cubicBezTo>
                    <a:pt x="206" y="254"/>
                    <a:pt x="269" y="206"/>
                    <a:pt x="269" y="127"/>
                  </a:cubicBezTo>
                  <a:cubicBezTo>
                    <a:pt x="269" y="64"/>
                    <a:pt x="206" y="1"/>
                    <a:pt x="12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914950" y="374580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8"/>
                  </a:cubicBezTo>
                  <a:cubicBezTo>
                    <a:pt x="381" y="63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364225" y="3632975"/>
              <a:ext cx="13875" cy="13475"/>
            </a:xfrm>
            <a:custGeom>
              <a:avLst/>
              <a:gdLst/>
              <a:ahLst/>
              <a:cxnLst/>
              <a:rect l="l" t="t" r="r" b="b"/>
              <a:pathLst>
                <a:path w="555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55" y="428"/>
                    <a:pt x="555" y="270"/>
                  </a:cubicBezTo>
                  <a:cubicBezTo>
                    <a:pt x="555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83125" y="34085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042800" y="3457625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5"/>
                    <a:pt x="274" y="518"/>
                    <a:pt x="338" y="518"/>
                  </a:cubicBezTo>
                  <a:cubicBezTo>
                    <a:pt x="471" y="518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489825" y="3396275"/>
              <a:ext cx="11900" cy="9775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7" y="373"/>
                    <a:pt x="217" y="391"/>
                    <a:pt x="267" y="391"/>
                  </a:cubicBezTo>
                  <a:cubicBezTo>
                    <a:pt x="372" y="391"/>
                    <a:pt x="475" y="309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999675" y="3377650"/>
              <a:ext cx="15850" cy="1587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143" y="1"/>
                    <a:pt x="0" y="143"/>
                    <a:pt x="0" y="318"/>
                  </a:cubicBezTo>
                  <a:cubicBezTo>
                    <a:pt x="0" y="492"/>
                    <a:pt x="143" y="634"/>
                    <a:pt x="317" y="634"/>
                  </a:cubicBezTo>
                  <a:cubicBezTo>
                    <a:pt x="491" y="634"/>
                    <a:pt x="633" y="492"/>
                    <a:pt x="633" y="318"/>
                  </a:cubicBezTo>
                  <a:cubicBezTo>
                    <a:pt x="633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339025" y="3007950"/>
              <a:ext cx="5450" cy="3525"/>
            </a:xfrm>
            <a:custGeom>
              <a:avLst/>
              <a:gdLst/>
              <a:ahLst/>
              <a:cxnLst/>
              <a:rect l="l" t="t" r="r" b="b"/>
              <a:pathLst>
                <a:path w="218" h="141" extrusionOk="0">
                  <a:moveTo>
                    <a:pt x="122" y="0"/>
                  </a:moveTo>
                  <a:cubicBezTo>
                    <a:pt x="0" y="0"/>
                    <a:pt x="113" y="141"/>
                    <a:pt x="178" y="141"/>
                  </a:cubicBezTo>
                  <a:cubicBezTo>
                    <a:pt x="198" y="141"/>
                    <a:pt x="213" y="128"/>
                    <a:pt x="217" y="95"/>
                  </a:cubicBezTo>
                  <a:cubicBezTo>
                    <a:pt x="217" y="32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810750" y="3407450"/>
              <a:ext cx="4775" cy="5075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95" y="0"/>
                  </a:moveTo>
                  <a:cubicBezTo>
                    <a:pt x="48" y="0"/>
                    <a:pt x="0" y="36"/>
                    <a:pt x="0" y="107"/>
                  </a:cubicBezTo>
                  <a:cubicBezTo>
                    <a:pt x="0" y="171"/>
                    <a:pt x="48" y="202"/>
                    <a:pt x="95" y="202"/>
                  </a:cubicBezTo>
                  <a:cubicBezTo>
                    <a:pt x="143" y="202"/>
                    <a:pt x="190" y="171"/>
                    <a:pt x="190" y="107"/>
                  </a:cubicBezTo>
                  <a:cubicBezTo>
                    <a:pt x="190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34850" y="31947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79" y="1"/>
                    <a:pt x="0" y="80"/>
                    <a:pt x="0" y="191"/>
                  </a:cubicBezTo>
                  <a:cubicBezTo>
                    <a:pt x="0" y="302"/>
                    <a:pt x="79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80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432825" y="3437825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49"/>
                    <a:pt x="174" y="349"/>
                  </a:cubicBezTo>
                  <a:cubicBezTo>
                    <a:pt x="269" y="349"/>
                    <a:pt x="349" y="270"/>
                    <a:pt x="349" y="175"/>
                  </a:cubicBezTo>
                  <a:cubicBezTo>
                    <a:pt x="349" y="80"/>
                    <a:pt x="269" y="1"/>
                    <a:pt x="17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180050" y="3948075"/>
              <a:ext cx="6875" cy="4550"/>
            </a:xfrm>
            <a:custGeom>
              <a:avLst/>
              <a:gdLst/>
              <a:ahLst/>
              <a:cxnLst/>
              <a:rect l="l" t="t" r="r" b="b"/>
              <a:pathLst>
                <a:path w="275" h="182" extrusionOk="0">
                  <a:moveTo>
                    <a:pt x="148" y="0"/>
                  </a:moveTo>
                  <a:cubicBezTo>
                    <a:pt x="0" y="0"/>
                    <a:pt x="158" y="181"/>
                    <a:pt x="236" y="181"/>
                  </a:cubicBezTo>
                  <a:cubicBezTo>
                    <a:pt x="258" y="181"/>
                    <a:pt x="274" y="166"/>
                    <a:pt x="274" y="127"/>
                  </a:cubicBezTo>
                  <a:cubicBezTo>
                    <a:pt x="274" y="48"/>
                    <a:pt x="211" y="0"/>
                    <a:pt x="1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505250" y="3032875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38"/>
                    <a:pt x="80" y="318"/>
                    <a:pt x="159" y="318"/>
                  </a:cubicBezTo>
                  <a:cubicBezTo>
                    <a:pt x="254" y="318"/>
                    <a:pt x="317" y="238"/>
                    <a:pt x="317" y="159"/>
                  </a:cubicBezTo>
                  <a:cubicBezTo>
                    <a:pt x="317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650125" y="2956875"/>
              <a:ext cx="9150" cy="7550"/>
            </a:xfrm>
            <a:custGeom>
              <a:avLst/>
              <a:gdLst/>
              <a:ahLst/>
              <a:cxnLst/>
              <a:rect l="l" t="t" r="r" b="b"/>
              <a:pathLst>
                <a:path w="366" h="302" extrusionOk="0">
                  <a:moveTo>
                    <a:pt x="207" y="1"/>
                  </a:moveTo>
                  <a:cubicBezTo>
                    <a:pt x="1" y="1"/>
                    <a:pt x="1" y="302"/>
                    <a:pt x="207" y="302"/>
                  </a:cubicBezTo>
                  <a:cubicBezTo>
                    <a:pt x="302" y="302"/>
                    <a:pt x="365" y="238"/>
                    <a:pt x="365" y="159"/>
                  </a:cubicBezTo>
                  <a:cubicBezTo>
                    <a:pt x="365" y="64"/>
                    <a:pt x="302" y="1"/>
                    <a:pt x="20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470450" y="2746300"/>
              <a:ext cx="4750" cy="3525"/>
            </a:xfrm>
            <a:custGeom>
              <a:avLst/>
              <a:gdLst/>
              <a:ahLst/>
              <a:cxnLst/>
              <a:rect l="l" t="t" r="r" b="b"/>
              <a:pathLst>
                <a:path w="190" h="141" extrusionOk="0">
                  <a:moveTo>
                    <a:pt x="110" y="0"/>
                  </a:moveTo>
                  <a:cubicBezTo>
                    <a:pt x="1" y="0"/>
                    <a:pt x="107" y="141"/>
                    <a:pt x="161" y="141"/>
                  </a:cubicBezTo>
                  <a:cubicBezTo>
                    <a:pt x="178" y="141"/>
                    <a:pt x="189" y="128"/>
                    <a:pt x="189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679025" y="3225750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9" y="1"/>
                  </a:moveTo>
                  <a:cubicBezTo>
                    <a:pt x="100" y="1"/>
                    <a:pt x="1" y="68"/>
                    <a:pt x="1" y="203"/>
                  </a:cubicBezTo>
                  <a:cubicBezTo>
                    <a:pt x="1" y="329"/>
                    <a:pt x="100" y="393"/>
                    <a:pt x="199" y="393"/>
                  </a:cubicBezTo>
                  <a:cubicBezTo>
                    <a:pt x="298" y="393"/>
                    <a:pt x="397" y="329"/>
                    <a:pt x="397" y="203"/>
                  </a:cubicBezTo>
                  <a:cubicBezTo>
                    <a:pt x="397" y="68"/>
                    <a:pt x="298" y="1"/>
                    <a:pt x="1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861900" y="2962425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33" y="1"/>
                  </a:moveTo>
                  <a:cubicBezTo>
                    <a:pt x="112" y="1"/>
                    <a:pt x="1" y="270"/>
                    <a:pt x="143" y="412"/>
                  </a:cubicBezTo>
                  <a:cubicBezTo>
                    <a:pt x="195" y="464"/>
                    <a:pt x="258" y="487"/>
                    <a:pt x="320" y="487"/>
                  </a:cubicBezTo>
                  <a:cubicBezTo>
                    <a:pt x="448" y="487"/>
                    <a:pt x="571" y="388"/>
                    <a:pt x="571" y="238"/>
                  </a:cubicBezTo>
                  <a:cubicBezTo>
                    <a:pt x="571" y="111"/>
                    <a:pt x="460" y="1"/>
                    <a:pt x="33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093075" y="321260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0"/>
                  </a:moveTo>
                  <a:cubicBezTo>
                    <a:pt x="222" y="0"/>
                    <a:pt x="1" y="523"/>
                    <a:pt x="302" y="824"/>
                  </a:cubicBezTo>
                  <a:cubicBezTo>
                    <a:pt x="397" y="914"/>
                    <a:pt x="514" y="955"/>
                    <a:pt x="628" y="955"/>
                  </a:cubicBezTo>
                  <a:cubicBezTo>
                    <a:pt x="874" y="955"/>
                    <a:pt x="1109" y="767"/>
                    <a:pt x="1109" y="475"/>
                  </a:cubicBezTo>
                  <a:cubicBezTo>
                    <a:pt x="1109" y="222"/>
                    <a:pt x="903" y="0"/>
                    <a:pt x="634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585900" y="3762825"/>
              <a:ext cx="10325" cy="10300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207" y="0"/>
                  </a:moveTo>
                  <a:cubicBezTo>
                    <a:pt x="80" y="0"/>
                    <a:pt x="1" y="95"/>
                    <a:pt x="1" y="206"/>
                  </a:cubicBezTo>
                  <a:cubicBezTo>
                    <a:pt x="1" y="333"/>
                    <a:pt x="80" y="412"/>
                    <a:pt x="207" y="412"/>
                  </a:cubicBezTo>
                  <a:cubicBezTo>
                    <a:pt x="317" y="412"/>
                    <a:pt x="412" y="333"/>
                    <a:pt x="412" y="206"/>
                  </a:cubicBezTo>
                  <a:cubicBezTo>
                    <a:pt x="412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377000" y="3650800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11"/>
                    <a:pt x="32" y="143"/>
                    <a:pt x="80" y="143"/>
                  </a:cubicBezTo>
                  <a:cubicBezTo>
                    <a:pt x="112" y="143"/>
                    <a:pt x="143" y="111"/>
                    <a:pt x="143" y="63"/>
                  </a:cubicBezTo>
                  <a:cubicBezTo>
                    <a:pt x="143" y="32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484175" y="3236750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396"/>
                    <a:pt x="206" y="396"/>
                  </a:cubicBezTo>
                  <a:cubicBezTo>
                    <a:pt x="317" y="396"/>
                    <a:pt x="396" y="317"/>
                    <a:pt x="396" y="206"/>
                  </a:cubicBezTo>
                  <a:cubicBezTo>
                    <a:pt x="396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078825" y="2913350"/>
              <a:ext cx="19025" cy="16300"/>
            </a:xfrm>
            <a:custGeom>
              <a:avLst/>
              <a:gdLst/>
              <a:ahLst/>
              <a:cxnLst/>
              <a:rect l="l" t="t" r="r" b="b"/>
              <a:pathLst>
                <a:path w="761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73" y="621"/>
                    <a:pt x="355" y="651"/>
                    <a:pt x="435" y="651"/>
                  </a:cubicBezTo>
                  <a:cubicBezTo>
                    <a:pt x="602" y="651"/>
                    <a:pt x="761" y="520"/>
                    <a:pt x="761" y="317"/>
                  </a:cubicBezTo>
                  <a:cubicBezTo>
                    <a:pt x="761" y="143"/>
                    <a:pt x="618" y="0"/>
                    <a:pt x="4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273975" y="3539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1" y="1"/>
                  </a:moveTo>
                  <a:cubicBezTo>
                    <a:pt x="80" y="1"/>
                    <a:pt x="1" y="80"/>
                    <a:pt x="1" y="191"/>
                  </a:cubicBezTo>
                  <a:cubicBezTo>
                    <a:pt x="1" y="286"/>
                    <a:pt x="80" y="381"/>
                    <a:pt x="191" y="381"/>
                  </a:cubicBezTo>
                  <a:cubicBezTo>
                    <a:pt x="286" y="381"/>
                    <a:pt x="381" y="286"/>
                    <a:pt x="381" y="191"/>
                  </a:cubicBezTo>
                  <a:cubicBezTo>
                    <a:pt x="381" y="80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1582350" y="2840100"/>
              <a:ext cx="8325" cy="7125"/>
            </a:xfrm>
            <a:custGeom>
              <a:avLst/>
              <a:gdLst/>
              <a:ahLst/>
              <a:cxnLst/>
              <a:rect l="l" t="t" r="r" b="b"/>
              <a:pathLst>
                <a:path w="333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2" y="270"/>
                    <a:pt x="157" y="284"/>
                    <a:pt x="192" y="284"/>
                  </a:cubicBezTo>
                  <a:cubicBezTo>
                    <a:pt x="262" y="284"/>
                    <a:pt x="333" y="228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09025" y="3104525"/>
              <a:ext cx="21775" cy="19000"/>
            </a:xfrm>
            <a:custGeom>
              <a:avLst/>
              <a:gdLst/>
              <a:ahLst/>
              <a:cxnLst/>
              <a:rect l="l" t="t" r="r" b="b"/>
              <a:pathLst>
                <a:path w="871" h="760" extrusionOk="0">
                  <a:moveTo>
                    <a:pt x="491" y="1"/>
                  </a:moveTo>
                  <a:cubicBezTo>
                    <a:pt x="158" y="1"/>
                    <a:pt x="0" y="412"/>
                    <a:pt x="238" y="650"/>
                  </a:cubicBezTo>
                  <a:cubicBezTo>
                    <a:pt x="314" y="726"/>
                    <a:pt x="406" y="760"/>
                    <a:pt x="496" y="760"/>
                  </a:cubicBezTo>
                  <a:cubicBezTo>
                    <a:pt x="688" y="760"/>
                    <a:pt x="871" y="607"/>
                    <a:pt x="871" y="381"/>
                  </a:cubicBezTo>
                  <a:cubicBezTo>
                    <a:pt x="871" y="175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598675" y="3704625"/>
              <a:ext cx="19825" cy="17000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44" y="0"/>
                  </a:moveTo>
                  <a:cubicBezTo>
                    <a:pt x="159" y="0"/>
                    <a:pt x="1" y="365"/>
                    <a:pt x="222" y="586"/>
                  </a:cubicBezTo>
                  <a:cubicBezTo>
                    <a:pt x="287" y="651"/>
                    <a:pt x="368" y="680"/>
                    <a:pt x="447" y="680"/>
                  </a:cubicBezTo>
                  <a:cubicBezTo>
                    <a:pt x="621" y="680"/>
                    <a:pt x="792" y="544"/>
                    <a:pt x="792" y="349"/>
                  </a:cubicBezTo>
                  <a:cubicBezTo>
                    <a:pt x="792" y="159"/>
                    <a:pt x="634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402625" y="3840400"/>
              <a:ext cx="7150" cy="7550"/>
            </a:xfrm>
            <a:custGeom>
              <a:avLst/>
              <a:gdLst/>
              <a:ahLst/>
              <a:cxnLst/>
              <a:rect l="l" t="t" r="r" b="b"/>
              <a:pathLst>
                <a:path w="286" h="302" extrusionOk="0">
                  <a:moveTo>
                    <a:pt x="143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301"/>
                    <a:pt x="143" y="301"/>
                  </a:cubicBezTo>
                  <a:cubicBezTo>
                    <a:pt x="222" y="285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184525" y="3534425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38" y="0"/>
                  </a:moveTo>
                  <a:cubicBezTo>
                    <a:pt x="111" y="0"/>
                    <a:pt x="0" y="95"/>
                    <a:pt x="0" y="222"/>
                  </a:cubicBezTo>
                  <a:cubicBezTo>
                    <a:pt x="0" y="348"/>
                    <a:pt x="111" y="443"/>
                    <a:pt x="238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533750" y="3415650"/>
              <a:ext cx="11125" cy="9500"/>
            </a:xfrm>
            <a:custGeom>
              <a:avLst/>
              <a:gdLst/>
              <a:ahLst/>
              <a:cxnLst/>
              <a:rect l="l" t="t" r="r" b="b"/>
              <a:pathLst>
                <a:path w="445" h="380" extrusionOk="0">
                  <a:moveTo>
                    <a:pt x="254" y="1"/>
                  </a:moveTo>
                  <a:cubicBezTo>
                    <a:pt x="96" y="1"/>
                    <a:pt x="1" y="207"/>
                    <a:pt x="127" y="318"/>
                  </a:cubicBezTo>
                  <a:cubicBezTo>
                    <a:pt x="165" y="361"/>
                    <a:pt x="213" y="380"/>
                    <a:pt x="261" y="380"/>
                  </a:cubicBezTo>
                  <a:cubicBezTo>
                    <a:pt x="354" y="380"/>
                    <a:pt x="444" y="306"/>
                    <a:pt x="444" y="191"/>
                  </a:cubicBezTo>
                  <a:cubicBezTo>
                    <a:pt x="444" y="96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061425" y="3356675"/>
              <a:ext cx="24150" cy="20825"/>
            </a:xfrm>
            <a:custGeom>
              <a:avLst/>
              <a:gdLst/>
              <a:ahLst/>
              <a:cxnLst/>
              <a:rect l="l" t="t" r="r" b="b"/>
              <a:pathLst>
                <a:path w="966" h="833" extrusionOk="0">
                  <a:moveTo>
                    <a:pt x="554" y="1"/>
                  </a:moveTo>
                  <a:cubicBezTo>
                    <a:pt x="190" y="1"/>
                    <a:pt x="0" y="444"/>
                    <a:pt x="253" y="713"/>
                  </a:cubicBezTo>
                  <a:cubicBezTo>
                    <a:pt x="340" y="795"/>
                    <a:pt x="446" y="832"/>
                    <a:pt x="548" y="832"/>
                  </a:cubicBezTo>
                  <a:cubicBezTo>
                    <a:pt x="763" y="832"/>
                    <a:pt x="966" y="670"/>
                    <a:pt x="966" y="412"/>
                  </a:cubicBezTo>
                  <a:cubicBezTo>
                    <a:pt x="966" y="191"/>
                    <a:pt x="776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1"/>
            <p:cNvSpPr/>
            <p:nvPr/>
          </p:nvSpPr>
          <p:spPr>
            <a:xfrm>
              <a:off x="1219750" y="3343625"/>
              <a:ext cx="26550" cy="22425"/>
            </a:xfrm>
            <a:custGeom>
              <a:avLst/>
              <a:gdLst/>
              <a:ahLst/>
              <a:cxnLst/>
              <a:rect l="l" t="t" r="r" b="b"/>
              <a:pathLst>
                <a:path w="1062" h="897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9" y="854"/>
                    <a:pt x="495" y="896"/>
                    <a:pt x="609" y="896"/>
                  </a:cubicBezTo>
                  <a:cubicBezTo>
                    <a:pt x="840" y="896"/>
                    <a:pt x="1061" y="720"/>
                    <a:pt x="1061" y="444"/>
                  </a:cubicBezTo>
                  <a:cubicBezTo>
                    <a:pt x="1061" y="206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590375" y="3857425"/>
              <a:ext cx="9900" cy="9925"/>
            </a:xfrm>
            <a:custGeom>
              <a:avLst/>
              <a:gdLst/>
              <a:ahLst/>
              <a:cxnLst/>
              <a:rect l="l" t="t" r="r" b="b"/>
              <a:pathLst>
                <a:path w="396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01"/>
                    <a:pt x="95" y="396"/>
                    <a:pt x="206" y="396"/>
                  </a:cubicBezTo>
                  <a:cubicBezTo>
                    <a:pt x="301" y="396"/>
                    <a:pt x="396" y="301"/>
                    <a:pt x="396" y="206"/>
                  </a:cubicBezTo>
                  <a:cubicBezTo>
                    <a:pt x="396" y="95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733650" y="3299675"/>
              <a:ext cx="24175" cy="21000"/>
            </a:xfrm>
            <a:custGeom>
              <a:avLst/>
              <a:gdLst/>
              <a:ahLst/>
              <a:cxnLst/>
              <a:rect l="l" t="t" r="r" b="b"/>
              <a:pathLst>
                <a:path w="967" h="840" extrusionOk="0">
                  <a:moveTo>
                    <a:pt x="555" y="1"/>
                  </a:moveTo>
                  <a:cubicBezTo>
                    <a:pt x="175" y="17"/>
                    <a:pt x="1" y="460"/>
                    <a:pt x="254" y="713"/>
                  </a:cubicBezTo>
                  <a:cubicBezTo>
                    <a:pt x="342" y="801"/>
                    <a:pt x="448" y="840"/>
                    <a:pt x="552" y="840"/>
                  </a:cubicBezTo>
                  <a:cubicBezTo>
                    <a:pt x="765" y="840"/>
                    <a:pt x="967" y="674"/>
                    <a:pt x="967" y="428"/>
                  </a:cubicBezTo>
                  <a:cubicBezTo>
                    <a:pt x="967" y="191"/>
                    <a:pt x="777" y="1"/>
                    <a:pt x="55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642225" y="3925200"/>
              <a:ext cx="9325" cy="8925"/>
            </a:xfrm>
            <a:custGeom>
              <a:avLst/>
              <a:gdLst/>
              <a:ahLst/>
              <a:cxnLst/>
              <a:rect l="l" t="t" r="r" b="b"/>
              <a:pathLst>
                <a:path w="373" h="357" extrusionOk="0">
                  <a:moveTo>
                    <a:pt x="184" y="1"/>
                  </a:moveTo>
                  <a:cubicBezTo>
                    <a:pt x="103" y="1"/>
                    <a:pt x="24" y="52"/>
                    <a:pt x="16" y="155"/>
                  </a:cubicBezTo>
                  <a:cubicBezTo>
                    <a:pt x="0" y="290"/>
                    <a:pt x="91" y="357"/>
                    <a:pt x="184" y="357"/>
                  </a:cubicBezTo>
                  <a:cubicBezTo>
                    <a:pt x="277" y="357"/>
                    <a:pt x="372" y="290"/>
                    <a:pt x="364" y="155"/>
                  </a:cubicBezTo>
                  <a:cubicBezTo>
                    <a:pt x="349" y="52"/>
                    <a:pt x="265" y="1"/>
                    <a:pt x="18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1184125" y="2779550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285"/>
                    <a:pt x="127" y="285"/>
                  </a:cubicBezTo>
                  <a:cubicBezTo>
                    <a:pt x="206" y="285"/>
                    <a:pt x="270" y="222"/>
                    <a:pt x="270" y="143"/>
                  </a:cubicBezTo>
                  <a:cubicBezTo>
                    <a:pt x="270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647750" y="312155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50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1249450" y="3503150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0"/>
                  </a:moveTo>
                  <a:cubicBezTo>
                    <a:pt x="79" y="0"/>
                    <a:pt x="0" y="79"/>
                    <a:pt x="0" y="174"/>
                  </a:cubicBezTo>
                  <a:cubicBezTo>
                    <a:pt x="0" y="269"/>
                    <a:pt x="79" y="349"/>
                    <a:pt x="174" y="349"/>
                  </a:cubicBezTo>
                  <a:cubicBezTo>
                    <a:pt x="269" y="349"/>
                    <a:pt x="348" y="269"/>
                    <a:pt x="348" y="174"/>
                  </a:cubicBezTo>
                  <a:cubicBezTo>
                    <a:pt x="348" y="79"/>
                    <a:pt x="269" y="0"/>
                    <a:pt x="174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666375" y="33428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54"/>
                    <a:pt x="79" y="333"/>
                    <a:pt x="174" y="333"/>
                  </a:cubicBezTo>
                  <a:cubicBezTo>
                    <a:pt x="253" y="333"/>
                    <a:pt x="333" y="254"/>
                    <a:pt x="333" y="175"/>
                  </a:cubicBezTo>
                  <a:cubicBezTo>
                    <a:pt x="333" y="80"/>
                    <a:pt x="253" y="1"/>
                    <a:pt x="17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764150" y="3195175"/>
              <a:ext cx="21775" cy="18700"/>
            </a:xfrm>
            <a:custGeom>
              <a:avLst/>
              <a:gdLst/>
              <a:ahLst/>
              <a:cxnLst/>
              <a:rect l="l" t="t" r="r" b="b"/>
              <a:pathLst>
                <a:path w="871" h="748" extrusionOk="0">
                  <a:moveTo>
                    <a:pt x="507" y="1"/>
                  </a:moveTo>
                  <a:cubicBezTo>
                    <a:pt x="174" y="1"/>
                    <a:pt x="0" y="412"/>
                    <a:pt x="238" y="634"/>
                  </a:cubicBezTo>
                  <a:cubicBezTo>
                    <a:pt x="316" y="713"/>
                    <a:pt x="412" y="748"/>
                    <a:pt x="505" y="748"/>
                  </a:cubicBezTo>
                  <a:cubicBezTo>
                    <a:pt x="693" y="748"/>
                    <a:pt x="871" y="603"/>
                    <a:pt x="871" y="381"/>
                  </a:cubicBezTo>
                  <a:cubicBezTo>
                    <a:pt x="871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772150" y="3948075"/>
              <a:ext cx="5475" cy="4025"/>
            </a:xfrm>
            <a:custGeom>
              <a:avLst/>
              <a:gdLst/>
              <a:ahLst/>
              <a:cxnLst/>
              <a:rect l="l" t="t" r="r" b="b"/>
              <a:pathLst>
                <a:path w="219" h="161" extrusionOk="0">
                  <a:moveTo>
                    <a:pt x="123" y="0"/>
                  </a:moveTo>
                  <a:cubicBezTo>
                    <a:pt x="1" y="0"/>
                    <a:pt x="124" y="161"/>
                    <a:pt x="187" y="161"/>
                  </a:cubicBezTo>
                  <a:cubicBezTo>
                    <a:pt x="205" y="161"/>
                    <a:pt x="218" y="147"/>
                    <a:pt x="218" y="111"/>
                  </a:cubicBezTo>
                  <a:cubicBezTo>
                    <a:pt x="218" y="48"/>
                    <a:pt x="171" y="0"/>
                    <a:pt x="12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697250" y="3092650"/>
              <a:ext cx="12275" cy="10450"/>
            </a:xfrm>
            <a:custGeom>
              <a:avLst/>
              <a:gdLst/>
              <a:ahLst/>
              <a:cxnLst/>
              <a:rect l="l" t="t" r="r" b="b"/>
              <a:pathLst>
                <a:path w="491" h="418" extrusionOk="0">
                  <a:moveTo>
                    <a:pt x="285" y="1"/>
                  </a:moveTo>
                  <a:cubicBezTo>
                    <a:pt x="111" y="1"/>
                    <a:pt x="0" y="222"/>
                    <a:pt x="127" y="349"/>
                  </a:cubicBezTo>
                  <a:cubicBezTo>
                    <a:pt x="169" y="397"/>
                    <a:pt x="224" y="418"/>
                    <a:pt x="277" y="418"/>
                  </a:cubicBezTo>
                  <a:cubicBezTo>
                    <a:pt x="385" y="418"/>
                    <a:pt x="491" y="333"/>
                    <a:pt x="491" y="207"/>
                  </a:cubicBezTo>
                  <a:cubicBezTo>
                    <a:pt x="491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1128300" y="30613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1270025" y="373945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81" y="1"/>
                  </a:moveTo>
                  <a:cubicBezTo>
                    <a:pt x="222" y="1"/>
                    <a:pt x="0" y="555"/>
                    <a:pt x="317" y="872"/>
                  </a:cubicBezTo>
                  <a:cubicBezTo>
                    <a:pt x="420" y="980"/>
                    <a:pt x="548" y="1028"/>
                    <a:pt x="675" y="1028"/>
                  </a:cubicBezTo>
                  <a:cubicBezTo>
                    <a:pt x="936" y="1028"/>
                    <a:pt x="1188" y="822"/>
                    <a:pt x="1188" y="523"/>
                  </a:cubicBezTo>
                  <a:cubicBezTo>
                    <a:pt x="1188" y="238"/>
                    <a:pt x="966" y="1"/>
                    <a:pt x="68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1602125" y="3197550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2" y="1"/>
                  </a:moveTo>
                  <a:cubicBezTo>
                    <a:pt x="48" y="1"/>
                    <a:pt x="1" y="64"/>
                    <a:pt x="1" y="111"/>
                  </a:cubicBezTo>
                  <a:cubicBezTo>
                    <a:pt x="1" y="175"/>
                    <a:pt x="48" y="222"/>
                    <a:pt x="112" y="222"/>
                  </a:cubicBezTo>
                  <a:cubicBezTo>
                    <a:pt x="159" y="222"/>
                    <a:pt x="223" y="175"/>
                    <a:pt x="223" y="111"/>
                  </a:cubicBezTo>
                  <a:cubicBezTo>
                    <a:pt x="223" y="64"/>
                    <a:pt x="159" y="1"/>
                    <a:pt x="11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1"/>
            <p:cNvSpPr/>
            <p:nvPr/>
          </p:nvSpPr>
          <p:spPr>
            <a:xfrm>
              <a:off x="967600" y="34564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59" y="1"/>
                  </a:moveTo>
                  <a:cubicBezTo>
                    <a:pt x="64" y="1"/>
                    <a:pt x="1" y="80"/>
                    <a:pt x="1" y="175"/>
                  </a:cubicBezTo>
                  <a:cubicBezTo>
                    <a:pt x="1" y="270"/>
                    <a:pt x="64" y="333"/>
                    <a:pt x="159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1"/>
            <p:cNvSpPr/>
            <p:nvPr/>
          </p:nvSpPr>
          <p:spPr>
            <a:xfrm>
              <a:off x="569000" y="3438625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3" y="0"/>
                    <a:pt x="0" y="159"/>
                    <a:pt x="95" y="238"/>
                  </a:cubicBezTo>
                  <a:cubicBezTo>
                    <a:pt x="121" y="269"/>
                    <a:pt x="157" y="284"/>
                    <a:pt x="192" y="284"/>
                  </a:cubicBezTo>
                  <a:cubicBezTo>
                    <a:pt x="262" y="284"/>
                    <a:pt x="333" y="227"/>
                    <a:pt x="333" y="143"/>
                  </a:cubicBezTo>
                  <a:cubicBezTo>
                    <a:pt x="333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1003225" y="3739850"/>
              <a:ext cx="24575" cy="20625"/>
            </a:xfrm>
            <a:custGeom>
              <a:avLst/>
              <a:gdLst/>
              <a:ahLst/>
              <a:cxnLst/>
              <a:rect l="l" t="t" r="r" b="b"/>
              <a:pathLst>
                <a:path w="983" h="825" extrusionOk="0">
                  <a:moveTo>
                    <a:pt x="555" y="1"/>
                  </a:moveTo>
                  <a:cubicBezTo>
                    <a:pt x="191" y="1"/>
                    <a:pt x="1" y="444"/>
                    <a:pt x="270" y="697"/>
                  </a:cubicBezTo>
                  <a:cubicBezTo>
                    <a:pt x="352" y="785"/>
                    <a:pt x="457" y="824"/>
                    <a:pt x="560" y="824"/>
                  </a:cubicBezTo>
                  <a:cubicBezTo>
                    <a:pt x="774" y="824"/>
                    <a:pt x="982" y="658"/>
                    <a:pt x="982" y="412"/>
                  </a:cubicBezTo>
                  <a:cubicBezTo>
                    <a:pt x="982" y="175"/>
                    <a:pt x="792" y="1"/>
                    <a:pt x="55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1"/>
            <p:cNvSpPr/>
            <p:nvPr/>
          </p:nvSpPr>
          <p:spPr>
            <a:xfrm>
              <a:off x="766525" y="2803300"/>
              <a:ext cx="10300" cy="845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238" y="0"/>
                  </a:moveTo>
                  <a:cubicBezTo>
                    <a:pt x="79" y="0"/>
                    <a:pt x="0" y="175"/>
                    <a:pt x="111" y="285"/>
                  </a:cubicBezTo>
                  <a:cubicBezTo>
                    <a:pt x="147" y="322"/>
                    <a:pt x="192" y="338"/>
                    <a:pt x="236" y="338"/>
                  </a:cubicBezTo>
                  <a:cubicBezTo>
                    <a:pt x="326" y="338"/>
                    <a:pt x="412" y="270"/>
                    <a:pt x="412" y="175"/>
                  </a:cubicBezTo>
                  <a:cubicBezTo>
                    <a:pt x="412" y="80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1"/>
            <p:cNvSpPr/>
            <p:nvPr/>
          </p:nvSpPr>
          <p:spPr>
            <a:xfrm>
              <a:off x="1408175" y="27554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127" y="1"/>
                  </a:moveTo>
                  <a:cubicBezTo>
                    <a:pt x="64" y="1"/>
                    <a:pt x="0" y="48"/>
                    <a:pt x="0" y="127"/>
                  </a:cubicBezTo>
                  <a:cubicBezTo>
                    <a:pt x="0" y="191"/>
                    <a:pt x="64" y="254"/>
                    <a:pt x="127" y="254"/>
                  </a:cubicBezTo>
                  <a:cubicBezTo>
                    <a:pt x="206" y="254"/>
                    <a:pt x="254" y="191"/>
                    <a:pt x="254" y="127"/>
                  </a:cubicBezTo>
                  <a:cubicBezTo>
                    <a:pt x="254" y="48"/>
                    <a:pt x="206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1"/>
            <p:cNvSpPr/>
            <p:nvPr/>
          </p:nvSpPr>
          <p:spPr>
            <a:xfrm>
              <a:off x="1555025" y="2666325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32" y="1"/>
                  </a:moveTo>
                  <a:cubicBezTo>
                    <a:pt x="16" y="1"/>
                    <a:pt x="1" y="17"/>
                    <a:pt x="1" y="17"/>
                  </a:cubicBezTo>
                  <a:cubicBezTo>
                    <a:pt x="1" y="33"/>
                    <a:pt x="16" y="48"/>
                    <a:pt x="32" y="48"/>
                  </a:cubicBezTo>
                  <a:cubicBezTo>
                    <a:pt x="48" y="48"/>
                    <a:pt x="64" y="33"/>
                    <a:pt x="64" y="17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1"/>
            <p:cNvSpPr/>
            <p:nvPr/>
          </p:nvSpPr>
          <p:spPr>
            <a:xfrm>
              <a:off x="902275" y="3326600"/>
              <a:ext cx="18650" cy="19025"/>
            </a:xfrm>
            <a:custGeom>
              <a:avLst/>
              <a:gdLst/>
              <a:ahLst/>
              <a:cxnLst/>
              <a:rect l="l" t="t" r="r" b="b"/>
              <a:pathLst>
                <a:path w="746" h="761" extrusionOk="0">
                  <a:moveTo>
                    <a:pt x="381" y="0"/>
                  </a:moveTo>
                  <a:cubicBezTo>
                    <a:pt x="159" y="0"/>
                    <a:pt x="1" y="175"/>
                    <a:pt x="1" y="380"/>
                  </a:cubicBezTo>
                  <a:cubicBezTo>
                    <a:pt x="1" y="586"/>
                    <a:pt x="159" y="760"/>
                    <a:pt x="381" y="760"/>
                  </a:cubicBezTo>
                  <a:cubicBezTo>
                    <a:pt x="587" y="760"/>
                    <a:pt x="745" y="586"/>
                    <a:pt x="745" y="380"/>
                  </a:cubicBezTo>
                  <a:cubicBezTo>
                    <a:pt x="745" y="175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958100" y="3495625"/>
              <a:ext cx="9525" cy="9925"/>
            </a:xfrm>
            <a:custGeom>
              <a:avLst/>
              <a:gdLst/>
              <a:ahLst/>
              <a:cxnLst/>
              <a:rect l="l" t="t" r="r" b="b"/>
              <a:pathLst>
                <a:path w="381" h="397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96"/>
                    <a:pt x="190" y="396"/>
                  </a:cubicBezTo>
                  <a:cubicBezTo>
                    <a:pt x="301" y="396"/>
                    <a:pt x="381" y="301"/>
                    <a:pt x="381" y="190"/>
                  </a:cubicBezTo>
                  <a:cubicBezTo>
                    <a:pt x="381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1"/>
            <p:cNvSpPr/>
            <p:nvPr/>
          </p:nvSpPr>
          <p:spPr>
            <a:xfrm>
              <a:off x="1296150" y="2721750"/>
              <a:ext cx="2800" cy="2050"/>
            </a:xfrm>
            <a:custGeom>
              <a:avLst/>
              <a:gdLst/>
              <a:ahLst/>
              <a:cxnLst/>
              <a:rect l="l" t="t" r="r" b="b"/>
              <a:pathLst>
                <a:path w="112" h="82" extrusionOk="0">
                  <a:moveTo>
                    <a:pt x="64" y="1"/>
                  </a:moveTo>
                  <a:cubicBezTo>
                    <a:pt x="0" y="1"/>
                    <a:pt x="69" y="82"/>
                    <a:pt x="99" y="82"/>
                  </a:cubicBezTo>
                  <a:cubicBezTo>
                    <a:pt x="106" y="82"/>
                    <a:pt x="111" y="77"/>
                    <a:pt x="111" y="64"/>
                  </a:cubicBezTo>
                  <a:cubicBezTo>
                    <a:pt x="111" y="32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1"/>
            <p:cNvSpPr/>
            <p:nvPr/>
          </p:nvSpPr>
          <p:spPr>
            <a:xfrm>
              <a:off x="1016675" y="27225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80" y="0"/>
                  </a:moveTo>
                  <a:cubicBezTo>
                    <a:pt x="1" y="0"/>
                    <a:pt x="1" y="127"/>
                    <a:pt x="80" y="127"/>
                  </a:cubicBezTo>
                  <a:cubicBezTo>
                    <a:pt x="88" y="130"/>
                    <a:pt x="96" y="131"/>
                    <a:pt x="102" y="131"/>
                  </a:cubicBezTo>
                  <a:cubicBezTo>
                    <a:pt x="133" y="131"/>
                    <a:pt x="143" y="103"/>
                    <a:pt x="143" y="64"/>
                  </a:cubicBezTo>
                  <a:cubicBezTo>
                    <a:pt x="143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1"/>
            <p:cNvSpPr/>
            <p:nvPr/>
          </p:nvSpPr>
          <p:spPr>
            <a:xfrm>
              <a:off x="1730775" y="29335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48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48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1"/>
            <p:cNvSpPr/>
            <p:nvPr/>
          </p:nvSpPr>
          <p:spPr>
            <a:xfrm>
              <a:off x="1373975" y="2675450"/>
              <a:ext cx="4125" cy="2875"/>
            </a:xfrm>
            <a:custGeom>
              <a:avLst/>
              <a:gdLst/>
              <a:ahLst/>
              <a:cxnLst/>
              <a:rect l="l" t="t" r="r" b="b"/>
              <a:pathLst>
                <a:path w="165" h="115" extrusionOk="0">
                  <a:moveTo>
                    <a:pt x="86" y="0"/>
                  </a:moveTo>
                  <a:cubicBezTo>
                    <a:pt x="0" y="0"/>
                    <a:pt x="95" y="114"/>
                    <a:pt x="142" y="114"/>
                  </a:cubicBezTo>
                  <a:cubicBezTo>
                    <a:pt x="155" y="114"/>
                    <a:pt x="165" y="104"/>
                    <a:pt x="165" y="79"/>
                  </a:cubicBezTo>
                  <a:cubicBezTo>
                    <a:pt x="165" y="32"/>
                    <a:pt x="133" y="0"/>
                    <a:pt x="8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1"/>
            <p:cNvSpPr/>
            <p:nvPr/>
          </p:nvSpPr>
          <p:spPr>
            <a:xfrm>
              <a:off x="859925" y="3642875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2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09" y="705"/>
                    <a:pt x="398" y="737"/>
                    <a:pt x="485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75"/>
                    <a:pt x="697" y="0"/>
                    <a:pt x="49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1"/>
            <p:cNvSpPr/>
            <p:nvPr/>
          </p:nvSpPr>
          <p:spPr>
            <a:xfrm>
              <a:off x="1014700" y="32434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95"/>
                    <a:pt x="1" y="206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206"/>
                  </a:cubicBezTo>
                  <a:cubicBezTo>
                    <a:pt x="397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1"/>
            <p:cNvSpPr/>
            <p:nvPr/>
          </p:nvSpPr>
          <p:spPr>
            <a:xfrm>
              <a:off x="1217775" y="3858200"/>
              <a:ext cx="10325" cy="10725"/>
            </a:xfrm>
            <a:custGeom>
              <a:avLst/>
              <a:gdLst/>
              <a:ahLst/>
              <a:cxnLst/>
              <a:rect l="l" t="t" r="r" b="b"/>
              <a:pathLst>
                <a:path w="413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3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12" y="333"/>
                    <a:pt x="412" y="223"/>
                  </a:cubicBezTo>
                  <a:cubicBezTo>
                    <a:pt x="412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1"/>
            <p:cNvSpPr/>
            <p:nvPr/>
          </p:nvSpPr>
          <p:spPr>
            <a:xfrm>
              <a:off x="504475" y="3324625"/>
              <a:ext cx="10700" cy="9225"/>
            </a:xfrm>
            <a:custGeom>
              <a:avLst/>
              <a:gdLst/>
              <a:ahLst/>
              <a:cxnLst/>
              <a:rect l="l" t="t" r="r" b="b"/>
              <a:pathLst>
                <a:path w="428" h="369" extrusionOk="0">
                  <a:moveTo>
                    <a:pt x="238" y="0"/>
                  </a:moveTo>
                  <a:cubicBezTo>
                    <a:pt x="79" y="0"/>
                    <a:pt x="0" y="190"/>
                    <a:pt x="111" y="317"/>
                  </a:cubicBezTo>
                  <a:cubicBezTo>
                    <a:pt x="147" y="353"/>
                    <a:pt x="192" y="369"/>
                    <a:pt x="237" y="369"/>
                  </a:cubicBezTo>
                  <a:cubicBezTo>
                    <a:pt x="333" y="369"/>
                    <a:pt x="428" y="298"/>
                    <a:pt x="428" y="190"/>
                  </a:cubicBezTo>
                  <a:cubicBezTo>
                    <a:pt x="428" y="79"/>
                    <a:pt x="348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1"/>
            <p:cNvSpPr/>
            <p:nvPr/>
          </p:nvSpPr>
          <p:spPr>
            <a:xfrm>
              <a:off x="1657350" y="2901175"/>
              <a:ext cx="3800" cy="3000"/>
            </a:xfrm>
            <a:custGeom>
              <a:avLst/>
              <a:gdLst/>
              <a:ahLst/>
              <a:cxnLst/>
              <a:rect l="l" t="t" r="r" b="b"/>
              <a:pathLst>
                <a:path w="152" h="120" extrusionOk="0">
                  <a:moveTo>
                    <a:pt x="80" y="0"/>
                  </a:moveTo>
                  <a:cubicBezTo>
                    <a:pt x="48" y="0"/>
                    <a:pt x="16" y="20"/>
                    <a:pt x="9" y="60"/>
                  </a:cubicBezTo>
                  <a:cubicBezTo>
                    <a:pt x="1" y="99"/>
                    <a:pt x="36" y="119"/>
                    <a:pt x="74" y="119"/>
                  </a:cubicBezTo>
                  <a:cubicBezTo>
                    <a:pt x="111" y="119"/>
                    <a:pt x="151" y="99"/>
                    <a:pt x="151" y="60"/>
                  </a:cubicBezTo>
                  <a:cubicBezTo>
                    <a:pt x="143" y="20"/>
                    <a:pt x="111" y="0"/>
                    <a:pt x="8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1"/>
            <p:cNvSpPr/>
            <p:nvPr/>
          </p:nvSpPr>
          <p:spPr>
            <a:xfrm>
              <a:off x="1635775" y="3244650"/>
              <a:ext cx="10725" cy="10725"/>
            </a:xfrm>
            <a:custGeom>
              <a:avLst/>
              <a:gdLst/>
              <a:ahLst/>
              <a:cxnLst/>
              <a:rect l="l" t="t" r="r" b="b"/>
              <a:pathLst>
                <a:path w="429" h="429" extrusionOk="0">
                  <a:moveTo>
                    <a:pt x="207" y="1"/>
                  </a:moveTo>
                  <a:cubicBezTo>
                    <a:pt x="96" y="1"/>
                    <a:pt x="1" y="96"/>
                    <a:pt x="1" y="207"/>
                  </a:cubicBezTo>
                  <a:cubicBezTo>
                    <a:pt x="1" y="333"/>
                    <a:pt x="96" y="428"/>
                    <a:pt x="207" y="428"/>
                  </a:cubicBezTo>
                  <a:cubicBezTo>
                    <a:pt x="333" y="428"/>
                    <a:pt x="428" y="333"/>
                    <a:pt x="428" y="207"/>
                  </a:cubicBezTo>
                  <a:cubicBezTo>
                    <a:pt x="428" y="96"/>
                    <a:pt x="333" y="1"/>
                    <a:pt x="20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1"/>
            <p:cNvSpPr/>
            <p:nvPr/>
          </p:nvSpPr>
          <p:spPr>
            <a:xfrm>
              <a:off x="896350" y="38008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07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16" y="727"/>
                    <a:pt x="414" y="762"/>
                    <a:pt x="511" y="762"/>
                  </a:cubicBezTo>
                  <a:cubicBezTo>
                    <a:pt x="710" y="762"/>
                    <a:pt x="903" y="614"/>
                    <a:pt x="903" y="380"/>
                  </a:cubicBezTo>
                  <a:cubicBezTo>
                    <a:pt x="903" y="174"/>
                    <a:pt x="729" y="0"/>
                    <a:pt x="5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1"/>
            <p:cNvSpPr/>
            <p:nvPr/>
          </p:nvSpPr>
          <p:spPr>
            <a:xfrm>
              <a:off x="793025" y="3294925"/>
              <a:ext cx="16650" cy="14200"/>
            </a:xfrm>
            <a:custGeom>
              <a:avLst/>
              <a:gdLst/>
              <a:ahLst/>
              <a:cxnLst/>
              <a:rect l="l" t="t" r="r" b="b"/>
              <a:pathLst>
                <a:path w="666" h="568" extrusionOk="0">
                  <a:moveTo>
                    <a:pt x="381" y="1"/>
                  </a:moveTo>
                  <a:cubicBezTo>
                    <a:pt x="128" y="1"/>
                    <a:pt x="1" y="302"/>
                    <a:pt x="191" y="476"/>
                  </a:cubicBezTo>
                  <a:cubicBezTo>
                    <a:pt x="249" y="539"/>
                    <a:pt x="321" y="567"/>
                    <a:pt x="391" y="567"/>
                  </a:cubicBezTo>
                  <a:cubicBezTo>
                    <a:pt x="532" y="567"/>
                    <a:pt x="666" y="455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1"/>
            <p:cNvSpPr/>
            <p:nvPr/>
          </p:nvSpPr>
          <p:spPr>
            <a:xfrm>
              <a:off x="1169475" y="3498400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302" y="0"/>
                  </a:moveTo>
                  <a:cubicBezTo>
                    <a:pt x="127" y="0"/>
                    <a:pt x="1" y="127"/>
                    <a:pt x="1" y="285"/>
                  </a:cubicBezTo>
                  <a:cubicBezTo>
                    <a:pt x="1" y="444"/>
                    <a:pt x="127" y="586"/>
                    <a:pt x="302" y="586"/>
                  </a:cubicBezTo>
                  <a:cubicBezTo>
                    <a:pt x="460" y="586"/>
                    <a:pt x="587" y="444"/>
                    <a:pt x="587" y="285"/>
                  </a:cubicBezTo>
                  <a:cubicBezTo>
                    <a:pt x="587" y="127"/>
                    <a:pt x="460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1"/>
            <p:cNvSpPr/>
            <p:nvPr/>
          </p:nvSpPr>
          <p:spPr>
            <a:xfrm>
              <a:off x="1233725" y="3708175"/>
              <a:ext cx="26825" cy="23000"/>
            </a:xfrm>
            <a:custGeom>
              <a:avLst/>
              <a:gdLst/>
              <a:ahLst/>
              <a:cxnLst/>
              <a:rect l="l" t="t" r="r" b="b"/>
              <a:pathLst>
                <a:path w="1073" h="920" extrusionOk="0">
                  <a:moveTo>
                    <a:pt x="639" y="0"/>
                  </a:moveTo>
                  <a:cubicBezTo>
                    <a:pt x="630" y="0"/>
                    <a:pt x="622" y="0"/>
                    <a:pt x="613" y="1"/>
                  </a:cubicBezTo>
                  <a:cubicBezTo>
                    <a:pt x="607" y="1"/>
                    <a:pt x="601" y="1"/>
                    <a:pt x="594" y="1"/>
                  </a:cubicBezTo>
                  <a:cubicBezTo>
                    <a:pt x="195" y="1"/>
                    <a:pt x="0" y="496"/>
                    <a:pt x="281" y="777"/>
                  </a:cubicBezTo>
                  <a:cubicBezTo>
                    <a:pt x="380" y="876"/>
                    <a:pt x="499" y="920"/>
                    <a:pt x="615" y="920"/>
                  </a:cubicBezTo>
                  <a:cubicBezTo>
                    <a:pt x="851" y="920"/>
                    <a:pt x="1072" y="736"/>
                    <a:pt x="1072" y="460"/>
                  </a:cubicBezTo>
                  <a:cubicBezTo>
                    <a:pt x="1072" y="215"/>
                    <a:pt x="880" y="0"/>
                    <a:pt x="63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1"/>
            <p:cNvSpPr/>
            <p:nvPr/>
          </p:nvSpPr>
          <p:spPr>
            <a:xfrm>
              <a:off x="381750" y="3213100"/>
              <a:ext cx="12700" cy="11600"/>
            </a:xfrm>
            <a:custGeom>
              <a:avLst/>
              <a:gdLst/>
              <a:ahLst/>
              <a:cxnLst/>
              <a:rect l="l" t="t" r="r" b="b"/>
              <a:pathLst>
                <a:path w="508" h="464" extrusionOk="0">
                  <a:moveTo>
                    <a:pt x="254" y="0"/>
                  </a:moveTo>
                  <a:cubicBezTo>
                    <a:pt x="127" y="0"/>
                    <a:pt x="1" y="83"/>
                    <a:pt x="17" y="249"/>
                  </a:cubicBezTo>
                  <a:cubicBezTo>
                    <a:pt x="32" y="392"/>
                    <a:pt x="143" y="463"/>
                    <a:pt x="254" y="463"/>
                  </a:cubicBezTo>
                  <a:cubicBezTo>
                    <a:pt x="365" y="463"/>
                    <a:pt x="476" y="392"/>
                    <a:pt x="492" y="249"/>
                  </a:cubicBezTo>
                  <a:cubicBezTo>
                    <a:pt x="507" y="83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1"/>
            <p:cNvSpPr/>
            <p:nvPr/>
          </p:nvSpPr>
          <p:spPr>
            <a:xfrm>
              <a:off x="1180175" y="3820200"/>
              <a:ext cx="10700" cy="9250"/>
            </a:xfrm>
            <a:custGeom>
              <a:avLst/>
              <a:gdLst/>
              <a:ahLst/>
              <a:cxnLst/>
              <a:rect l="l" t="t" r="r" b="b"/>
              <a:pathLst>
                <a:path w="428" h="370" extrusionOk="0">
                  <a:moveTo>
                    <a:pt x="238" y="1"/>
                  </a:moveTo>
                  <a:cubicBezTo>
                    <a:pt x="79" y="1"/>
                    <a:pt x="0" y="207"/>
                    <a:pt x="111" y="318"/>
                  </a:cubicBezTo>
                  <a:cubicBezTo>
                    <a:pt x="147" y="353"/>
                    <a:pt x="192" y="369"/>
                    <a:pt x="238" y="369"/>
                  </a:cubicBezTo>
                  <a:cubicBezTo>
                    <a:pt x="333" y="369"/>
                    <a:pt x="428" y="298"/>
                    <a:pt x="428" y="191"/>
                  </a:cubicBezTo>
                  <a:cubicBezTo>
                    <a:pt x="428" y="80"/>
                    <a:pt x="349" y="1"/>
                    <a:pt x="23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1"/>
            <p:cNvSpPr/>
            <p:nvPr/>
          </p:nvSpPr>
          <p:spPr>
            <a:xfrm>
              <a:off x="580875" y="3082750"/>
              <a:ext cx="12675" cy="10975"/>
            </a:xfrm>
            <a:custGeom>
              <a:avLst/>
              <a:gdLst/>
              <a:ahLst/>
              <a:cxnLst/>
              <a:rect l="l" t="t" r="r" b="b"/>
              <a:pathLst>
                <a:path w="507" h="439" extrusionOk="0">
                  <a:moveTo>
                    <a:pt x="285" y="1"/>
                  </a:moveTo>
                  <a:cubicBezTo>
                    <a:pt x="95" y="1"/>
                    <a:pt x="0" y="238"/>
                    <a:pt x="127" y="381"/>
                  </a:cubicBezTo>
                  <a:cubicBezTo>
                    <a:pt x="171" y="421"/>
                    <a:pt x="225" y="439"/>
                    <a:pt x="279" y="439"/>
                  </a:cubicBezTo>
                  <a:cubicBezTo>
                    <a:pt x="395" y="439"/>
                    <a:pt x="507" y="353"/>
                    <a:pt x="507" y="223"/>
                  </a:cubicBezTo>
                  <a:cubicBezTo>
                    <a:pt x="507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1"/>
            <p:cNvSpPr/>
            <p:nvPr/>
          </p:nvSpPr>
          <p:spPr>
            <a:xfrm>
              <a:off x="935525" y="3373300"/>
              <a:ext cx="26950" cy="23125"/>
            </a:xfrm>
            <a:custGeom>
              <a:avLst/>
              <a:gdLst/>
              <a:ahLst/>
              <a:cxnLst/>
              <a:rect l="l" t="t" r="r" b="b"/>
              <a:pathLst>
                <a:path w="1078" h="925" extrusionOk="0">
                  <a:moveTo>
                    <a:pt x="618" y="1"/>
                  </a:moveTo>
                  <a:cubicBezTo>
                    <a:pt x="207" y="1"/>
                    <a:pt x="1" y="492"/>
                    <a:pt x="302" y="792"/>
                  </a:cubicBezTo>
                  <a:cubicBezTo>
                    <a:pt x="393" y="884"/>
                    <a:pt x="505" y="925"/>
                    <a:pt x="616" y="925"/>
                  </a:cubicBezTo>
                  <a:cubicBezTo>
                    <a:pt x="851" y="925"/>
                    <a:pt x="1078" y="740"/>
                    <a:pt x="1078" y="460"/>
                  </a:cubicBezTo>
                  <a:cubicBezTo>
                    <a:pt x="1078" y="207"/>
                    <a:pt x="872" y="1"/>
                    <a:pt x="61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1"/>
            <p:cNvSpPr/>
            <p:nvPr/>
          </p:nvSpPr>
          <p:spPr>
            <a:xfrm>
              <a:off x="953350" y="36432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1"/>
            <p:cNvSpPr/>
            <p:nvPr/>
          </p:nvSpPr>
          <p:spPr>
            <a:xfrm>
              <a:off x="748700" y="3100575"/>
              <a:ext cx="7550" cy="7150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80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301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1"/>
            <p:cNvSpPr/>
            <p:nvPr/>
          </p:nvSpPr>
          <p:spPr>
            <a:xfrm>
              <a:off x="863500" y="336617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33"/>
                    <a:pt x="174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1"/>
            <p:cNvSpPr/>
            <p:nvPr/>
          </p:nvSpPr>
          <p:spPr>
            <a:xfrm>
              <a:off x="1293775" y="33372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4" y="1"/>
                  </a:moveTo>
                  <a:cubicBezTo>
                    <a:pt x="95" y="1"/>
                    <a:pt x="0" y="207"/>
                    <a:pt x="127" y="318"/>
                  </a:cubicBezTo>
                  <a:cubicBezTo>
                    <a:pt x="163" y="353"/>
                    <a:pt x="208" y="369"/>
                    <a:pt x="254" y="369"/>
                  </a:cubicBezTo>
                  <a:cubicBezTo>
                    <a:pt x="349" y="369"/>
                    <a:pt x="444" y="298"/>
                    <a:pt x="444" y="191"/>
                  </a:cubicBezTo>
                  <a:cubicBezTo>
                    <a:pt x="428" y="80"/>
                    <a:pt x="349" y="1"/>
                    <a:pt x="25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1"/>
            <p:cNvSpPr/>
            <p:nvPr/>
          </p:nvSpPr>
          <p:spPr>
            <a:xfrm>
              <a:off x="1074075" y="376320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90" y="428"/>
                    <a:pt x="247" y="449"/>
                    <a:pt x="303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11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1"/>
            <p:cNvSpPr/>
            <p:nvPr/>
          </p:nvSpPr>
          <p:spPr>
            <a:xfrm>
              <a:off x="802925" y="3041600"/>
              <a:ext cx="13100" cy="11125"/>
            </a:xfrm>
            <a:custGeom>
              <a:avLst/>
              <a:gdLst/>
              <a:ahLst/>
              <a:cxnLst/>
              <a:rect l="l" t="t" r="r" b="b"/>
              <a:pathLst>
                <a:path w="524" h="445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12" y="0"/>
                    <a:pt x="3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1"/>
            <p:cNvSpPr/>
            <p:nvPr/>
          </p:nvSpPr>
          <p:spPr>
            <a:xfrm>
              <a:off x="1158000" y="3555800"/>
              <a:ext cx="31300" cy="26850"/>
            </a:xfrm>
            <a:custGeom>
              <a:avLst/>
              <a:gdLst/>
              <a:ahLst/>
              <a:cxnLst/>
              <a:rect l="l" t="t" r="r" b="b"/>
              <a:pathLst>
                <a:path w="1252" h="1074" extrusionOk="0">
                  <a:moveTo>
                    <a:pt x="713" y="0"/>
                  </a:moveTo>
                  <a:cubicBezTo>
                    <a:pt x="238" y="0"/>
                    <a:pt x="0" y="586"/>
                    <a:pt x="349" y="918"/>
                  </a:cubicBezTo>
                  <a:cubicBezTo>
                    <a:pt x="456" y="1025"/>
                    <a:pt x="587" y="1073"/>
                    <a:pt x="717" y="1073"/>
                  </a:cubicBezTo>
                  <a:cubicBezTo>
                    <a:pt x="989" y="1073"/>
                    <a:pt x="1251" y="860"/>
                    <a:pt x="1251" y="538"/>
                  </a:cubicBezTo>
                  <a:cubicBezTo>
                    <a:pt x="1251" y="238"/>
                    <a:pt x="1014" y="0"/>
                    <a:pt x="71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1"/>
            <p:cNvSpPr/>
            <p:nvPr/>
          </p:nvSpPr>
          <p:spPr>
            <a:xfrm>
              <a:off x="837375" y="3065750"/>
              <a:ext cx="10300" cy="9100"/>
            </a:xfrm>
            <a:custGeom>
              <a:avLst/>
              <a:gdLst/>
              <a:ahLst/>
              <a:cxnLst/>
              <a:rect l="l" t="t" r="r" b="b"/>
              <a:pathLst>
                <a:path w="412" h="364" extrusionOk="0">
                  <a:moveTo>
                    <a:pt x="238" y="0"/>
                  </a:moveTo>
                  <a:cubicBezTo>
                    <a:pt x="79" y="0"/>
                    <a:pt x="0" y="190"/>
                    <a:pt x="111" y="301"/>
                  </a:cubicBezTo>
                  <a:cubicBezTo>
                    <a:pt x="149" y="344"/>
                    <a:pt x="197" y="364"/>
                    <a:pt x="243" y="364"/>
                  </a:cubicBezTo>
                  <a:cubicBezTo>
                    <a:pt x="330" y="364"/>
                    <a:pt x="412" y="294"/>
                    <a:pt x="412" y="190"/>
                  </a:cubicBezTo>
                  <a:cubicBezTo>
                    <a:pt x="412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1"/>
            <p:cNvSpPr/>
            <p:nvPr/>
          </p:nvSpPr>
          <p:spPr>
            <a:xfrm>
              <a:off x="1659725" y="3643950"/>
              <a:ext cx="6950" cy="6875"/>
            </a:xfrm>
            <a:custGeom>
              <a:avLst/>
              <a:gdLst/>
              <a:ahLst/>
              <a:cxnLst/>
              <a:rect l="l" t="t" r="r" b="b"/>
              <a:pathLst>
                <a:path w="278" h="275" extrusionOk="0">
                  <a:moveTo>
                    <a:pt x="137" y="1"/>
                  </a:moveTo>
                  <a:cubicBezTo>
                    <a:pt x="68" y="1"/>
                    <a:pt x="1" y="45"/>
                    <a:pt x="9" y="132"/>
                  </a:cubicBezTo>
                  <a:cubicBezTo>
                    <a:pt x="1" y="227"/>
                    <a:pt x="68" y="274"/>
                    <a:pt x="137" y="274"/>
                  </a:cubicBezTo>
                  <a:cubicBezTo>
                    <a:pt x="206" y="274"/>
                    <a:pt x="278" y="227"/>
                    <a:pt x="278" y="132"/>
                  </a:cubicBezTo>
                  <a:cubicBezTo>
                    <a:pt x="278" y="45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1"/>
            <p:cNvSpPr/>
            <p:nvPr/>
          </p:nvSpPr>
          <p:spPr>
            <a:xfrm>
              <a:off x="847650" y="3725200"/>
              <a:ext cx="27750" cy="23775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634" y="1"/>
                  </a:moveTo>
                  <a:cubicBezTo>
                    <a:pt x="223" y="1"/>
                    <a:pt x="1" y="523"/>
                    <a:pt x="302" y="808"/>
                  </a:cubicBezTo>
                  <a:cubicBezTo>
                    <a:pt x="400" y="907"/>
                    <a:pt x="520" y="951"/>
                    <a:pt x="638" y="951"/>
                  </a:cubicBezTo>
                  <a:cubicBezTo>
                    <a:pt x="880" y="951"/>
                    <a:pt x="1109" y="764"/>
                    <a:pt x="1109" y="476"/>
                  </a:cubicBezTo>
                  <a:cubicBezTo>
                    <a:pt x="1109" y="222"/>
                    <a:pt x="903" y="1"/>
                    <a:pt x="63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1"/>
            <p:cNvSpPr/>
            <p:nvPr/>
          </p:nvSpPr>
          <p:spPr>
            <a:xfrm>
              <a:off x="1637900" y="3569250"/>
              <a:ext cx="5825" cy="4200"/>
            </a:xfrm>
            <a:custGeom>
              <a:avLst/>
              <a:gdLst/>
              <a:ahLst/>
              <a:cxnLst/>
              <a:rect l="l" t="t" r="r" b="b"/>
              <a:pathLst>
                <a:path w="233" h="168" extrusionOk="0">
                  <a:moveTo>
                    <a:pt x="122" y="0"/>
                  </a:moveTo>
                  <a:cubicBezTo>
                    <a:pt x="0" y="0"/>
                    <a:pt x="130" y="168"/>
                    <a:pt x="197" y="168"/>
                  </a:cubicBezTo>
                  <a:cubicBezTo>
                    <a:pt x="218" y="168"/>
                    <a:pt x="232" y="152"/>
                    <a:pt x="232" y="111"/>
                  </a:cubicBezTo>
                  <a:cubicBezTo>
                    <a:pt x="232" y="48"/>
                    <a:pt x="185" y="0"/>
                    <a:pt x="1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1"/>
            <p:cNvSpPr/>
            <p:nvPr/>
          </p:nvSpPr>
          <p:spPr>
            <a:xfrm>
              <a:off x="388475" y="38075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112" y="206"/>
                  </a:cubicBezTo>
                  <a:cubicBezTo>
                    <a:pt x="175" y="206"/>
                    <a:pt x="223" y="159"/>
                    <a:pt x="223" y="111"/>
                  </a:cubicBezTo>
                  <a:cubicBezTo>
                    <a:pt x="223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1"/>
            <p:cNvSpPr/>
            <p:nvPr/>
          </p:nvSpPr>
          <p:spPr>
            <a:xfrm>
              <a:off x="431925" y="2902650"/>
              <a:ext cx="6850" cy="4725"/>
            </a:xfrm>
            <a:custGeom>
              <a:avLst/>
              <a:gdLst/>
              <a:ahLst/>
              <a:cxnLst/>
              <a:rect l="l" t="t" r="r" b="b"/>
              <a:pathLst>
                <a:path w="274" h="189" extrusionOk="0">
                  <a:moveTo>
                    <a:pt x="147" y="1"/>
                  </a:moveTo>
                  <a:cubicBezTo>
                    <a:pt x="1" y="1"/>
                    <a:pt x="155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64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1"/>
            <p:cNvSpPr/>
            <p:nvPr/>
          </p:nvSpPr>
          <p:spPr>
            <a:xfrm>
              <a:off x="800150" y="3718475"/>
              <a:ext cx="9150" cy="8275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207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7" y="317"/>
                    <a:pt x="166" y="331"/>
                    <a:pt x="205" y="331"/>
                  </a:cubicBezTo>
                  <a:cubicBezTo>
                    <a:pt x="286" y="331"/>
                    <a:pt x="365" y="271"/>
                    <a:pt x="365" y="175"/>
                  </a:cubicBezTo>
                  <a:cubicBezTo>
                    <a:pt x="365" y="80"/>
                    <a:pt x="302" y="1"/>
                    <a:pt x="2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1"/>
            <p:cNvSpPr/>
            <p:nvPr/>
          </p:nvSpPr>
          <p:spPr>
            <a:xfrm>
              <a:off x="1436675" y="3437825"/>
              <a:ext cx="13475" cy="13875"/>
            </a:xfrm>
            <a:custGeom>
              <a:avLst/>
              <a:gdLst/>
              <a:ahLst/>
              <a:cxnLst/>
              <a:rect l="l" t="t" r="r" b="b"/>
              <a:pathLst>
                <a:path w="539" h="555" extrusionOk="0">
                  <a:moveTo>
                    <a:pt x="270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28"/>
                    <a:pt x="127" y="555"/>
                    <a:pt x="270" y="555"/>
                  </a:cubicBezTo>
                  <a:cubicBezTo>
                    <a:pt x="428" y="555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>
              <a:off x="604625" y="29968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5" y="412"/>
                    <a:pt x="239" y="433"/>
                    <a:pt x="293" y="433"/>
                  </a:cubicBezTo>
                  <a:cubicBezTo>
                    <a:pt x="401" y="433"/>
                    <a:pt x="507" y="348"/>
                    <a:pt x="507" y="222"/>
                  </a:cubicBezTo>
                  <a:cubicBezTo>
                    <a:pt x="507" y="95"/>
                    <a:pt x="412" y="0"/>
                    <a:pt x="28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>
              <a:off x="475175" y="3663450"/>
              <a:ext cx="14275" cy="14275"/>
            </a:xfrm>
            <a:custGeom>
              <a:avLst/>
              <a:gdLst/>
              <a:ahLst/>
              <a:cxnLst/>
              <a:rect l="l" t="t" r="r" b="b"/>
              <a:pathLst>
                <a:path w="571" h="571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44" y="571"/>
                    <a:pt x="570" y="444"/>
                    <a:pt x="570" y="286"/>
                  </a:cubicBezTo>
                  <a:cubicBezTo>
                    <a:pt x="570" y="127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>
              <a:off x="1901950" y="3442975"/>
              <a:ext cx="3425" cy="2375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73" y="0"/>
                  </a:moveTo>
                  <a:cubicBezTo>
                    <a:pt x="0" y="0"/>
                    <a:pt x="77" y="94"/>
                    <a:pt x="116" y="94"/>
                  </a:cubicBezTo>
                  <a:cubicBezTo>
                    <a:pt x="128" y="94"/>
                    <a:pt x="136" y="86"/>
                    <a:pt x="136" y="64"/>
                  </a:cubicBezTo>
                  <a:cubicBezTo>
                    <a:pt x="136" y="32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>
              <a:off x="757400" y="361160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49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>
              <a:off x="895950" y="3071675"/>
              <a:ext cx="8350" cy="7500"/>
            </a:xfrm>
            <a:custGeom>
              <a:avLst/>
              <a:gdLst/>
              <a:ahLst/>
              <a:cxnLst/>
              <a:rect l="l" t="t" r="r" b="b"/>
              <a:pathLst>
                <a:path w="334" h="300" extrusionOk="0">
                  <a:moveTo>
                    <a:pt x="191" y="1"/>
                  </a:moveTo>
                  <a:cubicBezTo>
                    <a:pt x="64" y="1"/>
                    <a:pt x="1" y="159"/>
                    <a:pt x="96" y="254"/>
                  </a:cubicBezTo>
                  <a:cubicBezTo>
                    <a:pt x="127" y="285"/>
                    <a:pt x="163" y="299"/>
                    <a:pt x="197" y="299"/>
                  </a:cubicBezTo>
                  <a:cubicBezTo>
                    <a:pt x="269" y="299"/>
                    <a:pt x="333" y="239"/>
                    <a:pt x="333" y="143"/>
                  </a:cubicBezTo>
                  <a:cubicBezTo>
                    <a:pt x="333" y="80"/>
                    <a:pt x="270" y="1"/>
                    <a:pt x="1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>
              <a:off x="768700" y="298905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07" y="0"/>
                  </a:moveTo>
                  <a:cubicBezTo>
                    <a:pt x="52" y="0"/>
                    <a:pt x="0" y="36"/>
                    <a:pt x="8" y="107"/>
                  </a:cubicBezTo>
                  <a:cubicBezTo>
                    <a:pt x="8" y="186"/>
                    <a:pt x="63" y="226"/>
                    <a:pt x="119" y="226"/>
                  </a:cubicBezTo>
                  <a:cubicBezTo>
                    <a:pt x="174" y="226"/>
                    <a:pt x="230" y="186"/>
                    <a:pt x="230" y="107"/>
                  </a:cubicBezTo>
                  <a:cubicBezTo>
                    <a:pt x="222" y="36"/>
                    <a:pt x="162" y="0"/>
                    <a:pt x="107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>
              <a:off x="515975" y="3276725"/>
              <a:ext cx="5150" cy="3525"/>
            </a:xfrm>
            <a:custGeom>
              <a:avLst/>
              <a:gdLst/>
              <a:ahLst/>
              <a:cxnLst/>
              <a:rect l="l" t="t" r="r" b="b"/>
              <a:pathLst>
                <a:path w="206" h="141" extrusionOk="0">
                  <a:moveTo>
                    <a:pt x="110" y="0"/>
                  </a:moveTo>
                  <a:cubicBezTo>
                    <a:pt x="1" y="0"/>
                    <a:pt x="116" y="141"/>
                    <a:pt x="175" y="141"/>
                  </a:cubicBezTo>
                  <a:cubicBezTo>
                    <a:pt x="192" y="141"/>
                    <a:pt x="205" y="128"/>
                    <a:pt x="205" y="95"/>
                  </a:cubicBezTo>
                  <a:cubicBezTo>
                    <a:pt x="205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>
              <a:off x="1348000" y="3667425"/>
              <a:ext cx="26950" cy="22825"/>
            </a:xfrm>
            <a:custGeom>
              <a:avLst/>
              <a:gdLst/>
              <a:ahLst/>
              <a:cxnLst/>
              <a:rect l="l" t="t" r="r" b="b"/>
              <a:pathLst>
                <a:path w="1078" h="913" extrusionOk="0">
                  <a:moveTo>
                    <a:pt x="618" y="0"/>
                  </a:moveTo>
                  <a:cubicBezTo>
                    <a:pt x="206" y="0"/>
                    <a:pt x="1" y="491"/>
                    <a:pt x="301" y="776"/>
                  </a:cubicBezTo>
                  <a:cubicBezTo>
                    <a:pt x="395" y="870"/>
                    <a:pt x="511" y="912"/>
                    <a:pt x="625" y="912"/>
                  </a:cubicBezTo>
                  <a:cubicBezTo>
                    <a:pt x="856" y="912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>
              <a:off x="1488925" y="36333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80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80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>
              <a:off x="872600" y="3013500"/>
              <a:ext cx="18625" cy="15725"/>
            </a:xfrm>
            <a:custGeom>
              <a:avLst/>
              <a:gdLst/>
              <a:ahLst/>
              <a:cxnLst/>
              <a:rect l="l" t="t" r="r" b="b"/>
              <a:pathLst>
                <a:path w="745" h="629" extrusionOk="0">
                  <a:moveTo>
                    <a:pt x="428" y="0"/>
                  </a:moveTo>
                  <a:cubicBezTo>
                    <a:pt x="143" y="0"/>
                    <a:pt x="0" y="333"/>
                    <a:pt x="206" y="538"/>
                  </a:cubicBezTo>
                  <a:cubicBezTo>
                    <a:pt x="274" y="600"/>
                    <a:pt x="354" y="629"/>
                    <a:pt x="433" y="629"/>
                  </a:cubicBezTo>
                  <a:cubicBezTo>
                    <a:pt x="594" y="629"/>
                    <a:pt x="745" y="509"/>
                    <a:pt x="745" y="317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>
              <a:off x="1014700" y="361715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81" y="0"/>
                  </a:moveTo>
                  <a:cubicBezTo>
                    <a:pt x="175" y="0"/>
                    <a:pt x="1" y="159"/>
                    <a:pt x="1" y="364"/>
                  </a:cubicBezTo>
                  <a:cubicBezTo>
                    <a:pt x="1" y="586"/>
                    <a:pt x="175" y="744"/>
                    <a:pt x="381" y="744"/>
                  </a:cubicBezTo>
                  <a:cubicBezTo>
                    <a:pt x="587" y="744"/>
                    <a:pt x="745" y="586"/>
                    <a:pt x="745" y="364"/>
                  </a:cubicBezTo>
                  <a:cubicBezTo>
                    <a:pt x="745" y="159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>
              <a:off x="1539200" y="3070100"/>
              <a:ext cx="9925" cy="9525"/>
            </a:xfrm>
            <a:custGeom>
              <a:avLst/>
              <a:gdLst/>
              <a:ahLst/>
              <a:cxnLst/>
              <a:rect l="l" t="t" r="r" b="b"/>
              <a:pathLst>
                <a:path w="397" h="381" extrusionOk="0">
                  <a:moveTo>
                    <a:pt x="206" y="0"/>
                  </a:moveTo>
                  <a:cubicBezTo>
                    <a:pt x="95" y="0"/>
                    <a:pt x="0" y="79"/>
                    <a:pt x="0" y="190"/>
                  </a:cubicBezTo>
                  <a:cubicBezTo>
                    <a:pt x="0" y="301"/>
                    <a:pt x="95" y="380"/>
                    <a:pt x="206" y="380"/>
                  </a:cubicBezTo>
                  <a:cubicBezTo>
                    <a:pt x="301" y="380"/>
                    <a:pt x="396" y="301"/>
                    <a:pt x="396" y="190"/>
                  </a:cubicBezTo>
                  <a:cubicBezTo>
                    <a:pt x="396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>
              <a:off x="1657150" y="2676625"/>
              <a:ext cx="1625" cy="1600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32" y="1"/>
                  </a:moveTo>
                  <a:cubicBezTo>
                    <a:pt x="17" y="1"/>
                    <a:pt x="1" y="16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>
              <a:off x="1382450" y="3316300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60"/>
                    <a:pt x="222" y="460"/>
                  </a:cubicBezTo>
                  <a:cubicBezTo>
                    <a:pt x="349" y="460"/>
                    <a:pt x="459" y="349"/>
                    <a:pt x="459" y="222"/>
                  </a:cubicBezTo>
                  <a:cubicBezTo>
                    <a:pt x="459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>
              <a:off x="562250" y="3550250"/>
              <a:ext cx="21800" cy="18425"/>
            </a:xfrm>
            <a:custGeom>
              <a:avLst/>
              <a:gdLst/>
              <a:ahLst/>
              <a:cxnLst/>
              <a:rect l="l" t="t" r="r" b="b"/>
              <a:pathLst>
                <a:path w="872" h="737" extrusionOk="0">
                  <a:moveTo>
                    <a:pt x="508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14" y="704"/>
                    <a:pt x="406" y="737"/>
                    <a:pt x="496" y="737"/>
                  </a:cubicBezTo>
                  <a:cubicBezTo>
                    <a:pt x="688" y="737"/>
                    <a:pt x="872" y="591"/>
                    <a:pt x="872" y="365"/>
                  </a:cubicBezTo>
                  <a:cubicBezTo>
                    <a:pt x="872" y="159"/>
                    <a:pt x="713" y="0"/>
                    <a:pt x="50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1129900" y="3498800"/>
              <a:ext cx="14675" cy="14650"/>
            </a:xfrm>
            <a:custGeom>
              <a:avLst/>
              <a:gdLst/>
              <a:ahLst/>
              <a:cxnLst/>
              <a:rect l="l" t="t" r="r" b="b"/>
              <a:pathLst>
                <a:path w="587" h="586" extrusionOk="0">
                  <a:moveTo>
                    <a:pt x="301" y="0"/>
                  </a:moveTo>
                  <a:cubicBezTo>
                    <a:pt x="143" y="0"/>
                    <a:pt x="0" y="143"/>
                    <a:pt x="0" y="301"/>
                  </a:cubicBezTo>
                  <a:cubicBezTo>
                    <a:pt x="0" y="459"/>
                    <a:pt x="143" y="586"/>
                    <a:pt x="301" y="586"/>
                  </a:cubicBezTo>
                  <a:cubicBezTo>
                    <a:pt x="459" y="586"/>
                    <a:pt x="586" y="459"/>
                    <a:pt x="586" y="301"/>
                  </a:cubicBezTo>
                  <a:cubicBezTo>
                    <a:pt x="586" y="143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814025" y="36416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3" y="1"/>
                  </a:moveTo>
                  <a:cubicBezTo>
                    <a:pt x="95" y="1"/>
                    <a:pt x="0" y="191"/>
                    <a:pt x="127" y="318"/>
                  </a:cubicBezTo>
                  <a:cubicBezTo>
                    <a:pt x="162" y="353"/>
                    <a:pt x="208" y="369"/>
                    <a:pt x="253" y="369"/>
                  </a:cubicBezTo>
                  <a:cubicBezTo>
                    <a:pt x="349" y="369"/>
                    <a:pt x="443" y="298"/>
                    <a:pt x="443" y="191"/>
                  </a:cubicBezTo>
                  <a:cubicBezTo>
                    <a:pt x="443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>
              <a:off x="693275" y="2890375"/>
              <a:ext cx="9925" cy="8850"/>
            </a:xfrm>
            <a:custGeom>
              <a:avLst/>
              <a:gdLst/>
              <a:ahLst/>
              <a:cxnLst/>
              <a:rect l="l" t="t" r="r" b="b"/>
              <a:pathLst>
                <a:path w="397" h="354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7" y="337"/>
                    <a:pt x="190" y="353"/>
                    <a:pt x="230" y="353"/>
                  </a:cubicBezTo>
                  <a:cubicBezTo>
                    <a:pt x="317" y="353"/>
                    <a:pt x="397" y="282"/>
                    <a:pt x="397" y="175"/>
                  </a:cubicBezTo>
                  <a:cubicBezTo>
                    <a:pt x="397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1"/>
            <p:cNvSpPr/>
            <p:nvPr/>
          </p:nvSpPr>
          <p:spPr>
            <a:xfrm>
              <a:off x="1501050" y="2845250"/>
              <a:ext cx="3725" cy="2375"/>
            </a:xfrm>
            <a:custGeom>
              <a:avLst/>
              <a:gdLst/>
              <a:ahLst/>
              <a:cxnLst/>
              <a:rect l="l" t="t" r="r" b="b"/>
              <a:pathLst>
                <a:path w="149" h="95" extrusionOk="0">
                  <a:moveTo>
                    <a:pt x="85" y="1"/>
                  </a:moveTo>
                  <a:cubicBezTo>
                    <a:pt x="0" y="1"/>
                    <a:pt x="84" y="94"/>
                    <a:pt x="127" y="94"/>
                  </a:cubicBezTo>
                  <a:cubicBezTo>
                    <a:pt x="140" y="94"/>
                    <a:pt x="149" y="86"/>
                    <a:pt x="149" y="64"/>
                  </a:cubicBezTo>
                  <a:cubicBezTo>
                    <a:pt x="149" y="32"/>
                    <a:pt x="117" y="1"/>
                    <a:pt x="85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>
              <a:off x="1285450" y="3368850"/>
              <a:ext cx="8750" cy="8650"/>
            </a:xfrm>
            <a:custGeom>
              <a:avLst/>
              <a:gdLst/>
              <a:ahLst/>
              <a:cxnLst/>
              <a:rect l="l" t="t" r="r" b="b"/>
              <a:pathLst>
                <a:path w="350" h="346" extrusionOk="0">
                  <a:moveTo>
                    <a:pt x="175" y="1"/>
                  </a:moveTo>
                  <a:cubicBezTo>
                    <a:pt x="88" y="1"/>
                    <a:pt x="1" y="60"/>
                    <a:pt x="1" y="179"/>
                  </a:cubicBezTo>
                  <a:cubicBezTo>
                    <a:pt x="1" y="290"/>
                    <a:pt x="88" y="345"/>
                    <a:pt x="175" y="345"/>
                  </a:cubicBezTo>
                  <a:cubicBezTo>
                    <a:pt x="262" y="345"/>
                    <a:pt x="349" y="290"/>
                    <a:pt x="349" y="179"/>
                  </a:cubicBezTo>
                  <a:cubicBezTo>
                    <a:pt x="349" y="60"/>
                    <a:pt x="262" y="1"/>
                    <a:pt x="1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871800" y="3497600"/>
              <a:ext cx="11900" cy="10200"/>
            </a:xfrm>
            <a:custGeom>
              <a:avLst/>
              <a:gdLst/>
              <a:ahLst/>
              <a:cxnLst/>
              <a:rect l="l" t="t" r="r" b="b"/>
              <a:pathLst>
                <a:path w="476" h="408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9"/>
                    <a:pt x="218" y="407"/>
                    <a:pt x="267" y="407"/>
                  </a:cubicBezTo>
                  <a:cubicBezTo>
                    <a:pt x="373" y="407"/>
                    <a:pt x="476" y="325"/>
                    <a:pt x="476" y="206"/>
                  </a:cubicBezTo>
                  <a:cubicBezTo>
                    <a:pt x="476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1338225" y="2819525"/>
              <a:ext cx="5850" cy="4050"/>
            </a:xfrm>
            <a:custGeom>
              <a:avLst/>
              <a:gdLst/>
              <a:ahLst/>
              <a:cxnLst/>
              <a:rect l="l" t="t" r="r" b="b"/>
              <a:pathLst>
                <a:path w="234" h="162" extrusionOk="0">
                  <a:moveTo>
                    <a:pt x="122" y="1"/>
                  </a:moveTo>
                  <a:cubicBezTo>
                    <a:pt x="0" y="1"/>
                    <a:pt x="133" y="161"/>
                    <a:pt x="200" y="161"/>
                  </a:cubicBezTo>
                  <a:cubicBezTo>
                    <a:pt x="219" y="161"/>
                    <a:pt x="233" y="147"/>
                    <a:pt x="233" y="111"/>
                  </a:cubicBezTo>
                  <a:cubicBezTo>
                    <a:pt x="233" y="48"/>
                    <a:pt x="186" y="1"/>
                    <a:pt x="12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1266450" y="3291375"/>
              <a:ext cx="18650" cy="15525"/>
            </a:xfrm>
            <a:custGeom>
              <a:avLst/>
              <a:gdLst/>
              <a:ahLst/>
              <a:cxnLst/>
              <a:rect l="l" t="t" r="r" b="b"/>
              <a:pathLst>
                <a:path w="746" h="621" extrusionOk="0">
                  <a:moveTo>
                    <a:pt x="428" y="0"/>
                  </a:moveTo>
                  <a:cubicBezTo>
                    <a:pt x="143" y="0"/>
                    <a:pt x="1" y="333"/>
                    <a:pt x="207" y="523"/>
                  </a:cubicBezTo>
                  <a:cubicBezTo>
                    <a:pt x="269" y="591"/>
                    <a:pt x="349" y="621"/>
                    <a:pt x="428" y="621"/>
                  </a:cubicBezTo>
                  <a:cubicBezTo>
                    <a:pt x="589" y="621"/>
                    <a:pt x="745" y="497"/>
                    <a:pt x="745" y="317"/>
                  </a:cubicBezTo>
                  <a:cubicBezTo>
                    <a:pt x="745" y="143"/>
                    <a:pt x="603" y="0"/>
                    <a:pt x="4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893175" y="2875350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8"/>
                    <a:pt x="96" y="443"/>
                    <a:pt x="222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282800" y="33109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12"/>
                    <a:pt x="36" y="132"/>
                    <a:pt x="72" y="132"/>
                  </a:cubicBezTo>
                  <a:cubicBezTo>
                    <a:pt x="107" y="132"/>
                    <a:pt x="143" y="112"/>
                    <a:pt x="143" y="72"/>
                  </a:cubicBezTo>
                  <a:cubicBezTo>
                    <a:pt x="143" y="25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993325" y="3477025"/>
              <a:ext cx="18625" cy="16300"/>
            </a:xfrm>
            <a:custGeom>
              <a:avLst/>
              <a:gdLst/>
              <a:ahLst/>
              <a:cxnLst/>
              <a:rect l="l" t="t" r="r" b="b"/>
              <a:pathLst>
                <a:path w="745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69" y="622"/>
                    <a:pt x="348" y="652"/>
                    <a:pt x="426" y="652"/>
                  </a:cubicBezTo>
                  <a:cubicBezTo>
                    <a:pt x="587" y="652"/>
                    <a:pt x="745" y="524"/>
                    <a:pt x="745" y="333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1755325" y="3227650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4" y="0"/>
                    <a:pt x="0" y="158"/>
                    <a:pt x="95" y="238"/>
                  </a:cubicBezTo>
                  <a:cubicBezTo>
                    <a:pt x="122" y="269"/>
                    <a:pt x="157" y="283"/>
                    <a:pt x="192" y="283"/>
                  </a:cubicBezTo>
                  <a:cubicBezTo>
                    <a:pt x="263" y="283"/>
                    <a:pt x="333" y="227"/>
                    <a:pt x="333" y="143"/>
                  </a:cubicBezTo>
                  <a:cubicBezTo>
                    <a:pt x="333" y="63"/>
                    <a:pt x="270" y="0"/>
                    <a:pt x="190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1135825" y="37402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750275" y="3657525"/>
              <a:ext cx="19025" cy="19425"/>
            </a:xfrm>
            <a:custGeom>
              <a:avLst/>
              <a:gdLst/>
              <a:ahLst/>
              <a:cxnLst/>
              <a:rect l="l" t="t" r="r" b="b"/>
              <a:pathLst>
                <a:path w="761" h="777" extrusionOk="0">
                  <a:moveTo>
                    <a:pt x="381" y="0"/>
                  </a:moveTo>
                  <a:cubicBezTo>
                    <a:pt x="175" y="0"/>
                    <a:pt x="1" y="174"/>
                    <a:pt x="1" y="380"/>
                  </a:cubicBezTo>
                  <a:cubicBezTo>
                    <a:pt x="1" y="602"/>
                    <a:pt x="175" y="776"/>
                    <a:pt x="381" y="776"/>
                  </a:cubicBezTo>
                  <a:cubicBezTo>
                    <a:pt x="587" y="776"/>
                    <a:pt x="761" y="602"/>
                    <a:pt x="761" y="380"/>
                  </a:cubicBezTo>
                  <a:cubicBezTo>
                    <a:pt x="761" y="174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1249825" y="3396650"/>
              <a:ext cx="11525" cy="9900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1"/>
                  </a:moveTo>
                  <a:cubicBezTo>
                    <a:pt x="96" y="1"/>
                    <a:pt x="1" y="207"/>
                    <a:pt x="128" y="333"/>
                  </a:cubicBezTo>
                  <a:cubicBezTo>
                    <a:pt x="170" y="376"/>
                    <a:pt x="222" y="396"/>
                    <a:pt x="272" y="396"/>
                  </a:cubicBezTo>
                  <a:cubicBezTo>
                    <a:pt x="370" y="396"/>
                    <a:pt x="460" y="322"/>
                    <a:pt x="460" y="207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838550" y="3292950"/>
              <a:ext cx="20625" cy="20600"/>
            </a:xfrm>
            <a:custGeom>
              <a:avLst/>
              <a:gdLst/>
              <a:ahLst/>
              <a:cxnLst/>
              <a:rect l="l" t="t" r="r" b="b"/>
              <a:pathLst>
                <a:path w="825" h="824" extrusionOk="0">
                  <a:moveTo>
                    <a:pt x="412" y="1"/>
                  </a:moveTo>
                  <a:cubicBezTo>
                    <a:pt x="191" y="1"/>
                    <a:pt x="1" y="175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cubicBezTo>
                    <a:pt x="650" y="824"/>
                    <a:pt x="824" y="634"/>
                    <a:pt x="824" y="412"/>
                  </a:cubicBezTo>
                  <a:cubicBezTo>
                    <a:pt x="824" y="175"/>
                    <a:pt x="650" y="1"/>
                    <a:pt x="41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901500" y="343742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1"/>
                  </a:moveTo>
                  <a:cubicBezTo>
                    <a:pt x="111" y="1"/>
                    <a:pt x="0" y="96"/>
                    <a:pt x="0" y="238"/>
                  </a:cubicBezTo>
                  <a:cubicBezTo>
                    <a:pt x="0" y="365"/>
                    <a:pt x="111" y="476"/>
                    <a:pt x="238" y="476"/>
                  </a:cubicBezTo>
                  <a:cubicBezTo>
                    <a:pt x="380" y="476"/>
                    <a:pt x="475" y="365"/>
                    <a:pt x="475" y="238"/>
                  </a:cubicBezTo>
                  <a:cubicBezTo>
                    <a:pt x="475" y="96"/>
                    <a:pt x="380" y="1"/>
                    <a:pt x="23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678625" y="3462775"/>
              <a:ext cx="8750" cy="7525"/>
            </a:xfrm>
            <a:custGeom>
              <a:avLst/>
              <a:gdLst/>
              <a:ahLst/>
              <a:cxnLst/>
              <a:rect l="l" t="t" r="r" b="b"/>
              <a:pathLst>
                <a:path w="350" h="301" extrusionOk="0">
                  <a:moveTo>
                    <a:pt x="207" y="0"/>
                  </a:moveTo>
                  <a:cubicBezTo>
                    <a:pt x="1" y="0"/>
                    <a:pt x="1" y="301"/>
                    <a:pt x="207" y="301"/>
                  </a:cubicBezTo>
                  <a:cubicBezTo>
                    <a:pt x="286" y="301"/>
                    <a:pt x="349" y="222"/>
                    <a:pt x="349" y="143"/>
                  </a:cubicBezTo>
                  <a:cubicBezTo>
                    <a:pt x="349" y="63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565825" y="2902650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22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1133450" y="3781025"/>
              <a:ext cx="9125" cy="9525"/>
            </a:xfrm>
            <a:custGeom>
              <a:avLst/>
              <a:gdLst/>
              <a:ahLst/>
              <a:cxnLst/>
              <a:rect l="l" t="t" r="r" b="b"/>
              <a:pathLst>
                <a:path w="365" h="381" extrusionOk="0">
                  <a:moveTo>
                    <a:pt x="175" y="0"/>
                  </a:moveTo>
                  <a:cubicBezTo>
                    <a:pt x="80" y="0"/>
                    <a:pt x="1" y="95"/>
                    <a:pt x="1" y="190"/>
                  </a:cubicBezTo>
                  <a:cubicBezTo>
                    <a:pt x="1" y="301"/>
                    <a:pt x="80" y="380"/>
                    <a:pt x="175" y="380"/>
                  </a:cubicBezTo>
                  <a:cubicBezTo>
                    <a:pt x="286" y="380"/>
                    <a:pt x="365" y="301"/>
                    <a:pt x="365" y="190"/>
                  </a:cubicBezTo>
                  <a:cubicBezTo>
                    <a:pt x="365" y="95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1313175" y="3178550"/>
              <a:ext cx="16250" cy="14300"/>
            </a:xfrm>
            <a:custGeom>
              <a:avLst/>
              <a:gdLst/>
              <a:ahLst/>
              <a:cxnLst/>
              <a:rect l="l" t="t" r="r" b="b"/>
              <a:pathLst>
                <a:path w="650" h="572" extrusionOk="0">
                  <a:moveTo>
                    <a:pt x="364" y="1"/>
                  </a:moveTo>
                  <a:cubicBezTo>
                    <a:pt x="111" y="1"/>
                    <a:pt x="0" y="301"/>
                    <a:pt x="174" y="491"/>
                  </a:cubicBezTo>
                  <a:cubicBezTo>
                    <a:pt x="230" y="547"/>
                    <a:pt x="298" y="572"/>
                    <a:pt x="366" y="572"/>
                  </a:cubicBezTo>
                  <a:cubicBezTo>
                    <a:pt x="510" y="572"/>
                    <a:pt x="649" y="458"/>
                    <a:pt x="649" y="286"/>
                  </a:cubicBezTo>
                  <a:cubicBezTo>
                    <a:pt x="649" y="127"/>
                    <a:pt x="523" y="1"/>
                    <a:pt x="36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492000" y="2896025"/>
              <a:ext cx="3575" cy="2700"/>
            </a:xfrm>
            <a:custGeom>
              <a:avLst/>
              <a:gdLst/>
              <a:ahLst/>
              <a:cxnLst/>
              <a:rect l="l" t="t" r="r" b="b"/>
              <a:pathLst>
                <a:path w="143" h="108" extrusionOk="0">
                  <a:moveTo>
                    <a:pt x="72" y="0"/>
                  </a:moveTo>
                  <a:cubicBezTo>
                    <a:pt x="36" y="0"/>
                    <a:pt x="0" y="20"/>
                    <a:pt x="8" y="60"/>
                  </a:cubicBezTo>
                  <a:cubicBezTo>
                    <a:pt x="16" y="91"/>
                    <a:pt x="44" y="107"/>
                    <a:pt x="72" y="107"/>
                  </a:cubicBezTo>
                  <a:cubicBezTo>
                    <a:pt x="99" y="107"/>
                    <a:pt x="127" y="91"/>
                    <a:pt x="135" y="60"/>
                  </a:cubicBezTo>
                  <a:cubicBezTo>
                    <a:pt x="143" y="20"/>
                    <a:pt x="107" y="0"/>
                    <a:pt x="7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1367000" y="3152025"/>
              <a:ext cx="6750" cy="6375"/>
            </a:xfrm>
            <a:custGeom>
              <a:avLst/>
              <a:gdLst/>
              <a:ahLst/>
              <a:cxnLst/>
              <a:rect l="l" t="t" r="r" b="b"/>
              <a:pathLst>
                <a:path w="270" h="255" extrusionOk="0">
                  <a:moveTo>
                    <a:pt x="143" y="1"/>
                  </a:moveTo>
                  <a:cubicBezTo>
                    <a:pt x="64" y="1"/>
                    <a:pt x="1" y="48"/>
                    <a:pt x="1" y="127"/>
                  </a:cubicBezTo>
                  <a:cubicBezTo>
                    <a:pt x="1" y="191"/>
                    <a:pt x="64" y="254"/>
                    <a:pt x="143" y="254"/>
                  </a:cubicBezTo>
                  <a:cubicBezTo>
                    <a:pt x="207" y="254"/>
                    <a:pt x="270" y="191"/>
                    <a:pt x="270" y="127"/>
                  </a:cubicBezTo>
                  <a:cubicBezTo>
                    <a:pt x="270" y="48"/>
                    <a:pt x="207" y="1"/>
                    <a:pt x="143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963250" y="3620700"/>
              <a:ext cx="39200" cy="33550"/>
            </a:xfrm>
            <a:custGeom>
              <a:avLst/>
              <a:gdLst/>
              <a:ahLst/>
              <a:cxnLst/>
              <a:rect l="l" t="t" r="r" b="b"/>
              <a:pathLst>
                <a:path w="1568" h="1342" extrusionOk="0">
                  <a:moveTo>
                    <a:pt x="887" y="1"/>
                  </a:moveTo>
                  <a:cubicBezTo>
                    <a:pt x="301" y="1"/>
                    <a:pt x="0" y="729"/>
                    <a:pt x="428" y="1141"/>
                  </a:cubicBezTo>
                  <a:cubicBezTo>
                    <a:pt x="561" y="1279"/>
                    <a:pt x="728" y="1341"/>
                    <a:pt x="893" y="1341"/>
                  </a:cubicBezTo>
                  <a:cubicBezTo>
                    <a:pt x="1235" y="1341"/>
                    <a:pt x="1568" y="1072"/>
                    <a:pt x="1568" y="666"/>
                  </a:cubicBezTo>
                  <a:cubicBezTo>
                    <a:pt x="1568" y="302"/>
                    <a:pt x="1267" y="1"/>
                    <a:pt x="88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814800" y="3749750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22" y="0"/>
                  </a:moveTo>
                  <a:cubicBezTo>
                    <a:pt x="80" y="0"/>
                    <a:pt x="1" y="190"/>
                    <a:pt x="96" y="301"/>
                  </a:cubicBezTo>
                  <a:cubicBezTo>
                    <a:pt x="131" y="337"/>
                    <a:pt x="175" y="353"/>
                    <a:pt x="218" y="353"/>
                  </a:cubicBezTo>
                  <a:cubicBezTo>
                    <a:pt x="309" y="353"/>
                    <a:pt x="397" y="282"/>
                    <a:pt x="397" y="175"/>
                  </a:cubicBezTo>
                  <a:cubicBezTo>
                    <a:pt x="397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1534050" y="3605675"/>
              <a:ext cx="8325" cy="7925"/>
            </a:xfrm>
            <a:custGeom>
              <a:avLst/>
              <a:gdLst/>
              <a:ahLst/>
              <a:cxnLst/>
              <a:rect l="l" t="t" r="r" b="b"/>
              <a:pathLst>
                <a:path w="333" h="317" extrusionOk="0">
                  <a:moveTo>
                    <a:pt x="159" y="0"/>
                  </a:moveTo>
                  <a:cubicBezTo>
                    <a:pt x="80" y="0"/>
                    <a:pt x="0" y="63"/>
                    <a:pt x="0" y="158"/>
                  </a:cubicBezTo>
                  <a:cubicBezTo>
                    <a:pt x="0" y="253"/>
                    <a:pt x="80" y="317"/>
                    <a:pt x="159" y="317"/>
                  </a:cubicBezTo>
                  <a:cubicBezTo>
                    <a:pt x="254" y="317"/>
                    <a:pt x="333" y="253"/>
                    <a:pt x="333" y="158"/>
                  </a:cubicBezTo>
                  <a:cubicBezTo>
                    <a:pt x="333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1589075" y="362585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1"/>
                  </a:moveTo>
                  <a:cubicBezTo>
                    <a:pt x="111" y="1"/>
                    <a:pt x="0" y="286"/>
                    <a:pt x="175" y="460"/>
                  </a:cubicBezTo>
                  <a:cubicBezTo>
                    <a:pt x="226" y="516"/>
                    <a:pt x="291" y="541"/>
                    <a:pt x="357" y="541"/>
                  </a:cubicBezTo>
                  <a:cubicBezTo>
                    <a:pt x="496" y="541"/>
                    <a:pt x="634" y="431"/>
                    <a:pt x="634" y="270"/>
                  </a:cubicBezTo>
                  <a:cubicBezTo>
                    <a:pt x="634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574125" y="3678500"/>
              <a:ext cx="9150" cy="7800"/>
            </a:xfrm>
            <a:custGeom>
              <a:avLst/>
              <a:gdLst/>
              <a:ahLst/>
              <a:cxnLst/>
              <a:rect l="l" t="t" r="r" b="b"/>
              <a:pathLst>
                <a:path w="366" h="312" extrusionOk="0">
                  <a:moveTo>
                    <a:pt x="207" y="0"/>
                  </a:moveTo>
                  <a:cubicBezTo>
                    <a:pt x="64" y="0"/>
                    <a:pt x="1" y="159"/>
                    <a:pt x="96" y="270"/>
                  </a:cubicBezTo>
                  <a:cubicBezTo>
                    <a:pt x="125" y="299"/>
                    <a:pt x="162" y="312"/>
                    <a:pt x="198" y="312"/>
                  </a:cubicBezTo>
                  <a:cubicBezTo>
                    <a:pt x="281" y="312"/>
                    <a:pt x="365" y="247"/>
                    <a:pt x="365" y="159"/>
                  </a:cubicBezTo>
                  <a:cubicBezTo>
                    <a:pt x="365" y="64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868075" y="2734825"/>
              <a:ext cx="4150" cy="2875"/>
            </a:xfrm>
            <a:custGeom>
              <a:avLst/>
              <a:gdLst/>
              <a:ahLst/>
              <a:cxnLst/>
              <a:rect l="l" t="t" r="r" b="b"/>
              <a:pathLst>
                <a:path w="166" h="115" extrusionOk="0">
                  <a:moveTo>
                    <a:pt x="86" y="0"/>
                  </a:moveTo>
                  <a:cubicBezTo>
                    <a:pt x="1" y="0"/>
                    <a:pt x="95" y="114"/>
                    <a:pt x="142" y="114"/>
                  </a:cubicBezTo>
                  <a:cubicBezTo>
                    <a:pt x="156" y="114"/>
                    <a:pt x="166" y="104"/>
                    <a:pt x="166" y="79"/>
                  </a:cubicBezTo>
                  <a:cubicBezTo>
                    <a:pt x="166" y="32"/>
                    <a:pt x="134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945025" y="3423975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44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713" y="903"/>
                    <a:pt x="904" y="697"/>
                    <a:pt x="904" y="444"/>
                  </a:cubicBezTo>
                  <a:cubicBezTo>
                    <a:pt x="904" y="206"/>
                    <a:pt x="713" y="0"/>
                    <a:pt x="460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687350" y="3779825"/>
              <a:ext cx="13075" cy="11225"/>
            </a:xfrm>
            <a:custGeom>
              <a:avLst/>
              <a:gdLst/>
              <a:ahLst/>
              <a:cxnLst/>
              <a:rect l="l" t="t" r="r" b="b"/>
              <a:pathLst>
                <a:path w="523" h="449" extrusionOk="0">
                  <a:moveTo>
                    <a:pt x="301" y="1"/>
                  </a:moveTo>
                  <a:cubicBezTo>
                    <a:pt x="95" y="1"/>
                    <a:pt x="0" y="238"/>
                    <a:pt x="143" y="381"/>
                  </a:cubicBezTo>
                  <a:cubicBezTo>
                    <a:pt x="190" y="428"/>
                    <a:pt x="247" y="449"/>
                    <a:pt x="302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96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1080025" y="3909675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79" y="0"/>
                    <a:pt x="0" y="190"/>
                    <a:pt x="111" y="285"/>
                  </a:cubicBezTo>
                  <a:cubicBezTo>
                    <a:pt x="147" y="322"/>
                    <a:pt x="190" y="337"/>
                    <a:pt x="232" y="337"/>
                  </a:cubicBezTo>
                  <a:cubicBezTo>
                    <a:pt x="317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564625" y="33630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74"/>
                    <a:pt x="48" y="238"/>
                    <a:pt x="112" y="238"/>
                  </a:cubicBezTo>
                  <a:cubicBezTo>
                    <a:pt x="175" y="238"/>
                    <a:pt x="238" y="174"/>
                    <a:pt x="238" y="111"/>
                  </a:cubicBezTo>
                  <a:cubicBezTo>
                    <a:pt x="238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693675" y="3563700"/>
              <a:ext cx="13100" cy="12700"/>
            </a:xfrm>
            <a:custGeom>
              <a:avLst/>
              <a:gdLst/>
              <a:ahLst/>
              <a:cxnLst/>
              <a:rect l="l" t="t" r="r" b="b"/>
              <a:pathLst>
                <a:path w="524" h="508" extrusionOk="0">
                  <a:moveTo>
                    <a:pt x="270" y="1"/>
                  </a:moveTo>
                  <a:cubicBezTo>
                    <a:pt x="127" y="1"/>
                    <a:pt x="1" y="112"/>
                    <a:pt x="1" y="254"/>
                  </a:cubicBezTo>
                  <a:cubicBezTo>
                    <a:pt x="1" y="397"/>
                    <a:pt x="127" y="507"/>
                    <a:pt x="270" y="507"/>
                  </a:cubicBezTo>
                  <a:cubicBezTo>
                    <a:pt x="412" y="507"/>
                    <a:pt x="523" y="397"/>
                    <a:pt x="523" y="254"/>
                  </a:cubicBezTo>
                  <a:cubicBezTo>
                    <a:pt x="523" y="112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1597000" y="3114825"/>
              <a:ext cx="14650" cy="14675"/>
            </a:xfrm>
            <a:custGeom>
              <a:avLst/>
              <a:gdLst/>
              <a:ahLst/>
              <a:cxnLst/>
              <a:rect l="l" t="t" r="r" b="b"/>
              <a:pathLst>
                <a:path w="586" h="587" extrusionOk="0">
                  <a:moveTo>
                    <a:pt x="301" y="0"/>
                  </a:moveTo>
                  <a:cubicBezTo>
                    <a:pt x="127" y="0"/>
                    <a:pt x="0" y="127"/>
                    <a:pt x="0" y="285"/>
                  </a:cubicBezTo>
                  <a:cubicBezTo>
                    <a:pt x="0" y="444"/>
                    <a:pt x="127" y="586"/>
                    <a:pt x="301" y="586"/>
                  </a:cubicBezTo>
                  <a:cubicBezTo>
                    <a:pt x="459" y="586"/>
                    <a:pt x="586" y="444"/>
                    <a:pt x="586" y="285"/>
                  </a:cubicBezTo>
                  <a:cubicBezTo>
                    <a:pt x="586" y="127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1217775" y="3939350"/>
              <a:ext cx="6750" cy="5975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3" y="1"/>
                  </a:moveTo>
                  <a:cubicBezTo>
                    <a:pt x="0" y="17"/>
                    <a:pt x="0" y="222"/>
                    <a:pt x="143" y="238"/>
                  </a:cubicBezTo>
                  <a:cubicBezTo>
                    <a:pt x="206" y="238"/>
                    <a:pt x="270" y="191"/>
                    <a:pt x="270" y="112"/>
                  </a:cubicBezTo>
                  <a:cubicBezTo>
                    <a:pt x="270" y="48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1448950" y="3395075"/>
              <a:ext cx="15050" cy="15475"/>
            </a:xfrm>
            <a:custGeom>
              <a:avLst/>
              <a:gdLst/>
              <a:ahLst/>
              <a:cxnLst/>
              <a:rect l="l" t="t" r="r" b="b"/>
              <a:pathLst>
                <a:path w="602" h="619" extrusionOk="0">
                  <a:moveTo>
                    <a:pt x="301" y="1"/>
                  </a:moveTo>
                  <a:cubicBezTo>
                    <a:pt x="127" y="1"/>
                    <a:pt x="0" y="143"/>
                    <a:pt x="0" y="317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02" y="476"/>
                    <a:pt x="602" y="317"/>
                  </a:cubicBezTo>
                  <a:cubicBezTo>
                    <a:pt x="602" y="143"/>
                    <a:pt x="475" y="1"/>
                    <a:pt x="30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983050" y="3264850"/>
              <a:ext cx="8725" cy="7150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206" y="0"/>
                  </a:moveTo>
                  <a:cubicBezTo>
                    <a:pt x="0" y="0"/>
                    <a:pt x="0" y="285"/>
                    <a:pt x="206" y="285"/>
                  </a:cubicBezTo>
                  <a:cubicBezTo>
                    <a:pt x="285" y="285"/>
                    <a:pt x="348" y="222"/>
                    <a:pt x="348" y="143"/>
                  </a:cubicBezTo>
                  <a:cubicBezTo>
                    <a:pt x="348" y="64"/>
                    <a:pt x="285" y="0"/>
                    <a:pt x="206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621250" y="3266025"/>
              <a:ext cx="7925" cy="7950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1"/>
                  </a:moveTo>
                  <a:cubicBezTo>
                    <a:pt x="79" y="1"/>
                    <a:pt x="0" y="80"/>
                    <a:pt x="0" y="159"/>
                  </a:cubicBezTo>
                  <a:cubicBezTo>
                    <a:pt x="0" y="254"/>
                    <a:pt x="79" y="318"/>
                    <a:pt x="158" y="318"/>
                  </a:cubicBezTo>
                  <a:cubicBezTo>
                    <a:pt x="253" y="318"/>
                    <a:pt x="317" y="254"/>
                    <a:pt x="317" y="159"/>
                  </a:cubicBezTo>
                  <a:cubicBezTo>
                    <a:pt x="317" y="80"/>
                    <a:pt x="253" y="1"/>
                    <a:pt x="15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1020650" y="3311550"/>
              <a:ext cx="13075" cy="10850"/>
            </a:xfrm>
            <a:custGeom>
              <a:avLst/>
              <a:gdLst/>
              <a:ahLst/>
              <a:cxnLst/>
              <a:rect l="l" t="t" r="r" b="b"/>
              <a:pathLst>
                <a:path w="523" h="434" extrusionOk="0">
                  <a:moveTo>
                    <a:pt x="301" y="1"/>
                  </a:moveTo>
                  <a:cubicBezTo>
                    <a:pt x="95" y="1"/>
                    <a:pt x="0" y="238"/>
                    <a:pt x="143" y="365"/>
                  </a:cubicBezTo>
                  <a:cubicBezTo>
                    <a:pt x="190" y="412"/>
                    <a:pt x="248" y="434"/>
                    <a:pt x="305" y="434"/>
                  </a:cubicBezTo>
                  <a:cubicBezTo>
                    <a:pt x="417" y="434"/>
                    <a:pt x="523" y="349"/>
                    <a:pt x="523" y="222"/>
                  </a:cubicBezTo>
                  <a:cubicBezTo>
                    <a:pt x="523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994925" y="3108875"/>
              <a:ext cx="21775" cy="18625"/>
            </a:xfrm>
            <a:custGeom>
              <a:avLst/>
              <a:gdLst/>
              <a:ahLst/>
              <a:cxnLst/>
              <a:rect l="l" t="t" r="r" b="b"/>
              <a:pathLst>
                <a:path w="871" h="745" extrusionOk="0">
                  <a:moveTo>
                    <a:pt x="491" y="1"/>
                  </a:moveTo>
                  <a:cubicBezTo>
                    <a:pt x="158" y="1"/>
                    <a:pt x="0" y="397"/>
                    <a:pt x="238" y="634"/>
                  </a:cubicBezTo>
                  <a:cubicBezTo>
                    <a:pt x="308" y="710"/>
                    <a:pt x="399" y="744"/>
                    <a:pt x="489" y="744"/>
                  </a:cubicBezTo>
                  <a:cubicBezTo>
                    <a:pt x="680" y="744"/>
                    <a:pt x="871" y="591"/>
                    <a:pt x="871" y="365"/>
                  </a:cubicBezTo>
                  <a:cubicBezTo>
                    <a:pt x="871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514400" y="3732325"/>
              <a:ext cx="5125" cy="3550"/>
            </a:xfrm>
            <a:custGeom>
              <a:avLst/>
              <a:gdLst/>
              <a:ahLst/>
              <a:cxnLst/>
              <a:rect l="l" t="t" r="r" b="b"/>
              <a:pathLst>
                <a:path w="205" h="142" extrusionOk="0">
                  <a:moveTo>
                    <a:pt x="110" y="1"/>
                  </a:moveTo>
                  <a:cubicBezTo>
                    <a:pt x="0" y="1"/>
                    <a:pt x="115" y="141"/>
                    <a:pt x="174" y="141"/>
                  </a:cubicBezTo>
                  <a:cubicBezTo>
                    <a:pt x="192" y="141"/>
                    <a:pt x="205" y="129"/>
                    <a:pt x="205" y="96"/>
                  </a:cubicBezTo>
                  <a:cubicBezTo>
                    <a:pt x="205" y="48"/>
                    <a:pt x="173" y="1"/>
                    <a:pt x="11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1623125" y="277757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27"/>
                    <a:pt x="48" y="159"/>
                    <a:pt x="79" y="159"/>
                  </a:cubicBezTo>
                  <a:cubicBezTo>
                    <a:pt x="127" y="159"/>
                    <a:pt x="158" y="127"/>
                    <a:pt x="158" y="79"/>
                  </a:cubicBezTo>
                  <a:cubicBezTo>
                    <a:pt x="158" y="32"/>
                    <a:pt x="127" y="0"/>
                    <a:pt x="7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241225" y="3462375"/>
              <a:ext cx="2000" cy="2000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0"/>
                  </a:moveTo>
                  <a:cubicBezTo>
                    <a:pt x="1" y="0"/>
                    <a:pt x="1" y="64"/>
                    <a:pt x="48" y="79"/>
                  </a:cubicBezTo>
                  <a:cubicBezTo>
                    <a:pt x="64" y="6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842125" y="2888000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17" y="1"/>
                  </a:moveTo>
                  <a:cubicBezTo>
                    <a:pt x="111" y="1"/>
                    <a:pt x="0" y="254"/>
                    <a:pt x="143" y="412"/>
                  </a:cubicBezTo>
                  <a:cubicBezTo>
                    <a:pt x="194" y="464"/>
                    <a:pt x="257" y="487"/>
                    <a:pt x="319" y="487"/>
                  </a:cubicBezTo>
                  <a:cubicBezTo>
                    <a:pt x="448" y="487"/>
                    <a:pt x="570" y="388"/>
                    <a:pt x="570" y="238"/>
                  </a:cubicBezTo>
                  <a:cubicBezTo>
                    <a:pt x="570" y="112"/>
                    <a:pt x="459" y="1"/>
                    <a:pt x="31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615300" y="3382025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0"/>
                  </a:moveTo>
                  <a:cubicBezTo>
                    <a:pt x="80" y="0"/>
                    <a:pt x="1" y="174"/>
                    <a:pt x="111" y="285"/>
                  </a:cubicBezTo>
                  <a:cubicBezTo>
                    <a:pt x="142" y="316"/>
                    <a:pt x="182" y="330"/>
                    <a:pt x="221" y="330"/>
                  </a:cubicBezTo>
                  <a:cubicBezTo>
                    <a:pt x="302" y="330"/>
                    <a:pt x="381" y="270"/>
                    <a:pt x="381" y="174"/>
                  </a:cubicBezTo>
                  <a:cubicBezTo>
                    <a:pt x="381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462650" y="3781025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0"/>
                  </a:moveTo>
                  <a:cubicBezTo>
                    <a:pt x="1" y="0"/>
                    <a:pt x="78" y="94"/>
                    <a:pt x="117" y="94"/>
                  </a:cubicBezTo>
                  <a:cubicBezTo>
                    <a:pt x="129" y="94"/>
                    <a:pt x="137" y="86"/>
                    <a:pt x="137" y="64"/>
                  </a:cubicBezTo>
                  <a:cubicBezTo>
                    <a:pt x="137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1067700" y="26857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1" y="1"/>
                    <a:pt x="98" y="121"/>
                    <a:pt x="149" y="121"/>
                  </a:cubicBezTo>
                  <a:cubicBezTo>
                    <a:pt x="165" y="121"/>
                    <a:pt x="177" y="110"/>
                    <a:pt x="177" y="80"/>
                  </a:cubicBezTo>
                  <a:cubicBezTo>
                    <a:pt x="177" y="33"/>
                    <a:pt x="145" y="1"/>
                    <a:pt x="9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1205900" y="31888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69"/>
                    <a:pt x="143" y="269"/>
                  </a:cubicBezTo>
                  <a:cubicBezTo>
                    <a:pt x="206" y="269"/>
                    <a:pt x="270" y="222"/>
                    <a:pt x="270" y="143"/>
                  </a:cubicBezTo>
                  <a:cubicBezTo>
                    <a:pt x="270" y="64"/>
                    <a:pt x="206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1034675" y="2791425"/>
              <a:ext cx="3800" cy="2525"/>
            </a:xfrm>
            <a:custGeom>
              <a:avLst/>
              <a:gdLst/>
              <a:ahLst/>
              <a:cxnLst/>
              <a:rect l="l" t="t" r="r" b="b"/>
              <a:pathLst>
                <a:path w="152" h="101" extrusionOk="0">
                  <a:moveTo>
                    <a:pt x="73" y="0"/>
                  </a:moveTo>
                  <a:cubicBezTo>
                    <a:pt x="0" y="0"/>
                    <a:pt x="83" y="101"/>
                    <a:pt x="128" y="101"/>
                  </a:cubicBezTo>
                  <a:cubicBezTo>
                    <a:pt x="142" y="101"/>
                    <a:pt x="152" y="90"/>
                    <a:pt x="152" y="64"/>
                  </a:cubicBezTo>
                  <a:cubicBezTo>
                    <a:pt x="152" y="32"/>
                    <a:pt x="120" y="0"/>
                    <a:pt x="7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1237575" y="3118000"/>
              <a:ext cx="6750" cy="5950"/>
            </a:xfrm>
            <a:custGeom>
              <a:avLst/>
              <a:gdLst/>
              <a:ahLst/>
              <a:cxnLst/>
              <a:rect l="l" t="t" r="r" b="b"/>
              <a:pathLst>
                <a:path w="270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69" y="190"/>
                    <a:pt x="269" y="127"/>
                  </a:cubicBezTo>
                  <a:cubicBezTo>
                    <a:pt x="269" y="63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975525" y="3843175"/>
              <a:ext cx="13075" cy="12675"/>
            </a:xfrm>
            <a:custGeom>
              <a:avLst/>
              <a:gdLst/>
              <a:ahLst/>
              <a:cxnLst/>
              <a:rect l="l" t="t" r="r" b="b"/>
              <a:pathLst>
                <a:path w="523" h="507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1676950" y="3792950"/>
              <a:ext cx="9125" cy="7900"/>
            </a:xfrm>
            <a:custGeom>
              <a:avLst/>
              <a:gdLst/>
              <a:ahLst/>
              <a:cxnLst/>
              <a:rect l="l" t="t" r="r" b="b"/>
              <a:pathLst>
                <a:path w="365" h="316" extrusionOk="0">
                  <a:moveTo>
                    <a:pt x="205" y="1"/>
                  </a:moveTo>
                  <a:cubicBezTo>
                    <a:pt x="166" y="1"/>
                    <a:pt x="126" y="15"/>
                    <a:pt x="95" y="46"/>
                  </a:cubicBezTo>
                  <a:cubicBezTo>
                    <a:pt x="0" y="141"/>
                    <a:pt x="64" y="315"/>
                    <a:pt x="206" y="315"/>
                  </a:cubicBezTo>
                  <a:cubicBezTo>
                    <a:pt x="301" y="315"/>
                    <a:pt x="365" y="252"/>
                    <a:pt x="365" y="157"/>
                  </a:cubicBezTo>
                  <a:cubicBezTo>
                    <a:pt x="365" y="61"/>
                    <a:pt x="286" y="1"/>
                    <a:pt x="205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1319900" y="3943275"/>
              <a:ext cx="15450" cy="13175"/>
            </a:xfrm>
            <a:custGeom>
              <a:avLst/>
              <a:gdLst/>
              <a:ahLst/>
              <a:cxnLst/>
              <a:rect l="l" t="t" r="r" b="b"/>
              <a:pathLst>
                <a:path w="618" h="527" extrusionOk="0">
                  <a:moveTo>
                    <a:pt x="389" y="1"/>
                  </a:moveTo>
                  <a:cubicBezTo>
                    <a:pt x="381" y="1"/>
                    <a:pt x="373" y="1"/>
                    <a:pt x="365" y="2"/>
                  </a:cubicBezTo>
                  <a:cubicBezTo>
                    <a:pt x="127" y="2"/>
                    <a:pt x="0" y="287"/>
                    <a:pt x="175" y="445"/>
                  </a:cubicBezTo>
                  <a:cubicBezTo>
                    <a:pt x="226" y="502"/>
                    <a:pt x="290" y="526"/>
                    <a:pt x="353" y="526"/>
                  </a:cubicBezTo>
                  <a:cubicBezTo>
                    <a:pt x="487" y="526"/>
                    <a:pt x="618" y="416"/>
                    <a:pt x="618" y="255"/>
                  </a:cubicBezTo>
                  <a:cubicBezTo>
                    <a:pt x="618" y="121"/>
                    <a:pt x="519" y="1"/>
                    <a:pt x="38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1238350" y="3444550"/>
              <a:ext cx="26550" cy="22450"/>
            </a:xfrm>
            <a:custGeom>
              <a:avLst/>
              <a:gdLst/>
              <a:ahLst/>
              <a:cxnLst/>
              <a:rect l="l" t="t" r="r" b="b"/>
              <a:pathLst>
                <a:path w="1062" h="898" extrusionOk="0">
                  <a:moveTo>
                    <a:pt x="602" y="1"/>
                  </a:moveTo>
                  <a:cubicBezTo>
                    <a:pt x="207" y="1"/>
                    <a:pt x="1" y="492"/>
                    <a:pt x="286" y="761"/>
                  </a:cubicBezTo>
                  <a:cubicBezTo>
                    <a:pt x="380" y="855"/>
                    <a:pt x="497" y="897"/>
                    <a:pt x="611" y="897"/>
                  </a:cubicBezTo>
                  <a:cubicBezTo>
                    <a:pt x="842" y="897"/>
                    <a:pt x="1062" y="725"/>
                    <a:pt x="1062" y="460"/>
                  </a:cubicBezTo>
                  <a:cubicBezTo>
                    <a:pt x="1046" y="207"/>
                    <a:pt x="856" y="1"/>
                    <a:pt x="60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1642500" y="3465725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43" y="1"/>
                  </a:moveTo>
                  <a:cubicBezTo>
                    <a:pt x="84" y="1"/>
                    <a:pt x="25" y="40"/>
                    <a:pt x="17" y="120"/>
                  </a:cubicBezTo>
                  <a:cubicBezTo>
                    <a:pt x="1" y="191"/>
                    <a:pt x="72" y="227"/>
                    <a:pt x="143" y="227"/>
                  </a:cubicBezTo>
                  <a:cubicBezTo>
                    <a:pt x="215" y="227"/>
                    <a:pt x="286" y="191"/>
                    <a:pt x="270" y="120"/>
                  </a:cubicBezTo>
                  <a:cubicBezTo>
                    <a:pt x="262" y="40"/>
                    <a:pt x="203" y="1"/>
                    <a:pt x="14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412625" y="3336900"/>
              <a:ext cx="13875" cy="11775"/>
            </a:xfrm>
            <a:custGeom>
              <a:avLst/>
              <a:gdLst/>
              <a:ahLst/>
              <a:cxnLst/>
              <a:rect l="l" t="t" r="r" b="b"/>
              <a:pathLst>
                <a:path w="555" h="471" extrusionOk="0">
                  <a:moveTo>
                    <a:pt x="317" y="0"/>
                  </a:moveTo>
                  <a:cubicBezTo>
                    <a:pt x="112" y="0"/>
                    <a:pt x="1" y="253"/>
                    <a:pt x="159" y="396"/>
                  </a:cubicBezTo>
                  <a:cubicBezTo>
                    <a:pt x="206" y="448"/>
                    <a:pt x="265" y="471"/>
                    <a:pt x="323" y="471"/>
                  </a:cubicBezTo>
                  <a:cubicBezTo>
                    <a:pt x="441" y="471"/>
                    <a:pt x="555" y="376"/>
                    <a:pt x="555" y="238"/>
                  </a:cubicBezTo>
                  <a:cubicBezTo>
                    <a:pt x="555" y="95"/>
                    <a:pt x="444" y="0"/>
                    <a:pt x="317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>
              <a:off x="927625" y="3858600"/>
              <a:ext cx="12675" cy="12300"/>
            </a:xfrm>
            <a:custGeom>
              <a:avLst/>
              <a:gdLst/>
              <a:ahLst/>
              <a:cxnLst/>
              <a:rect l="l" t="t" r="r" b="b"/>
              <a:pathLst>
                <a:path w="507" h="492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492"/>
                    <a:pt x="254" y="492"/>
                  </a:cubicBezTo>
                  <a:cubicBezTo>
                    <a:pt x="380" y="492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>
              <a:off x="1396300" y="3457175"/>
              <a:ext cx="7550" cy="7200"/>
            </a:xfrm>
            <a:custGeom>
              <a:avLst/>
              <a:gdLst/>
              <a:ahLst/>
              <a:cxnLst/>
              <a:rect l="l" t="t" r="r" b="b"/>
              <a:pathLst>
                <a:path w="302" h="288" extrusionOk="0">
                  <a:moveTo>
                    <a:pt x="135" y="0"/>
                  </a:moveTo>
                  <a:cubicBezTo>
                    <a:pt x="53" y="0"/>
                    <a:pt x="0" y="73"/>
                    <a:pt x="0" y="145"/>
                  </a:cubicBezTo>
                  <a:cubicBezTo>
                    <a:pt x="0" y="224"/>
                    <a:pt x="64" y="287"/>
                    <a:pt x="159" y="287"/>
                  </a:cubicBezTo>
                  <a:cubicBezTo>
                    <a:pt x="238" y="287"/>
                    <a:pt x="301" y="224"/>
                    <a:pt x="301" y="145"/>
                  </a:cubicBezTo>
                  <a:cubicBezTo>
                    <a:pt x="301" y="73"/>
                    <a:pt x="248" y="0"/>
                    <a:pt x="179" y="0"/>
                  </a:cubicBezTo>
                  <a:cubicBezTo>
                    <a:pt x="172" y="0"/>
                    <a:pt x="166" y="1"/>
                    <a:pt x="159" y="2"/>
                  </a:cubicBezTo>
                  <a:cubicBezTo>
                    <a:pt x="150" y="1"/>
                    <a:pt x="142" y="0"/>
                    <a:pt x="13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1439675" y="3754100"/>
              <a:ext cx="6125" cy="4200"/>
            </a:xfrm>
            <a:custGeom>
              <a:avLst/>
              <a:gdLst/>
              <a:ahLst/>
              <a:cxnLst/>
              <a:rect l="l" t="t" r="r" b="b"/>
              <a:pathLst>
                <a:path w="245" h="168" extrusionOk="0">
                  <a:moveTo>
                    <a:pt x="134" y="1"/>
                  </a:moveTo>
                  <a:cubicBezTo>
                    <a:pt x="0" y="1"/>
                    <a:pt x="127" y="168"/>
                    <a:pt x="201" y="168"/>
                  </a:cubicBezTo>
                  <a:cubicBezTo>
                    <a:pt x="223" y="168"/>
                    <a:pt x="241" y="152"/>
                    <a:pt x="245" y="111"/>
                  </a:cubicBezTo>
                  <a:cubicBezTo>
                    <a:pt x="245" y="48"/>
                    <a:pt x="197" y="1"/>
                    <a:pt x="13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1256575" y="3045950"/>
              <a:ext cx="5150" cy="5175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95" y="0"/>
                  </a:moveTo>
                  <a:cubicBezTo>
                    <a:pt x="48" y="0"/>
                    <a:pt x="0" y="48"/>
                    <a:pt x="0" y="111"/>
                  </a:cubicBezTo>
                  <a:cubicBezTo>
                    <a:pt x="0" y="159"/>
                    <a:pt x="48" y="206"/>
                    <a:pt x="95" y="206"/>
                  </a:cubicBezTo>
                  <a:cubicBezTo>
                    <a:pt x="158" y="206"/>
                    <a:pt x="206" y="159"/>
                    <a:pt x="206" y="111"/>
                  </a:cubicBezTo>
                  <a:cubicBezTo>
                    <a:pt x="206" y="48"/>
                    <a:pt x="158" y="0"/>
                    <a:pt x="9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1158800" y="3260100"/>
              <a:ext cx="10300" cy="10325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17" y="412"/>
                    <a:pt x="412" y="317"/>
                    <a:pt x="412" y="206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1449150" y="2909775"/>
              <a:ext cx="6150" cy="4050"/>
            </a:xfrm>
            <a:custGeom>
              <a:avLst/>
              <a:gdLst/>
              <a:ahLst/>
              <a:cxnLst/>
              <a:rect l="l" t="t" r="r" b="b"/>
              <a:pathLst>
                <a:path w="246" h="162" extrusionOk="0">
                  <a:moveTo>
                    <a:pt x="135" y="1"/>
                  </a:moveTo>
                  <a:cubicBezTo>
                    <a:pt x="0" y="1"/>
                    <a:pt x="140" y="161"/>
                    <a:pt x="210" y="161"/>
                  </a:cubicBezTo>
                  <a:cubicBezTo>
                    <a:pt x="231" y="161"/>
                    <a:pt x="246" y="147"/>
                    <a:pt x="246" y="111"/>
                  </a:cubicBezTo>
                  <a:cubicBezTo>
                    <a:pt x="246" y="48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690500" y="2730475"/>
              <a:ext cx="4775" cy="3975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112" y="0"/>
                  </a:moveTo>
                  <a:cubicBezTo>
                    <a:pt x="1" y="0"/>
                    <a:pt x="1" y="158"/>
                    <a:pt x="112" y="158"/>
                  </a:cubicBezTo>
                  <a:cubicBezTo>
                    <a:pt x="143" y="158"/>
                    <a:pt x="191" y="111"/>
                    <a:pt x="191" y="79"/>
                  </a:cubicBezTo>
                  <a:cubicBezTo>
                    <a:pt x="191" y="32"/>
                    <a:pt x="143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540875" y="2974700"/>
              <a:ext cx="4775" cy="5175"/>
            </a:xfrm>
            <a:custGeom>
              <a:avLst/>
              <a:gdLst/>
              <a:ahLst/>
              <a:cxnLst/>
              <a:rect l="l" t="t" r="r" b="b"/>
              <a:pathLst>
                <a:path w="191" h="207" extrusionOk="0">
                  <a:moveTo>
                    <a:pt x="96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96" y="206"/>
                  </a:cubicBezTo>
                  <a:cubicBezTo>
                    <a:pt x="143" y="206"/>
                    <a:pt x="191" y="159"/>
                    <a:pt x="191" y="111"/>
                  </a:cubicBezTo>
                  <a:cubicBezTo>
                    <a:pt x="191" y="48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>
              <a:off x="1200750" y="3686025"/>
              <a:ext cx="26950" cy="23000"/>
            </a:xfrm>
            <a:custGeom>
              <a:avLst/>
              <a:gdLst/>
              <a:ahLst/>
              <a:cxnLst/>
              <a:rect l="l" t="t" r="r" b="b"/>
              <a:pathLst>
                <a:path w="1078" h="920" extrusionOk="0">
                  <a:moveTo>
                    <a:pt x="618" y="0"/>
                  </a:moveTo>
                  <a:cubicBezTo>
                    <a:pt x="206" y="0"/>
                    <a:pt x="1" y="491"/>
                    <a:pt x="286" y="776"/>
                  </a:cubicBezTo>
                  <a:cubicBezTo>
                    <a:pt x="385" y="875"/>
                    <a:pt x="504" y="919"/>
                    <a:pt x="620" y="919"/>
                  </a:cubicBezTo>
                  <a:cubicBezTo>
                    <a:pt x="856" y="919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>
              <a:off x="1328200" y="3827725"/>
              <a:ext cx="21025" cy="21000"/>
            </a:xfrm>
            <a:custGeom>
              <a:avLst/>
              <a:gdLst/>
              <a:ahLst/>
              <a:cxnLst/>
              <a:rect l="l" t="t" r="r" b="b"/>
              <a:pathLst>
                <a:path w="841" h="840" extrusionOk="0">
                  <a:moveTo>
                    <a:pt x="413" y="1"/>
                  </a:moveTo>
                  <a:cubicBezTo>
                    <a:pt x="175" y="1"/>
                    <a:pt x="1" y="175"/>
                    <a:pt x="1" y="412"/>
                  </a:cubicBezTo>
                  <a:cubicBezTo>
                    <a:pt x="1" y="650"/>
                    <a:pt x="175" y="840"/>
                    <a:pt x="413" y="840"/>
                  </a:cubicBezTo>
                  <a:cubicBezTo>
                    <a:pt x="650" y="840"/>
                    <a:pt x="840" y="650"/>
                    <a:pt x="840" y="412"/>
                  </a:cubicBezTo>
                  <a:cubicBezTo>
                    <a:pt x="840" y="175"/>
                    <a:pt x="650" y="1"/>
                    <a:pt x="41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611750" y="2869800"/>
              <a:ext cx="3175" cy="3575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cubicBezTo>
                    <a:pt x="32" y="0"/>
                    <a:pt x="0" y="32"/>
                    <a:pt x="0" y="64"/>
                  </a:cubicBezTo>
                  <a:cubicBezTo>
                    <a:pt x="0" y="111"/>
                    <a:pt x="32" y="143"/>
                    <a:pt x="63" y="143"/>
                  </a:cubicBezTo>
                  <a:cubicBezTo>
                    <a:pt x="95" y="143"/>
                    <a:pt x="127" y="111"/>
                    <a:pt x="127" y="64"/>
                  </a:cubicBezTo>
                  <a:cubicBezTo>
                    <a:pt x="127" y="32"/>
                    <a:pt x="9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2" name="Google Shape;2502;p31"/>
          <p:cNvSpPr/>
          <p:nvPr/>
        </p:nvSpPr>
        <p:spPr>
          <a:xfrm>
            <a:off x="7417405" y="4366552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31"/>
          <p:cNvSpPr/>
          <p:nvPr/>
        </p:nvSpPr>
        <p:spPr>
          <a:xfrm>
            <a:off x="7624074" y="58199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31"/>
          <p:cNvSpPr/>
          <p:nvPr/>
        </p:nvSpPr>
        <p:spPr>
          <a:xfrm>
            <a:off x="495288" y="422145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31"/>
          <p:cNvSpPr/>
          <p:nvPr/>
        </p:nvSpPr>
        <p:spPr>
          <a:xfrm>
            <a:off x="-165500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31"/>
          <p:cNvSpPr/>
          <p:nvPr/>
        </p:nvSpPr>
        <p:spPr>
          <a:xfrm>
            <a:off x="380475" y="3841475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31"/>
          <p:cNvSpPr/>
          <p:nvPr/>
        </p:nvSpPr>
        <p:spPr>
          <a:xfrm>
            <a:off x="2434750" y="17630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31"/>
          <p:cNvSpPr/>
          <p:nvPr/>
        </p:nvSpPr>
        <p:spPr>
          <a:xfrm>
            <a:off x="8535425" y="2295175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31"/>
          <p:cNvSpPr/>
          <p:nvPr/>
        </p:nvSpPr>
        <p:spPr>
          <a:xfrm rot="-971638">
            <a:off x="1504664" y="3582078"/>
            <a:ext cx="427994" cy="814680"/>
          </a:xfrm>
          <a:custGeom>
            <a:avLst/>
            <a:gdLst/>
            <a:ahLst/>
            <a:cxnLst/>
            <a:rect l="l" t="t" r="r" b="b"/>
            <a:pathLst>
              <a:path w="11480" h="21852" extrusionOk="0">
                <a:moveTo>
                  <a:pt x="8946" y="15549"/>
                </a:moveTo>
                <a:cubicBezTo>
                  <a:pt x="10720" y="18732"/>
                  <a:pt x="11480" y="21851"/>
                  <a:pt x="10941" y="19856"/>
                </a:cubicBezTo>
                <a:cubicBezTo>
                  <a:pt x="9785" y="15597"/>
                  <a:pt x="9580" y="10736"/>
                  <a:pt x="7379" y="6936"/>
                </a:cubicBezTo>
                <a:cubicBezTo>
                  <a:pt x="5020" y="3057"/>
                  <a:pt x="2375" y="3247"/>
                  <a:pt x="95" y="1"/>
                </a:cubicBezTo>
                <a:cubicBezTo>
                  <a:pt x="0" y="777"/>
                  <a:pt x="48" y="1584"/>
                  <a:pt x="206" y="2360"/>
                </a:cubicBezTo>
                <a:cubicBezTo>
                  <a:pt x="634" y="4466"/>
                  <a:pt x="444" y="3785"/>
                  <a:pt x="1979" y="3785"/>
                </a:cubicBezTo>
                <a:cubicBezTo>
                  <a:pt x="2375" y="3785"/>
                  <a:pt x="2755" y="3848"/>
                  <a:pt x="3120" y="3991"/>
                </a:cubicBezTo>
                <a:cubicBezTo>
                  <a:pt x="2312" y="3880"/>
                  <a:pt x="1504" y="4007"/>
                  <a:pt x="776" y="4323"/>
                </a:cubicBezTo>
                <a:cubicBezTo>
                  <a:pt x="3072" y="9818"/>
                  <a:pt x="5621" y="9438"/>
                  <a:pt x="8946" y="15549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31"/>
          <p:cNvSpPr/>
          <p:nvPr/>
        </p:nvSpPr>
        <p:spPr>
          <a:xfrm rot="-971638">
            <a:off x="1636491" y="3313251"/>
            <a:ext cx="349479" cy="1094480"/>
          </a:xfrm>
          <a:custGeom>
            <a:avLst/>
            <a:gdLst/>
            <a:ahLst/>
            <a:cxnLst/>
            <a:rect l="l" t="t" r="r" b="b"/>
            <a:pathLst>
              <a:path w="9374" h="29357" extrusionOk="0">
                <a:moveTo>
                  <a:pt x="5241" y="7316"/>
                </a:moveTo>
                <a:cubicBezTo>
                  <a:pt x="5178" y="6018"/>
                  <a:pt x="4988" y="4529"/>
                  <a:pt x="5114" y="2962"/>
                </a:cubicBezTo>
                <a:cubicBezTo>
                  <a:pt x="5288" y="397"/>
                  <a:pt x="5859" y="1"/>
                  <a:pt x="4861" y="1426"/>
                </a:cubicBezTo>
                <a:cubicBezTo>
                  <a:pt x="253" y="7902"/>
                  <a:pt x="1251" y="4529"/>
                  <a:pt x="3563" y="8124"/>
                </a:cubicBezTo>
                <a:cubicBezTo>
                  <a:pt x="3800" y="8472"/>
                  <a:pt x="4006" y="8836"/>
                  <a:pt x="4196" y="9232"/>
                </a:cubicBezTo>
                <a:cubicBezTo>
                  <a:pt x="3848" y="8583"/>
                  <a:pt x="2771" y="7443"/>
                  <a:pt x="1235" y="6762"/>
                </a:cubicBezTo>
                <a:cubicBezTo>
                  <a:pt x="0" y="10388"/>
                  <a:pt x="4449" y="13000"/>
                  <a:pt x="5906" y="17640"/>
                </a:cubicBezTo>
                <a:cubicBezTo>
                  <a:pt x="6492" y="21677"/>
                  <a:pt x="7600" y="25604"/>
                  <a:pt x="9199" y="29356"/>
                </a:cubicBezTo>
                <a:lnTo>
                  <a:pt x="9374" y="29277"/>
                </a:lnTo>
                <a:cubicBezTo>
                  <a:pt x="6334" y="22136"/>
                  <a:pt x="5684" y="16690"/>
                  <a:pt x="5241" y="731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31"/>
          <p:cNvSpPr/>
          <p:nvPr/>
        </p:nvSpPr>
        <p:spPr>
          <a:xfrm rot="-971638">
            <a:off x="1741663" y="3030762"/>
            <a:ext cx="233197" cy="1083854"/>
          </a:xfrm>
          <a:custGeom>
            <a:avLst/>
            <a:gdLst/>
            <a:ahLst/>
            <a:cxnLst/>
            <a:rect l="l" t="t" r="r" b="b"/>
            <a:pathLst>
              <a:path w="6255" h="29072" extrusionOk="0">
                <a:moveTo>
                  <a:pt x="2724" y="2645"/>
                </a:moveTo>
                <a:cubicBezTo>
                  <a:pt x="3167" y="3389"/>
                  <a:pt x="3753" y="4387"/>
                  <a:pt x="3848" y="5162"/>
                </a:cubicBezTo>
                <a:cubicBezTo>
                  <a:pt x="3531" y="4371"/>
                  <a:pt x="3040" y="3658"/>
                  <a:pt x="2391" y="3088"/>
                </a:cubicBezTo>
                <a:cubicBezTo>
                  <a:pt x="491" y="5748"/>
                  <a:pt x="0" y="9200"/>
                  <a:pt x="190" y="12446"/>
                </a:cubicBezTo>
                <a:cubicBezTo>
                  <a:pt x="744" y="23308"/>
                  <a:pt x="1710" y="29071"/>
                  <a:pt x="1457" y="26142"/>
                </a:cubicBezTo>
                <a:cubicBezTo>
                  <a:pt x="776" y="18653"/>
                  <a:pt x="4434" y="13792"/>
                  <a:pt x="4766" y="6461"/>
                </a:cubicBezTo>
                <a:cubicBezTo>
                  <a:pt x="4893" y="4434"/>
                  <a:pt x="4750" y="2471"/>
                  <a:pt x="6255" y="1"/>
                </a:cubicBezTo>
                <a:cubicBezTo>
                  <a:pt x="5431" y="206"/>
                  <a:pt x="3959" y="1077"/>
                  <a:pt x="2724" y="2645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31"/>
          <p:cNvSpPr/>
          <p:nvPr/>
        </p:nvSpPr>
        <p:spPr>
          <a:xfrm>
            <a:off x="1141555" y="3948377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33"/>
          <p:cNvSpPr/>
          <p:nvPr/>
        </p:nvSpPr>
        <p:spPr>
          <a:xfrm rot="-183855">
            <a:off x="-118607" y="2480535"/>
            <a:ext cx="536821" cy="147224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33"/>
          <p:cNvSpPr/>
          <p:nvPr/>
        </p:nvSpPr>
        <p:spPr>
          <a:xfrm rot="-172081">
            <a:off x="153676" y="4955969"/>
            <a:ext cx="950484" cy="259776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33"/>
          <p:cNvSpPr/>
          <p:nvPr/>
        </p:nvSpPr>
        <p:spPr>
          <a:xfrm>
            <a:off x="8549738" y="4785127"/>
            <a:ext cx="536834" cy="147228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33"/>
          <p:cNvSpPr/>
          <p:nvPr/>
        </p:nvSpPr>
        <p:spPr>
          <a:xfrm rot="-125535">
            <a:off x="6592824" y="109494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33"/>
          <p:cNvSpPr/>
          <p:nvPr/>
        </p:nvSpPr>
        <p:spPr>
          <a:xfrm rot="-125535">
            <a:off x="397549" y="15094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33"/>
          <p:cNvSpPr/>
          <p:nvPr/>
        </p:nvSpPr>
        <p:spPr>
          <a:xfrm>
            <a:off x="8804424" y="70185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33"/>
          <p:cNvSpPr/>
          <p:nvPr/>
        </p:nvSpPr>
        <p:spPr>
          <a:xfrm>
            <a:off x="8835345" y="39532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3"/>
          <p:cNvSpPr/>
          <p:nvPr/>
        </p:nvSpPr>
        <p:spPr>
          <a:xfrm>
            <a:off x="8903369" y="86472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3"/>
          <p:cNvSpPr/>
          <p:nvPr/>
        </p:nvSpPr>
        <p:spPr>
          <a:xfrm>
            <a:off x="8937349" y="76473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3"/>
          <p:cNvSpPr/>
          <p:nvPr/>
        </p:nvSpPr>
        <p:spPr>
          <a:xfrm>
            <a:off x="8842505" y="80288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3"/>
          <p:cNvSpPr/>
          <p:nvPr/>
        </p:nvSpPr>
        <p:spPr>
          <a:xfrm>
            <a:off x="8927064" y="76786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3"/>
          <p:cNvSpPr/>
          <p:nvPr/>
        </p:nvSpPr>
        <p:spPr>
          <a:xfrm>
            <a:off x="8851814" y="79878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3"/>
          <p:cNvSpPr/>
          <p:nvPr/>
        </p:nvSpPr>
        <p:spPr>
          <a:xfrm>
            <a:off x="8437482" y="15772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3"/>
          <p:cNvSpPr/>
          <p:nvPr/>
        </p:nvSpPr>
        <p:spPr>
          <a:xfrm>
            <a:off x="8517875" y="17256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33"/>
          <p:cNvSpPr/>
          <p:nvPr/>
        </p:nvSpPr>
        <p:spPr>
          <a:xfrm>
            <a:off x="8607511" y="18063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33"/>
          <p:cNvSpPr/>
          <p:nvPr/>
        </p:nvSpPr>
        <p:spPr>
          <a:xfrm>
            <a:off x="8818810" y="75549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33"/>
          <p:cNvSpPr/>
          <p:nvPr/>
        </p:nvSpPr>
        <p:spPr>
          <a:xfrm>
            <a:off x="8216874" y="58644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3"/>
          <p:cNvSpPr txBox="1">
            <a:spLocks noGrp="1"/>
          </p:cNvSpPr>
          <p:nvPr>
            <p:ph type="subTitle" idx="1"/>
          </p:nvPr>
        </p:nvSpPr>
        <p:spPr>
          <a:xfrm>
            <a:off x="732375" y="1651335"/>
            <a:ext cx="2194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7" name="Google Shape;2577;p33"/>
          <p:cNvSpPr txBox="1">
            <a:spLocks noGrp="1"/>
          </p:cNvSpPr>
          <p:nvPr>
            <p:ph type="subTitle" idx="2"/>
          </p:nvPr>
        </p:nvSpPr>
        <p:spPr>
          <a:xfrm>
            <a:off x="3472650" y="1651335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8" name="Google Shape;2578;p33"/>
          <p:cNvSpPr txBox="1">
            <a:spLocks noGrp="1"/>
          </p:cNvSpPr>
          <p:nvPr>
            <p:ph type="subTitle" idx="3"/>
          </p:nvPr>
        </p:nvSpPr>
        <p:spPr>
          <a:xfrm>
            <a:off x="730275" y="3219973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9" name="Google Shape;2579;p33"/>
          <p:cNvSpPr txBox="1">
            <a:spLocks noGrp="1"/>
          </p:cNvSpPr>
          <p:nvPr>
            <p:ph type="subTitle" idx="4"/>
          </p:nvPr>
        </p:nvSpPr>
        <p:spPr>
          <a:xfrm>
            <a:off x="3472650" y="3219973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80" name="Google Shape;2580;p33"/>
          <p:cNvSpPr txBox="1">
            <a:spLocks noGrp="1"/>
          </p:cNvSpPr>
          <p:nvPr>
            <p:ph type="subTitle" idx="5"/>
          </p:nvPr>
        </p:nvSpPr>
        <p:spPr>
          <a:xfrm>
            <a:off x="6241200" y="1651335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81" name="Google Shape;2581;p33"/>
          <p:cNvSpPr txBox="1">
            <a:spLocks noGrp="1"/>
          </p:cNvSpPr>
          <p:nvPr>
            <p:ph type="subTitle" idx="6"/>
          </p:nvPr>
        </p:nvSpPr>
        <p:spPr>
          <a:xfrm>
            <a:off x="6241200" y="3219973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82" name="Google Shape;2582;p33"/>
          <p:cNvSpPr txBox="1">
            <a:spLocks noGrp="1"/>
          </p:cNvSpPr>
          <p:nvPr>
            <p:ph type="title"/>
          </p:nvPr>
        </p:nvSpPr>
        <p:spPr>
          <a:xfrm>
            <a:off x="732375" y="542700"/>
            <a:ext cx="77088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bg>
      <p:bgPr>
        <a:solidFill>
          <a:schemeClr val="dk2"/>
        </a:solidFill>
        <a:effectLst/>
      </p:bgPr>
    </p:bg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34"/>
          <p:cNvSpPr/>
          <p:nvPr/>
        </p:nvSpPr>
        <p:spPr>
          <a:xfrm>
            <a:off x="7770230" y="3245052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34"/>
          <p:cNvSpPr/>
          <p:nvPr/>
        </p:nvSpPr>
        <p:spPr>
          <a:xfrm>
            <a:off x="710350" y="2215325"/>
            <a:ext cx="7723200" cy="297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6" name="Google Shape;2586;p34"/>
          <p:cNvCxnSpPr/>
          <p:nvPr/>
        </p:nvCxnSpPr>
        <p:spPr>
          <a:xfrm>
            <a:off x="1198500" y="4142769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7" name="Google Shape;2587;p34"/>
          <p:cNvCxnSpPr/>
          <p:nvPr/>
        </p:nvCxnSpPr>
        <p:spPr>
          <a:xfrm>
            <a:off x="1198500" y="4367197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8" name="Google Shape;2588;p34"/>
          <p:cNvCxnSpPr/>
          <p:nvPr/>
        </p:nvCxnSpPr>
        <p:spPr>
          <a:xfrm>
            <a:off x="1198500" y="3469484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9" name="Google Shape;2589;p34"/>
          <p:cNvCxnSpPr/>
          <p:nvPr/>
        </p:nvCxnSpPr>
        <p:spPr>
          <a:xfrm>
            <a:off x="1198500" y="3693913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0" name="Google Shape;2590;p34"/>
          <p:cNvCxnSpPr/>
          <p:nvPr/>
        </p:nvCxnSpPr>
        <p:spPr>
          <a:xfrm>
            <a:off x="1198500" y="3918341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1" name="Google Shape;2591;p34"/>
          <p:cNvCxnSpPr/>
          <p:nvPr/>
        </p:nvCxnSpPr>
        <p:spPr>
          <a:xfrm>
            <a:off x="1198500" y="2796200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2" name="Google Shape;2592;p34"/>
          <p:cNvCxnSpPr/>
          <p:nvPr/>
        </p:nvCxnSpPr>
        <p:spPr>
          <a:xfrm>
            <a:off x="1198500" y="3020628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3" name="Google Shape;2593;p34"/>
          <p:cNvCxnSpPr/>
          <p:nvPr/>
        </p:nvCxnSpPr>
        <p:spPr>
          <a:xfrm>
            <a:off x="1198500" y="3245056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4" name="Google Shape;2594;p34"/>
          <p:cNvCxnSpPr/>
          <p:nvPr/>
        </p:nvCxnSpPr>
        <p:spPr>
          <a:xfrm>
            <a:off x="1198500" y="4591625"/>
            <a:ext cx="674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95" name="Google Shape;2595;p34"/>
          <p:cNvSpPr/>
          <p:nvPr/>
        </p:nvSpPr>
        <p:spPr>
          <a:xfrm>
            <a:off x="7610949" y="89480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34"/>
          <p:cNvSpPr/>
          <p:nvPr/>
        </p:nvSpPr>
        <p:spPr>
          <a:xfrm>
            <a:off x="7641870" y="58827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4"/>
          <p:cNvSpPr/>
          <p:nvPr/>
        </p:nvSpPr>
        <p:spPr>
          <a:xfrm>
            <a:off x="7709894" y="105767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34"/>
          <p:cNvSpPr/>
          <p:nvPr/>
        </p:nvSpPr>
        <p:spPr>
          <a:xfrm>
            <a:off x="7743874" y="95768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34"/>
          <p:cNvSpPr/>
          <p:nvPr/>
        </p:nvSpPr>
        <p:spPr>
          <a:xfrm>
            <a:off x="7649030" y="99583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34"/>
          <p:cNvSpPr/>
          <p:nvPr/>
        </p:nvSpPr>
        <p:spPr>
          <a:xfrm>
            <a:off x="7733589" y="96081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34"/>
          <p:cNvSpPr/>
          <p:nvPr/>
        </p:nvSpPr>
        <p:spPr>
          <a:xfrm>
            <a:off x="7658339" y="99173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34"/>
          <p:cNvSpPr/>
          <p:nvPr/>
        </p:nvSpPr>
        <p:spPr>
          <a:xfrm>
            <a:off x="7244007" y="35067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34"/>
          <p:cNvSpPr/>
          <p:nvPr/>
        </p:nvSpPr>
        <p:spPr>
          <a:xfrm>
            <a:off x="7324400" y="36551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34"/>
          <p:cNvSpPr/>
          <p:nvPr/>
        </p:nvSpPr>
        <p:spPr>
          <a:xfrm>
            <a:off x="7414036" y="37358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34"/>
          <p:cNvSpPr/>
          <p:nvPr/>
        </p:nvSpPr>
        <p:spPr>
          <a:xfrm>
            <a:off x="7625335" y="94844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34"/>
          <p:cNvSpPr/>
          <p:nvPr/>
        </p:nvSpPr>
        <p:spPr>
          <a:xfrm>
            <a:off x="7023399" y="77939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34"/>
          <p:cNvSpPr/>
          <p:nvPr/>
        </p:nvSpPr>
        <p:spPr>
          <a:xfrm>
            <a:off x="1770438" y="892670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34"/>
          <p:cNvSpPr/>
          <p:nvPr/>
        </p:nvSpPr>
        <p:spPr>
          <a:xfrm>
            <a:off x="-155087" y="4495620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34"/>
          <p:cNvSpPr/>
          <p:nvPr/>
        </p:nvSpPr>
        <p:spPr>
          <a:xfrm>
            <a:off x="8328868" y="1492489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4"/>
          <p:cNvSpPr/>
          <p:nvPr/>
        </p:nvSpPr>
        <p:spPr>
          <a:xfrm>
            <a:off x="636413" y="173508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34"/>
          <p:cNvSpPr txBox="1">
            <a:spLocks noGrp="1"/>
          </p:cNvSpPr>
          <p:nvPr>
            <p:ph type="subTitle" idx="1"/>
          </p:nvPr>
        </p:nvSpPr>
        <p:spPr>
          <a:xfrm>
            <a:off x="732375" y="1647075"/>
            <a:ext cx="77088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12" name="Google Shape;2612;p34"/>
          <p:cNvSpPr txBox="1">
            <a:spLocks noGrp="1"/>
          </p:cNvSpPr>
          <p:nvPr>
            <p:ph type="title"/>
          </p:nvPr>
        </p:nvSpPr>
        <p:spPr>
          <a:xfrm>
            <a:off x="642825" y="541137"/>
            <a:ext cx="77088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13" name="Google Shape;2613;p34"/>
          <p:cNvSpPr txBox="1">
            <a:spLocks noGrp="1"/>
          </p:cNvSpPr>
          <p:nvPr>
            <p:ph type="subTitle" idx="2"/>
          </p:nvPr>
        </p:nvSpPr>
        <p:spPr>
          <a:xfrm>
            <a:off x="717600" y="1298448"/>
            <a:ext cx="7708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TWO_COLUMNS_1_2_1_2">
    <p:bg>
      <p:bgPr>
        <a:solidFill>
          <a:schemeClr val="dk2"/>
        </a:solidFill>
        <a:effectLst/>
      </p:bgPr>
    </p:bg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37"/>
          <p:cNvSpPr/>
          <p:nvPr/>
        </p:nvSpPr>
        <p:spPr>
          <a:xfrm>
            <a:off x="1054300" y="1813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37"/>
          <p:cNvSpPr/>
          <p:nvPr/>
        </p:nvSpPr>
        <p:spPr>
          <a:xfrm>
            <a:off x="6327625" y="478640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37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37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37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37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2_1_2_1">
    <p:bg>
      <p:bgPr>
        <a:solidFill>
          <a:schemeClr val="lt1"/>
        </a:solidFill>
        <a:effectLst/>
      </p:bgPr>
    </p:bg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38"/>
          <p:cNvSpPr/>
          <p:nvPr/>
        </p:nvSpPr>
        <p:spPr>
          <a:xfrm>
            <a:off x="1054300" y="1813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38"/>
          <p:cNvSpPr/>
          <p:nvPr/>
        </p:nvSpPr>
        <p:spPr>
          <a:xfrm>
            <a:off x="6327625" y="478640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38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38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8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8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_1_2_1_1">
    <p:bg>
      <p:bgPr>
        <a:solidFill>
          <a:schemeClr val="dk2"/>
        </a:solidFill>
        <a:effectLst/>
      </p:bgPr>
    </p:bg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39"/>
          <p:cNvSpPr/>
          <p:nvPr/>
        </p:nvSpPr>
        <p:spPr>
          <a:xfrm>
            <a:off x="376125" y="2882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9"/>
          <p:cNvSpPr/>
          <p:nvPr/>
        </p:nvSpPr>
        <p:spPr>
          <a:xfrm>
            <a:off x="1817150" y="2472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9"/>
          <p:cNvSpPr/>
          <p:nvPr/>
        </p:nvSpPr>
        <p:spPr>
          <a:xfrm>
            <a:off x="572995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9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9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9"/>
          <p:cNvSpPr/>
          <p:nvPr/>
        </p:nvSpPr>
        <p:spPr>
          <a:xfrm>
            <a:off x="6495225" y="46577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9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9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9"/>
          <p:cNvSpPr/>
          <p:nvPr/>
        </p:nvSpPr>
        <p:spPr>
          <a:xfrm>
            <a:off x="8082125" y="164555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9"/>
          <p:cNvSpPr/>
          <p:nvPr/>
        </p:nvSpPr>
        <p:spPr>
          <a:xfrm>
            <a:off x="8349425" y="2099125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9"/>
          <p:cNvSpPr/>
          <p:nvPr/>
        </p:nvSpPr>
        <p:spPr>
          <a:xfrm>
            <a:off x="8361300" y="2002150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9"/>
          <p:cNvSpPr/>
          <p:nvPr/>
        </p:nvSpPr>
        <p:spPr>
          <a:xfrm>
            <a:off x="8396525" y="2038975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9"/>
          <p:cNvSpPr/>
          <p:nvPr/>
        </p:nvSpPr>
        <p:spPr>
          <a:xfrm>
            <a:off x="8352975" y="2006125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39"/>
          <p:cNvSpPr/>
          <p:nvPr/>
        </p:nvSpPr>
        <p:spPr>
          <a:xfrm>
            <a:off x="8380700" y="2035400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39"/>
          <p:cNvSpPr/>
          <p:nvPr/>
        </p:nvSpPr>
        <p:spPr>
          <a:xfrm>
            <a:off x="8257200" y="1417975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39"/>
          <p:cNvSpPr/>
          <p:nvPr/>
        </p:nvSpPr>
        <p:spPr>
          <a:xfrm>
            <a:off x="8330425" y="1430550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39"/>
          <p:cNvSpPr/>
          <p:nvPr/>
        </p:nvSpPr>
        <p:spPr>
          <a:xfrm>
            <a:off x="8399300" y="1438275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39"/>
          <p:cNvSpPr/>
          <p:nvPr/>
        </p:nvSpPr>
        <p:spPr>
          <a:xfrm>
            <a:off x="8351400" y="1993450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39"/>
          <p:cNvSpPr/>
          <p:nvPr/>
        </p:nvSpPr>
        <p:spPr>
          <a:xfrm>
            <a:off x="8378625" y="183045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39"/>
          <p:cNvSpPr/>
          <p:nvPr/>
        </p:nvSpPr>
        <p:spPr>
          <a:xfrm>
            <a:off x="8804250" y="1825575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39"/>
          <p:cNvSpPr/>
          <p:nvPr/>
        </p:nvSpPr>
        <p:spPr>
          <a:xfrm>
            <a:off x="8622950" y="1735750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39"/>
          <p:cNvSpPr/>
          <p:nvPr/>
        </p:nvSpPr>
        <p:spPr>
          <a:xfrm>
            <a:off x="8559600" y="1789975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39"/>
          <p:cNvSpPr/>
          <p:nvPr/>
        </p:nvSpPr>
        <p:spPr>
          <a:xfrm>
            <a:off x="8508550" y="1604725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9"/>
          <p:cNvSpPr/>
          <p:nvPr/>
        </p:nvSpPr>
        <p:spPr>
          <a:xfrm>
            <a:off x="8550100" y="1765850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39"/>
          <p:cNvSpPr/>
          <p:nvPr/>
        </p:nvSpPr>
        <p:spPr>
          <a:xfrm>
            <a:off x="8554475" y="1851350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39"/>
          <p:cNvSpPr/>
          <p:nvPr/>
        </p:nvSpPr>
        <p:spPr>
          <a:xfrm>
            <a:off x="8551700" y="1856475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39"/>
          <p:cNvSpPr/>
          <p:nvPr/>
        </p:nvSpPr>
        <p:spPr>
          <a:xfrm>
            <a:off x="8500625" y="1850950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39"/>
          <p:cNvSpPr/>
          <p:nvPr/>
        </p:nvSpPr>
        <p:spPr>
          <a:xfrm>
            <a:off x="8329625" y="1642725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39"/>
          <p:cNvSpPr/>
          <p:nvPr/>
        </p:nvSpPr>
        <p:spPr>
          <a:xfrm>
            <a:off x="8113100" y="1642325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39"/>
          <p:cNvSpPr/>
          <p:nvPr/>
        </p:nvSpPr>
        <p:spPr>
          <a:xfrm>
            <a:off x="331800" y="3496300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39"/>
          <p:cNvSpPr/>
          <p:nvPr/>
        </p:nvSpPr>
        <p:spPr>
          <a:xfrm>
            <a:off x="463413" y="4859063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TWO_COLUMNS_1_2_1_2_1_1_1">
    <p:bg>
      <p:bgPr>
        <a:solidFill>
          <a:schemeClr val="lt1"/>
        </a:solidFill>
        <a:effectLst/>
      </p:bgPr>
    </p:bg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40"/>
          <p:cNvSpPr/>
          <p:nvPr/>
        </p:nvSpPr>
        <p:spPr>
          <a:xfrm>
            <a:off x="376125" y="2882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40"/>
          <p:cNvSpPr/>
          <p:nvPr/>
        </p:nvSpPr>
        <p:spPr>
          <a:xfrm>
            <a:off x="1817150" y="2472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0"/>
          <p:cNvSpPr/>
          <p:nvPr/>
        </p:nvSpPr>
        <p:spPr>
          <a:xfrm>
            <a:off x="572995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40"/>
          <p:cNvSpPr/>
          <p:nvPr/>
        </p:nvSpPr>
        <p:spPr>
          <a:xfrm>
            <a:off x="8237300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40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40"/>
          <p:cNvSpPr/>
          <p:nvPr/>
        </p:nvSpPr>
        <p:spPr>
          <a:xfrm>
            <a:off x="2607700" y="48350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40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40"/>
          <p:cNvSpPr/>
          <p:nvPr/>
        </p:nvSpPr>
        <p:spPr>
          <a:xfrm>
            <a:off x="304575" y="4419113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0"/>
          <p:cNvSpPr/>
          <p:nvPr/>
        </p:nvSpPr>
        <p:spPr>
          <a:xfrm>
            <a:off x="-85862" y="2490325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0"/>
          <p:cNvSpPr/>
          <p:nvPr/>
        </p:nvSpPr>
        <p:spPr>
          <a:xfrm>
            <a:off x="181438" y="2943900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0"/>
          <p:cNvSpPr/>
          <p:nvPr/>
        </p:nvSpPr>
        <p:spPr>
          <a:xfrm>
            <a:off x="193313" y="2846925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40"/>
          <p:cNvSpPr/>
          <p:nvPr/>
        </p:nvSpPr>
        <p:spPr>
          <a:xfrm>
            <a:off x="228538" y="2883750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40"/>
          <p:cNvSpPr/>
          <p:nvPr/>
        </p:nvSpPr>
        <p:spPr>
          <a:xfrm>
            <a:off x="184988" y="2850900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40"/>
          <p:cNvSpPr/>
          <p:nvPr/>
        </p:nvSpPr>
        <p:spPr>
          <a:xfrm>
            <a:off x="212713" y="2880175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40"/>
          <p:cNvSpPr/>
          <p:nvPr/>
        </p:nvSpPr>
        <p:spPr>
          <a:xfrm>
            <a:off x="89213" y="2262750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40"/>
          <p:cNvSpPr/>
          <p:nvPr/>
        </p:nvSpPr>
        <p:spPr>
          <a:xfrm>
            <a:off x="162438" y="2275325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40"/>
          <p:cNvSpPr/>
          <p:nvPr/>
        </p:nvSpPr>
        <p:spPr>
          <a:xfrm>
            <a:off x="231313" y="2283050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40"/>
          <p:cNvSpPr/>
          <p:nvPr/>
        </p:nvSpPr>
        <p:spPr>
          <a:xfrm>
            <a:off x="183413" y="2838225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40"/>
          <p:cNvSpPr/>
          <p:nvPr/>
        </p:nvSpPr>
        <p:spPr>
          <a:xfrm>
            <a:off x="210638" y="2675225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0"/>
          <p:cNvSpPr/>
          <p:nvPr/>
        </p:nvSpPr>
        <p:spPr>
          <a:xfrm>
            <a:off x="636263" y="2670350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40"/>
          <p:cNvSpPr/>
          <p:nvPr/>
        </p:nvSpPr>
        <p:spPr>
          <a:xfrm>
            <a:off x="454963" y="2580525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40"/>
          <p:cNvSpPr/>
          <p:nvPr/>
        </p:nvSpPr>
        <p:spPr>
          <a:xfrm>
            <a:off x="391613" y="2634750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40"/>
          <p:cNvSpPr/>
          <p:nvPr/>
        </p:nvSpPr>
        <p:spPr>
          <a:xfrm>
            <a:off x="340563" y="2449500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40"/>
          <p:cNvSpPr/>
          <p:nvPr/>
        </p:nvSpPr>
        <p:spPr>
          <a:xfrm>
            <a:off x="382113" y="2610625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40"/>
          <p:cNvSpPr/>
          <p:nvPr/>
        </p:nvSpPr>
        <p:spPr>
          <a:xfrm>
            <a:off x="386488" y="2696125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40"/>
          <p:cNvSpPr/>
          <p:nvPr/>
        </p:nvSpPr>
        <p:spPr>
          <a:xfrm>
            <a:off x="383713" y="2701250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40"/>
          <p:cNvSpPr/>
          <p:nvPr/>
        </p:nvSpPr>
        <p:spPr>
          <a:xfrm>
            <a:off x="332638" y="2695725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40"/>
          <p:cNvSpPr/>
          <p:nvPr/>
        </p:nvSpPr>
        <p:spPr>
          <a:xfrm>
            <a:off x="161638" y="2487500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40"/>
          <p:cNvSpPr/>
          <p:nvPr/>
        </p:nvSpPr>
        <p:spPr>
          <a:xfrm>
            <a:off x="4412300" y="2172225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0"/>
          <p:cNvSpPr/>
          <p:nvPr/>
        </p:nvSpPr>
        <p:spPr>
          <a:xfrm>
            <a:off x="-54887" y="2487100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0"/>
          <p:cNvSpPr/>
          <p:nvPr/>
        </p:nvSpPr>
        <p:spPr>
          <a:xfrm>
            <a:off x="8753600" y="894625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40"/>
          <p:cNvSpPr/>
          <p:nvPr/>
        </p:nvSpPr>
        <p:spPr>
          <a:xfrm>
            <a:off x="7864663" y="4433988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5514300" y="52450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6768375" y="2075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8014725" y="599113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5473850" y="137970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"/>
          <p:cNvSpPr/>
          <p:nvPr/>
        </p:nvSpPr>
        <p:spPr>
          <a:xfrm rot="526347">
            <a:off x="1461449" y="1890144"/>
            <a:ext cx="96386" cy="82465"/>
          </a:xfrm>
          <a:custGeom>
            <a:avLst/>
            <a:gdLst/>
            <a:ahLst/>
            <a:cxnLst/>
            <a:rect l="l" t="t" r="r" b="b"/>
            <a:pathLst>
              <a:path w="2804" h="2399" extrusionOk="0">
                <a:moveTo>
                  <a:pt x="1616" y="0"/>
                </a:moveTo>
                <a:cubicBezTo>
                  <a:pt x="539" y="0"/>
                  <a:pt x="1" y="1283"/>
                  <a:pt x="761" y="2043"/>
                </a:cubicBezTo>
                <a:cubicBezTo>
                  <a:pt x="1007" y="2289"/>
                  <a:pt x="1308" y="2399"/>
                  <a:pt x="1603" y="2399"/>
                </a:cubicBezTo>
                <a:cubicBezTo>
                  <a:pt x="2217" y="2399"/>
                  <a:pt x="2803" y="1920"/>
                  <a:pt x="2803" y="1203"/>
                </a:cubicBezTo>
                <a:cubicBezTo>
                  <a:pt x="2803" y="538"/>
                  <a:pt x="2265" y="0"/>
                  <a:pt x="1616" y="0"/>
                </a:cubicBez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"/>
          <p:cNvSpPr/>
          <p:nvPr/>
        </p:nvSpPr>
        <p:spPr>
          <a:xfrm rot="526347">
            <a:off x="1387357" y="2189081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"/>
          <p:cNvSpPr/>
          <p:nvPr/>
        </p:nvSpPr>
        <p:spPr>
          <a:xfrm rot="526347">
            <a:off x="823750" y="2222223"/>
            <a:ext cx="468389" cy="470795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716766" y="1575326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"/>
          <p:cNvSpPr/>
          <p:nvPr/>
        </p:nvSpPr>
        <p:spPr>
          <a:xfrm rot="-125535">
            <a:off x="7817474" y="226174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"/>
          <p:cNvSpPr/>
          <p:nvPr/>
        </p:nvSpPr>
        <p:spPr>
          <a:xfrm rot="-125535">
            <a:off x="321474" y="42899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1"/>
          </p:nvPr>
        </p:nvSpPr>
        <p:spPr>
          <a:xfrm>
            <a:off x="5728488" y="1278087"/>
            <a:ext cx="259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ndal"/>
              <a:buNone/>
              <a:defRPr sz="2300">
                <a:latin typeface="Candal"/>
                <a:ea typeface="Candal"/>
                <a:cs typeface="Candal"/>
                <a:sym typeface="Cand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section 1">
  <p:cSld name="SECTION_HEADER_1">
    <p:bg>
      <p:bgPr>
        <a:solidFill>
          <a:schemeClr val="dk2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3"/>
          <p:cNvSpPr/>
          <p:nvPr/>
        </p:nvSpPr>
        <p:spPr>
          <a:xfrm>
            <a:off x="176850" y="-1162275"/>
            <a:ext cx="8790300" cy="7602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3"/>
          <p:cNvSpPr/>
          <p:nvPr/>
        </p:nvSpPr>
        <p:spPr>
          <a:xfrm>
            <a:off x="3154875" y="4508050"/>
            <a:ext cx="2773200" cy="189000"/>
          </a:xfrm>
          <a:prstGeom prst="ellipse">
            <a:avLst/>
          </a:prstGeom>
          <a:solidFill>
            <a:srgbClr val="404AA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3"/>
          <p:cNvSpPr/>
          <p:nvPr/>
        </p:nvSpPr>
        <p:spPr>
          <a:xfrm rot="-1333288">
            <a:off x="3437048" y="-311203"/>
            <a:ext cx="2117503" cy="1281157"/>
          </a:xfrm>
          <a:custGeom>
            <a:avLst/>
            <a:gdLst/>
            <a:ahLst/>
            <a:cxnLst/>
            <a:rect l="l" t="t" r="r" b="b"/>
            <a:pathLst>
              <a:path w="50437" h="30516" extrusionOk="0">
                <a:moveTo>
                  <a:pt x="21728" y="0"/>
                </a:moveTo>
                <a:cubicBezTo>
                  <a:pt x="13424" y="0"/>
                  <a:pt x="5337" y="3760"/>
                  <a:pt x="0" y="10601"/>
                </a:cubicBezTo>
                <a:lnTo>
                  <a:pt x="49102" y="30515"/>
                </a:lnTo>
                <a:cubicBezTo>
                  <a:pt x="50436" y="18273"/>
                  <a:pt x="43464" y="6632"/>
                  <a:pt x="32090" y="2028"/>
                </a:cubicBezTo>
                <a:cubicBezTo>
                  <a:pt x="28722" y="660"/>
                  <a:pt x="25206" y="0"/>
                  <a:pt x="217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3"/>
          <p:cNvSpPr/>
          <p:nvPr/>
        </p:nvSpPr>
        <p:spPr>
          <a:xfrm>
            <a:off x="1010254" y="8586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3"/>
          <p:cNvSpPr/>
          <p:nvPr/>
        </p:nvSpPr>
        <p:spPr>
          <a:xfrm>
            <a:off x="7354283" y="19228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3"/>
          <p:cNvSpPr/>
          <p:nvPr/>
        </p:nvSpPr>
        <p:spPr>
          <a:xfrm>
            <a:off x="537000" y="31532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3"/>
          <p:cNvSpPr/>
          <p:nvPr/>
        </p:nvSpPr>
        <p:spPr>
          <a:xfrm>
            <a:off x="8325875" y="58410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13"/>
          <p:cNvGrpSpPr/>
          <p:nvPr/>
        </p:nvGrpSpPr>
        <p:grpSpPr>
          <a:xfrm>
            <a:off x="3142309" y="4157019"/>
            <a:ext cx="2672671" cy="451552"/>
            <a:chOff x="1918200" y="3040325"/>
            <a:chExt cx="3420800" cy="577950"/>
          </a:xfrm>
        </p:grpSpPr>
        <p:sp>
          <p:nvSpPr>
            <p:cNvPr id="789" name="Google Shape;789;p13"/>
            <p:cNvSpPr/>
            <p:nvPr/>
          </p:nvSpPr>
          <p:spPr>
            <a:xfrm>
              <a:off x="3628600" y="3040325"/>
              <a:ext cx="1710400" cy="471000"/>
            </a:xfrm>
            <a:custGeom>
              <a:avLst/>
              <a:gdLst/>
              <a:ahLst/>
              <a:cxnLst/>
              <a:rect l="l" t="t" r="r" b="b"/>
              <a:pathLst>
                <a:path w="68416" h="18840" extrusionOk="0">
                  <a:moveTo>
                    <a:pt x="11836" y="1"/>
                  </a:moveTo>
                  <a:cubicBezTo>
                    <a:pt x="1433" y="1"/>
                    <a:pt x="0" y="12268"/>
                    <a:pt x="0" y="12268"/>
                  </a:cubicBezTo>
                  <a:lnTo>
                    <a:pt x="11909" y="15570"/>
                  </a:lnTo>
                  <a:lnTo>
                    <a:pt x="64079" y="18839"/>
                  </a:lnTo>
                  <a:lnTo>
                    <a:pt x="68416" y="6630"/>
                  </a:lnTo>
                  <a:lnTo>
                    <a:pt x="68416" y="6630"/>
                  </a:lnTo>
                  <a:cubicBezTo>
                    <a:pt x="65365" y="9337"/>
                    <a:pt x="61146" y="10366"/>
                    <a:pt x="56349" y="10366"/>
                  </a:cubicBezTo>
                  <a:cubicBezTo>
                    <a:pt x="42109" y="10366"/>
                    <a:pt x="22768" y="1298"/>
                    <a:pt x="13710" y="126"/>
                  </a:cubicBezTo>
                  <a:cubicBezTo>
                    <a:pt x="13055" y="41"/>
                    <a:pt x="12431" y="1"/>
                    <a:pt x="1183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1918200" y="3040325"/>
              <a:ext cx="1710425" cy="471000"/>
            </a:xfrm>
            <a:custGeom>
              <a:avLst/>
              <a:gdLst/>
              <a:ahLst/>
              <a:cxnLst/>
              <a:rect l="l" t="t" r="r" b="b"/>
              <a:pathLst>
                <a:path w="68417" h="18840" extrusionOk="0">
                  <a:moveTo>
                    <a:pt x="56576" y="1"/>
                  </a:moveTo>
                  <a:cubicBezTo>
                    <a:pt x="55982" y="1"/>
                    <a:pt x="55360" y="41"/>
                    <a:pt x="54707" y="126"/>
                  </a:cubicBezTo>
                  <a:cubicBezTo>
                    <a:pt x="45649" y="1298"/>
                    <a:pt x="26308" y="10366"/>
                    <a:pt x="12068" y="10366"/>
                  </a:cubicBezTo>
                  <a:cubicBezTo>
                    <a:pt x="7270" y="10366"/>
                    <a:pt x="3052" y="9337"/>
                    <a:pt x="1" y="6630"/>
                  </a:cubicBezTo>
                  <a:lnTo>
                    <a:pt x="1" y="6630"/>
                  </a:lnTo>
                  <a:lnTo>
                    <a:pt x="4304" y="18839"/>
                  </a:lnTo>
                  <a:lnTo>
                    <a:pt x="56474" y="15603"/>
                  </a:lnTo>
                  <a:lnTo>
                    <a:pt x="68416" y="12268"/>
                  </a:lnTo>
                  <a:cubicBezTo>
                    <a:pt x="68416" y="12268"/>
                    <a:pt x="66954" y="1"/>
                    <a:pt x="565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308400" y="3347425"/>
              <a:ext cx="639425" cy="92900"/>
            </a:xfrm>
            <a:custGeom>
              <a:avLst/>
              <a:gdLst/>
              <a:ahLst/>
              <a:cxnLst/>
              <a:rect l="l" t="t" r="r" b="b"/>
              <a:pathLst>
                <a:path w="25577" h="3716" extrusionOk="0">
                  <a:moveTo>
                    <a:pt x="12792" y="0"/>
                  </a:moveTo>
                  <a:cubicBezTo>
                    <a:pt x="8772" y="0"/>
                    <a:pt x="4753" y="684"/>
                    <a:pt x="900" y="2052"/>
                  </a:cubicBezTo>
                  <a:cubicBezTo>
                    <a:pt x="1" y="2381"/>
                    <a:pt x="259" y="3707"/>
                    <a:pt x="1071" y="3707"/>
                  </a:cubicBezTo>
                  <a:cubicBezTo>
                    <a:pt x="1163" y="3707"/>
                    <a:pt x="1262" y="3690"/>
                    <a:pt x="1367" y="3653"/>
                  </a:cubicBezTo>
                  <a:cubicBezTo>
                    <a:pt x="5053" y="2335"/>
                    <a:pt x="8922" y="1677"/>
                    <a:pt x="12796" y="1677"/>
                  </a:cubicBezTo>
                  <a:cubicBezTo>
                    <a:pt x="16669" y="1677"/>
                    <a:pt x="20547" y="2335"/>
                    <a:pt x="24250" y="3653"/>
                  </a:cubicBezTo>
                  <a:cubicBezTo>
                    <a:pt x="24358" y="3696"/>
                    <a:pt x="24459" y="3716"/>
                    <a:pt x="24553" y="3716"/>
                  </a:cubicBezTo>
                  <a:cubicBezTo>
                    <a:pt x="25327" y="3716"/>
                    <a:pt x="25576" y="2379"/>
                    <a:pt x="24683" y="2052"/>
                  </a:cubicBezTo>
                  <a:cubicBezTo>
                    <a:pt x="20831" y="684"/>
                    <a:pt x="16811" y="0"/>
                    <a:pt x="12792" y="0"/>
                  </a:cubicBezTo>
                  <a:close/>
                </a:path>
              </a:pathLst>
            </a:custGeom>
            <a:solidFill>
              <a:srgbClr val="F4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2025775" y="3407050"/>
              <a:ext cx="3204825" cy="211225"/>
            </a:xfrm>
            <a:custGeom>
              <a:avLst/>
              <a:gdLst/>
              <a:ahLst/>
              <a:cxnLst/>
              <a:rect l="l" t="t" r="r" b="b"/>
              <a:pathLst>
                <a:path w="128193" h="8449" extrusionOk="0">
                  <a:moveTo>
                    <a:pt x="52438" y="0"/>
                  </a:moveTo>
                  <a:lnTo>
                    <a:pt x="1" y="4170"/>
                  </a:lnTo>
                  <a:lnTo>
                    <a:pt x="1" y="7806"/>
                  </a:lnTo>
                  <a:lnTo>
                    <a:pt x="51004" y="3670"/>
                  </a:lnTo>
                  <a:cubicBezTo>
                    <a:pt x="54790" y="6855"/>
                    <a:pt x="59443" y="8448"/>
                    <a:pt x="64097" y="8448"/>
                  </a:cubicBezTo>
                  <a:cubicBezTo>
                    <a:pt x="68750" y="8448"/>
                    <a:pt x="73403" y="6855"/>
                    <a:pt x="77189" y="3670"/>
                  </a:cubicBezTo>
                  <a:lnTo>
                    <a:pt x="128192" y="7806"/>
                  </a:lnTo>
                  <a:lnTo>
                    <a:pt x="128192" y="4170"/>
                  </a:lnTo>
                  <a:lnTo>
                    <a:pt x="75755" y="0"/>
                  </a:lnTo>
                  <a:lnTo>
                    <a:pt x="75221" y="534"/>
                  </a:lnTo>
                  <a:cubicBezTo>
                    <a:pt x="72052" y="3369"/>
                    <a:pt x="68074" y="4787"/>
                    <a:pt x="64097" y="4787"/>
                  </a:cubicBezTo>
                  <a:cubicBezTo>
                    <a:pt x="60119" y="4787"/>
                    <a:pt x="56141" y="3369"/>
                    <a:pt x="52972" y="534"/>
                  </a:cubicBezTo>
                  <a:lnTo>
                    <a:pt x="52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13"/>
          <p:cNvSpPr txBox="1">
            <a:spLocks noGrp="1"/>
          </p:cNvSpPr>
          <p:nvPr>
            <p:ph type="title"/>
          </p:nvPr>
        </p:nvSpPr>
        <p:spPr>
          <a:xfrm>
            <a:off x="2024000" y="2565400"/>
            <a:ext cx="5096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4" name="Google Shape;794;p13"/>
          <p:cNvSpPr txBox="1">
            <a:spLocks noGrp="1"/>
          </p:cNvSpPr>
          <p:nvPr>
            <p:ph type="subTitle" idx="1"/>
          </p:nvPr>
        </p:nvSpPr>
        <p:spPr>
          <a:xfrm>
            <a:off x="2960850" y="3249282"/>
            <a:ext cx="32223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3"/>
          <p:cNvSpPr txBox="1">
            <a:spLocks noGrp="1"/>
          </p:cNvSpPr>
          <p:nvPr>
            <p:ph type="title" idx="2" hasCustomPrompt="1"/>
          </p:nvPr>
        </p:nvSpPr>
        <p:spPr>
          <a:xfrm>
            <a:off x="3185400" y="1630976"/>
            <a:ext cx="27732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MAIN_POINT_2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6"/>
          <p:cNvSpPr/>
          <p:nvPr/>
        </p:nvSpPr>
        <p:spPr>
          <a:xfrm>
            <a:off x="1562003" y="-4383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6"/>
          <p:cNvSpPr/>
          <p:nvPr/>
        </p:nvSpPr>
        <p:spPr>
          <a:xfrm>
            <a:off x="6087204" y="265073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"/>
          <p:cNvSpPr/>
          <p:nvPr/>
        </p:nvSpPr>
        <p:spPr>
          <a:xfrm>
            <a:off x="7030275" y="195743"/>
            <a:ext cx="475682" cy="130138"/>
          </a:xfrm>
          <a:custGeom>
            <a:avLst/>
            <a:gdLst/>
            <a:ahLst/>
            <a:cxnLst/>
            <a:rect l="l" t="t" r="r" b="b"/>
            <a:pathLst>
              <a:path w="15632" h="4277" extrusionOk="0">
                <a:moveTo>
                  <a:pt x="7908" y="1"/>
                </a:moveTo>
                <a:cubicBezTo>
                  <a:pt x="7727" y="1"/>
                  <a:pt x="7536" y="53"/>
                  <a:pt x="7351" y="173"/>
                </a:cubicBezTo>
                <a:cubicBezTo>
                  <a:pt x="6869" y="484"/>
                  <a:pt x="6600" y="1314"/>
                  <a:pt x="5961" y="1314"/>
                </a:cubicBezTo>
                <a:cubicBezTo>
                  <a:pt x="5950" y="1314"/>
                  <a:pt x="5938" y="1313"/>
                  <a:pt x="5926" y="1313"/>
                </a:cubicBezTo>
                <a:cubicBezTo>
                  <a:pt x="5371" y="1265"/>
                  <a:pt x="5134" y="569"/>
                  <a:pt x="4627" y="347"/>
                </a:cubicBezTo>
                <a:cubicBezTo>
                  <a:pt x="4519" y="297"/>
                  <a:pt x="4404" y="274"/>
                  <a:pt x="4287" y="274"/>
                </a:cubicBezTo>
                <a:cubicBezTo>
                  <a:pt x="3929" y="274"/>
                  <a:pt x="3560" y="491"/>
                  <a:pt x="3345" y="790"/>
                </a:cubicBezTo>
                <a:cubicBezTo>
                  <a:pt x="3044" y="1186"/>
                  <a:pt x="2965" y="1693"/>
                  <a:pt x="2901" y="2184"/>
                </a:cubicBezTo>
                <a:cubicBezTo>
                  <a:pt x="2506" y="1740"/>
                  <a:pt x="1999" y="1408"/>
                  <a:pt x="1429" y="1234"/>
                </a:cubicBezTo>
                <a:cubicBezTo>
                  <a:pt x="1350" y="1214"/>
                  <a:pt x="1274" y="1205"/>
                  <a:pt x="1201" y="1205"/>
                </a:cubicBezTo>
                <a:cubicBezTo>
                  <a:pt x="397" y="1205"/>
                  <a:pt x="1" y="2337"/>
                  <a:pt x="843" y="2975"/>
                </a:cubicBezTo>
                <a:cubicBezTo>
                  <a:pt x="1254" y="3291"/>
                  <a:pt x="1776" y="3389"/>
                  <a:pt x="2268" y="3389"/>
                </a:cubicBezTo>
                <a:cubicBezTo>
                  <a:pt x="3086" y="3389"/>
                  <a:pt x="3820" y="3118"/>
                  <a:pt x="3820" y="3118"/>
                </a:cubicBezTo>
                <a:cubicBezTo>
                  <a:pt x="3832" y="3659"/>
                  <a:pt x="4301" y="3926"/>
                  <a:pt x="4914" y="3926"/>
                </a:cubicBezTo>
                <a:cubicBezTo>
                  <a:pt x="5108" y="3926"/>
                  <a:pt x="5317" y="3900"/>
                  <a:pt x="5530" y="3846"/>
                </a:cubicBezTo>
                <a:cubicBezTo>
                  <a:pt x="6113" y="3704"/>
                  <a:pt x="6750" y="3211"/>
                  <a:pt x="7379" y="3211"/>
                </a:cubicBezTo>
                <a:cubicBezTo>
                  <a:pt x="7518" y="3211"/>
                  <a:pt x="7656" y="3235"/>
                  <a:pt x="7794" y="3292"/>
                </a:cubicBezTo>
                <a:cubicBezTo>
                  <a:pt x="7534" y="3775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5"/>
                  <a:pt x="11483" y="3435"/>
                  <a:pt x="11167" y="3181"/>
                </a:cubicBezTo>
                <a:lnTo>
                  <a:pt x="11167" y="3181"/>
                </a:lnTo>
                <a:cubicBezTo>
                  <a:pt x="11256" y="3190"/>
                  <a:pt x="11345" y="3195"/>
                  <a:pt x="11435" y="3195"/>
                </a:cubicBezTo>
                <a:cubicBezTo>
                  <a:pt x="11823" y="3195"/>
                  <a:pt x="12213" y="3111"/>
                  <a:pt x="12560" y="2944"/>
                </a:cubicBezTo>
                <a:cubicBezTo>
                  <a:pt x="13083" y="2721"/>
                  <a:pt x="13617" y="2445"/>
                  <a:pt x="14162" y="2445"/>
                </a:cubicBezTo>
                <a:cubicBezTo>
                  <a:pt x="14277" y="2445"/>
                  <a:pt x="14392" y="2457"/>
                  <a:pt x="14507" y="2485"/>
                </a:cubicBezTo>
                <a:cubicBezTo>
                  <a:pt x="14673" y="2526"/>
                  <a:pt x="14927" y="2642"/>
                  <a:pt x="15158" y="2642"/>
                </a:cubicBezTo>
                <a:cubicBezTo>
                  <a:pt x="15280" y="2642"/>
                  <a:pt x="15396" y="2609"/>
                  <a:pt x="15489" y="2516"/>
                </a:cubicBezTo>
                <a:cubicBezTo>
                  <a:pt x="15632" y="2390"/>
                  <a:pt x="15616" y="2184"/>
                  <a:pt x="15473" y="2073"/>
                </a:cubicBezTo>
                <a:cubicBezTo>
                  <a:pt x="15407" y="2048"/>
                  <a:pt x="15332" y="2038"/>
                  <a:pt x="15248" y="2038"/>
                </a:cubicBezTo>
                <a:cubicBezTo>
                  <a:pt x="14803" y="2038"/>
                  <a:pt x="14111" y="2329"/>
                  <a:pt x="13158" y="2329"/>
                </a:cubicBezTo>
                <a:cubicBezTo>
                  <a:pt x="12447" y="2329"/>
                  <a:pt x="11589" y="2166"/>
                  <a:pt x="10581" y="1598"/>
                </a:cubicBezTo>
                <a:cubicBezTo>
                  <a:pt x="10338" y="1466"/>
                  <a:pt x="10014" y="1395"/>
                  <a:pt x="9692" y="1395"/>
                </a:cubicBezTo>
                <a:cubicBezTo>
                  <a:pt x="9319" y="1395"/>
                  <a:pt x="8950" y="1489"/>
                  <a:pt x="8712" y="1693"/>
                </a:cubicBezTo>
                <a:cubicBezTo>
                  <a:pt x="9303" y="961"/>
                  <a:pt x="8686" y="1"/>
                  <a:pt x="79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"/>
          <p:cNvSpPr/>
          <p:nvPr/>
        </p:nvSpPr>
        <p:spPr>
          <a:xfrm>
            <a:off x="2415970" y="223702"/>
            <a:ext cx="907605" cy="248532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"/>
          <p:cNvSpPr/>
          <p:nvPr/>
        </p:nvSpPr>
        <p:spPr>
          <a:xfrm>
            <a:off x="165279" y="125088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6"/>
          <p:cNvSpPr/>
          <p:nvPr/>
        </p:nvSpPr>
        <p:spPr>
          <a:xfrm>
            <a:off x="8729808" y="12302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6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"/>
          <p:cNvSpPr txBox="1">
            <a:spLocks noGrp="1"/>
          </p:cNvSpPr>
          <p:nvPr>
            <p:ph type="title"/>
          </p:nvPr>
        </p:nvSpPr>
        <p:spPr>
          <a:xfrm>
            <a:off x="2567100" y="542700"/>
            <a:ext cx="4009800" cy="1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4" name="Google Shape;944;p16"/>
          <p:cNvSpPr txBox="1">
            <a:spLocks noGrp="1"/>
          </p:cNvSpPr>
          <p:nvPr>
            <p:ph type="subTitle" idx="1"/>
          </p:nvPr>
        </p:nvSpPr>
        <p:spPr>
          <a:xfrm>
            <a:off x="1681875" y="1977325"/>
            <a:ext cx="5780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AND_TWO_COLUMNS_1_2_2_2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8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9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8"/>
          <p:cNvSpPr/>
          <p:nvPr/>
        </p:nvSpPr>
        <p:spPr>
          <a:xfrm rot="2202364">
            <a:off x="7740260" y="4818533"/>
            <a:ext cx="807822" cy="293404"/>
          </a:xfrm>
          <a:custGeom>
            <a:avLst/>
            <a:gdLst/>
            <a:ahLst/>
            <a:cxnLst/>
            <a:rect l="l" t="t" r="r" b="b"/>
            <a:pathLst>
              <a:path w="68953" h="25044" extrusionOk="0">
                <a:moveTo>
                  <a:pt x="68952" y="1"/>
                </a:moveTo>
                <a:lnTo>
                  <a:pt x="68952" y="1"/>
                </a:lnTo>
                <a:cubicBezTo>
                  <a:pt x="67128" y="2654"/>
                  <a:pt x="65096" y="5183"/>
                  <a:pt x="62857" y="7547"/>
                </a:cubicBezTo>
                <a:cubicBezTo>
                  <a:pt x="60619" y="9910"/>
                  <a:pt x="58172" y="12025"/>
                  <a:pt x="55602" y="13973"/>
                </a:cubicBezTo>
                <a:cubicBezTo>
                  <a:pt x="52990" y="15839"/>
                  <a:pt x="50212" y="17415"/>
                  <a:pt x="47268" y="18659"/>
                </a:cubicBezTo>
                <a:cubicBezTo>
                  <a:pt x="44241" y="19861"/>
                  <a:pt x="41131" y="20649"/>
                  <a:pt x="37939" y="20981"/>
                </a:cubicBezTo>
                <a:cubicBezTo>
                  <a:pt x="36342" y="21188"/>
                  <a:pt x="34736" y="21291"/>
                  <a:pt x="33129" y="21291"/>
                </a:cubicBezTo>
                <a:cubicBezTo>
                  <a:pt x="31523" y="21291"/>
                  <a:pt x="29916" y="21188"/>
                  <a:pt x="28320" y="20981"/>
                </a:cubicBezTo>
                <a:cubicBezTo>
                  <a:pt x="26744" y="20773"/>
                  <a:pt x="25168" y="20442"/>
                  <a:pt x="23593" y="20110"/>
                </a:cubicBezTo>
                <a:cubicBezTo>
                  <a:pt x="21976" y="19737"/>
                  <a:pt x="20359" y="19446"/>
                  <a:pt x="18700" y="19322"/>
                </a:cubicBezTo>
                <a:cubicBezTo>
                  <a:pt x="18382" y="19299"/>
                  <a:pt x="18064" y="19287"/>
                  <a:pt x="17749" y="19287"/>
                </a:cubicBezTo>
                <a:cubicBezTo>
                  <a:pt x="16380" y="19287"/>
                  <a:pt x="15039" y="19506"/>
                  <a:pt x="13725" y="19944"/>
                </a:cubicBezTo>
                <a:cubicBezTo>
                  <a:pt x="12937" y="20193"/>
                  <a:pt x="12191" y="20483"/>
                  <a:pt x="11403" y="20815"/>
                </a:cubicBezTo>
                <a:lnTo>
                  <a:pt x="9164" y="21685"/>
                </a:lnTo>
                <a:cubicBezTo>
                  <a:pt x="6137" y="22888"/>
                  <a:pt x="3069" y="24007"/>
                  <a:pt x="1" y="25044"/>
                </a:cubicBezTo>
                <a:cubicBezTo>
                  <a:pt x="3152" y="24256"/>
                  <a:pt x="6262" y="23219"/>
                  <a:pt x="9330" y="22224"/>
                </a:cubicBezTo>
                <a:lnTo>
                  <a:pt x="11652" y="21437"/>
                </a:lnTo>
                <a:cubicBezTo>
                  <a:pt x="12440" y="21188"/>
                  <a:pt x="13227" y="20898"/>
                  <a:pt x="13974" y="20690"/>
                </a:cubicBezTo>
                <a:cubicBezTo>
                  <a:pt x="15108" y="20344"/>
                  <a:pt x="16289" y="20189"/>
                  <a:pt x="17482" y="20189"/>
                </a:cubicBezTo>
                <a:cubicBezTo>
                  <a:pt x="17860" y="20189"/>
                  <a:pt x="18239" y="20204"/>
                  <a:pt x="18617" y="20234"/>
                </a:cubicBezTo>
                <a:cubicBezTo>
                  <a:pt x="21769" y="20566"/>
                  <a:pt x="24920" y="21602"/>
                  <a:pt x="28154" y="22059"/>
                </a:cubicBezTo>
                <a:cubicBezTo>
                  <a:pt x="29827" y="22313"/>
                  <a:pt x="31522" y="22437"/>
                  <a:pt x="33217" y="22437"/>
                </a:cubicBezTo>
                <a:cubicBezTo>
                  <a:pt x="34839" y="22437"/>
                  <a:pt x="36461" y="22323"/>
                  <a:pt x="38063" y="22100"/>
                </a:cubicBezTo>
                <a:lnTo>
                  <a:pt x="39266" y="21976"/>
                </a:lnTo>
                <a:cubicBezTo>
                  <a:pt x="39680" y="21893"/>
                  <a:pt x="40095" y="21810"/>
                  <a:pt x="40509" y="21727"/>
                </a:cubicBezTo>
                <a:lnTo>
                  <a:pt x="41712" y="21520"/>
                </a:lnTo>
                <a:cubicBezTo>
                  <a:pt x="42126" y="21437"/>
                  <a:pt x="42500" y="21354"/>
                  <a:pt x="42914" y="21229"/>
                </a:cubicBezTo>
                <a:lnTo>
                  <a:pt x="45319" y="20566"/>
                </a:lnTo>
                <a:cubicBezTo>
                  <a:pt x="46107" y="20317"/>
                  <a:pt x="46853" y="19985"/>
                  <a:pt x="47641" y="19695"/>
                </a:cubicBezTo>
                <a:cubicBezTo>
                  <a:pt x="50668" y="18368"/>
                  <a:pt x="53529" y="16710"/>
                  <a:pt x="56141" y="14720"/>
                </a:cubicBezTo>
                <a:cubicBezTo>
                  <a:pt x="61282" y="10656"/>
                  <a:pt x="65635" y="5640"/>
                  <a:pt x="689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8"/>
          <p:cNvSpPr/>
          <p:nvPr/>
        </p:nvSpPr>
        <p:spPr>
          <a:xfrm rot="2202364">
            <a:off x="7534700" y="4746913"/>
            <a:ext cx="294377" cy="89659"/>
          </a:xfrm>
          <a:custGeom>
            <a:avLst/>
            <a:gdLst/>
            <a:ahLst/>
            <a:cxnLst/>
            <a:rect l="l" t="t" r="r" b="b"/>
            <a:pathLst>
              <a:path w="25127" h="7653" extrusionOk="0">
                <a:moveTo>
                  <a:pt x="25127" y="2312"/>
                </a:moveTo>
                <a:lnTo>
                  <a:pt x="25127" y="2312"/>
                </a:lnTo>
                <a:cubicBezTo>
                  <a:pt x="25124" y="2314"/>
                  <a:pt x="25121" y="2316"/>
                  <a:pt x="25118" y="2318"/>
                </a:cubicBezTo>
                <a:lnTo>
                  <a:pt x="25118" y="2318"/>
                </a:lnTo>
                <a:cubicBezTo>
                  <a:pt x="25124" y="2314"/>
                  <a:pt x="25127" y="2312"/>
                  <a:pt x="25127" y="2312"/>
                </a:cubicBezTo>
                <a:close/>
                <a:moveTo>
                  <a:pt x="25118" y="2318"/>
                </a:moveTo>
                <a:lnTo>
                  <a:pt x="25118" y="2318"/>
                </a:lnTo>
                <a:cubicBezTo>
                  <a:pt x="25105" y="2327"/>
                  <a:pt x="25080" y="2344"/>
                  <a:pt x="25042" y="2369"/>
                </a:cubicBezTo>
                <a:lnTo>
                  <a:pt x="25042" y="2369"/>
                </a:lnTo>
                <a:cubicBezTo>
                  <a:pt x="25068" y="2352"/>
                  <a:pt x="25093" y="2335"/>
                  <a:pt x="25118" y="2318"/>
                </a:cubicBezTo>
                <a:close/>
                <a:moveTo>
                  <a:pt x="7774" y="1"/>
                </a:moveTo>
                <a:cubicBezTo>
                  <a:pt x="6201" y="1"/>
                  <a:pt x="4708" y="423"/>
                  <a:pt x="3359" y="1566"/>
                </a:cubicBezTo>
                <a:cubicBezTo>
                  <a:pt x="1" y="4385"/>
                  <a:pt x="2364" y="7163"/>
                  <a:pt x="6137" y="7536"/>
                </a:cubicBezTo>
                <a:cubicBezTo>
                  <a:pt x="6892" y="7615"/>
                  <a:pt x="7642" y="7652"/>
                  <a:pt x="8384" y="7652"/>
                </a:cubicBezTo>
                <a:cubicBezTo>
                  <a:pt x="16803" y="7652"/>
                  <a:pt x="24178" y="2940"/>
                  <a:pt x="25042" y="2369"/>
                </a:cubicBezTo>
                <a:lnTo>
                  <a:pt x="25042" y="2369"/>
                </a:lnTo>
                <a:cubicBezTo>
                  <a:pt x="23973" y="3072"/>
                  <a:pt x="22807" y="3346"/>
                  <a:pt x="21578" y="3346"/>
                </a:cubicBezTo>
                <a:cubicBezTo>
                  <a:pt x="17279" y="3346"/>
                  <a:pt x="12206" y="1"/>
                  <a:pt x="77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8"/>
          <p:cNvSpPr/>
          <p:nvPr/>
        </p:nvSpPr>
        <p:spPr>
          <a:xfrm rot="2202364">
            <a:off x="7604766" y="4834274"/>
            <a:ext cx="348456" cy="205959"/>
          </a:xfrm>
          <a:custGeom>
            <a:avLst/>
            <a:gdLst/>
            <a:ahLst/>
            <a:cxnLst/>
            <a:rect l="l" t="t" r="r" b="b"/>
            <a:pathLst>
              <a:path w="29743" h="17580" extrusionOk="0">
                <a:moveTo>
                  <a:pt x="29327" y="1"/>
                </a:moveTo>
                <a:cubicBezTo>
                  <a:pt x="23652" y="1"/>
                  <a:pt x="0" y="14772"/>
                  <a:pt x="2585" y="17074"/>
                </a:cubicBezTo>
                <a:cubicBezTo>
                  <a:pt x="2989" y="17422"/>
                  <a:pt x="3524" y="17579"/>
                  <a:pt x="4154" y="17579"/>
                </a:cubicBezTo>
                <a:cubicBezTo>
                  <a:pt x="7724" y="17579"/>
                  <a:pt x="14352" y="12534"/>
                  <a:pt x="17594" y="8657"/>
                </a:cubicBezTo>
                <a:cubicBezTo>
                  <a:pt x="21367" y="4096"/>
                  <a:pt x="29742" y="33"/>
                  <a:pt x="29742" y="33"/>
                </a:cubicBezTo>
                <a:cubicBezTo>
                  <a:pt x="29617" y="11"/>
                  <a:pt x="29479" y="1"/>
                  <a:pt x="293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8"/>
          <p:cNvSpPr/>
          <p:nvPr/>
        </p:nvSpPr>
        <p:spPr>
          <a:xfrm rot="2202364">
            <a:off x="7777583" y="4770903"/>
            <a:ext cx="201039" cy="90772"/>
          </a:xfrm>
          <a:custGeom>
            <a:avLst/>
            <a:gdLst/>
            <a:ahLst/>
            <a:cxnLst/>
            <a:rect l="l" t="t" r="r" b="b"/>
            <a:pathLst>
              <a:path w="17160" h="7748" extrusionOk="0">
                <a:moveTo>
                  <a:pt x="1327" y="1"/>
                </a:moveTo>
                <a:cubicBezTo>
                  <a:pt x="435" y="1"/>
                  <a:pt x="0" y="429"/>
                  <a:pt x="284" y="1486"/>
                </a:cubicBezTo>
                <a:cubicBezTo>
                  <a:pt x="1777" y="7042"/>
                  <a:pt x="17159" y="7747"/>
                  <a:pt x="17159" y="7747"/>
                </a:cubicBezTo>
                <a:cubicBezTo>
                  <a:pt x="17159" y="7747"/>
                  <a:pt x="5118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8"/>
          <p:cNvSpPr/>
          <p:nvPr/>
        </p:nvSpPr>
        <p:spPr>
          <a:xfrm rot="2202364">
            <a:off x="7718666" y="4945636"/>
            <a:ext cx="371910" cy="216433"/>
          </a:xfrm>
          <a:custGeom>
            <a:avLst/>
            <a:gdLst/>
            <a:ahLst/>
            <a:cxnLst/>
            <a:rect l="l" t="t" r="r" b="b"/>
            <a:pathLst>
              <a:path w="31745" h="18474" extrusionOk="0">
                <a:moveTo>
                  <a:pt x="30735" y="0"/>
                </a:moveTo>
                <a:cubicBezTo>
                  <a:pt x="21509" y="0"/>
                  <a:pt x="0" y="15498"/>
                  <a:pt x="2555" y="17734"/>
                </a:cubicBezTo>
                <a:cubicBezTo>
                  <a:pt x="3114" y="18232"/>
                  <a:pt x="3865" y="18474"/>
                  <a:pt x="4755" y="18474"/>
                </a:cubicBezTo>
                <a:cubicBezTo>
                  <a:pt x="8092" y="18474"/>
                  <a:pt x="13397" y="15073"/>
                  <a:pt x="17979" y="8985"/>
                </a:cubicBezTo>
                <a:cubicBezTo>
                  <a:pt x="21338" y="4466"/>
                  <a:pt x="26230" y="1273"/>
                  <a:pt x="31745" y="71"/>
                </a:cubicBezTo>
                <a:cubicBezTo>
                  <a:pt x="31428" y="23"/>
                  <a:pt x="31090" y="0"/>
                  <a:pt x="307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18"/>
          <p:cNvSpPr/>
          <p:nvPr/>
        </p:nvSpPr>
        <p:spPr>
          <a:xfrm rot="2202364">
            <a:off x="7934768" y="4882573"/>
            <a:ext cx="322892" cy="144628"/>
          </a:xfrm>
          <a:custGeom>
            <a:avLst/>
            <a:gdLst/>
            <a:ahLst/>
            <a:cxnLst/>
            <a:rect l="l" t="t" r="r" b="b"/>
            <a:pathLst>
              <a:path w="27561" h="12345" extrusionOk="0">
                <a:moveTo>
                  <a:pt x="4252" y="0"/>
                </a:moveTo>
                <a:cubicBezTo>
                  <a:pt x="1748" y="0"/>
                  <a:pt x="0" y="4595"/>
                  <a:pt x="6373" y="8662"/>
                </a:cubicBezTo>
                <a:cubicBezTo>
                  <a:pt x="11255" y="11769"/>
                  <a:pt x="18389" y="12344"/>
                  <a:pt x="23003" y="12344"/>
                </a:cubicBezTo>
                <a:cubicBezTo>
                  <a:pt x="25717" y="12344"/>
                  <a:pt x="27560" y="12145"/>
                  <a:pt x="27560" y="12145"/>
                </a:cubicBezTo>
                <a:lnTo>
                  <a:pt x="27560" y="12145"/>
                </a:lnTo>
                <a:cubicBezTo>
                  <a:pt x="27424" y="12149"/>
                  <a:pt x="27287" y="12150"/>
                  <a:pt x="27151" y="12150"/>
                </a:cubicBezTo>
                <a:cubicBezTo>
                  <a:pt x="17413" y="12150"/>
                  <a:pt x="8944" y="3483"/>
                  <a:pt x="5959" y="743"/>
                </a:cubicBezTo>
                <a:cubicBezTo>
                  <a:pt x="5406" y="229"/>
                  <a:pt x="4810" y="0"/>
                  <a:pt x="4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18"/>
          <p:cNvSpPr/>
          <p:nvPr/>
        </p:nvSpPr>
        <p:spPr>
          <a:xfrm rot="2202364">
            <a:off x="8151011" y="5001947"/>
            <a:ext cx="234944" cy="68677"/>
          </a:xfrm>
          <a:custGeom>
            <a:avLst/>
            <a:gdLst/>
            <a:ahLst/>
            <a:cxnLst/>
            <a:rect l="l" t="t" r="r" b="b"/>
            <a:pathLst>
              <a:path w="20054" h="5862" extrusionOk="0">
                <a:moveTo>
                  <a:pt x="1757" y="0"/>
                </a:moveTo>
                <a:cubicBezTo>
                  <a:pt x="634" y="0"/>
                  <a:pt x="1" y="327"/>
                  <a:pt x="151" y="1135"/>
                </a:cubicBezTo>
                <a:cubicBezTo>
                  <a:pt x="981" y="5364"/>
                  <a:pt x="20053" y="5861"/>
                  <a:pt x="20053" y="5861"/>
                </a:cubicBezTo>
                <a:cubicBezTo>
                  <a:pt x="20053" y="5861"/>
                  <a:pt x="6513" y="0"/>
                  <a:pt x="17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8"/>
          <p:cNvSpPr/>
          <p:nvPr/>
        </p:nvSpPr>
        <p:spPr>
          <a:xfrm>
            <a:off x="8343750" y="4195239"/>
            <a:ext cx="157764" cy="943041"/>
          </a:xfrm>
          <a:custGeom>
            <a:avLst/>
            <a:gdLst/>
            <a:ahLst/>
            <a:cxnLst/>
            <a:rect l="l" t="t" r="r" b="b"/>
            <a:pathLst>
              <a:path w="8322" h="49745" extrusionOk="0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8"/>
          <p:cNvSpPr/>
          <p:nvPr/>
        </p:nvSpPr>
        <p:spPr>
          <a:xfrm>
            <a:off x="8388566" y="4533445"/>
            <a:ext cx="68721" cy="266618"/>
          </a:xfrm>
          <a:custGeom>
            <a:avLst/>
            <a:gdLst/>
            <a:ahLst/>
            <a:cxnLst/>
            <a:rect l="l" t="t" r="r" b="b"/>
            <a:pathLst>
              <a:path w="3625" h="14064" extrusionOk="0">
                <a:moveTo>
                  <a:pt x="1813" y="1"/>
                </a:moveTo>
                <a:cubicBezTo>
                  <a:pt x="799" y="1"/>
                  <a:pt x="1" y="3163"/>
                  <a:pt x="1" y="7032"/>
                </a:cubicBezTo>
                <a:cubicBezTo>
                  <a:pt x="1" y="10932"/>
                  <a:pt x="799" y="14064"/>
                  <a:pt x="1813" y="14064"/>
                </a:cubicBezTo>
                <a:cubicBezTo>
                  <a:pt x="2795" y="14064"/>
                  <a:pt x="3624" y="10932"/>
                  <a:pt x="3624" y="7032"/>
                </a:cubicBezTo>
                <a:cubicBezTo>
                  <a:pt x="3624" y="3163"/>
                  <a:pt x="2795" y="1"/>
                  <a:pt x="18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8"/>
          <p:cNvSpPr/>
          <p:nvPr/>
        </p:nvSpPr>
        <p:spPr>
          <a:xfrm>
            <a:off x="8342593" y="4244718"/>
            <a:ext cx="160684" cy="25043"/>
          </a:xfrm>
          <a:custGeom>
            <a:avLst/>
            <a:gdLst/>
            <a:ahLst/>
            <a:cxnLst/>
            <a:rect l="l" t="t" r="r" b="b"/>
            <a:pathLst>
              <a:path w="8476" h="1321" extrusionOk="0">
                <a:moveTo>
                  <a:pt x="0" y="0"/>
                </a:moveTo>
                <a:lnTo>
                  <a:pt x="0" y="1321"/>
                </a:lnTo>
                <a:lnTo>
                  <a:pt x="8475" y="1321"/>
                </a:lnTo>
                <a:lnTo>
                  <a:pt x="8475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8"/>
          <p:cNvSpPr/>
          <p:nvPr/>
        </p:nvSpPr>
        <p:spPr>
          <a:xfrm>
            <a:off x="8342593" y="5056774"/>
            <a:ext cx="160684" cy="24455"/>
          </a:xfrm>
          <a:custGeom>
            <a:avLst/>
            <a:gdLst/>
            <a:ahLst/>
            <a:cxnLst/>
            <a:rect l="l" t="t" r="r" b="b"/>
            <a:pathLst>
              <a:path w="8476" h="1290" extrusionOk="0">
                <a:moveTo>
                  <a:pt x="0" y="0"/>
                </a:moveTo>
                <a:lnTo>
                  <a:pt x="0" y="1290"/>
                </a:lnTo>
                <a:lnTo>
                  <a:pt x="8475" y="1290"/>
                </a:lnTo>
                <a:lnTo>
                  <a:pt x="8475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8"/>
          <p:cNvSpPr/>
          <p:nvPr/>
        </p:nvSpPr>
        <p:spPr>
          <a:xfrm>
            <a:off x="8342593" y="4281383"/>
            <a:ext cx="160684" cy="13422"/>
          </a:xfrm>
          <a:custGeom>
            <a:avLst/>
            <a:gdLst/>
            <a:ahLst/>
            <a:cxnLst/>
            <a:rect l="l" t="t" r="r" b="b"/>
            <a:pathLst>
              <a:path w="8476" h="708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8"/>
          <p:cNvSpPr/>
          <p:nvPr/>
        </p:nvSpPr>
        <p:spPr>
          <a:xfrm>
            <a:off x="8342593" y="5028831"/>
            <a:ext cx="160684" cy="13403"/>
          </a:xfrm>
          <a:custGeom>
            <a:avLst/>
            <a:gdLst/>
            <a:ahLst/>
            <a:cxnLst/>
            <a:rect l="l" t="t" r="r" b="b"/>
            <a:pathLst>
              <a:path w="8476" h="707" extrusionOk="0">
                <a:moveTo>
                  <a:pt x="0" y="0"/>
                </a:moveTo>
                <a:lnTo>
                  <a:pt x="0" y="707"/>
                </a:lnTo>
                <a:lnTo>
                  <a:pt x="8475" y="707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8"/>
          <p:cNvSpPr/>
          <p:nvPr/>
        </p:nvSpPr>
        <p:spPr>
          <a:xfrm>
            <a:off x="8509649" y="4195239"/>
            <a:ext cx="157783" cy="943041"/>
          </a:xfrm>
          <a:custGeom>
            <a:avLst/>
            <a:gdLst/>
            <a:ahLst/>
            <a:cxnLst/>
            <a:rect l="l" t="t" r="r" b="b"/>
            <a:pathLst>
              <a:path w="8323" h="49745" extrusionOk="0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8"/>
          <p:cNvSpPr/>
          <p:nvPr/>
        </p:nvSpPr>
        <p:spPr>
          <a:xfrm>
            <a:off x="8508493" y="4269743"/>
            <a:ext cx="160684" cy="25062"/>
          </a:xfrm>
          <a:custGeom>
            <a:avLst/>
            <a:gdLst/>
            <a:ahLst/>
            <a:cxnLst/>
            <a:rect l="l" t="t" r="r" b="b"/>
            <a:pathLst>
              <a:path w="8476" h="1322" extrusionOk="0">
                <a:moveTo>
                  <a:pt x="0" y="1"/>
                </a:moveTo>
                <a:lnTo>
                  <a:pt x="0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8"/>
          <p:cNvSpPr/>
          <p:nvPr/>
        </p:nvSpPr>
        <p:spPr>
          <a:xfrm>
            <a:off x="8508493" y="4633580"/>
            <a:ext cx="160684" cy="25043"/>
          </a:xfrm>
          <a:custGeom>
            <a:avLst/>
            <a:gdLst/>
            <a:ahLst/>
            <a:cxnLst/>
            <a:rect l="l" t="t" r="r" b="b"/>
            <a:pathLst>
              <a:path w="8476" h="1321" extrusionOk="0">
                <a:moveTo>
                  <a:pt x="0" y="0"/>
                </a:moveTo>
                <a:lnTo>
                  <a:pt x="0" y="1320"/>
                </a:lnTo>
                <a:lnTo>
                  <a:pt x="8475" y="1320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8"/>
          <p:cNvSpPr/>
          <p:nvPr/>
        </p:nvSpPr>
        <p:spPr>
          <a:xfrm>
            <a:off x="8508493" y="4306426"/>
            <a:ext cx="160684" cy="13403"/>
          </a:xfrm>
          <a:custGeom>
            <a:avLst/>
            <a:gdLst/>
            <a:ahLst/>
            <a:cxnLst/>
            <a:rect l="l" t="t" r="r" b="b"/>
            <a:pathLst>
              <a:path w="8476" h="707" extrusionOk="0">
                <a:moveTo>
                  <a:pt x="0" y="0"/>
                </a:moveTo>
                <a:lnTo>
                  <a:pt x="0" y="707"/>
                </a:lnTo>
                <a:lnTo>
                  <a:pt x="8475" y="707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8"/>
          <p:cNvSpPr/>
          <p:nvPr/>
        </p:nvSpPr>
        <p:spPr>
          <a:xfrm>
            <a:off x="8508493" y="4241799"/>
            <a:ext cx="160684" cy="13422"/>
          </a:xfrm>
          <a:custGeom>
            <a:avLst/>
            <a:gdLst/>
            <a:ahLst/>
            <a:cxnLst/>
            <a:rect l="l" t="t" r="r" b="b"/>
            <a:pathLst>
              <a:path w="8476" h="708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8"/>
          <p:cNvSpPr/>
          <p:nvPr/>
        </p:nvSpPr>
        <p:spPr>
          <a:xfrm>
            <a:off x="8508493" y="4606205"/>
            <a:ext cx="160684" cy="13422"/>
          </a:xfrm>
          <a:custGeom>
            <a:avLst/>
            <a:gdLst/>
            <a:ahLst/>
            <a:cxnLst/>
            <a:rect l="l" t="t" r="r" b="b"/>
            <a:pathLst>
              <a:path w="8476" h="708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8"/>
          <p:cNvSpPr/>
          <p:nvPr/>
        </p:nvSpPr>
        <p:spPr>
          <a:xfrm>
            <a:off x="8508493" y="4673733"/>
            <a:ext cx="160684" cy="13403"/>
          </a:xfrm>
          <a:custGeom>
            <a:avLst/>
            <a:gdLst/>
            <a:ahLst/>
            <a:cxnLst/>
            <a:rect l="l" t="t" r="r" b="b"/>
            <a:pathLst>
              <a:path w="8476" h="707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8"/>
          <p:cNvSpPr/>
          <p:nvPr/>
        </p:nvSpPr>
        <p:spPr>
          <a:xfrm>
            <a:off x="8676136" y="4195239"/>
            <a:ext cx="157783" cy="943041"/>
          </a:xfrm>
          <a:custGeom>
            <a:avLst/>
            <a:gdLst/>
            <a:ahLst/>
            <a:cxnLst/>
            <a:rect l="l" t="t" r="r" b="b"/>
            <a:pathLst>
              <a:path w="8323" h="49745" extrusionOk="0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8"/>
          <p:cNvSpPr/>
          <p:nvPr/>
        </p:nvSpPr>
        <p:spPr>
          <a:xfrm>
            <a:off x="8674392" y="4248207"/>
            <a:ext cx="160684" cy="25062"/>
          </a:xfrm>
          <a:custGeom>
            <a:avLst/>
            <a:gdLst/>
            <a:ahLst/>
            <a:cxnLst/>
            <a:rect l="l" t="t" r="r" b="b"/>
            <a:pathLst>
              <a:path w="8476" h="1322" extrusionOk="0">
                <a:moveTo>
                  <a:pt x="1" y="1"/>
                </a:moveTo>
                <a:lnTo>
                  <a:pt x="1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8"/>
          <p:cNvSpPr/>
          <p:nvPr/>
        </p:nvSpPr>
        <p:spPr>
          <a:xfrm>
            <a:off x="8674392" y="4348910"/>
            <a:ext cx="160684" cy="25062"/>
          </a:xfrm>
          <a:custGeom>
            <a:avLst/>
            <a:gdLst/>
            <a:ahLst/>
            <a:cxnLst/>
            <a:rect l="l" t="t" r="r" b="b"/>
            <a:pathLst>
              <a:path w="8476" h="1322" extrusionOk="0">
                <a:moveTo>
                  <a:pt x="1" y="1"/>
                </a:moveTo>
                <a:lnTo>
                  <a:pt x="1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8"/>
          <p:cNvSpPr/>
          <p:nvPr/>
        </p:nvSpPr>
        <p:spPr>
          <a:xfrm>
            <a:off x="8674392" y="4286634"/>
            <a:ext cx="160684" cy="48910"/>
          </a:xfrm>
          <a:custGeom>
            <a:avLst/>
            <a:gdLst/>
            <a:ahLst/>
            <a:cxnLst/>
            <a:rect l="l" t="t" r="r" b="b"/>
            <a:pathLst>
              <a:path w="8476" h="2580" extrusionOk="0">
                <a:moveTo>
                  <a:pt x="1" y="0"/>
                </a:moveTo>
                <a:lnTo>
                  <a:pt x="1" y="2580"/>
                </a:lnTo>
                <a:lnTo>
                  <a:pt x="8475" y="2580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8"/>
          <p:cNvSpPr/>
          <p:nvPr/>
        </p:nvSpPr>
        <p:spPr>
          <a:xfrm>
            <a:off x="8714564" y="4875159"/>
            <a:ext cx="85005" cy="218883"/>
          </a:xfrm>
          <a:custGeom>
            <a:avLst/>
            <a:gdLst/>
            <a:ahLst/>
            <a:cxnLst/>
            <a:rect l="l" t="t" r="r" b="b"/>
            <a:pathLst>
              <a:path w="4484" h="11546" extrusionOk="0">
                <a:moveTo>
                  <a:pt x="2119" y="0"/>
                </a:moveTo>
                <a:cubicBezTo>
                  <a:pt x="952" y="0"/>
                  <a:pt x="0" y="952"/>
                  <a:pt x="0" y="2119"/>
                </a:cubicBezTo>
                <a:lnTo>
                  <a:pt x="0" y="9427"/>
                </a:lnTo>
                <a:cubicBezTo>
                  <a:pt x="0" y="10594"/>
                  <a:pt x="952" y="11545"/>
                  <a:pt x="2119" y="11545"/>
                </a:cubicBezTo>
                <a:lnTo>
                  <a:pt x="2365" y="11545"/>
                </a:lnTo>
                <a:cubicBezTo>
                  <a:pt x="3531" y="11545"/>
                  <a:pt x="4483" y="10594"/>
                  <a:pt x="4483" y="9427"/>
                </a:cubicBezTo>
                <a:lnTo>
                  <a:pt x="4483" y="2119"/>
                </a:lnTo>
                <a:cubicBezTo>
                  <a:pt x="4483" y="952"/>
                  <a:pt x="3531" y="0"/>
                  <a:pt x="23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8"/>
          <p:cNvSpPr/>
          <p:nvPr/>
        </p:nvSpPr>
        <p:spPr>
          <a:xfrm>
            <a:off x="8848443" y="4190575"/>
            <a:ext cx="310277" cy="952937"/>
          </a:xfrm>
          <a:custGeom>
            <a:avLst/>
            <a:gdLst/>
            <a:ahLst/>
            <a:cxnLst/>
            <a:rect l="l" t="t" r="r" b="b"/>
            <a:pathLst>
              <a:path w="16367" h="50267" extrusionOk="0">
                <a:moveTo>
                  <a:pt x="8261" y="1"/>
                </a:moveTo>
                <a:lnTo>
                  <a:pt x="1" y="1045"/>
                </a:lnTo>
                <a:lnTo>
                  <a:pt x="8107" y="50266"/>
                </a:lnTo>
                <a:lnTo>
                  <a:pt x="16367" y="49222"/>
                </a:lnTo>
                <a:lnTo>
                  <a:pt x="82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8"/>
          <p:cNvSpPr/>
          <p:nvPr/>
        </p:nvSpPr>
        <p:spPr>
          <a:xfrm>
            <a:off x="8872311" y="4216775"/>
            <a:ext cx="261974" cy="900538"/>
          </a:xfrm>
          <a:custGeom>
            <a:avLst/>
            <a:gdLst/>
            <a:ahLst/>
            <a:cxnLst/>
            <a:rect l="l" t="t" r="r" b="b"/>
            <a:pathLst>
              <a:path w="13819" h="47503" fill="none" extrusionOk="0">
                <a:moveTo>
                  <a:pt x="13818" y="46735"/>
                </a:moveTo>
                <a:lnTo>
                  <a:pt x="7708" y="47503"/>
                </a:lnTo>
                <a:lnTo>
                  <a:pt x="1" y="768"/>
                </a:lnTo>
                <a:lnTo>
                  <a:pt x="6142" y="1"/>
                </a:lnTo>
                <a:close/>
              </a:path>
            </a:pathLst>
          </a:custGeom>
          <a:noFill/>
          <a:ln w="9975" cap="flat" cmpd="sng">
            <a:solidFill>
              <a:srgbClr val="FFE18D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8"/>
          <p:cNvSpPr/>
          <p:nvPr/>
        </p:nvSpPr>
        <p:spPr>
          <a:xfrm>
            <a:off x="8854263" y="4231903"/>
            <a:ext cx="160684" cy="31469"/>
          </a:xfrm>
          <a:custGeom>
            <a:avLst/>
            <a:gdLst/>
            <a:ahLst/>
            <a:cxnLst/>
            <a:rect l="l" t="t" r="r" b="b"/>
            <a:pathLst>
              <a:path w="8476" h="1660" extrusionOk="0">
                <a:moveTo>
                  <a:pt x="8383" y="1"/>
                </a:moveTo>
                <a:lnTo>
                  <a:pt x="1" y="1076"/>
                </a:lnTo>
                <a:lnTo>
                  <a:pt x="93" y="1659"/>
                </a:lnTo>
                <a:lnTo>
                  <a:pt x="8476" y="584"/>
                </a:lnTo>
                <a:lnTo>
                  <a:pt x="8383" y="1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8"/>
          <p:cNvSpPr/>
          <p:nvPr/>
        </p:nvSpPr>
        <p:spPr>
          <a:xfrm>
            <a:off x="8861827" y="4276738"/>
            <a:ext cx="160684" cy="31450"/>
          </a:xfrm>
          <a:custGeom>
            <a:avLst/>
            <a:gdLst/>
            <a:ahLst/>
            <a:cxnLst/>
            <a:rect l="l" t="t" r="r" b="b"/>
            <a:pathLst>
              <a:path w="8476" h="1659" extrusionOk="0">
                <a:moveTo>
                  <a:pt x="8384" y="0"/>
                </a:moveTo>
                <a:lnTo>
                  <a:pt x="1" y="1075"/>
                </a:lnTo>
                <a:lnTo>
                  <a:pt x="93" y="1658"/>
                </a:lnTo>
                <a:lnTo>
                  <a:pt x="8476" y="584"/>
                </a:lnTo>
                <a:lnTo>
                  <a:pt x="8384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8"/>
          <p:cNvSpPr/>
          <p:nvPr/>
        </p:nvSpPr>
        <p:spPr>
          <a:xfrm>
            <a:off x="8857183" y="4248794"/>
            <a:ext cx="162428" cy="41934"/>
          </a:xfrm>
          <a:custGeom>
            <a:avLst/>
            <a:gdLst/>
            <a:ahLst/>
            <a:cxnLst/>
            <a:rect l="l" t="t" r="r" b="b"/>
            <a:pathLst>
              <a:path w="8568" h="2212" extrusionOk="0">
                <a:moveTo>
                  <a:pt x="8383" y="0"/>
                </a:moveTo>
                <a:lnTo>
                  <a:pt x="0" y="1075"/>
                </a:lnTo>
                <a:lnTo>
                  <a:pt x="185" y="2211"/>
                </a:lnTo>
                <a:lnTo>
                  <a:pt x="8567" y="1167"/>
                </a:lnTo>
                <a:lnTo>
                  <a:pt x="83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8"/>
          <p:cNvSpPr/>
          <p:nvPr/>
        </p:nvSpPr>
        <p:spPr>
          <a:xfrm>
            <a:off x="8983498" y="5019522"/>
            <a:ext cx="161271" cy="31450"/>
          </a:xfrm>
          <a:custGeom>
            <a:avLst/>
            <a:gdLst/>
            <a:ahLst/>
            <a:cxnLst/>
            <a:rect l="l" t="t" r="r" b="b"/>
            <a:pathLst>
              <a:path w="8507" h="1659" extrusionOk="0">
                <a:moveTo>
                  <a:pt x="8383" y="0"/>
                </a:moveTo>
                <a:lnTo>
                  <a:pt x="0" y="1075"/>
                </a:lnTo>
                <a:lnTo>
                  <a:pt x="123" y="1658"/>
                </a:lnTo>
                <a:lnTo>
                  <a:pt x="8506" y="583"/>
                </a:lnTo>
                <a:lnTo>
                  <a:pt x="8383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8"/>
          <p:cNvSpPr/>
          <p:nvPr/>
        </p:nvSpPr>
        <p:spPr>
          <a:xfrm>
            <a:off x="8991063" y="5064338"/>
            <a:ext cx="160684" cy="31450"/>
          </a:xfrm>
          <a:custGeom>
            <a:avLst/>
            <a:gdLst/>
            <a:ahLst/>
            <a:cxnLst/>
            <a:rect l="l" t="t" r="r" b="b"/>
            <a:pathLst>
              <a:path w="8476" h="1659" extrusionOk="0">
                <a:moveTo>
                  <a:pt x="8383" y="0"/>
                </a:moveTo>
                <a:lnTo>
                  <a:pt x="1" y="1075"/>
                </a:lnTo>
                <a:lnTo>
                  <a:pt x="93" y="1659"/>
                </a:lnTo>
                <a:lnTo>
                  <a:pt x="8476" y="584"/>
                </a:lnTo>
                <a:lnTo>
                  <a:pt x="8383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8"/>
          <p:cNvSpPr/>
          <p:nvPr/>
        </p:nvSpPr>
        <p:spPr>
          <a:xfrm>
            <a:off x="8986418" y="5036395"/>
            <a:ext cx="162409" cy="41934"/>
          </a:xfrm>
          <a:custGeom>
            <a:avLst/>
            <a:gdLst/>
            <a:ahLst/>
            <a:cxnLst/>
            <a:rect l="l" t="t" r="r" b="b"/>
            <a:pathLst>
              <a:path w="8567" h="2212" extrusionOk="0">
                <a:moveTo>
                  <a:pt x="8383" y="1"/>
                </a:moveTo>
                <a:lnTo>
                  <a:pt x="0" y="1075"/>
                </a:lnTo>
                <a:lnTo>
                  <a:pt x="184" y="2211"/>
                </a:lnTo>
                <a:lnTo>
                  <a:pt x="8567" y="1167"/>
                </a:lnTo>
                <a:lnTo>
                  <a:pt x="83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8"/>
          <p:cNvSpPr/>
          <p:nvPr/>
        </p:nvSpPr>
        <p:spPr>
          <a:xfrm>
            <a:off x="8907819" y="4353688"/>
            <a:ext cx="190959" cy="624403"/>
          </a:xfrm>
          <a:custGeom>
            <a:avLst/>
            <a:gdLst/>
            <a:ahLst/>
            <a:cxnLst/>
            <a:rect l="l" t="t" r="r" b="b"/>
            <a:pathLst>
              <a:path w="10073" h="32937" extrusionOk="0">
                <a:moveTo>
                  <a:pt x="2709" y="0"/>
                </a:moveTo>
                <a:cubicBezTo>
                  <a:pt x="2585" y="0"/>
                  <a:pt x="2460" y="8"/>
                  <a:pt x="2334" y="25"/>
                </a:cubicBezTo>
                <a:cubicBezTo>
                  <a:pt x="953" y="209"/>
                  <a:pt x="1" y="1315"/>
                  <a:pt x="185" y="2543"/>
                </a:cubicBezTo>
                <a:lnTo>
                  <a:pt x="4883" y="31038"/>
                </a:lnTo>
                <a:cubicBezTo>
                  <a:pt x="5078" y="32127"/>
                  <a:pt x="6136" y="32936"/>
                  <a:pt x="7365" y="32936"/>
                </a:cubicBezTo>
                <a:cubicBezTo>
                  <a:pt x="7488" y="32936"/>
                  <a:pt x="7613" y="32928"/>
                  <a:pt x="7739" y="32911"/>
                </a:cubicBezTo>
                <a:cubicBezTo>
                  <a:pt x="9120" y="32727"/>
                  <a:pt x="10072" y="31622"/>
                  <a:pt x="9888" y="30393"/>
                </a:cubicBezTo>
                <a:lnTo>
                  <a:pt x="5190" y="1898"/>
                </a:lnTo>
                <a:cubicBezTo>
                  <a:pt x="5023" y="810"/>
                  <a:pt x="3942" y="0"/>
                  <a:pt x="2709" y="0"/>
                </a:cubicBez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8"/>
          <p:cNvSpPr/>
          <p:nvPr/>
        </p:nvSpPr>
        <p:spPr>
          <a:xfrm>
            <a:off x="315129" y="253861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8"/>
          <p:cNvSpPr/>
          <p:nvPr/>
        </p:nvSpPr>
        <p:spPr>
          <a:xfrm>
            <a:off x="8740571" y="4820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8"/>
          <p:cNvSpPr/>
          <p:nvPr/>
        </p:nvSpPr>
        <p:spPr>
          <a:xfrm>
            <a:off x="8364133" y="31615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8"/>
          <p:cNvSpPr/>
          <p:nvPr/>
        </p:nvSpPr>
        <p:spPr>
          <a:xfrm>
            <a:off x="-182500" y="480007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solidFill>
          <a:schemeClr val="dk2"/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1"/>
          <p:cNvSpPr/>
          <p:nvPr/>
        </p:nvSpPr>
        <p:spPr>
          <a:xfrm rot="526347">
            <a:off x="7299981" y="2048493"/>
            <a:ext cx="1119066" cy="1668750"/>
          </a:xfrm>
          <a:custGeom>
            <a:avLst/>
            <a:gdLst/>
            <a:ahLst/>
            <a:cxnLst/>
            <a:rect l="l" t="t" r="r" b="b"/>
            <a:pathLst>
              <a:path w="32555" h="48546" extrusionOk="0">
                <a:moveTo>
                  <a:pt x="808" y="0"/>
                </a:moveTo>
                <a:cubicBezTo>
                  <a:pt x="349" y="0"/>
                  <a:pt x="1" y="348"/>
                  <a:pt x="1" y="808"/>
                </a:cubicBezTo>
                <a:lnTo>
                  <a:pt x="1" y="47738"/>
                </a:lnTo>
                <a:cubicBezTo>
                  <a:pt x="1" y="48182"/>
                  <a:pt x="349" y="48546"/>
                  <a:pt x="808" y="48546"/>
                </a:cubicBezTo>
                <a:lnTo>
                  <a:pt x="31747" y="48546"/>
                </a:lnTo>
                <a:cubicBezTo>
                  <a:pt x="32190" y="48546"/>
                  <a:pt x="32555" y="48182"/>
                  <a:pt x="32555" y="47738"/>
                </a:cubicBezTo>
                <a:lnTo>
                  <a:pt x="32555" y="808"/>
                </a:lnTo>
                <a:cubicBezTo>
                  <a:pt x="32555" y="348"/>
                  <a:pt x="32190" y="0"/>
                  <a:pt x="31747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1"/>
          <p:cNvSpPr/>
          <p:nvPr/>
        </p:nvSpPr>
        <p:spPr>
          <a:xfrm rot="526347">
            <a:off x="8282091" y="2095201"/>
            <a:ext cx="87655" cy="1679681"/>
          </a:xfrm>
          <a:custGeom>
            <a:avLst/>
            <a:gdLst/>
            <a:ahLst/>
            <a:cxnLst/>
            <a:rect l="l" t="t" r="r" b="b"/>
            <a:pathLst>
              <a:path w="2550" h="48864" extrusionOk="0">
                <a:moveTo>
                  <a:pt x="1" y="1"/>
                </a:moveTo>
                <a:lnTo>
                  <a:pt x="1" y="48863"/>
                </a:lnTo>
                <a:lnTo>
                  <a:pt x="2550" y="48863"/>
                </a:lnTo>
                <a:lnTo>
                  <a:pt x="2550" y="1822"/>
                </a:lnTo>
                <a:lnTo>
                  <a:pt x="1" y="1"/>
                </a:ln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1"/>
          <p:cNvSpPr/>
          <p:nvPr/>
        </p:nvSpPr>
        <p:spPr>
          <a:xfrm rot="526347">
            <a:off x="7303756" y="2013411"/>
            <a:ext cx="984627" cy="1679681"/>
          </a:xfrm>
          <a:custGeom>
            <a:avLst/>
            <a:gdLst/>
            <a:ahLst/>
            <a:cxnLst/>
            <a:rect l="l" t="t" r="r" b="b"/>
            <a:pathLst>
              <a:path w="28644" h="48864" extrusionOk="0">
                <a:moveTo>
                  <a:pt x="28644" y="1"/>
                </a:moveTo>
                <a:cubicBezTo>
                  <a:pt x="8171" y="587"/>
                  <a:pt x="1" y="1600"/>
                  <a:pt x="1" y="2882"/>
                </a:cubicBezTo>
                <a:lnTo>
                  <a:pt x="1" y="48863"/>
                </a:lnTo>
                <a:lnTo>
                  <a:pt x="28644" y="48863"/>
                </a:lnTo>
                <a:lnTo>
                  <a:pt x="28644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1"/>
          <p:cNvSpPr/>
          <p:nvPr/>
        </p:nvSpPr>
        <p:spPr>
          <a:xfrm rot="526347">
            <a:off x="7305429" y="1991609"/>
            <a:ext cx="954171" cy="1699275"/>
          </a:xfrm>
          <a:custGeom>
            <a:avLst/>
            <a:gdLst/>
            <a:ahLst/>
            <a:cxnLst/>
            <a:rect l="l" t="t" r="r" b="b"/>
            <a:pathLst>
              <a:path w="27758" h="49434" extrusionOk="0">
                <a:moveTo>
                  <a:pt x="27757" y="1"/>
                </a:moveTo>
                <a:cubicBezTo>
                  <a:pt x="7917" y="602"/>
                  <a:pt x="1" y="1632"/>
                  <a:pt x="1" y="2914"/>
                </a:cubicBezTo>
                <a:lnTo>
                  <a:pt x="1" y="49433"/>
                </a:lnTo>
                <a:lnTo>
                  <a:pt x="27757" y="49433"/>
                </a:lnTo>
                <a:lnTo>
                  <a:pt x="27757" y="1"/>
                </a:ln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1"/>
          <p:cNvSpPr/>
          <p:nvPr/>
        </p:nvSpPr>
        <p:spPr>
          <a:xfrm rot="526347">
            <a:off x="7307659" y="1962539"/>
            <a:ext cx="863800" cy="1721584"/>
          </a:xfrm>
          <a:custGeom>
            <a:avLst/>
            <a:gdLst/>
            <a:ahLst/>
            <a:cxnLst/>
            <a:rect l="l" t="t" r="r" b="b"/>
            <a:pathLst>
              <a:path w="25129" h="50083" extrusionOk="0">
                <a:moveTo>
                  <a:pt x="25129" y="1"/>
                </a:moveTo>
                <a:cubicBezTo>
                  <a:pt x="5289" y="602"/>
                  <a:pt x="1" y="2265"/>
                  <a:pt x="1" y="3563"/>
                </a:cubicBezTo>
                <a:lnTo>
                  <a:pt x="1" y="50082"/>
                </a:lnTo>
                <a:lnTo>
                  <a:pt x="25129" y="50082"/>
                </a:lnTo>
                <a:lnTo>
                  <a:pt x="25129" y="1"/>
                </a:ln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1"/>
          <p:cNvSpPr/>
          <p:nvPr/>
        </p:nvSpPr>
        <p:spPr>
          <a:xfrm rot="526347">
            <a:off x="7301959" y="2036830"/>
            <a:ext cx="830594" cy="1644310"/>
          </a:xfrm>
          <a:custGeom>
            <a:avLst/>
            <a:gdLst/>
            <a:ahLst/>
            <a:cxnLst/>
            <a:rect l="l" t="t" r="r" b="b"/>
            <a:pathLst>
              <a:path w="24163" h="47835" extrusionOk="0">
                <a:moveTo>
                  <a:pt x="1869" y="1"/>
                </a:moveTo>
                <a:cubicBezTo>
                  <a:pt x="523" y="444"/>
                  <a:pt x="1" y="903"/>
                  <a:pt x="1" y="1315"/>
                </a:cubicBezTo>
                <a:lnTo>
                  <a:pt x="1" y="47834"/>
                </a:lnTo>
                <a:lnTo>
                  <a:pt x="24163" y="47834"/>
                </a:lnTo>
                <a:lnTo>
                  <a:pt x="24163" y="24828"/>
                </a:lnTo>
                <a:cubicBezTo>
                  <a:pt x="16072" y="20901"/>
                  <a:pt x="5764" y="13285"/>
                  <a:pt x="1869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1"/>
          <p:cNvSpPr/>
          <p:nvPr/>
        </p:nvSpPr>
        <p:spPr>
          <a:xfrm rot="526347">
            <a:off x="7550038" y="2121702"/>
            <a:ext cx="536828" cy="147227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1"/>
          <p:cNvSpPr/>
          <p:nvPr/>
        </p:nvSpPr>
        <p:spPr>
          <a:xfrm rot="526347">
            <a:off x="7821503" y="2754717"/>
            <a:ext cx="78959" cy="83874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1"/>
          <p:cNvSpPr/>
          <p:nvPr/>
        </p:nvSpPr>
        <p:spPr>
          <a:xfrm rot="526347">
            <a:off x="7852825" y="2620272"/>
            <a:ext cx="16912" cy="156233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1"/>
          <p:cNvSpPr/>
          <p:nvPr/>
        </p:nvSpPr>
        <p:spPr>
          <a:xfrm rot="526347">
            <a:off x="7894917" y="2683864"/>
            <a:ext cx="95286" cy="124677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1"/>
          <p:cNvSpPr/>
          <p:nvPr/>
        </p:nvSpPr>
        <p:spPr>
          <a:xfrm rot="526347">
            <a:off x="7837628" y="2625613"/>
            <a:ext cx="41937" cy="194320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1"/>
          <p:cNvSpPr/>
          <p:nvPr/>
        </p:nvSpPr>
        <p:spPr>
          <a:xfrm rot="526347">
            <a:off x="7870709" y="2676089"/>
            <a:ext cx="103983" cy="16929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1"/>
          <p:cNvSpPr/>
          <p:nvPr/>
        </p:nvSpPr>
        <p:spPr>
          <a:xfrm rot="526347">
            <a:off x="7775020" y="1861861"/>
            <a:ext cx="822413" cy="866412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1"/>
          <p:cNvSpPr/>
          <p:nvPr/>
        </p:nvSpPr>
        <p:spPr>
          <a:xfrm rot="526347">
            <a:off x="7875278" y="1878872"/>
            <a:ext cx="617781" cy="83767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1"/>
          <p:cNvSpPr/>
          <p:nvPr/>
        </p:nvSpPr>
        <p:spPr>
          <a:xfrm rot="526347">
            <a:off x="7970440" y="1887570"/>
            <a:ext cx="402802" cy="81237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1"/>
          <p:cNvSpPr/>
          <p:nvPr/>
        </p:nvSpPr>
        <p:spPr>
          <a:xfrm rot="526347">
            <a:off x="7843929" y="2619732"/>
            <a:ext cx="188339" cy="107249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1"/>
          <p:cNvSpPr/>
          <p:nvPr/>
        </p:nvSpPr>
        <p:spPr>
          <a:xfrm rot="526347">
            <a:off x="7899025" y="2461162"/>
            <a:ext cx="950458" cy="259769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1"/>
          <p:cNvSpPr/>
          <p:nvPr/>
        </p:nvSpPr>
        <p:spPr>
          <a:xfrm rot="526347">
            <a:off x="7828174" y="3044594"/>
            <a:ext cx="96386" cy="82465"/>
          </a:xfrm>
          <a:custGeom>
            <a:avLst/>
            <a:gdLst/>
            <a:ahLst/>
            <a:cxnLst/>
            <a:rect l="l" t="t" r="r" b="b"/>
            <a:pathLst>
              <a:path w="2804" h="2399" extrusionOk="0">
                <a:moveTo>
                  <a:pt x="1616" y="0"/>
                </a:moveTo>
                <a:cubicBezTo>
                  <a:pt x="539" y="0"/>
                  <a:pt x="1" y="1283"/>
                  <a:pt x="761" y="2043"/>
                </a:cubicBezTo>
                <a:cubicBezTo>
                  <a:pt x="1007" y="2289"/>
                  <a:pt x="1308" y="2399"/>
                  <a:pt x="1603" y="2399"/>
                </a:cubicBezTo>
                <a:cubicBezTo>
                  <a:pt x="2217" y="2399"/>
                  <a:pt x="2803" y="1920"/>
                  <a:pt x="2803" y="1203"/>
                </a:cubicBezTo>
                <a:cubicBezTo>
                  <a:pt x="2803" y="538"/>
                  <a:pt x="2265" y="0"/>
                  <a:pt x="1616" y="0"/>
                </a:cubicBez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1"/>
          <p:cNvSpPr/>
          <p:nvPr/>
        </p:nvSpPr>
        <p:spPr>
          <a:xfrm rot="526347">
            <a:off x="7754082" y="3343531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1"/>
          <p:cNvSpPr/>
          <p:nvPr/>
        </p:nvSpPr>
        <p:spPr>
          <a:xfrm rot="526347">
            <a:off x="8502026" y="2474677"/>
            <a:ext cx="25609" cy="21381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1"/>
          <p:cNvSpPr/>
          <p:nvPr/>
        </p:nvSpPr>
        <p:spPr>
          <a:xfrm rot="526347">
            <a:off x="8275146" y="2313885"/>
            <a:ext cx="15812" cy="13578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1"/>
          <p:cNvSpPr/>
          <p:nvPr/>
        </p:nvSpPr>
        <p:spPr>
          <a:xfrm rot="526347">
            <a:off x="8177682" y="2374288"/>
            <a:ext cx="15847" cy="13612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1"/>
          <p:cNvSpPr/>
          <p:nvPr/>
        </p:nvSpPr>
        <p:spPr>
          <a:xfrm rot="526347">
            <a:off x="8146946" y="2112072"/>
            <a:ext cx="19078" cy="16225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1"/>
          <p:cNvSpPr/>
          <p:nvPr/>
        </p:nvSpPr>
        <p:spPr>
          <a:xfrm rot="526347">
            <a:off x="8169372" y="2339977"/>
            <a:ext cx="22378" cy="19147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1"/>
          <p:cNvSpPr/>
          <p:nvPr/>
        </p:nvSpPr>
        <p:spPr>
          <a:xfrm rot="526347">
            <a:off x="8157500" y="2456754"/>
            <a:ext cx="17978" cy="17978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1"/>
          <p:cNvSpPr/>
          <p:nvPr/>
        </p:nvSpPr>
        <p:spPr>
          <a:xfrm rot="526347">
            <a:off x="8152385" y="2463616"/>
            <a:ext cx="24509" cy="21003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1"/>
          <p:cNvSpPr/>
          <p:nvPr/>
        </p:nvSpPr>
        <p:spPr>
          <a:xfrm rot="526347">
            <a:off x="8084751" y="2444818"/>
            <a:ext cx="16362" cy="13578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1"/>
          <p:cNvSpPr/>
          <p:nvPr/>
        </p:nvSpPr>
        <p:spPr>
          <a:xfrm rot="526347">
            <a:off x="7895589" y="2126415"/>
            <a:ext cx="22344" cy="19147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1"/>
          <p:cNvSpPr/>
          <p:nvPr/>
        </p:nvSpPr>
        <p:spPr>
          <a:xfrm rot="-928300">
            <a:off x="870254" y="2151681"/>
            <a:ext cx="1042507" cy="1554585"/>
          </a:xfrm>
          <a:custGeom>
            <a:avLst/>
            <a:gdLst/>
            <a:ahLst/>
            <a:cxnLst/>
            <a:rect l="l" t="t" r="r" b="b"/>
            <a:pathLst>
              <a:path w="32555" h="48546" extrusionOk="0">
                <a:moveTo>
                  <a:pt x="808" y="0"/>
                </a:moveTo>
                <a:cubicBezTo>
                  <a:pt x="365" y="0"/>
                  <a:pt x="1" y="348"/>
                  <a:pt x="1" y="808"/>
                </a:cubicBezTo>
                <a:lnTo>
                  <a:pt x="1" y="47738"/>
                </a:lnTo>
                <a:cubicBezTo>
                  <a:pt x="1" y="48182"/>
                  <a:pt x="365" y="48546"/>
                  <a:pt x="808" y="48546"/>
                </a:cubicBezTo>
                <a:lnTo>
                  <a:pt x="31747" y="48546"/>
                </a:lnTo>
                <a:cubicBezTo>
                  <a:pt x="32206" y="48546"/>
                  <a:pt x="32555" y="48182"/>
                  <a:pt x="32555" y="47738"/>
                </a:cubicBezTo>
                <a:lnTo>
                  <a:pt x="32555" y="808"/>
                </a:lnTo>
                <a:cubicBezTo>
                  <a:pt x="32555" y="348"/>
                  <a:pt x="32206" y="0"/>
                  <a:pt x="31747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1"/>
          <p:cNvSpPr/>
          <p:nvPr/>
        </p:nvSpPr>
        <p:spPr>
          <a:xfrm rot="-928300">
            <a:off x="988342" y="2112227"/>
            <a:ext cx="917777" cy="1564769"/>
          </a:xfrm>
          <a:custGeom>
            <a:avLst/>
            <a:gdLst/>
            <a:ahLst/>
            <a:cxnLst/>
            <a:rect l="l" t="t" r="r" b="b"/>
            <a:pathLst>
              <a:path w="28660" h="48864" extrusionOk="0">
                <a:moveTo>
                  <a:pt x="1" y="1"/>
                </a:moveTo>
                <a:lnTo>
                  <a:pt x="1" y="48863"/>
                </a:lnTo>
                <a:lnTo>
                  <a:pt x="28660" y="48863"/>
                </a:lnTo>
                <a:lnTo>
                  <a:pt x="28660" y="2882"/>
                </a:lnTo>
                <a:cubicBezTo>
                  <a:pt x="28660" y="1600"/>
                  <a:pt x="20474" y="587"/>
                  <a:pt x="1" y="1"/>
                </a:cubicBez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1"/>
          <p:cNvSpPr/>
          <p:nvPr/>
        </p:nvSpPr>
        <p:spPr>
          <a:xfrm rot="-928300">
            <a:off x="1013796" y="2090517"/>
            <a:ext cx="889373" cy="1583022"/>
          </a:xfrm>
          <a:custGeom>
            <a:avLst/>
            <a:gdLst/>
            <a:ahLst/>
            <a:cxnLst/>
            <a:rect l="l" t="t" r="r" b="b"/>
            <a:pathLst>
              <a:path w="27773" h="49434" extrusionOk="0">
                <a:moveTo>
                  <a:pt x="0" y="1"/>
                </a:moveTo>
                <a:lnTo>
                  <a:pt x="0" y="49433"/>
                </a:lnTo>
                <a:lnTo>
                  <a:pt x="27773" y="49433"/>
                </a:lnTo>
                <a:lnTo>
                  <a:pt x="27773" y="2914"/>
                </a:lnTo>
                <a:cubicBezTo>
                  <a:pt x="27773" y="1632"/>
                  <a:pt x="19856" y="602"/>
                  <a:pt x="0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1"/>
          <p:cNvSpPr/>
          <p:nvPr/>
        </p:nvSpPr>
        <p:spPr>
          <a:xfrm rot="-928300">
            <a:off x="924827" y="2245523"/>
            <a:ext cx="81658" cy="1564769"/>
          </a:xfrm>
          <a:custGeom>
            <a:avLst/>
            <a:gdLst/>
            <a:ahLst/>
            <a:cxnLst/>
            <a:rect l="l" t="t" r="r" b="b"/>
            <a:pathLst>
              <a:path w="2550" h="48864" extrusionOk="0">
                <a:moveTo>
                  <a:pt x="2550" y="1"/>
                </a:moveTo>
                <a:lnTo>
                  <a:pt x="0" y="1822"/>
                </a:lnTo>
                <a:lnTo>
                  <a:pt x="0" y="48863"/>
                </a:lnTo>
                <a:lnTo>
                  <a:pt x="2550" y="48863"/>
                </a:lnTo>
                <a:lnTo>
                  <a:pt x="2550" y="1"/>
                </a:ln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1"/>
          <p:cNvSpPr/>
          <p:nvPr/>
        </p:nvSpPr>
        <p:spPr>
          <a:xfrm rot="-928300">
            <a:off x="884510" y="1917186"/>
            <a:ext cx="744885" cy="1205279"/>
          </a:xfrm>
          <a:custGeom>
            <a:avLst/>
            <a:gdLst/>
            <a:ahLst/>
            <a:cxnLst/>
            <a:rect l="l" t="t" r="r" b="b"/>
            <a:pathLst>
              <a:path w="23261" h="37638" extrusionOk="0">
                <a:moveTo>
                  <a:pt x="21123" y="1"/>
                </a:moveTo>
                <a:cubicBezTo>
                  <a:pt x="20743" y="128"/>
                  <a:pt x="20394" y="318"/>
                  <a:pt x="20078" y="523"/>
                </a:cubicBezTo>
                <a:cubicBezTo>
                  <a:pt x="19698" y="777"/>
                  <a:pt x="19334" y="1062"/>
                  <a:pt x="19001" y="1363"/>
                </a:cubicBezTo>
                <a:cubicBezTo>
                  <a:pt x="18795" y="1553"/>
                  <a:pt x="18605" y="1758"/>
                  <a:pt x="18431" y="1980"/>
                </a:cubicBezTo>
                <a:cubicBezTo>
                  <a:pt x="18241" y="2218"/>
                  <a:pt x="18051" y="2471"/>
                  <a:pt x="17877" y="2756"/>
                </a:cubicBezTo>
                <a:cubicBezTo>
                  <a:pt x="18241" y="3152"/>
                  <a:pt x="18589" y="3500"/>
                  <a:pt x="18874" y="3864"/>
                </a:cubicBezTo>
                <a:cubicBezTo>
                  <a:pt x="19159" y="4165"/>
                  <a:pt x="19381" y="4529"/>
                  <a:pt x="19524" y="4925"/>
                </a:cubicBezTo>
                <a:cubicBezTo>
                  <a:pt x="19207" y="4387"/>
                  <a:pt x="18384" y="3643"/>
                  <a:pt x="17608" y="3184"/>
                </a:cubicBezTo>
                <a:cubicBezTo>
                  <a:pt x="17529" y="3310"/>
                  <a:pt x="17465" y="3421"/>
                  <a:pt x="17402" y="3548"/>
                </a:cubicBezTo>
                <a:cubicBezTo>
                  <a:pt x="17339" y="3674"/>
                  <a:pt x="17275" y="3801"/>
                  <a:pt x="17228" y="3928"/>
                </a:cubicBezTo>
                <a:cubicBezTo>
                  <a:pt x="17101" y="4197"/>
                  <a:pt x="16990" y="4482"/>
                  <a:pt x="16895" y="4783"/>
                </a:cubicBezTo>
                <a:cubicBezTo>
                  <a:pt x="16784" y="5068"/>
                  <a:pt x="16689" y="5384"/>
                  <a:pt x="16610" y="5717"/>
                </a:cubicBezTo>
                <a:cubicBezTo>
                  <a:pt x="16515" y="6049"/>
                  <a:pt x="16468" y="6398"/>
                  <a:pt x="16420" y="6762"/>
                </a:cubicBezTo>
                <a:cubicBezTo>
                  <a:pt x="16389" y="6999"/>
                  <a:pt x="16357" y="7221"/>
                  <a:pt x="16341" y="7459"/>
                </a:cubicBezTo>
                <a:cubicBezTo>
                  <a:pt x="16341" y="7443"/>
                  <a:pt x="16341" y="7443"/>
                  <a:pt x="16341" y="7427"/>
                </a:cubicBezTo>
                <a:cubicBezTo>
                  <a:pt x="15993" y="7981"/>
                  <a:pt x="15676" y="8504"/>
                  <a:pt x="15344" y="8994"/>
                </a:cubicBezTo>
                <a:cubicBezTo>
                  <a:pt x="15011" y="9469"/>
                  <a:pt x="14679" y="9929"/>
                  <a:pt x="14394" y="10372"/>
                </a:cubicBezTo>
                <a:cubicBezTo>
                  <a:pt x="13808" y="11227"/>
                  <a:pt x="13269" y="12003"/>
                  <a:pt x="12953" y="12747"/>
                </a:cubicBezTo>
                <a:cubicBezTo>
                  <a:pt x="12414" y="13618"/>
                  <a:pt x="12082" y="14568"/>
                  <a:pt x="11939" y="15565"/>
                </a:cubicBezTo>
                <a:cubicBezTo>
                  <a:pt x="11860" y="16040"/>
                  <a:pt x="11844" y="16515"/>
                  <a:pt x="11876" y="17006"/>
                </a:cubicBezTo>
                <a:cubicBezTo>
                  <a:pt x="11702" y="16246"/>
                  <a:pt x="11670" y="15470"/>
                  <a:pt x="11781" y="14695"/>
                </a:cubicBezTo>
                <a:cubicBezTo>
                  <a:pt x="11876" y="13808"/>
                  <a:pt x="12113" y="12953"/>
                  <a:pt x="12493" y="12129"/>
                </a:cubicBezTo>
                <a:cubicBezTo>
                  <a:pt x="11939" y="11765"/>
                  <a:pt x="11385" y="11417"/>
                  <a:pt x="10847" y="11037"/>
                </a:cubicBezTo>
                <a:cubicBezTo>
                  <a:pt x="10293" y="10657"/>
                  <a:pt x="9738" y="10261"/>
                  <a:pt x="9232" y="9849"/>
                </a:cubicBezTo>
                <a:cubicBezTo>
                  <a:pt x="8709" y="9406"/>
                  <a:pt x="8218" y="8947"/>
                  <a:pt x="7775" y="8440"/>
                </a:cubicBezTo>
                <a:cubicBezTo>
                  <a:pt x="7316" y="7902"/>
                  <a:pt x="6920" y="7300"/>
                  <a:pt x="6588" y="6683"/>
                </a:cubicBezTo>
                <a:cubicBezTo>
                  <a:pt x="5542" y="4672"/>
                  <a:pt x="4260" y="4134"/>
                  <a:pt x="3104" y="3928"/>
                </a:cubicBezTo>
                <a:cubicBezTo>
                  <a:pt x="1932" y="3706"/>
                  <a:pt x="808" y="3864"/>
                  <a:pt x="1" y="3263"/>
                </a:cubicBezTo>
                <a:lnTo>
                  <a:pt x="1" y="3263"/>
                </a:lnTo>
                <a:cubicBezTo>
                  <a:pt x="1204" y="4640"/>
                  <a:pt x="919" y="5638"/>
                  <a:pt x="792" y="6936"/>
                </a:cubicBezTo>
                <a:cubicBezTo>
                  <a:pt x="682" y="8250"/>
                  <a:pt x="761" y="9818"/>
                  <a:pt x="2597" y="12446"/>
                </a:cubicBezTo>
                <a:cubicBezTo>
                  <a:pt x="2739" y="12435"/>
                  <a:pt x="2881" y="12430"/>
                  <a:pt x="3023" y="12430"/>
                </a:cubicBezTo>
                <a:cubicBezTo>
                  <a:pt x="3719" y="12430"/>
                  <a:pt x="4410" y="12558"/>
                  <a:pt x="5067" y="12795"/>
                </a:cubicBezTo>
                <a:cubicBezTo>
                  <a:pt x="4935" y="12785"/>
                  <a:pt x="4803" y="12781"/>
                  <a:pt x="4671" y="12781"/>
                </a:cubicBezTo>
                <a:cubicBezTo>
                  <a:pt x="4108" y="12781"/>
                  <a:pt x="3548" y="12862"/>
                  <a:pt x="3009" y="13016"/>
                </a:cubicBezTo>
                <a:cubicBezTo>
                  <a:pt x="3136" y="13190"/>
                  <a:pt x="3278" y="13365"/>
                  <a:pt x="3405" y="13555"/>
                </a:cubicBezTo>
                <a:cubicBezTo>
                  <a:pt x="5416" y="16104"/>
                  <a:pt x="6287" y="17972"/>
                  <a:pt x="6746" y="19413"/>
                </a:cubicBezTo>
                <a:cubicBezTo>
                  <a:pt x="6936" y="20046"/>
                  <a:pt x="7063" y="20695"/>
                  <a:pt x="7142" y="21360"/>
                </a:cubicBezTo>
                <a:cubicBezTo>
                  <a:pt x="7205" y="21930"/>
                  <a:pt x="7221" y="22469"/>
                  <a:pt x="7268" y="23007"/>
                </a:cubicBezTo>
                <a:cubicBezTo>
                  <a:pt x="8030" y="22830"/>
                  <a:pt x="8776" y="22732"/>
                  <a:pt x="9465" y="22732"/>
                </a:cubicBezTo>
                <a:cubicBezTo>
                  <a:pt x="10193" y="22732"/>
                  <a:pt x="10855" y="22842"/>
                  <a:pt x="11401" y="23086"/>
                </a:cubicBezTo>
                <a:cubicBezTo>
                  <a:pt x="10936" y="22969"/>
                  <a:pt x="10461" y="22918"/>
                  <a:pt x="9988" y="22918"/>
                </a:cubicBezTo>
                <a:cubicBezTo>
                  <a:pt x="9057" y="22918"/>
                  <a:pt x="8134" y="23114"/>
                  <a:pt x="7316" y="23387"/>
                </a:cubicBezTo>
                <a:cubicBezTo>
                  <a:pt x="7363" y="23799"/>
                  <a:pt x="7427" y="24195"/>
                  <a:pt x="7538" y="24591"/>
                </a:cubicBezTo>
                <a:cubicBezTo>
                  <a:pt x="7553" y="24686"/>
                  <a:pt x="7585" y="24781"/>
                  <a:pt x="7633" y="24860"/>
                </a:cubicBezTo>
                <a:cubicBezTo>
                  <a:pt x="7110" y="24717"/>
                  <a:pt x="6588" y="24638"/>
                  <a:pt x="6049" y="24591"/>
                </a:cubicBezTo>
                <a:cubicBezTo>
                  <a:pt x="4957" y="24448"/>
                  <a:pt x="3943" y="24337"/>
                  <a:pt x="2946" y="23387"/>
                </a:cubicBezTo>
                <a:lnTo>
                  <a:pt x="2946" y="23387"/>
                </a:lnTo>
                <a:cubicBezTo>
                  <a:pt x="2946" y="23736"/>
                  <a:pt x="2962" y="24084"/>
                  <a:pt x="3009" y="24432"/>
                </a:cubicBezTo>
                <a:cubicBezTo>
                  <a:pt x="3120" y="25224"/>
                  <a:pt x="3357" y="26000"/>
                  <a:pt x="3706" y="26728"/>
                </a:cubicBezTo>
                <a:cubicBezTo>
                  <a:pt x="4450" y="26126"/>
                  <a:pt x="5147" y="25636"/>
                  <a:pt x="5685" y="25556"/>
                </a:cubicBezTo>
                <a:lnTo>
                  <a:pt x="5685" y="25556"/>
                </a:lnTo>
                <a:cubicBezTo>
                  <a:pt x="5210" y="25762"/>
                  <a:pt x="4450" y="26348"/>
                  <a:pt x="3864" y="27029"/>
                </a:cubicBezTo>
                <a:cubicBezTo>
                  <a:pt x="4339" y="27821"/>
                  <a:pt x="5004" y="28501"/>
                  <a:pt x="5796" y="28992"/>
                </a:cubicBezTo>
                <a:cubicBezTo>
                  <a:pt x="6398" y="30686"/>
                  <a:pt x="6366" y="32396"/>
                  <a:pt x="6667" y="33426"/>
                </a:cubicBezTo>
                <a:cubicBezTo>
                  <a:pt x="7284" y="32840"/>
                  <a:pt x="7997" y="32349"/>
                  <a:pt x="8773" y="32001"/>
                </a:cubicBezTo>
                <a:cubicBezTo>
                  <a:pt x="9042" y="31874"/>
                  <a:pt x="9343" y="31779"/>
                  <a:pt x="9643" y="31716"/>
                </a:cubicBezTo>
                <a:lnTo>
                  <a:pt x="9643" y="31716"/>
                </a:lnTo>
                <a:cubicBezTo>
                  <a:pt x="9358" y="31811"/>
                  <a:pt x="9105" y="31937"/>
                  <a:pt x="8868" y="32096"/>
                </a:cubicBezTo>
                <a:cubicBezTo>
                  <a:pt x="8108" y="32586"/>
                  <a:pt x="7427" y="33188"/>
                  <a:pt x="6841" y="33885"/>
                </a:cubicBezTo>
                <a:cubicBezTo>
                  <a:pt x="7035" y="34255"/>
                  <a:pt x="7332" y="34468"/>
                  <a:pt x="7835" y="34468"/>
                </a:cubicBezTo>
                <a:cubicBezTo>
                  <a:pt x="8194" y="34468"/>
                  <a:pt x="8657" y="34360"/>
                  <a:pt x="9263" y="34122"/>
                </a:cubicBezTo>
                <a:cubicBezTo>
                  <a:pt x="10797" y="33525"/>
                  <a:pt x="12079" y="33154"/>
                  <a:pt x="13142" y="33154"/>
                </a:cubicBezTo>
                <a:cubicBezTo>
                  <a:pt x="13517" y="33154"/>
                  <a:pt x="13865" y="33200"/>
                  <a:pt x="14188" y="33299"/>
                </a:cubicBezTo>
                <a:cubicBezTo>
                  <a:pt x="16024" y="34661"/>
                  <a:pt x="17814" y="36117"/>
                  <a:pt x="19508" y="37637"/>
                </a:cubicBezTo>
                <a:lnTo>
                  <a:pt x="19650" y="37479"/>
                </a:lnTo>
                <a:cubicBezTo>
                  <a:pt x="18194" y="36165"/>
                  <a:pt x="16674" y="34898"/>
                  <a:pt x="15106" y="33711"/>
                </a:cubicBezTo>
                <a:cubicBezTo>
                  <a:pt x="14093" y="32618"/>
                  <a:pt x="13301" y="31241"/>
                  <a:pt x="12493" y="29863"/>
                </a:cubicBezTo>
                <a:cubicBezTo>
                  <a:pt x="11765" y="28612"/>
                  <a:pt x="11005" y="27377"/>
                  <a:pt x="10087" y="26411"/>
                </a:cubicBezTo>
                <a:lnTo>
                  <a:pt x="10087" y="26411"/>
                </a:lnTo>
                <a:cubicBezTo>
                  <a:pt x="10688" y="26570"/>
                  <a:pt x="11353" y="26712"/>
                  <a:pt x="12050" y="26855"/>
                </a:cubicBezTo>
                <a:cubicBezTo>
                  <a:pt x="13127" y="27029"/>
                  <a:pt x="14172" y="27314"/>
                  <a:pt x="15185" y="27710"/>
                </a:cubicBezTo>
                <a:cubicBezTo>
                  <a:pt x="15850" y="27963"/>
                  <a:pt x="16436" y="28343"/>
                  <a:pt x="16911" y="28850"/>
                </a:cubicBezTo>
                <a:cubicBezTo>
                  <a:pt x="18304" y="31541"/>
                  <a:pt x="19619" y="34265"/>
                  <a:pt x="20838" y="37036"/>
                </a:cubicBezTo>
                <a:lnTo>
                  <a:pt x="21028" y="36957"/>
                </a:lnTo>
                <a:cubicBezTo>
                  <a:pt x="19793" y="34154"/>
                  <a:pt x="18479" y="31399"/>
                  <a:pt x="17069" y="28691"/>
                </a:cubicBezTo>
                <a:cubicBezTo>
                  <a:pt x="16911" y="28169"/>
                  <a:pt x="16800" y="27646"/>
                  <a:pt x="16705" y="27108"/>
                </a:cubicBezTo>
                <a:cubicBezTo>
                  <a:pt x="16563" y="26142"/>
                  <a:pt x="16499" y="25161"/>
                  <a:pt x="16515" y="24195"/>
                </a:cubicBezTo>
                <a:cubicBezTo>
                  <a:pt x="16515" y="23609"/>
                  <a:pt x="16563" y="22991"/>
                  <a:pt x="16626" y="22326"/>
                </a:cubicBezTo>
                <a:cubicBezTo>
                  <a:pt x="16705" y="21661"/>
                  <a:pt x="16784" y="20949"/>
                  <a:pt x="16943" y="20189"/>
                </a:cubicBezTo>
                <a:lnTo>
                  <a:pt x="16943" y="20157"/>
                </a:lnTo>
                <a:cubicBezTo>
                  <a:pt x="17133" y="20363"/>
                  <a:pt x="17339" y="20585"/>
                  <a:pt x="17513" y="20790"/>
                </a:cubicBezTo>
                <a:cubicBezTo>
                  <a:pt x="17719" y="21044"/>
                  <a:pt x="17924" y="21313"/>
                  <a:pt x="18130" y="21566"/>
                </a:cubicBezTo>
                <a:cubicBezTo>
                  <a:pt x="18320" y="21820"/>
                  <a:pt x="18494" y="22089"/>
                  <a:pt x="18653" y="22358"/>
                </a:cubicBezTo>
                <a:cubicBezTo>
                  <a:pt x="18748" y="22516"/>
                  <a:pt x="18827" y="22659"/>
                  <a:pt x="18906" y="22817"/>
                </a:cubicBezTo>
                <a:cubicBezTo>
                  <a:pt x="19872" y="26396"/>
                  <a:pt x="21281" y="29847"/>
                  <a:pt x="23086" y="33093"/>
                </a:cubicBezTo>
                <a:lnTo>
                  <a:pt x="23260" y="32982"/>
                </a:lnTo>
                <a:cubicBezTo>
                  <a:pt x="21693" y="30148"/>
                  <a:pt x="20410" y="27140"/>
                  <a:pt x="19476" y="24036"/>
                </a:cubicBezTo>
                <a:cubicBezTo>
                  <a:pt x="19049" y="21740"/>
                  <a:pt x="19207" y="19381"/>
                  <a:pt x="19539" y="17165"/>
                </a:cubicBezTo>
                <a:cubicBezTo>
                  <a:pt x="19935" y="14647"/>
                  <a:pt x="20553" y="12304"/>
                  <a:pt x="20806" y="10087"/>
                </a:cubicBezTo>
                <a:cubicBezTo>
                  <a:pt x="20917" y="9137"/>
                  <a:pt x="20949" y="8187"/>
                  <a:pt x="20869" y="7221"/>
                </a:cubicBezTo>
                <a:cubicBezTo>
                  <a:pt x="20838" y="6809"/>
                  <a:pt x="20774" y="6398"/>
                  <a:pt x="20727" y="6002"/>
                </a:cubicBezTo>
                <a:cubicBezTo>
                  <a:pt x="20664" y="5606"/>
                  <a:pt x="20616" y="5226"/>
                  <a:pt x="20569" y="4830"/>
                </a:cubicBezTo>
                <a:cubicBezTo>
                  <a:pt x="20347" y="3310"/>
                  <a:pt x="20284" y="1790"/>
                  <a:pt x="21123" y="1"/>
                </a:cubicBez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1"/>
          <p:cNvSpPr/>
          <p:nvPr/>
        </p:nvSpPr>
        <p:spPr>
          <a:xfrm rot="-928300">
            <a:off x="1424219" y="2083644"/>
            <a:ext cx="208437" cy="819403"/>
          </a:xfrm>
          <a:custGeom>
            <a:avLst/>
            <a:gdLst/>
            <a:ahLst/>
            <a:cxnLst/>
            <a:rect l="l" t="t" r="r" b="b"/>
            <a:pathLst>
              <a:path w="6509" h="25588" extrusionOk="0">
                <a:moveTo>
                  <a:pt x="6318" y="25587"/>
                </a:moveTo>
                <a:cubicBezTo>
                  <a:pt x="2043" y="17956"/>
                  <a:pt x="1" y="8867"/>
                  <a:pt x="539" y="0"/>
                </a:cubicBezTo>
                <a:lnTo>
                  <a:pt x="745" y="0"/>
                </a:lnTo>
                <a:cubicBezTo>
                  <a:pt x="206" y="8835"/>
                  <a:pt x="2249" y="17892"/>
                  <a:pt x="6508" y="2547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1"/>
          <p:cNvSpPr/>
          <p:nvPr/>
        </p:nvSpPr>
        <p:spPr>
          <a:xfrm rot="-928300">
            <a:off x="1249162" y="2121633"/>
            <a:ext cx="226178" cy="532926"/>
          </a:xfrm>
          <a:custGeom>
            <a:avLst/>
            <a:gdLst/>
            <a:ahLst/>
            <a:cxnLst/>
            <a:rect l="l" t="t" r="r" b="b"/>
            <a:pathLst>
              <a:path w="7063" h="16642" extrusionOk="0">
                <a:moveTo>
                  <a:pt x="3817" y="7996"/>
                </a:moveTo>
                <a:cubicBezTo>
                  <a:pt x="3817" y="7996"/>
                  <a:pt x="3753" y="7885"/>
                  <a:pt x="3611" y="7727"/>
                </a:cubicBezTo>
                <a:cubicBezTo>
                  <a:pt x="3484" y="7553"/>
                  <a:pt x="3263" y="7331"/>
                  <a:pt x="3009" y="7062"/>
                </a:cubicBezTo>
                <a:cubicBezTo>
                  <a:pt x="2297" y="6365"/>
                  <a:pt x="1457" y="5779"/>
                  <a:pt x="555" y="5368"/>
                </a:cubicBezTo>
                <a:cubicBezTo>
                  <a:pt x="872" y="4608"/>
                  <a:pt x="1426" y="3816"/>
                  <a:pt x="2012" y="2961"/>
                </a:cubicBezTo>
                <a:cubicBezTo>
                  <a:pt x="2313" y="2518"/>
                  <a:pt x="2645" y="2058"/>
                  <a:pt x="2978" y="1568"/>
                </a:cubicBezTo>
                <a:cubicBezTo>
                  <a:pt x="3310" y="1077"/>
                  <a:pt x="3611" y="570"/>
                  <a:pt x="3975" y="0"/>
                </a:cubicBezTo>
                <a:cubicBezTo>
                  <a:pt x="3848" y="1520"/>
                  <a:pt x="3975" y="3040"/>
                  <a:pt x="4339" y="4513"/>
                </a:cubicBezTo>
                <a:cubicBezTo>
                  <a:pt x="4798" y="6318"/>
                  <a:pt x="5147" y="8629"/>
                  <a:pt x="5653" y="10846"/>
                </a:cubicBezTo>
                <a:cubicBezTo>
                  <a:pt x="5748" y="11400"/>
                  <a:pt x="5891" y="11954"/>
                  <a:pt x="6002" y="12493"/>
                </a:cubicBezTo>
                <a:cubicBezTo>
                  <a:pt x="6128" y="13015"/>
                  <a:pt x="6239" y="13538"/>
                  <a:pt x="6382" y="14029"/>
                </a:cubicBezTo>
                <a:lnTo>
                  <a:pt x="6730" y="15438"/>
                </a:lnTo>
                <a:cubicBezTo>
                  <a:pt x="6841" y="15881"/>
                  <a:pt x="6968" y="16277"/>
                  <a:pt x="7063" y="16641"/>
                </a:cubicBezTo>
                <a:cubicBezTo>
                  <a:pt x="6968" y="16340"/>
                  <a:pt x="6857" y="16040"/>
                  <a:pt x="6714" y="15754"/>
                </a:cubicBezTo>
                <a:cubicBezTo>
                  <a:pt x="6588" y="15485"/>
                  <a:pt x="6445" y="15200"/>
                  <a:pt x="6287" y="14931"/>
                </a:cubicBezTo>
                <a:cubicBezTo>
                  <a:pt x="6128" y="14662"/>
                  <a:pt x="5954" y="14393"/>
                  <a:pt x="5764" y="14139"/>
                </a:cubicBezTo>
                <a:cubicBezTo>
                  <a:pt x="5558" y="13886"/>
                  <a:pt x="5353" y="13617"/>
                  <a:pt x="5147" y="13364"/>
                </a:cubicBezTo>
                <a:cubicBezTo>
                  <a:pt x="4672" y="12809"/>
                  <a:pt x="4165" y="12271"/>
                  <a:pt x="3643" y="11780"/>
                </a:cubicBezTo>
                <a:cubicBezTo>
                  <a:pt x="3088" y="11226"/>
                  <a:pt x="2487" y="10656"/>
                  <a:pt x="1822" y="10023"/>
                </a:cubicBezTo>
                <a:cubicBezTo>
                  <a:pt x="349" y="8582"/>
                  <a:pt x="1" y="7331"/>
                  <a:pt x="302" y="6112"/>
                </a:cubicBezTo>
                <a:cubicBezTo>
                  <a:pt x="1267" y="6334"/>
                  <a:pt x="2170" y="6729"/>
                  <a:pt x="2978" y="7284"/>
                </a:cubicBezTo>
                <a:cubicBezTo>
                  <a:pt x="3294" y="7474"/>
                  <a:pt x="3563" y="7711"/>
                  <a:pt x="3817" y="799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1"/>
          <p:cNvSpPr/>
          <p:nvPr/>
        </p:nvSpPr>
        <p:spPr>
          <a:xfrm rot="-928300">
            <a:off x="1343150" y="1863707"/>
            <a:ext cx="155183" cy="798620"/>
          </a:xfrm>
          <a:custGeom>
            <a:avLst/>
            <a:gdLst/>
            <a:ahLst/>
            <a:cxnLst/>
            <a:rect l="l" t="t" r="r" b="b"/>
            <a:pathLst>
              <a:path w="4846" h="24939" extrusionOk="0">
                <a:moveTo>
                  <a:pt x="3247" y="4940"/>
                </a:moveTo>
                <a:cubicBezTo>
                  <a:pt x="3088" y="4544"/>
                  <a:pt x="2867" y="4180"/>
                  <a:pt x="2597" y="3879"/>
                </a:cubicBezTo>
                <a:cubicBezTo>
                  <a:pt x="2312" y="3515"/>
                  <a:pt x="1964" y="3151"/>
                  <a:pt x="1584" y="2771"/>
                </a:cubicBezTo>
                <a:cubicBezTo>
                  <a:pt x="1774" y="2486"/>
                  <a:pt x="1964" y="2233"/>
                  <a:pt x="2154" y="1995"/>
                </a:cubicBezTo>
                <a:cubicBezTo>
                  <a:pt x="2328" y="1773"/>
                  <a:pt x="2518" y="1568"/>
                  <a:pt x="2724" y="1378"/>
                </a:cubicBezTo>
                <a:cubicBezTo>
                  <a:pt x="3041" y="1077"/>
                  <a:pt x="3405" y="792"/>
                  <a:pt x="3785" y="538"/>
                </a:cubicBezTo>
                <a:cubicBezTo>
                  <a:pt x="4117" y="317"/>
                  <a:pt x="4466" y="143"/>
                  <a:pt x="4846" y="0"/>
                </a:cubicBezTo>
                <a:cubicBezTo>
                  <a:pt x="4007" y="1805"/>
                  <a:pt x="4070" y="3309"/>
                  <a:pt x="4292" y="4845"/>
                </a:cubicBezTo>
                <a:cubicBezTo>
                  <a:pt x="4339" y="5225"/>
                  <a:pt x="4402" y="5605"/>
                  <a:pt x="4450" y="6001"/>
                </a:cubicBezTo>
                <a:cubicBezTo>
                  <a:pt x="4497" y="6397"/>
                  <a:pt x="4561" y="6809"/>
                  <a:pt x="4592" y="7236"/>
                </a:cubicBezTo>
                <a:cubicBezTo>
                  <a:pt x="4672" y="8186"/>
                  <a:pt x="4640" y="9152"/>
                  <a:pt x="4529" y="10086"/>
                </a:cubicBezTo>
                <a:cubicBezTo>
                  <a:pt x="4276" y="12319"/>
                  <a:pt x="3658" y="14646"/>
                  <a:pt x="3262" y="17180"/>
                </a:cubicBezTo>
                <a:cubicBezTo>
                  <a:pt x="2882" y="19713"/>
                  <a:pt x="2740" y="22373"/>
                  <a:pt x="3405" y="24938"/>
                </a:cubicBezTo>
                <a:cubicBezTo>
                  <a:pt x="3041" y="23671"/>
                  <a:pt x="2407" y="21439"/>
                  <a:pt x="1885" y="19000"/>
                </a:cubicBezTo>
                <a:cubicBezTo>
                  <a:pt x="1632" y="17781"/>
                  <a:pt x="1362" y="16515"/>
                  <a:pt x="1141" y="15311"/>
                </a:cubicBezTo>
                <a:cubicBezTo>
                  <a:pt x="1077" y="15010"/>
                  <a:pt x="1014" y="14710"/>
                  <a:pt x="951" y="14409"/>
                </a:cubicBezTo>
                <a:cubicBezTo>
                  <a:pt x="887" y="14108"/>
                  <a:pt x="840" y="13823"/>
                  <a:pt x="792" y="13538"/>
                </a:cubicBezTo>
                <a:cubicBezTo>
                  <a:pt x="729" y="13269"/>
                  <a:pt x="666" y="12984"/>
                  <a:pt x="602" y="12715"/>
                </a:cubicBezTo>
                <a:cubicBezTo>
                  <a:pt x="571" y="12588"/>
                  <a:pt x="539" y="12445"/>
                  <a:pt x="507" y="12319"/>
                </a:cubicBezTo>
                <a:cubicBezTo>
                  <a:pt x="476" y="12192"/>
                  <a:pt x="460" y="12065"/>
                  <a:pt x="428" y="11939"/>
                </a:cubicBezTo>
                <a:cubicBezTo>
                  <a:pt x="207" y="11020"/>
                  <a:pt x="80" y="10102"/>
                  <a:pt x="32" y="9168"/>
                </a:cubicBezTo>
                <a:cubicBezTo>
                  <a:pt x="17" y="8740"/>
                  <a:pt x="1" y="8313"/>
                  <a:pt x="17" y="7917"/>
                </a:cubicBezTo>
                <a:cubicBezTo>
                  <a:pt x="48" y="7521"/>
                  <a:pt x="80" y="7141"/>
                  <a:pt x="143" y="6777"/>
                </a:cubicBezTo>
                <a:cubicBezTo>
                  <a:pt x="191" y="6413"/>
                  <a:pt x="254" y="6049"/>
                  <a:pt x="317" y="5716"/>
                </a:cubicBezTo>
                <a:cubicBezTo>
                  <a:pt x="397" y="5399"/>
                  <a:pt x="507" y="5083"/>
                  <a:pt x="618" y="4782"/>
                </a:cubicBezTo>
                <a:cubicBezTo>
                  <a:pt x="713" y="4481"/>
                  <a:pt x="824" y="4196"/>
                  <a:pt x="951" y="3943"/>
                </a:cubicBezTo>
                <a:cubicBezTo>
                  <a:pt x="998" y="3800"/>
                  <a:pt x="1062" y="3674"/>
                  <a:pt x="1125" y="3547"/>
                </a:cubicBezTo>
                <a:cubicBezTo>
                  <a:pt x="1188" y="3420"/>
                  <a:pt x="1252" y="3309"/>
                  <a:pt x="1315" y="3183"/>
                </a:cubicBezTo>
                <a:cubicBezTo>
                  <a:pt x="2107" y="3658"/>
                  <a:pt x="2914" y="4402"/>
                  <a:pt x="3247" y="494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1"/>
          <p:cNvSpPr/>
          <p:nvPr/>
        </p:nvSpPr>
        <p:spPr>
          <a:xfrm rot="-928300">
            <a:off x="866592" y="2049183"/>
            <a:ext cx="556783" cy="841210"/>
          </a:xfrm>
          <a:custGeom>
            <a:avLst/>
            <a:gdLst/>
            <a:ahLst/>
            <a:cxnLst/>
            <a:rect l="l" t="t" r="r" b="b"/>
            <a:pathLst>
              <a:path w="17387" h="26269" extrusionOk="0">
                <a:moveTo>
                  <a:pt x="11876" y="13744"/>
                </a:moveTo>
                <a:cubicBezTo>
                  <a:pt x="11718" y="12984"/>
                  <a:pt x="11686" y="12209"/>
                  <a:pt x="11781" y="11449"/>
                </a:cubicBezTo>
                <a:cubicBezTo>
                  <a:pt x="11892" y="10562"/>
                  <a:pt x="12129" y="9691"/>
                  <a:pt x="12494" y="8883"/>
                </a:cubicBezTo>
                <a:cubicBezTo>
                  <a:pt x="11955" y="8519"/>
                  <a:pt x="11385" y="8155"/>
                  <a:pt x="10847" y="7775"/>
                </a:cubicBezTo>
                <a:cubicBezTo>
                  <a:pt x="10309" y="7411"/>
                  <a:pt x="9754" y="7015"/>
                  <a:pt x="9232" y="6588"/>
                </a:cubicBezTo>
                <a:cubicBezTo>
                  <a:pt x="8709" y="6160"/>
                  <a:pt x="8234" y="5685"/>
                  <a:pt x="7791" y="5178"/>
                </a:cubicBezTo>
                <a:cubicBezTo>
                  <a:pt x="7332" y="4640"/>
                  <a:pt x="6936" y="4054"/>
                  <a:pt x="6604" y="3437"/>
                </a:cubicBezTo>
                <a:cubicBezTo>
                  <a:pt x="5558" y="1426"/>
                  <a:pt x="4276" y="888"/>
                  <a:pt x="3104" y="666"/>
                </a:cubicBezTo>
                <a:cubicBezTo>
                  <a:pt x="1933" y="460"/>
                  <a:pt x="808" y="618"/>
                  <a:pt x="1" y="1"/>
                </a:cubicBezTo>
                <a:cubicBezTo>
                  <a:pt x="1204" y="1394"/>
                  <a:pt x="919" y="2376"/>
                  <a:pt x="793" y="3690"/>
                </a:cubicBezTo>
                <a:cubicBezTo>
                  <a:pt x="682" y="4988"/>
                  <a:pt x="777" y="6556"/>
                  <a:pt x="2613" y="9200"/>
                </a:cubicBezTo>
                <a:cubicBezTo>
                  <a:pt x="3453" y="9137"/>
                  <a:pt x="4292" y="9248"/>
                  <a:pt x="5083" y="9533"/>
                </a:cubicBezTo>
                <a:cubicBezTo>
                  <a:pt x="4387" y="9501"/>
                  <a:pt x="3690" y="9580"/>
                  <a:pt x="3009" y="9770"/>
                </a:cubicBezTo>
                <a:cubicBezTo>
                  <a:pt x="3152" y="9944"/>
                  <a:pt x="3278" y="10119"/>
                  <a:pt x="3405" y="10293"/>
                </a:cubicBezTo>
                <a:cubicBezTo>
                  <a:pt x="5416" y="12858"/>
                  <a:pt x="6287" y="14726"/>
                  <a:pt x="6746" y="16167"/>
                </a:cubicBezTo>
                <a:cubicBezTo>
                  <a:pt x="6936" y="16800"/>
                  <a:pt x="7063" y="17449"/>
                  <a:pt x="7142" y="18099"/>
                </a:cubicBezTo>
                <a:cubicBezTo>
                  <a:pt x="7205" y="18684"/>
                  <a:pt x="7237" y="19223"/>
                  <a:pt x="7284" y="19761"/>
                </a:cubicBezTo>
                <a:cubicBezTo>
                  <a:pt x="8836" y="19397"/>
                  <a:pt x="10356" y="19365"/>
                  <a:pt x="11417" y="19840"/>
                </a:cubicBezTo>
                <a:cubicBezTo>
                  <a:pt x="10024" y="19476"/>
                  <a:pt x="8551" y="19729"/>
                  <a:pt x="7316" y="20141"/>
                </a:cubicBezTo>
                <a:cubicBezTo>
                  <a:pt x="7364" y="20537"/>
                  <a:pt x="7443" y="20949"/>
                  <a:pt x="7538" y="21345"/>
                </a:cubicBezTo>
                <a:cubicBezTo>
                  <a:pt x="7744" y="22073"/>
                  <a:pt x="8314" y="22532"/>
                  <a:pt x="9137" y="22865"/>
                </a:cubicBezTo>
                <a:cubicBezTo>
                  <a:pt x="9960" y="23181"/>
                  <a:pt x="10989" y="23387"/>
                  <a:pt x="12066" y="23593"/>
                </a:cubicBezTo>
                <a:cubicBezTo>
                  <a:pt x="13143" y="23783"/>
                  <a:pt x="14188" y="24068"/>
                  <a:pt x="15217" y="24464"/>
                </a:cubicBezTo>
                <a:cubicBezTo>
                  <a:pt x="16167" y="24860"/>
                  <a:pt x="16959" y="25414"/>
                  <a:pt x="17386" y="26269"/>
                </a:cubicBezTo>
                <a:cubicBezTo>
                  <a:pt x="17291" y="26063"/>
                  <a:pt x="17212" y="25857"/>
                  <a:pt x="17149" y="25651"/>
                </a:cubicBezTo>
                <a:cubicBezTo>
                  <a:pt x="16959" y="25065"/>
                  <a:pt x="16816" y="24464"/>
                  <a:pt x="16721" y="23846"/>
                </a:cubicBezTo>
                <a:cubicBezTo>
                  <a:pt x="16579" y="22880"/>
                  <a:pt x="16500" y="21915"/>
                  <a:pt x="16515" y="20933"/>
                </a:cubicBezTo>
                <a:cubicBezTo>
                  <a:pt x="16515" y="20363"/>
                  <a:pt x="16563" y="19729"/>
                  <a:pt x="16642" y="19064"/>
                </a:cubicBezTo>
                <a:cubicBezTo>
                  <a:pt x="16705" y="18399"/>
                  <a:pt x="16800" y="17687"/>
                  <a:pt x="16943" y="16943"/>
                </a:cubicBezTo>
                <a:cubicBezTo>
                  <a:pt x="17133" y="16072"/>
                  <a:pt x="17149" y="15201"/>
                  <a:pt x="17006" y="14330"/>
                </a:cubicBezTo>
                <a:cubicBezTo>
                  <a:pt x="16880" y="13618"/>
                  <a:pt x="16626" y="12921"/>
                  <a:pt x="16230" y="12304"/>
                </a:cubicBezTo>
                <a:cubicBezTo>
                  <a:pt x="15850" y="11686"/>
                  <a:pt x="15375" y="11148"/>
                  <a:pt x="14837" y="10673"/>
                </a:cubicBezTo>
                <a:cubicBezTo>
                  <a:pt x="14283" y="10166"/>
                  <a:pt x="13697" y="9707"/>
                  <a:pt x="13079" y="9279"/>
                </a:cubicBezTo>
                <a:cubicBezTo>
                  <a:pt x="12478" y="10198"/>
                  <a:pt x="12082" y="11227"/>
                  <a:pt x="11939" y="12319"/>
                </a:cubicBezTo>
                <a:cubicBezTo>
                  <a:pt x="11876" y="12794"/>
                  <a:pt x="11844" y="13269"/>
                  <a:pt x="11876" y="1374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1"/>
          <p:cNvSpPr/>
          <p:nvPr/>
        </p:nvSpPr>
        <p:spPr>
          <a:xfrm rot="-928300">
            <a:off x="945309" y="2074809"/>
            <a:ext cx="631300" cy="1029313"/>
          </a:xfrm>
          <a:custGeom>
            <a:avLst/>
            <a:gdLst/>
            <a:ahLst/>
            <a:cxnLst/>
            <a:rect l="l" t="t" r="r" b="b"/>
            <a:pathLst>
              <a:path w="19714" h="32143" extrusionOk="0">
                <a:moveTo>
                  <a:pt x="19508" y="32143"/>
                </a:moveTo>
                <a:cubicBezTo>
                  <a:pt x="14457" y="20648"/>
                  <a:pt x="7902" y="9881"/>
                  <a:pt x="1" y="143"/>
                </a:cubicBezTo>
                <a:lnTo>
                  <a:pt x="159" y="1"/>
                </a:lnTo>
                <a:cubicBezTo>
                  <a:pt x="8076" y="9770"/>
                  <a:pt x="14647" y="20553"/>
                  <a:pt x="19714" y="3206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1"/>
          <p:cNvSpPr/>
          <p:nvPr/>
        </p:nvSpPr>
        <p:spPr>
          <a:xfrm rot="-928300">
            <a:off x="1305482" y="2400637"/>
            <a:ext cx="52774" cy="264734"/>
          </a:xfrm>
          <a:custGeom>
            <a:avLst/>
            <a:gdLst/>
            <a:ahLst/>
            <a:cxnLst/>
            <a:rect l="l" t="t" r="r" b="b"/>
            <a:pathLst>
              <a:path w="1648" h="8267" extrusionOk="0">
                <a:moveTo>
                  <a:pt x="1315" y="8266"/>
                </a:moveTo>
                <a:cubicBezTo>
                  <a:pt x="365" y="6603"/>
                  <a:pt x="1" y="3310"/>
                  <a:pt x="1457" y="1"/>
                </a:cubicBezTo>
                <a:lnTo>
                  <a:pt x="1647" y="96"/>
                </a:lnTo>
                <a:cubicBezTo>
                  <a:pt x="222" y="3326"/>
                  <a:pt x="571" y="6540"/>
                  <a:pt x="1505" y="81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1"/>
          <p:cNvSpPr/>
          <p:nvPr/>
        </p:nvSpPr>
        <p:spPr>
          <a:xfrm rot="-928300">
            <a:off x="1144794" y="2536700"/>
            <a:ext cx="181058" cy="91297"/>
          </a:xfrm>
          <a:custGeom>
            <a:avLst/>
            <a:gdLst/>
            <a:ahLst/>
            <a:cxnLst/>
            <a:rect l="l" t="t" r="r" b="b"/>
            <a:pathLst>
              <a:path w="5654" h="2851" extrusionOk="0">
                <a:moveTo>
                  <a:pt x="5463" y="2850"/>
                </a:moveTo>
                <a:cubicBezTo>
                  <a:pt x="4893" y="1916"/>
                  <a:pt x="4038" y="1172"/>
                  <a:pt x="3025" y="729"/>
                </a:cubicBezTo>
                <a:cubicBezTo>
                  <a:pt x="2091" y="333"/>
                  <a:pt x="1046" y="222"/>
                  <a:pt x="48" y="428"/>
                </a:cubicBezTo>
                <a:lnTo>
                  <a:pt x="1" y="222"/>
                </a:lnTo>
                <a:cubicBezTo>
                  <a:pt x="1046" y="0"/>
                  <a:pt x="2138" y="111"/>
                  <a:pt x="3120" y="539"/>
                </a:cubicBezTo>
                <a:cubicBezTo>
                  <a:pt x="4165" y="998"/>
                  <a:pt x="5051" y="1774"/>
                  <a:pt x="5653" y="27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1"/>
          <p:cNvSpPr/>
          <p:nvPr/>
        </p:nvSpPr>
        <p:spPr>
          <a:xfrm rot="-928300">
            <a:off x="1120760" y="2295018"/>
            <a:ext cx="27412" cy="163317"/>
          </a:xfrm>
          <a:custGeom>
            <a:avLst/>
            <a:gdLst/>
            <a:ahLst/>
            <a:cxnLst/>
            <a:rect l="l" t="t" r="r" b="b"/>
            <a:pathLst>
              <a:path w="856" h="5100" extrusionOk="0">
                <a:moveTo>
                  <a:pt x="681" y="5099"/>
                </a:moveTo>
                <a:cubicBezTo>
                  <a:pt x="159" y="4308"/>
                  <a:pt x="0" y="3184"/>
                  <a:pt x="190" y="1838"/>
                </a:cubicBezTo>
                <a:cubicBezTo>
                  <a:pt x="254" y="1394"/>
                  <a:pt x="349" y="967"/>
                  <a:pt x="475" y="539"/>
                </a:cubicBezTo>
                <a:cubicBezTo>
                  <a:pt x="570" y="207"/>
                  <a:pt x="634" y="17"/>
                  <a:pt x="634" y="1"/>
                </a:cubicBezTo>
                <a:lnTo>
                  <a:pt x="839" y="80"/>
                </a:lnTo>
                <a:cubicBezTo>
                  <a:pt x="839" y="80"/>
                  <a:pt x="760" y="270"/>
                  <a:pt x="681" y="603"/>
                </a:cubicBezTo>
                <a:cubicBezTo>
                  <a:pt x="554" y="1014"/>
                  <a:pt x="475" y="1442"/>
                  <a:pt x="412" y="1869"/>
                </a:cubicBezTo>
                <a:cubicBezTo>
                  <a:pt x="285" y="2772"/>
                  <a:pt x="254" y="4039"/>
                  <a:pt x="855" y="497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1"/>
          <p:cNvSpPr/>
          <p:nvPr/>
        </p:nvSpPr>
        <p:spPr>
          <a:xfrm rot="-928300">
            <a:off x="1058380" y="2443951"/>
            <a:ext cx="136930" cy="53799"/>
          </a:xfrm>
          <a:custGeom>
            <a:avLst/>
            <a:gdLst/>
            <a:ahLst/>
            <a:cxnLst/>
            <a:rect l="l" t="t" r="r" b="b"/>
            <a:pathLst>
              <a:path w="4276" h="1680" extrusionOk="0">
                <a:moveTo>
                  <a:pt x="4102" y="1679"/>
                </a:moveTo>
                <a:cubicBezTo>
                  <a:pt x="3722" y="1125"/>
                  <a:pt x="3168" y="713"/>
                  <a:pt x="2534" y="492"/>
                </a:cubicBezTo>
                <a:cubicBezTo>
                  <a:pt x="1727" y="238"/>
                  <a:pt x="856" y="254"/>
                  <a:pt x="64" y="555"/>
                </a:cubicBezTo>
                <a:lnTo>
                  <a:pt x="1" y="349"/>
                </a:lnTo>
                <a:cubicBezTo>
                  <a:pt x="840" y="33"/>
                  <a:pt x="1758" y="1"/>
                  <a:pt x="2613" y="270"/>
                </a:cubicBezTo>
                <a:cubicBezTo>
                  <a:pt x="3294" y="508"/>
                  <a:pt x="3880" y="951"/>
                  <a:pt x="4276" y="155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1"/>
          <p:cNvSpPr/>
          <p:nvPr/>
        </p:nvSpPr>
        <p:spPr>
          <a:xfrm rot="-928300">
            <a:off x="935587" y="2166861"/>
            <a:ext cx="49732" cy="158225"/>
          </a:xfrm>
          <a:custGeom>
            <a:avLst/>
            <a:gdLst/>
            <a:ahLst/>
            <a:cxnLst/>
            <a:rect l="l" t="t" r="r" b="b"/>
            <a:pathLst>
              <a:path w="1553" h="4941" extrusionOk="0">
                <a:moveTo>
                  <a:pt x="1378" y="4941"/>
                </a:moveTo>
                <a:cubicBezTo>
                  <a:pt x="523" y="3753"/>
                  <a:pt x="0" y="1537"/>
                  <a:pt x="650" y="1"/>
                </a:cubicBezTo>
                <a:lnTo>
                  <a:pt x="840" y="80"/>
                </a:lnTo>
                <a:cubicBezTo>
                  <a:pt x="254" y="1505"/>
                  <a:pt x="729" y="3674"/>
                  <a:pt x="1552" y="483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1"/>
          <p:cNvSpPr/>
          <p:nvPr/>
        </p:nvSpPr>
        <p:spPr>
          <a:xfrm rot="-928300">
            <a:off x="895057" y="2287689"/>
            <a:ext cx="109038" cy="45152"/>
          </a:xfrm>
          <a:custGeom>
            <a:avLst/>
            <a:gdLst/>
            <a:ahLst/>
            <a:cxnLst/>
            <a:rect l="l" t="t" r="r" b="b"/>
            <a:pathLst>
              <a:path w="3405" h="1410" extrusionOk="0">
                <a:moveTo>
                  <a:pt x="3230" y="1410"/>
                </a:moveTo>
                <a:cubicBezTo>
                  <a:pt x="2724" y="729"/>
                  <a:pt x="1536" y="238"/>
                  <a:pt x="79" y="729"/>
                </a:cubicBezTo>
                <a:lnTo>
                  <a:pt x="0" y="539"/>
                </a:lnTo>
                <a:cubicBezTo>
                  <a:pt x="1568" y="1"/>
                  <a:pt x="2834" y="539"/>
                  <a:pt x="3404" y="128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1"/>
          <p:cNvSpPr/>
          <p:nvPr/>
        </p:nvSpPr>
        <p:spPr>
          <a:xfrm rot="-928300">
            <a:off x="1202963" y="2784017"/>
            <a:ext cx="428499" cy="310334"/>
          </a:xfrm>
          <a:custGeom>
            <a:avLst/>
            <a:gdLst/>
            <a:ahLst/>
            <a:cxnLst/>
            <a:rect l="l" t="t" r="r" b="b"/>
            <a:pathLst>
              <a:path w="13381" h="9691" extrusionOk="0">
                <a:moveTo>
                  <a:pt x="13238" y="9691"/>
                </a:moveTo>
                <a:cubicBezTo>
                  <a:pt x="9184" y="6065"/>
                  <a:pt x="4735" y="2866"/>
                  <a:pt x="1" y="190"/>
                </a:cubicBezTo>
                <a:lnTo>
                  <a:pt x="112" y="0"/>
                </a:lnTo>
                <a:cubicBezTo>
                  <a:pt x="4862" y="2692"/>
                  <a:pt x="9311" y="5890"/>
                  <a:pt x="13380" y="9532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1"/>
          <p:cNvSpPr/>
          <p:nvPr/>
        </p:nvSpPr>
        <p:spPr>
          <a:xfrm rot="-928300">
            <a:off x="1182110" y="2840561"/>
            <a:ext cx="295155" cy="182563"/>
          </a:xfrm>
          <a:custGeom>
            <a:avLst/>
            <a:gdLst/>
            <a:ahLst/>
            <a:cxnLst/>
            <a:rect l="l" t="t" r="r" b="b"/>
            <a:pathLst>
              <a:path w="9217" h="5701" extrusionOk="0">
                <a:moveTo>
                  <a:pt x="3864" y="2724"/>
                </a:moveTo>
                <a:cubicBezTo>
                  <a:pt x="3564" y="2787"/>
                  <a:pt x="3263" y="2882"/>
                  <a:pt x="2994" y="3009"/>
                </a:cubicBezTo>
                <a:cubicBezTo>
                  <a:pt x="2218" y="3373"/>
                  <a:pt x="1505" y="3848"/>
                  <a:pt x="888" y="4434"/>
                </a:cubicBezTo>
                <a:cubicBezTo>
                  <a:pt x="587" y="3405"/>
                  <a:pt x="619" y="1710"/>
                  <a:pt x="1" y="0"/>
                </a:cubicBezTo>
                <a:cubicBezTo>
                  <a:pt x="793" y="460"/>
                  <a:pt x="1648" y="792"/>
                  <a:pt x="2550" y="982"/>
                </a:cubicBezTo>
                <a:cubicBezTo>
                  <a:pt x="3674" y="1235"/>
                  <a:pt x="5004" y="1853"/>
                  <a:pt x="6192" y="2565"/>
                </a:cubicBezTo>
                <a:cubicBezTo>
                  <a:pt x="7253" y="3199"/>
                  <a:pt x="8250" y="3911"/>
                  <a:pt x="9216" y="4687"/>
                </a:cubicBezTo>
                <a:cubicBezTo>
                  <a:pt x="7902" y="3769"/>
                  <a:pt x="6034" y="4133"/>
                  <a:pt x="3469" y="5130"/>
                </a:cubicBezTo>
                <a:cubicBezTo>
                  <a:pt x="2028" y="5701"/>
                  <a:pt x="1394" y="5526"/>
                  <a:pt x="1046" y="4893"/>
                </a:cubicBezTo>
                <a:cubicBezTo>
                  <a:pt x="1632" y="4196"/>
                  <a:pt x="2313" y="3595"/>
                  <a:pt x="3073" y="3104"/>
                </a:cubicBezTo>
                <a:cubicBezTo>
                  <a:pt x="3326" y="2945"/>
                  <a:pt x="3579" y="2819"/>
                  <a:pt x="3864" y="27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1"/>
          <p:cNvSpPr/>
          <p:nvPr/>
        </p:nvSpPr>
        <p:spPr>
          <a:xfrm rot="-928300">
            <a:off x="1065545" y="2675059"/>
            <a:ext cx="400095" cy="341268"/>
          </a:xfrm>
          <a:custGeom>
            <a:avLst/>
            <a:gdLst/>
            <a:ahLst/>
            <a:cxnLst/>
            <a:rect l="l" t="t" r="r" b="b"/>
            <a:pathLst>
              <a:path w="12494" h="10657" extrusionOk="0">
                <a:moveTo>
                  <a:pt x="2756" y="2170"/>
                </a:moveTo>
                <a:cubicBezTo>
                  <a:pt x="2202" y="2249"/>
                  <a:pt x="1521" y="2740"/>
                  <a:pt x="777" y="3341"/>
                </a:cubicBezTo>
                <a:cubicBezTo>
                  <a:pt x="413" y="2629"/>
                  <a:pt x="175" y="1853"/>
                  <a:pt x="64" y="1061"/>
                </a:cubicBezTo>
                <a:cubicBezTo>
                  <a:pt x="17" y="697"/>
                  <a:pt x="1" y="349"/>
                  <a:pt x="17" y="0"/>
                </a:cubicBezTo>
                <a:cubicBezTo>
                  <a:pt x="998" y="950"/>
                  <a:pt x="2012" y="1061"/>
                  <a:pt x="3104" y="1204"/>
                </a:cubicBezTo>
                <a:cubicBezTo>
                  <a:pt x="4197" y="1330"/>
                  <a:pt x="5353" y="1473"/>
                  <a:pt x="6540" y="2455"/>
                </a:cubicBezTo>
                <a:cubicBezTo>
                  <a:pt x="7744" y="3468"/>
                  <a:pt x="8678" y="4972"/>
                  <a:pt x="9564" y="6492"/>
                </a:cubicBezTo>
                <a:cubicBezTo>
                  <a:pt x="10451" y="7996"/>
                  <a:pt x="11306" y="9532"/>
                  <a:pt x="12494" y="10656"/>
                </a:cubicBezTo>
                <a:cubicBezTo>
                  <a:pt x="11528" y="9849"/>
                  <a:pt x="10514" y="9089"/>
                  <a:pt x="9438" y="8424"/>
                </a:cubicBezTo>
                <a:cubicBezTo>
                  <a:pt x="8139" y="7600"/>
                  <a:pt x="6651" y="6872"/>
                  <a:pt x="5400" y="6587"/>
                </a:cubicBezTo>
                <a:cubicBezTo>
                  <a:pt x="2962" y="6049"/>
                  <a:pt x="1679" y="4893"/>
                  <a:pt x="935" y="3642"/>
                </a:cubicBezTo>
                <a:cubicBezTo>
                  <a:pt x="1505" y="2961"/>
                  <a:pt x="2281" y="2375"/>
                  <a:pt x="2756" y="217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1"/>
          <p:cNvSpPr/>
          <p:nvPr/>
        </p:nvSpPr>
        <p:spPr>
          <a:xfrm rot="-928300">
            <a:off x="1442480" y="2142423"/>
            <a:ext cx="22352" cy="19054"/>
          </a:xfrm>
          <a:custGeom>
            <a:avLst/>
            <a:gdLst/>
            <a:ahLst/>
            <a:cxnLst/>
            <a:rect l="l" t="t" r="r" b="b"/>
            <a:pathLst>
              <a:path w="698" h="595" extrusionOk="0">
                <a:moveTo>
                  <a:pt x="397" y="0"/>
                </a:moveTo>
                <a:cubicBezTo>
                  <a:pt x="127" y="0"/>
                  <a:pt x="1" y="317"/>
                  <a:pt x="191" y="507"/>
                </a:cubicBezTo>
                <a:cubicBezTo>
                  <a:pt x="252" y="568"/>
                  <a:pt x="325" y="595"/>
                  <a:pt x="397" y="595"/>
                </a:cubicBezTo>
                <a:cubicBezTo>
                  <a:pt x="551" y="595"/>
                  <a:pt x="697" y="474"/>
                  <a:pt x="697" y="301"/>
                </a:cubicBezTo>
                <a:cubicBezTo>
                  <a:pt x="697" y="127"/>
                  <a:pt x="555" y="0"/>
                  <a:pt x="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1"/>
          <p:cNvSpPr/>
          <p:nvPr/>
        </p:nvSpPr>
        <p:spPr>
          <a:xfrm rot="-928300">
            <a:off x="1338571" y="2164306"/>
            <a:ext cx="18285" cy="15595"/>
          </a:xfrm>
          <a:custGeom>
            <a:avLst/>
            <a:gdLst/>
            <a:ahLst/>
            <a:cxnLst/>
            <a:rect l="l" t="t" r="r" b="b"/>
            <a:pathLst>
              <a:path w="571" h="487" extrusionOk="0">
                <a:moveTo>
                  <a:pt x="333" y="1"/>
                </a:moveTo>
                <a:cubicBezTo>
                  <a:pt x="111" y="1"/>
                  <a:pt x="0" y="254"/>
                  <a:pt x="159" y="412"/>
                </a:cubicBezTo>
                <a:cubicBezTo>
                  <a:pt x="205" y="464"/>
                  <a:pt x="265" y="487"/>
                  <a:pt x="324" y="487"/>
                </a:cubicBezTo>
                <a:cubicBezTo>
                  <a:pt x="448" y="487"/>
                  <a:pt x="570" y="388"/>
                  <a:pt x="570" y="238"/>
                </a:cubicBezTo>
                <a:cubicBezTo>
                  <a:pt x="570" y="112"/>
                  <a:pt x="460" y="1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1"/>
          <p:cNvSpPr/>
          <p:nvPr/>
        </p:nvSpPr>
        <p:spPr>
          <a:xfrm rot="-928300">
            <a:off x="1320482" y="2238409"/>
            <a:ext cx="16780" cy="14410"/>
          </a:xfrm>
          <a:custGeom>
            <a:avLst/>
            <a:gdLst/>
            <a:ahLst/>
            <a:cxnLst/>
            <a:rect l="l" t="t" r="r" b="b"/>
            <a:pathLst>
              <a:path w="524" h="450" extrusionOk="0">
                <a:moveTo>
                  <a:pt x="301" y="1"/>
                </a:moveTo>
                <a:cubicBezTo>
                  <a:pt x="111" y="1"/>
                  <a:pt x="1" y="238"/>
                  <a:pt x="143" y="381"/>
                </a:cubicBezTo>
                <a:cubicBezTo>
                  <a:pt x="190" y="428"/>
                  <a:pt x="247" y="449"/>
                  <a:pt x="303" y="449"/>
                </a:cubicBezTo>
                <a:cubicBezTo>
                  <a:pt x="416" y="449"/>
                  <a:pt x="523" y="361"/>
                  <a:pt x="523" y="223"/>
                </a:cubicBezTo>
                <a:cubicBezTo>
                  <a:pt x="523" y="96"/>
                  <a:pt x="428" y="1"/>
                  <a:pt x="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1"/>
          <p:cNvSpPr/>
          <p:nvPr/>
        </p:nvSpPr>
        <p:spPr>
          <a:xfrm rot="-928300">
            <a:off x="1456352" y="2238345"/>
            <a:ext cx="15755" cy="15723"/>
          </a:xfrm>
          <a:custGeom>
            <a:avLst/>
            <a:gdLst/>
            <a:ahLst/>
            <a:cxnLst/>
            <a:rect l="l" t="t" r="r" b="b"/>
            <a:pathLst>
              <a:path w="492" h="491" extrusionOk="0">
                <a:moveTo>
                  <a:pt x="238" y="0"/>
                </a:moveTo>
                <a:cubicBezTo>
                  <a:pt x="111" y="0"/>
                  <a:pt x="1" y="111"/>
                  <a:pt x="1" y="238"/>
                </a:cubicBezTo>
                <a:cubicBezTo>
                  <a:pt x="1" y="380"/>
                  <a:pt x="111" y="491"/>
                  <a:pt x="238" y="491"/>
                </a:cubicBezTo>
                <a:cubicBezTo>
                  <a:pt x="381" y="491"/>
                  <a:pt x="491" y="380"/>
                  <a:pt x="491" y="238"/>
                </a:cubicBezTo>
                <a:cubicBezTo>
                  <a:pt x="491" y="111"/>
                  <a:pt x="381" y="0"/>
                  <a:pt x="2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1"/>
          <p:cNvSpPr/>
          <p:nvPr/>
        </p:nvSpPr>
        <p:spPr>
          <a:xfrm rot="-928300">
            <a:off x="1360881" y="2350518"/>
            <a:ext cx="23889" cy="20399"/>
          </a:xfrm>
          <a:custGeom>
            <a:avLst/>
            <a:gdLst/>
            <a:ahLst/>
            <a:cxnLst/>
            <a:rect l="l" t="t" r="r" b="b"/>
            <a:pathLst>
              <a:path w="746" h="637" extrusionOk="0">
                <a:moveTo>
                  <a:pt x="428" y="1"/>
                </a:moveTo>
                <a:cubicBezTo>
                  <a:pt x="143" y="1"/>
                  <a:pt x="1" y="349"/>
                  <a:pt x="207" y="539"/>
                </a:cubicBezTo>
                <a:cubicBezTo>
                  <a:pt x="269" y="606"/>
                  <a:pt x="346" y="636"/>
                  <a:pt x="423" y="636"/>
                </a:cubicBezTo>
                <a:cubicBezTo>
                  <a:pt x="580" y="636"/>
                  <a:pt x="734" y="509"/>
                  <a:pt x="745" y="317"/>
                </a:cubicBezTo>
                <a:cubicBezTo>
                  <a:pt x="745" y="143"/>
                  <a:pt x="603" y="1"/>
                  <a:pt x="4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1"/>
          <p:cNvSpPr/>
          <p:nvPr/>
        </p:nvSpPr>
        <p:spPr>
          <a:xfrm rot="-928300">
            <a:off x="1384232" y="2355087"/>
            <a:ext cx="20335" cy="20815"/>
          </a:xfrm>
          <a:custGeom>
            <a:avLst/>
            <a:gdLst/>
            <a:ahLst/>
            <a:cxnLst/>
            <a:rect l="l" t="t" r="r" b="b"/>
            <a:pathLst>
              <a:path w="635" h="650" extrusionOk="0">
                <a:moveTo>
                  <a:pt x="318" y="0"/>
                </a:moveTo>
                <a:cubicBezTo>
                  <a:pt x="143" y="0"/>
                  <a:pt x="1" y="143"/>
                  <a:pt x="1" y="333"/>
                </a:cubicBezTo>
                <a:cubicBezTo>
                  <a:pt x="1" y="507"/>
                  <a:pt x="143" y="650"/>
                  <a:pt x="318" y="650"/>
                </a:cubicBezTo>
                <a:cubicBezTo>
                  <a:pt x="492" y="650"/>
                  <a:pt x="634" y="507"/>
                  <a:pt x="634" y="333"/>
                </a:cubicBezTo>
                <a:cubicBezTo>
                  <a:pt x="634" y="143"/>
                  <a:pt x="492" y="0"/>
                  <a:pt x="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1"/>
          <p:cNvSpPr/>
          <p:nvPr/>
        </p:nvSpPr>
        <p:spPr>
          <a:xfrm rot="-928300">
            <a:off x="1059287" y="2381206"/>
            <a:ext cx="12713" cy="12585"/>
          </a:xfrm>
          <a:custGeom>
            <a:avLst/>
            <a:gdLst/>
            <a:ahLst/>
            <a:cxnLst/>
            <a:rect l="l" t="t" r="r" b="b"/>
            <a:pathLst>
              <a:path w="397" h="393" extrusionOk="0">
                <a:moveTo>
                  <a:pt x="198" y="1"/>
                </a:moveTo>
                <a:cubicBezTo>
                  <a:pt x="99" y="1"/>
                  <a:pt x="1" y="64"/>
                  <a:pt x="1" y="191"/>
                </a:cubicBezTo>
                <a:cubicBezTo>
                  <a:pt x="1" y="325"/>
                  <a:pt x="99" y="393"/>
                  <a:pt x="198" y="393"/>
                </a:cubicBezTo>
                <a:cubicBezTo>
                  <a:pt x="297" y="393"/>
                  <a:pt x="396" y="325"/>
                  <a:pt x="396" y="191"/>
                </a:cubicBezTo>
                <a:cubicBezTo>
                  <a:pt x="396" y="64"/>
                  <a:pt x="297" y="1"/>
                  <a:pt x="1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1"/>
          <p:cNvSpPr/>
          <p:nvPr/>
        </p:nvSpPr>
        <p:spPr>
          <a:xfrm rot="-928300">
            <a:off x="1122084" y="2326760"/>
            <a:ext cx="19278" cy="19278"/>
          </a:xfrm>
          <a:custGeom>
            <a:avLst/>
            <a:gdLst/>
            <a:ahLst/>
            <a:cxnLst/>
            <a:rect l="l" t="t" r="r" b="b"/>
            <a:pathLst>
              <a:path w="602" h="602" extrusionOk="0">
                <a:moveTo>
                  <a:pt x="301" y="0"/>
                </a:moveTo>
                <a:cubicBezTo>
                  <a:pt x="143" y="0"/>
                  <a:pt x="0" y="143"/>
                  <a:pt x="0" y="301"/>
                </a:cubicBezTo>
                <a:cubicBezTo>
                  <a:pt x="0" y="459"/>
                  <a:pt x="143" y="602"/>
                  <a:pt x="301" y="602"/>
                </a:cubicBezTo>
                <a:cubicBezTo>
                  <a:pt x="459" y="602"/>
                  <a:pt x="602" y="459"/>
                  <a:pt x="602" y="301"/>
                </a:cubicBezTo>
                <a:cubicBezTo>
                  <a:pt x="602" y="143"/>
                  <a:pt x="459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1"/>
          <p:cNvSpPr/>
          <p:nvPr/>
        </p:nvSpPr>
        <p:spPr>
          <a:xfrm rot="-928300">
            <a:off x="1041550" y="2344384"/>
            <a:ext cx="14218" cy="14763"/>
          </a:xfrm>
          <a:custGeom>
            <a:avLst/>
            <a:gdLst/>
            <a:ahLst/>
            <a:cxnLst/>
            <a:rect l="l" t="t" r="r" b="b"/>
            <a:pathLst>
              <a:path w="444" h="461" extrusionOk="0">
                <a:moveTo>
                  <a:pt x="222" y="1"/>
                </a:moveTo>
                <a:cubicBezTo>
                  <a:pt x="95" y="1"/>
                  <a:pt x="0" y="112"/>
                  <a:pt x="0" y="238"/>
                </a:cubicBezTo>
                <a:cubicBezTo>
                  <a:pt x="0" y="365"/>
                  <a:pt x="95" y="460"/>
                  <a:pt x="222" y="460"/>
                </a:cubicBezTo>
                <a:cubicBezTo>
                  <a:pt x="348" y="460"/>
                  <a:pt x="443" y="365"/>
                  <a:pt x="443" y="238"/>
                </a:cubicBezTo>
                <a:cubicBezTo>
                  <a:pt x="443" y="112"/>
                  <a:pt x="348" y="1"/>
                  <a:pt x="2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1"/>
          <p:cNvSpPr/>
          <p:nvPr/>
        </p:nvSpPr>
        <p:spPr>
          <a:xfrm rot="-928300">
            <a:off x="989355" y="2257714"/>
            <a:ext cx="14731" cy="12553"/>
          </a:xfrm>
          <a:custGeom>
            <a:avLst/>
            <a:gdLst/>
            <a:ahLst/>
            <a:cxnLst/>
            <a:rect l="l" t="t" r="r" b="b"/>
            <a:pathLst>
              <a:path w="460" h="392" extrusionOk="0">
                <a:moveTo>
                  <a:pt x="254" y="1"/>
                </a:moveTo>
                <a:cubicBezTo>
                  <a:pt x="80" y="1"/>
                  <a:pt x="1" y="207"/>
                  <a:pt x="112" y="333"/>
                </a:cubicBezTo>
                <a:cubicBezTo>
                  <a:pt x="152" y="374"/>
                  <a:pt x="202" y="392"/>
                  <a:pt x="251" y="392"/>
                </a:cubicBezTo>
                <a:cubicBezTo>
                  <a:pt x="357" y="392"/>
                  <a:pt x="460" y="310"/>
                  <a:pt x="460" y="191"/>
                </a:cubicBezTo>
                <a:cubicBezTo>
                  <a:pt x="460" y="80"/>
                  <a:pt x="365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1"/>
          <p:cNvSpPr/>
          <p:nvPr/>
        </p:nvSpPr>
        <p:spPr>
          <a:xfrm rot="-928300">
            <a:off x="1009681" y="2159986"/>
            <a:ext cx="15723" cy="16236"/>
          </a:xfrm>
          <a:custGeom>
            <a:avLst/>
            <a:gdLst/>
            <a:ahLst/>
            <a:cxnLst/>
            <a:rect l="l" t="t" r="r" b="b"/>
            <a:pathLst>
              <a:path w="491" h="507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07"/>
                  <a:pt x="253" y="507"/>
                </a:cubicBezTo>
                <a:cubicBezTo>
                  <a:pt x="380" y="507"/>
                  <a:pt x="491" y="396"/>
                  <a:pt x="491" y="253"/>
                </a:cubicBezTo>
                <a:cubicBezTo>
                  <a:pt x="491" y="111"/>
                  <a:pt x="380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1"/>
          <p:cNvSpPr/>
          <p:nvPr/>
        </p:nvSpPr>
        <p:spPr>
          <a:xfrm rot="-928300">
            <a:off x="852167" y="2235218"/>
            <a:ext cx="14731" cy="12649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69" y="0"/>
                </a:moveTo>
                <a:cubicBezTo>
                  <a:pt x="95" y="0"/>
                  <a:pt x="0" y="206"/>
                  <a:pt x="127" y="333"/>
                </a:cubicBezTo>
                <a:cubicBezTo>
                  <a:pt x="169" y="375"/>
                  <a:pt x="220" y="394"/>
                  <a:pt x="269" y="394"/>
                </a:cubicBezTo>
                <a:cubicBezTo>
                  <a:pt x="368" y="394"/>
                  <a:pt x="459" y="317"/>
                  <a:pt x="459" y="190"/>
                </a:cubicBezTo>
                <a:cubicBezTo>
                  <a:pt x="459" y="79"/>
                  <a:pt x="380" y="0"/>
                  <a:pt x="2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 rot="-928300">
            <a:off x="944760" y="2196870"/>
            <a:ext cx="19310" cy="16652"/>
          </a:xfrm>
          <a:custGeom>
            <a:avLst/>
            <a:gdLst/>
            <a:ahLst/>
            <a:cxnLst/>
            <a:rect l="l" t="t" r="r" b="b"/>
            <a:pathLst>
              <a:path w="603" h="520" extrusionOk="0">
                <a:moveTo>
                  <a:pt x="373" y="1"/>
                </a:moveTo>
                <a:cubicBezTo>
                  <a:pt x="365" y="1"/>
                  <a:pt x="357" y="1"/>
                  <a:pt x="349" y="2"/>
                </a:cubicBezTo>
                <a:cubicBezTo>
                  <a:pt x="112" y="2"/>
                  <a:pt x="1" y="271"/>
                  <a:pt x="159" y="445"/>
                </a:cubicBezTo>
                <a:cubicBezTo>
                  <a:pt x="210" y="496"/>
                  <a:pt x="274" y="519"/>
                  <a:pt x="337" y="519"/>
                </a:cubicBezTo>
                <a:cubicBezTo>
                  <a:pt x="471" y="519"/>
                  <a:pt x="602" y="416"/>
                  <a:pt x="602" y="255"/>
                </a:cubicBezTo>
                <a:cubicBezTo>
                  <a:pt x="602" y="121"/>
                  <a:pt x="504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 rot="-928300">
            <a:off x="729844" y="2416437"/>
            <a:ext cx="22832" cy="19630"/>
          </a:xfrm>
          <a:custGeom>
            <a:avLst/>
            <a:gdLst/>
            <a:ahLst/>
            <a:cxnLst/>
            <a:rect l="l" t="t" r="r" b="b"/>
            <a:pathLst>
              <a:path w="713" h="613" extrusionOk="0">
                <a:moveTo>
                  <a:pt x="412" y="0"/>
                </a:moveTo>
                <a:cubicBezTo>
                  <a:pt x="143" y="0"/>
                  <a:pt x="0" y="333"/>
                  <a:pt x="190" y="523"/>
                </a:cubicBezTo>
                <a:cubicBezTo>
                  <a:pt x="252" y="585"/>
                  <a:pt x="329" y="613"/>
                  <a:pt x="405" y="613"/>
                </a:cubicBezTo>
                <a:cubicBezTo>
                  <a:pt x="562" y="613"/>
                  <a:pt x="713" y="493"/>
                  <a:pt x="713" y="301"/>
                </a:cubicBezTo>
                <a:cubicBezTo>
                  <a:pt x="713" y="143"/>
                  <a:pt x="586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/>
          <p:nvPr/>
        </p:nvSpPr>
        <p:spPr>
          <a:xfrm rot="-928300">
            <a:off x="630660" y="2638741"/>
            <a:ext cx="16780" cy="14891"/>
          </a:xfrm>
          <a:custGeom>
            <a:avLst/>
            <a:gdLst/>
            <a:ahLst/>
            <a:cxnLst/>
            <a:rect l="l" t="t" r="r" b="b"/>
            <a:pathLst>
              <a:path w="524" h="465" extrusionOk="0">
                <a:moveTo>
                  <a:pt x="302" y="1"/>
                </a:moveTo>
                <a:cubicBezTo>
                  <a:pt x="96" y="1"/>
                  <a:pt x="1" y="254"/>
                  <a:pt x="143" y="397"/>
                </a:cubicBezTo>
                <a:cubicBezTo>
                  <a:pt x="190" y="443"/>
                  <a:pt x="247" y="465"/>
                  <a:pt x="303" y="465"/>
                </a:cubicBezTo>
                <a:cubicBezTo>
                  <a:pt x="416" y="465"/>
                  <a:pt x="523" y="376"/>
                  <a:pt x="523" y="238"/>
                </a:cubicBezTo>
                <a:cubicBezTo>
                  <a:pt x="523" y="112"/>
                  <a:pt x="428" y="1"/>
                  <a:pt x="3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1"/>
          <p:cNvSpPr/>
          <p:nvPr/>
        </p:nvSpPr>
        <p:spPr>
          <a:xfrm rot="-928300">
            <a:off x="697582" y="2557309"/>
            <a:ext cx="15243" cy="15243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38" y="1"/>
                </a:moveTo>
                <a:cubicBezTo>
                  <a:pt x="111" y="1"/>
                  <a:pt x="0" y="112"/>
                  <a:pt x="0" y="238"/>
                </a:cubicBezTo>
                <a:cubicBezTo>
                  <a:pt x="0" y="365"/>
                  <a:pt x="111" y="476"/>
                  <a:pt x="238" y="476"/>
                </a:cubicBezTo>
                <a:cubicBezTo>
                  <a:pt x="365" y="476"/>
                  <a:pt x="475" y="365"/>
                  <a:pt x="475" y="238"/>
                </a:cubicBezTo>
                <a:cubicBezTo>
                  <a:pt x="475" y="112"/>
                  <a:pt x="365" y="1"/>
                  <a:pt x="2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1"/>
          <p:cNvSpPr/>
          <p:nvPr/>
        </p:nvSpPr>
        <p:spPr>
          <a:xfrm>
            <a:off x="1550365" y="-4383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1"/>
          <p:cNvSpPr/>
          <p:nvPr/>
        </p:nvSpPr>
        <p:spPr>
          <a:xfrm>
            <a:off x="1619891" y="3538401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1"/>
          <p:cNvSpPr/>
          <p:nvPr/>
        </p:nvSpPr>
        <p:spPr>
          <a:xfrm>
            <a:off x="1037838" y="3931070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1"/>
          <p:cNvSpPr/>
          <p:nvPr/>
        </p:nvSpPr>
        <p:spPr>
          <a:xfrm>
            <a:off x="1565108" y="3072950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1"/>
          <p:cNvSpPr/>
          <p:nvPr/>
        </p:nvSpPr>
        <p:spPr>
          <a:xfrm rot="526347">
            <a:off x="7190475" y="3376673"/>
            <a:ext cx="468389" cy="470795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1"/>
          <p:cNvSpPr/>
          <p:nvPr/>
        </p:nvSpPr>
        <p:spPr>
          <a:xfrm>
            <a:off x="913688" y="3336202"/>
            <a:ext cx="536834" cy="147228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1"/>
          <p:cNvSpPr/>
          <p:nvPr/>
        </p:nvSpPr>
        <p:spPr>
          <a:xfrm rot="-125535">
            <a:off x="7920649" y="439168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1"/>
          <p:cNvSpPr/>
          <p:nvPr/>
        </p:nvSpPr>
        <p:spPr>
          <a:xfrm rot="-125535">
            <a:off x="1343299" y="1068118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title"/>
          </p:nvPr>
        </p:nvSpPr>
        <p:spPr>
          <a:xfrm>
            <a:off x="2634963" y="3347425"/>
            <a:ext cx="3850800" cy="8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subTitle" idx="1"/>
          </p:nvPr>
        </p:nvSpPr>
        <p:spPr>
          <a:xfrm>
            <a:off x="2646450" y="923700"/>
            <a:ext cx="3851100" cy="20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4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3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23"/>
          <p:cNvSpPr txBox="1">
            <a:spLocks noGrp="1"/>
          </p:cNvSpPr>
          <p:nvPr>
            <p:ph type="subTitle" idx="1"/>
          </p:nvPr>
        </p:nvSpPr>
        <p:spPr>
          <a:xfrm>
            <a:off x="713588" y="1459200"/>
            <a:ext cx="3657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u="sng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3" name="Google Shape;1393;p23"/>
          <p:cNvSpPr txBox="1">
            <a:spLocks noGrp="1"/>
          </p:cNvSpPr>
          <p:nvPr>
            <p:ph type="subTitle" idx="2"/>
          </p:nvPr>
        </p:nvSpPr>
        <p:spPr>
          <a:xfrm>
            <a:off x="2743200" y="1043351"/>
            <a:ext cx="365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4" name="Google Shape;1394;p23"/>
          <p:cNvSpPr txBox="1">
            <a:spLocks noGrp="1"/>
          </p:cNvSpPr>
          <p:nvPr>
            <p:ph type="subTitle" idx="3"/>
          </p:nvPr>
        </p:nvSpPr>
        <p:spPr>
          <a:xfrm>
            <a:off x="4775988" y="1459200"/>
            <a:ext cx="3657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u="sng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5" name="Google Shape;1395;p23"/>
          <p:cNvSpPr/>
          <p:nvPr/>
        </p:nvSpPr>
        <p:spPr>
          <a:xfrm>
            <a:off x="-275308" y="4494499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3"/>
          <p:cNvSpPr/>
          <p:nvPr/>
        </p:nvSpPr>
        <p:spPr>
          <a:xfrm>
            <a:off x="303421" y="3653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3"/>
          <p:cNvSpPr/>
          <p:nvPr/>
        </p:nvSpPr>
        <p:spPr>
          <a:xfrm>
            <a:off x="8364133" y="47614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3"/>
          <p:cNvSpPr/>
          <p:nvPr/>
        </p:nvSpPr>
        <p:spPr>
          <a:xfrm>
            <a:off x="8519600" y="97648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TITLE_AND_TWO_COLUMNS_1_4_1_2_1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24"/>
          <p:cNvSpPr txBox="1">
            <a:spLocks noGrp="1"/>
          </p:cNvSpPr>
          <p:nvPr>
            <p:ph type="title"/>
          </p:nvPr>
        </p:nvSpPr>
        <p:spPr>
          <a:xfrm>
            <a:off x="4584600" y="542700"/>
            <a:ext cx="38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1" name="Google Shape;1401;p24"/>
          <p:cNvSpPr txBox="1">
            <a:spLocks noGrp="1"/>
          </p:cNvSpPr>
          <p:nvPr>
            <p:ph type="subTitle" idx="1"/>
          </p:nvPr>
        </p:nvSpPr>
        <p:spPr>
          <a:xfrm>
            <a:off x="4584600" y="1696900"/>
            <a:ext cx="3855300" cy="28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2" name="Google Shape;1402;p24"/>
          <p:cNvSpPr/>
          <p:nvPr/>
        </p:nvSpPr>
        <p:spPr>
          <a:xfrm rot="1771743">
            <a:off x="2149656" y="2537837"/>
            <a:ext cx="744863" cy="1205243"/>
          </a:xfrm>
          <a:custGeom>
            <a:avLst/>
            <a:gdLst/>
            <a:ahLst/>
            <a:cxnLst/>
            <a:rect l="l" t="t" r="r" b="b"/>
            <a:pathLst>
              <a:path w="23261" h="37638" extrusionOk="0">
                <a:moveTo>
                  <a:pt x="21123" y="1"/>
                </a:moveTo>
                <a:cubicBezTo>
                  <a:pt x="20743" y="128"/>
                  <a:pt x="20394" y="318"/>
                  <a:pt x="20078" y="523"/>
                </a:cubicBezTo>
                <a:cubicBezTo>
                  <a:pt x="19698" y="777"/>
                  <a:pt x="19334" y="1062"/>
                  <a:pt x="19001" y="1363"/>
                </a:cubicBezTo>
                <a:cubicBezTo>
                  <a:pt x="18795" y="1553"/>
                  <a:pt x="18605" y="1758"/>
                  <a:pt x="18431" y="1980"/>
                </a:cubicBezTo>
                <a:cubicBezTo>
                  <a:pt x="18241" y="2218"/>
                  <a:pt x="18051" y="2471"/>
                  <a:pt x="17877" y="2756"/>
                </a:cubicBezTo>
                <a:cubicBezTo>
                  <a:pt x="18241" y="3152"/>
                  <a:pt x="18589" y="3500"/>
                  <a:pt x="18874" y="3864"/>
                </a:cubicBezTo>
                <a:cubicBezTo>
                  <a:pt x="19159" y="4165"/>
                  <a:pt x="19381" y="4529"/>
                  <a:pt x="19524" y="4925"/>
                </a:cubicBezTo>
                <a:cubicBezTo>
                  <a:pt x="19207" y="4387"/>
                  <a:pt x="18384" y="3643"/>
                  <a:pt x="17608" y="3184"/>
                </a:cubicBezTo>
                <a:cubicBezTo>
                  <a:pt x="17529" y="3310"/>
                  <a:pt x="17465" y="3421"/>
                  <a:pt x="17402" y="3548"/>
                </a:cubicBezTo>
                <a:cubicBezTo>
                  <a:pt x="17339" y="3674"/>
                  <a:pt x="17275" y="3801"/>
                  <a:pt x="17228" y="3928"/>
                </a:cubicBezTo>
                <a:cubicBezTo>
                  <a:pt x="17101" y="4197"/>
                  <a:pt x="16990" y="4482"/>
                  <a:pt x="16895" y="4783"/>
                </a:cubicBezTo>
                <a:cubicBezTo>
                  <a:pt x="16784" y="5068"/>
                  <a:pt x="16689" y="5384"/>
                  <a:pt x="16610" y="5717"/>
                </a:cubicBezTo>
                <a:cubicBezTo>
                  <a:pt x="16515" y="6049"/>
                  <a:pt x="16468" y="6398"/>
                  <a:pt x="16420" y="6762"/>
                </a:cubicBezTo>
                <a:cubicBezTo>
                  <a:pt x="16389" y="6999"/>
                  <a:pt x="16357" y="7221"/>
                  <a:pt x="16341" y="7459"/>
                </a:cubicBezTo>
                <a:cubicBezTo>
                  <a:pt x="16341" y="7443"/>
                  <a:pt x="16341" y="7443"/>
                  <a:pt x="16341" y="7427"/>
                </a:cubicBezTo>
                <a:cubicBezTo>
                  <a:pt x="15993" y="7981"/>
                  <a:pt x="15676" y="8504"/>
                  <a:pt x="15344" y="8994"/>
                </a:cubicBezTo>
                <a:cubicBezTo>
                  <a:pt x="15011" y="9469"/>
                  <a:pt x="14679" y="9929"/>
                  <a:pt x="14394" y="10372"/>
                </a:cubicBezTo>
                <a:cubicBezTo>
                  <a:pt x="13808" y="11227"/>
                  <a:pt x="13269" y="12003"/>
                  <a:pt x="12953" y="12747"/>
                </a:cubicBezTo>
                <a:cubicBezTo>
                  <a:pt x="12414" y="13618"/>
                  <a:pt x="12082" y="14568"/>
                  <a:pt x="11939" y="15565"/>
                </a:cubicBezTo>
                <a:cubicBezTo>
                  <a:pt x="11860" y="16040"/>
                  <a:pt x="11844" y="16515"/>
                  <a:pt x="11876" y="17006"/>
                </a:cubicBezTo>
                <a:cubicBezTo>
                  <a:pt x="11702" y="16246"/>
                  <a:pt x="11670" y="15470"/>
                  <a:pt x="11781" y="14695"/>
                </a:cubicBezTo>
                <a:cubicBezTo>
                  <a:pt x="11876" y="13808"/>
                  <a:pt x="12113" y="12953"/>
                  <a:pt x="12493" y="12129"/>
                </a:cubicBezTo>
                <a:cubicBezTo>
                  <a:pt x="11939" y="11765"/>
                  <a:pt x="11385" y="11417"/>
                  <a:pt x="10847" y="11037"/>
                </a:cubicBezTo>
                <a:cubicBezTo>
                  <a:pt x="10293" y="10657"/>
                  <a:pt x="9738" y="10261"/>
                  <a:pt x="9232" y="9849"/>
                </a:cubicBezTo>
                <a:cubicBezTo>
                  <a:pt x="8709" y="9406"/>
                  <a:pt x="8218" y="8947"/>
                  <a:pt x="7775" y="8440"/>
                </a:cubicBezTo>
                <a:cubicBezTo>
                  <a:pt x="7316" y="7902"/>
                  <a:pt x="6920" y="7300"/>
                  <a:pt x="6588" y="6683"/>
                </a:cubicBezTo>
                <a:cubicBezTo>
                  <a:pt x="5542" y="4672"/>
                  <a:pt x="4260" y="4134"/>
                  <a:pt x="3104" y="3928"/>
                </a:cubicBezTo>
                <a:cubicBezTo>
                  <a:pt x="1932" y="3706"/>
                  <a:pt x="808" y="3864"/>
                  <a:pt x="1" y="3263"/>
                </a:cubicBezTo>
                <a:lnTo>
                  <a:pt x="1" y="3263"/>
                </a:lnTo>
                <a:cubicBezTo>
                  <a:pt x="1204" y="4640"/>
                  <a:pt x="919" y="5638"/>
                  <a:pt x="792" y="6936"/>
                </a:cubicBezTo>
                <a:cubicBezTo>
                  <a:pt x="682" y="8250"/>
                  <a:pt x="761" y="9818"/>
                  <a:pt x="2597" y="12446"/>
                </a:cubicBezTo>
                <a:cubicBezTo>
                  <a:pt x="2739" y="12435"/>
                  <a:pt x="2881" y="12430"/>
                  <a:pt x="3023" y="12430"/>
                </a:cubicBezTo>
                <a:cubicBezTo>
                  <a:pt x="3719" y="12430"/>
                  <a:pt x="4410" y="12558"/>
                  <a:pt x="5067" y="12795"/>
                </a:cubicBezTo>
                <a:cubicBezTo>
                  <a:pt x="4935" y="12785"/>
                  <a:pt x="4803" y="12781"/>
                  <a:pt x="4671" y="12781"/>
                </a:cubicBezTo>
                <a:cubicBezTo>
                  <a:pt x="4108" y="12781"/>
                  <a:pt x="3548" y="12862"/>
                  <a:pt x="3009" y="13016"/>
                </a:cubicBezTo>
                <a:cubicBezTo>
                  <a:pt x="3136" y="13190"/>
                  <a:pt x="3278" y="13365"/>
                  <a:pt x="3405" y="13555"/>
                </a:cubicBezTo>
                <a:cubicBezTo>
                  <a:pt x="5416" y="16104"/>
                  <a:pt x="6287" y="17972"/>
                  <a:pt x="6746" y="19413"/>
                </a:cubicBezTo>
                <a:cubicBezTo>
                  <a:pt x="6936" y="20046"/>
                  <a:pt x="7063" y="20695"/>
                  <a:pt x="7142" y="21360"/>
                </a:cubicBezTo>
                <a:cubicBezTo>
                  <a:pt x="7205" y="21930"/>
                  <a:pt x="7221" y="22469"/>
                  <a:pt x="7268" y="23007"/>
                </a:cubicBezTo>
                <a:cubicBezTo>
                  <a:pt x="8030" y="22830"/>
                  <a:pt x="8776" y="22732"/>
                  <a:pt x="9465" y="22732"/>
                </a:cubicBezTo>
                <a:cubicBezTo>
                  <a:pt x="10193" y="22732"/>
                  <a:pt x="10855" y="22842"/>
                  <a:pt x="11401" y="23086"/>
                </a:cubicBezTo>
                <a:cubicBezTo>
                  <a:pt x="10936" y="22969"/>
                  <a:pt x="10461" y="22918"/>
                  <a:pt x="9988" y="22918"/>
                </a:cubicBezTo>
                <a:cubicBezTo>
                  <a:pt x="9057" y="22918"/>
                  <a:pt x="8134" y="23114"/>
                  <a:pt x="7316" y="23387"/>
                </a:cubicBezTo>
                <a:cubicBezTo>
                  <a:pt x="7363" y="23799"/>
                  <a:pt x="7427" y="24195"/>
                  <a:pt x="7538" y="24591"/>
                </a:cubicBezTo>
                <a:cubicBezTo>
                  <a:pt x="7553" y="24686"/>
                  <a:pt x="7585" y="24781"/>
                  <a:pt x="7633" y="24860"/>
                </a:cubicBezTo>
                <a:cubicBezTo>
                  <a:pt x="7110" y="24717"/>
                  <a:pt x="6588" y="24638"/>
                  <a:pt x="6049" y="24591"/>
                </a:cubicBezTo>
                <a:cubicBezTo>
                  <a:pt x="4957" y="24448"/>
                  <a:pt x="3943" y="24337"/>
                  <a:pt x="2946" y="23387"/>
                </a:cubicBezTo>
                <a:lnTo>
                  <a:pt x="2946" y="23387"/>
                </a:lnTo>
                <a:cubicBezTo>
                  <a:pt x="2946" y="23736"/>
                  <a:pt x="2962" y="24084"/>
                  <a:pt x="3009" y="24432"/>
                </a:cubicBezTo>
                <a:cubicBezTo>
                  <a:pt x="3120" y="25224"/>
                  <a:pt x="3357" y="26000"/>
                  <a:pt x="3706" y="26728"/>
                </a:cubicBezTo>
                <a:cubicBezTo>
                  <a:pt x="4450" y="26126"/>
                  <a:pt x="5147" y="25636"/>
                  <a:pt x="5685" y="25556"/>
                </a:cubicBezTo>
                <a:lnTo>
                  <a:pt x="5685" y="25556"/>
                </a:lnTo>
                <a:cubicBezTo>
                  <a:pt x="5210" y="25762"/>
                  <a:pt x="4450" y="26348"/>
                  <a:pt x="3864" y="27029"/>
                </a:cubicBezTo>
                <a:cubicBezTo>
                  <a:pt x="4339" y="27821"/>
                  <a:pt x="5004" y="28501"/>
                  <a:pt x="5796" y="28992"/>
                </a:cubicBezTo>
                <a:cubicBezTo>
                  <a:pt x="6398" y="30686"/>
                  <a:pt x="6366" y="32396"/>
                  <a:pt x="6667" y="33426"/>
                </a:cubicBezTo>
                <a:cubicBezTo>
                  <a:pt x="7284" y="32840"/>
                  <a:pt x="7997" y="32349"/>
                  <a:pt x="8773" y="32001"/>
                </a:cubicBezTo>
                <a:cubicBezTo>
                  <a:pt x="9042" y="31874"/>
                  <a:pt x="9343" y="31779"/>
                  <a:pt x="9643" y="31716"/>
                </a:cubicBezTo>
                <a:lnTo>
                  <a:pt x="9643" y="31716"/>
                </a:lnTo>
                <a:cubicBezTo>
                  <a:pt x="9358" y="31811"/>
                  <a:pt x="9105" y="31937"/>
                  <a:pt x="8868" y="32096"/>
                </a:cubicBezTo>
                <a:cubicBezTo>
                  <a:pt x="8108" y="32586"/>
                  <a:pt x="7427" y="33188"/>
                  <a:pt x="6841" y="33885"/>
                </a:cubicBezTo>
                <a:cubicBezTo>
                  <a:pt x="7035" y="34255"/>
                  <a:pt x="7332" y="34468"/>
                  <a:pt x="7835" y="34468"/>
                </a:cubicBezTo>
                <a:cubicBezTo>
                  <a:pt x="8194" y="34468"/>
                  <a:pt x="8657" y="34360"/>
                  <a:pt x="9263" y="34122"/>
                </a:cubicBezTo>
                <a:cubicBezTo>
                  <a:pt x="10797" y="33525"/>
                  <a:pt x="12079" y="33154"/>
                  <a:pt x="13142" y="33154"/>
                </a:cubicBezTo>
                <a:cubicBezTo>
                  <a:pt x="13517" y="33154"/>
                  <a:pt x="13865" y="33200"/>
                  <a:pt x="14188" y="33299"/>
                </a:cubicBezTo>
                <a:cubicBezTo>
                  <a:pt x="16024" y="34661"/>
                  <a:pt x="17814" y="36117"/>
                  <a:pt x="19508" y="37637"/>
                </a:cubicBezTo>
                <a:lnTo>
                  <a:pt x="19650" y="37479"/>
                </a:lnTo>
                <a:cubicBezTo>
                  <a:pt x="18194" y="36165"/>
                  <a:pt x="16674" y="34898"/>
                  <a:pt x="15106" y="33711"/>
                </a:cubicBezTo>
                <a:cubicBezTo>
                  <a:pt x="14093" y="32618"/>
                  <a:pt x="13301" y="31241"/>
                  <a:pt x="12493" y="29863"/>
                </a:cubicBezTo>
                <a:cubicBezTo>
                  <a:pt x="11765" y="28612"/>
                  <a:pt x="11005" y="27377"/>
                  <a:pt x="10087" y="26411"/>
                </a:cubicBezTo>
                <a:lnTo>
                  <a:pt x="10087" y="26411"/>
                </a:lnTo>
                <a:cubicBezTo>
                  <a:pt x="10688" y="26570"/>
                  <a:pt x="11353" y="26712"/>
                  <a:pt x="12050" y="26855"/>
                </a:cubicBezTo>
                <a:cubicBezTo>
                  <a:pt x="13127" y="27029"/>
                  <a:pt x="14172" y="27314"/>
                  <a:pt x="15185" y="27710"/>
                </a:cubicBezTo>
                <a:cubicBezTo>
                  <a:pt x="15850" y="27963"/>
                  <a:pt x="16436" y="28343"/>
                  <a:pt x="16911" y="28850"/>
                </a:cubicBezTo>
                <a:cubicBezTo>
                  <a:pt x="18304" y="31541"/>
                  <a:pt x="19619" y="34265"/>
                  <a:pt x="20838" y="37036"/>
                </a:cubicBezTo>
                <a:lnTo>
                  <a:pt x="21028" y="36957"/>
                </a:lnTo>
                <a:cubicBezTo>
                  <a:pt x="19793" y="34154"/>
                  <a:pt x="18479" y="31399"/>
                  <a:pt x="17069" y="28691"/>
                </a:cubicBezTo>
                <a:cubicBezTo>
                  <a:pt x="16911" y="28169"/>
                  <a:pt x="16800" y="27646"/>
                  <a:pt x="16705" y="27108"/>
                </a:cubicBezTo>
                <a:cubicBezTo>
                  <a:pt x="16563" y="26142"/>
                  <a:pt x="16499" y="25161"/>
                  <a:pt x="16515" y="24195"/>
                </a:cubicBezTo>
                <a:cubicBezTo>
                  <a:pt x="16515" y="23609"/>
                  <a:pt x="16563" y="22991"/>
                  <a:pt x="16626" y="22326"/>
                </a:cubicBezTo>
                <a:cubicBezTo>
                  <a:pt x="16705" y="21661"/>
                  <a:pt x="16784" y="20949"/>
                  <a:pt x="16943" y="20189"/>
                </a:cubicBezTo>
                <a:lnTo>
                  <a:pt x="16943" y="20157"/>
                </a:lnTo>
                <a:cubicBezTo>
                  <a:pt x="17133" y="20363"/>
                  <a:pt x="17339" y="20585"/>
                  <a:pt x="17513" y="20790"/>
                </a:cubicBezTo>
                <a:cubicBezTo>
                  <a:pt x="17719" y="21044"/>
                  <a:pt x="17924" y="21313"/>
                  <a:pt x="18130" y="21566"/>
                </a:cubicBezTo>
                <a:cubicBezTo>
                  <a:pt x="18320" y="21820"/>
                  <a:pt x="18494" y="22089"/>
                  <a:pt x="18653" y="22358"/>
                </a:cubicBezTo>
                <a:cubicBezTo>
                  <a:pt x="18748" y="22516"/>
                  <a:pt x="18827" y="22659"/>
                  <a:pt x="18906" y="22817"/>
                </a:cubicBezTo>
                <a:cubicBezTo>
                  <a:pt x="19872" y="26396"/>
                  <a:pt x="21281" y="29847"/>
                  <a:pt x="23086" y="33093"/>
                </a:cubicBezTo>
                <a:lnTo>
                  <a:pt x="23260" y="32982"/>
                </a:lnTo>
                <a:cubicBezTo>
                  <a:pt x="21693" y="30148"/>
                  <a:pt x="20410" y="27140"/>
                  <a:pt x="19476" y="24036"/>
                </a:cubicBezTo>
                <a:cubicBezTo>
                  <a:pt x="19049" y="21740"/>
                  <a:pt x="19207" y="19381"/>
                  <a:pt x="19539" y="17165"/>
                </a:cubicBezTo>
                <a:cubicBezTo>
                  <a:pt x="19935" y="14647"/>
                  <a:pt x="20553" y="12304"/>
                  <a:pt x="20806" y="10087"/>
                </a:cubicBezTo>
                <a:cubicBezTo>
                  <a:pt x="20917" y="9137"/>
                  <a:pt x="20949" y="8187"/>
                  <a:pt x="20869" y="7221"/>
                </a:cubicBezTo>
                <a:cubicBezTo>
                  <a:pt x="20838" y="6809"/>
                  <a:pt x="20774" y="6398"/>
                  <a:pt x="20727" y="6002"/>
                </a:cubicBezTo>
                <a:cubicBezTo>
                  <a:pt x="20664" y="5606"/>
                  <a:pt x="20616" y="5226"/>
                  <a:pt x="20569" y="4830"/>
                </a:cubicBezTo>
                <a:cubicBezTo>
                  <a:pt x="20347" y="3310"/>
                  <a:pt x="20284" y="1790"/>
                  <a:pt x="21123" y="1"/>
                </a:cubicBez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4"/>
          <p:cNvSpPr/>
          <p:nvPr/>
        </p:nvSpPr>
        <p:spPr>
          <a:xfrm rot="1771743">
            <a:off x="2628573" y="2904020"/>
            <a:ext cx="208431" cy="819378"/>
          </a:xfrm>
          <a:custGeom>
            <a:avLst/>
            <a:gdLst/>
            <a:ahLst/>
            <a:cxnLst/>
            <a:rect l="l" t="t" r="r" b="b"/>
            <a:pathLst>
              <a:path w="6509" h="25588" extrusionOk="0">
                <a:moveTo>
                  <a:pt x="6318" y="25587"/>
                </a:moveTo>
                <a:cubicBezTo>
                  <a:pt x="2043" y="17956"/>
                  <a:pt x="1" y="8867"/>
                  <a:pt x="539" y="0"/>
                </a:cubicBezTo>
                <a:lnTo>
                  <a:pt x="745" y="0"/>
                </a:lnTo>
                <a:cubicBezTo>
                  <a:pt x="206" y="8835"/>
                  <a:pt x="2249" y="17892"/>
                  <a:pt x="6508" y="2547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4"/>
          <p:cNvSpPr/>
          <p:nvPr/>
        </p:nvSpPr>
        <p:spPr>
          <a:xfrm rot="1771743">
            <a:off x="2576614" y="2855325"/>
            <a:ext cx="226171" cy="532910"/>
          </a:xfrm>
          <a:custGeom>
            <a:avLst/>
            <a:gdLst/>
            <a:ahLst/>
            <a:cxnLst/>
            <a:rect l="l" t="t" r="r" b="b"/>
            <a:pathLst>
              <a:path w="7063" h="16642" extrusionOk="0">
                <a:moveTo>
                  <a:pt x="3817" y="7996"/>
                </a:moveTo>
                <a:cubicBezTo>
                  <a:pt x="3817" y="7996"/>
                  <a:pt x="3753" y="7885"/>
                  <a:pt x="3611" y="7727"/>
                </a:cubicBezTo>
                <a:cubicBezTo>
                  <a:pt x="3484" y="7553"/>
                  <a:pt x="3263" y="7331"/>
                  <a:pt x="3009" y="7062"/>
                </a:cubicBezTo>
                <a:cubicBezTo>
                  <a:pt x="2297" y="6365"/>
                  <a:pt x="1457" y="5779"/>
                  <a:pt x="555" y="5368"/>
                </a:cubicBezTo>
                <a:cubicBezTo>
                  <a:pt x="872" y="4608"/>
                  <a:pt x="1426" y="3816"/>
                  <a:pt x="2012" y="2961"/>
                </a:cubicBezTo>
                <a:cubicBezTo>
                  <a:pt x="2313" y="2518"/>
                  <a:pt x="2645" y="2058"/>
                  <a:pt x="2978" y="1568"/>
                </a:cubicBezTo>
                <a:cubicBezTo>
                  <a:pt x="3310" y="1077"/>
                  <a:pt x="3611" y="570"/>
                  <a:pt x="3975" y="0"/>
                </a:cubicBezTo>
                <a:cubicBezTo>
                  <a:pt x="3848" y="1520"/>
                  <a:pt x="3975" y="3040"/>
                  <a:pt x="4339" y="4513"/>
                </a:cubicBezTo>
                <a:cubicBezTo>
                  <a:pt x="4798" y="6318"/>
                  <a:pt x="5147" y="8629"/>
                  <a:pt x="5653" y="10846"/>
                </a:cubicBezTo>
                <a:cubicBezTo>
                  <a:pt x="5748" y="11400"/>
                  <a:pt x="5891" y="11954"/>
                  <a:pt x="6002" y="12493"/>
                </a:cubicBezTo>
                <a:cubicBezTo>
                  <a:pt x="6128" y="13015"/>
                  <a:pt x="6239" y="13538"/>
                  <a:pt x="6382" y="14029"/>
                </a:cubicBezTo>
                <a:lnTo>
                  <a:pt x="6730" y="15438"/>
                </a:lnTo>
                <a:cubicBezTo>
                  <a:pt x="6841" y="15881"/>
                  <a:pt x="6968" y="16277"/>
                  <a:pt x="7063" y="16641"/>
                </a:cubicBezTo>
                <a:cubicBezTo>
                  <a:pt x="6968" y="16340"/>
                  <a:pt x="6857" y="16040"/>
                  <a:pt x="6714" y="15754"/>
                </a:cubicBezTo>
                <a:cubicBezTo>
                  <a:pt x="6588" y="15485"/>
                  <a:pt x="6445" y="15200"/>
                  <a:pt x="6287" y="14931"/>
                </a:cubicBezTo>
                <a:cubicBezTo>
                  <a:pt x="6128" y="14662"/>
                  <a:pt x="5954" y="14393"/>
                  <a:pt x="5764" y="14139"/>
                </a:cubicBezTo>
                <a:cubicBezTo>
                  <a:pt x="5558" y="13886"/>
                  <a:pt x="5353" y="13617"/>
                  <a:pt x="5147" y="13364"/>
                </a:cubicBezTo>
                <a:cubicBezTo>
                  <a:pt x="4672" y="12809"/>
                  <a:pt x="4165" y="12271"/>
                  <a:pt x="3643" y="11780"/>
                </a:cubicBezTo>
                <a:cubicBezTo>
                  <a:pt x="3088" y="11226"/>
                  <a:pt x="2487" y="10656"/>
                  <a:pt x="1822" y="10023"/>
                </a:cubicBezTo>
                <a:cubicBezTo>
                  <a:pt x="349" y="8582"/>
                  <a:pt x="1" y="7331"/>
                  <a:pt x="302" y="6112"/>
                </a:cubicBezTo>
                <a:cubicBezTo>
                  <a:pt x="1267" y="6334"/>
                  <a:pt x="2170" y="6729"/>
                  <a:pt x="2978" y="7284"/>
                </a:cubicBezTo>
                <a:cubicBezTo>
                  <a:pt x="3294" y="7474"/>
                  <a:pt x="3563" y="7711"/>
                  <a:pt x="3817" y="799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4"/>
          <p:cNvSpPr/>
          <p:nvPr/>
        </p:nvSpPr>
        <p:spPr>
          <a:xfrm rot="1771743">
            <a:off x="2741915" y="2675393"/>
            <a:ext cx="155178" cy="798596"/>
          </a:xfrm>
          <a:custGeom>
            <a:avLst/>
            <a:gdLst/>
            <a:ahLst/>
            <a:cxnLst/>
            <a:rect l="l" t="t" r="r" b="b"/>
            <a:pathLst>
              <a:path w="4846" h="24939" extrusionOk="0">
                <a:moveTo>
                  <a:pt x="3247" y="4940"/>
                </a:moveTo>
                <a:cubicBezTo>
                  <a:pt x="3088" y="4544"/>
                  <a:pt x="2867" y="4180"/>
                  <a:pt x="2597" y="3879"/>
                </a:cubicBezTo>
                <a:cubicBezTo>
                  <a:pt x="2312" y="3515"/>
                  <a:pt x="1964" y="3151"/>
                  <a:pt x="1584" y="2771"/>
                </a:cubicBezTo>
                <a:cubicBezTo>
                  <a:pt x="1774" y="2486"/>
                  <a:pt x="1964" y="2233"/>
                  <a:pt x="2154" y="1995"/>
                </a:cubicBezTo>
                <a:cubicBezTo>
                  <a:pt x="2328" y="1773"/>
                  <a:pt x="2518" y="1568"/>
                  <a:pt x="2724" y="1378"/>
                </a:cubicBezTo>
                <a:cubicBezTo>
                  <a:pt x="3041" y="1077"/>
                  <a:pt x="3405" y="792"/>
                  <a:pt x="3785" y="538"/>
                </a:cubicBezTo>
                <a:cubicBezTo>
                  <a:pt x="4117" y="317"/>
                  <a:pt x="4466" y="143"/>
                  <a:pt x="4846" y="0"/>
                </a:cubicBezTo>
                <a:cubicBezTo>
                  <a:pt x="4007" y="1805"/>
                  <a:pt x="4070" y="3309"/>
                  <a:pt x="4292" y="4845"/>
                </a:cubicBezTo>
                <a:cubicBezTo>
                  <a:pt x="4339" y="5225"/>
                  <a:pt x="4402" y="5605"/>
                  <a:pt x="4450" y="6001"/>
                </a:cubicBezTo>
                <a:cubicBezTo>
                  <a:pt x="4497" y="6397"/>
                  <a:pt x="4561" y="6809"/>
                  <a:pt x="4592" y="7236"/>
                </a:cubicBezTo>
                <a:cubicBezTo>
                  <a:pt x="4672" y="8186"/>
                  <a:pt x="4640" y="9152"/>
                  <a:pt x="4529" y="10086"/>
                </a:cubicBezTo>
                <a:cubicBezTo>
                  <a:pt x="4276" y="12319"/>
                  <a:pt x="3658" y="14646"/>
                  <a:pt x="3262" y="17180"/>
                </a:cubicBezTo>
                <a:cubicBezTo>
                  <a:pt x="2882" y="19713"/>
                  <a:pt x="2740" y="22373"/>
                  <a:pt x="3405" y="24938"/>
                </a:cubicBezTo>
                <a:cubicBezTo>
                  <a:pt x="3041" y="23671"/>
                  <a:pt x="2407" y="21439"/>
                  <a:pt x="1885" y="19000"/>
                </a:cubicBezTo>
                <a:cubicBezTo>
                  <a:pt x="1632" y="17781"/>
                  <a:pt x="1362" y="16515"/>
                  <a:pt x="1141" y="15311"/>
                </a:cubicBezTo>
                <a:cubicBezTo>
                  <a:pt x="1077" y="15010"/>
                  <a:pt x="1014" y="14710"/>
                  <a:pt x="951" y="14409"/>
                </a:cubicBezTo>
                <a:cubicBezTo>
                  <a:pt x="887" y="14108"/>
                  <a:pt x="840" y="13823"/>
                  <a:pt x="792" y="13538"/>
                </a:cubicBezTo>
                <a:cubicBezTo>
                  <a:pt x="729" y="13269"/>
                  <a:pt x="666" y="12984"/>
                  <a:pt x="602" y="12715"/>
                </a:cubicBezTo>
                <a:cubicBezTo>
                  <a:pt x="571" y="12588"/>
                  <a:pt x="539" y="12445"/>
                  <a:pt x="507" y="12319"/>
                </a:cubicBezTo>
                <a:cubicBezTo>
                  <a:pt x="476" y="12192"/>
                  <a:pt x="460" y="12065"/>
                  <a:pt x="428" y="11939"/>
                </a:cubicBezTo>
                <a:cubicBezTo>
                  <a:pt x="207" y="11020"/>
                  <a:pt x="80" y="10102"/>
                  <a:pt x="32" y="9168"/>
                </a:cubicBezTo>
                <a:cubicBezTo>
                  <a:pt x="17" y="8740"/>
                  <a:pt x="1" y="8313"/>
                  <a:pt x="17" y="7917"/>
                </a:cubicBezTo>
                <a:cubicBezTo>
                  <a:pt x="48" y="7521"/>
                  <a:pt x="80" y="7141"/>
                  <a:pt x="143" y="6777"/>
                </a:cubicBezTo>
                <a:cubicBezTo>
                  <a:pt x="191" y="6413"/>
                  <a:pt x="254" y="6049"/>
                  <a:pt x="317" y="5716"/>
                </a:cubicBezTo>
                <a:cubicBezTo>
                  <a:pt x="397" y="5399"/>
                  <a:pt x="507" y="5083"/>
                  <a:pt x="618" y="4782"/>
                </a:cubicBezTo>
                <a:cubicBezTo>
                  <a:pt x="713" y="4481"/>
                  <a:pt x="824" y="4196"/>
                  <a:pt x="951" y="3943"/>
                </a:cubicBezTo>
                <a:cubicBezTo>
                  <a:pt x="998" y="3800"/>
                  <a:pt x="1062" y="3674"/>
                  <a:pt x="1125" y="3547"/>
                </a:cubicBezTo>
                <a:cubicBezTo>
                  <a:pt x="1188" y="3420"/>
                  <a:pt x="1252" y="3309"/>
                  <a:pt x="1315" y="3183"/>
                </a:cubicBezTo>
                <a:cubicBezTo>
                  <a:pt x="2107" y="3658"/>
                  <a:pt x="2914" y="4402"/>
                  <a:pt x="3247" y="494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4"/>
          <p:cNvSpPr/>
          <p:nvPr/>
        </p:nvSpPr>
        <p:spPr>
          <a:xfrm rot="1771743">
            <a:off x="2199915" y="2605316"/>
            <a:ext cx="556766" cy="841185"/>
          </a:xfrm>
          <a:custGeom>
            <a:avLst/>
            <a:gdLst/>
            <a:ahLst/>
            <a:cxnLst/>
            <a:rect l="l" t="t" r="r" b="b"/>
            <a:pathLst>
              <a:path w="17387" h="26269" extrusionOk="0">
                <a:moveTo>
                  <a:pt x="11876" y="13744"/>
                </a:moveTo>
                <a:cubicBezTo>
                  <a:pt x="11718" y="12984"/>
                  <a:pt x="11686" y="12209"/>
                  <a:pt x="11781" y="11449"/>
                </a:cubicBezTo>
                <a:cubicBezTo>
                  <a:pt x="11892" y="10562"/>
                  <a:pt x="12129" y="9691"/>
                  <a:pt x="12494" y="8883"/>
                </a:cubicBezTo>
                <a:cubicBezTo>
                  <a:pt x="11955" y="8519"/>
                  <a:pt x="11385" y="8155"/>
                  <a:pt x="10847" y="7775"/>
                </a:cubicBezTo>
                <a:cubicBezTo>
                  <a:pt x="10309" y="7411"/>
                  <a:pt x="9754" y="7015"/>
                  <a:pt x="9232" y="6588"/>
                </a:cubicBezTo>
                <a:cubicBezTo>
                  <a:pt x="8709" y="6160"/>
                  <a:pt x="8234" y="5685"/>
                  <a:pt x="7791" y="5178"/>
                </a:cubicBezTo>
                <a:cubicBezTo>
                  <a:pt x="7332" y="4640"/>
                  <a:pt x="6936" y="4054"/>
                  <a:pt x="6604" y="3437"/>
                </a:cubicBezTo>
                <a:cubicBezTo>
                  <a:pt x="5558" y="1426"/>
                  <a:pt x="4276" y="888"/>
                  <a:pt x="3104" y="666"/>
                </a:cubicBezTo>
                <a:cubicBezTo>
                  <a:pt x="1933" y="460"/>
                  <a:pt x="808" y="618"/>
                  <a:pt x="1" y="1"/>
                </a:cubicBezTo>
                <a:cubicBezTo>
                  <a:pt x="1204" y="1394"/>
                  <a:pt x="919" y="2376"/>
                  <a:pt x="793" y="3690"/>
                </a:cubicBezTo>
                <a:cubicBezTo>
                  <a:pt x="682" y="4988"/>
                  <a:pt x="777" y="6556"/>
                  <a:pt x="2613" y="9200"/>
                </a:cubicBezTo>
                <a:cubicBezTo>
                  <a:pt x="3453" y="9137"/>
                  <a:pt x="4292" y="9248"/>
                  <a:pt x="5083" y="9533"/>
                </a:cubicBezTo>
                <a:cubicBezTo>
                  <a:pt x="4387" y="9501"/>
                  <a:pt x="3690" y="9580"/>
                  <a:pt x="3009" y="9770"/>
                </a:cubicBezTo>
                <a:cubicBezTo>
                  <a:pt x="3152" y="9944"/>
                  <a:pt x="3278" y="10119"/>
                  <a:pt x="3405" y="10293"/>
                </a:cubicBezTo>
                <a:cubicBezTo>
                  <a:pt x="5416" y="12858"/>
                  <a:pt x="6287" y="14726"/>
                  <a:pt x="6746" y="16167"/>
                </a:cubicBezTo>
                <a:cubicBezTo>
                  <a:pt x="6936" y="16800"/>
                  <a:pt x="7063" y="17449"/>
                  <a:pt x="7142" y="18099"/>
                </a:cubicBezTo>
                <a:cubicBezTo>
                  <a:pt x="7205" y="18684"/>
                  <a:pt x="7237" y="19223"/>
                  <a:pt x="7284" y="19761"/>
                </a:cubicBezTo>
                <a:cubicBezTo>
                  <a:pt x="8836" y="19397"/>
                  <a:pt x="10356" y="19365"/>
                  <a:pt x="11417" y="19840"/>
                </a:cubicBezTo>
                <a:cubicBezTo>
                  <a:pt x="10024" y="19476"/>
                  <a:pt x="8551" y="19729"/>
                  <a:pt x="7316" y="20141"/>
                </a:cubicBezTo>
                <a:cubicBezTo>
                  <a:pt x="7364" y="20537"/>
                  <a:pt x="7443" y="20949"/>
                  <a:pt x="7538" y="21345"/>
                </a:cubicBezTo>
                <a:cubicBezTo>
                  <a:pt x="7744" y="22073"/>
                  <a:pt x="8314" y="22532"/>
                  <a:pt x="9137" y="22865"/>
                </a:cubicBezTo>
                <a:cubicBezTo>
                  <a:pt x="9960" y="23181"/>
                  <a:pt x="10989" y="23387"/>
                  <a:pt x="12066" y="23593"/>
                </a:cubicBezTo>
                <a:cubicBezTo>
                  <a:pt x="13143" y="23783"/>
                  <a:pt x="14188" y="24068"/>
                  <a:pt x="15217" y="24464"/>
                </a:cubicBezTo>
                <a:cubicBezTo>
                  <a:pt x="16167" y="24860"/>
                  <a:pt x="16959" y="25414"/>
                  <a:pt x="17386" y="26269"/>
                </a:cubicBezTo>
                <a:cubicBezTo>
                  <a:pt x="17291" y="26063"/>
                  <a:pt x="17212" y="25857"/>
                  <a:pt x="17149" y="25651"/>
                </a:cubicBezTo>
                <a:cubicBezTo>
                  <a:pt x="16959" y="25065"/>
                  <a:pt x="16816" y="24464"/>
                  <a:pt x="16721" y="23846"/>
                </a:cubicBezTo>
                <a:cubicBezTo>
                  <a:pt x="16579" y="22880"/>
                  <a:pt x="16500" y="21915"/>
                  <a:pt x="16515" y="20933"/>
                </a:cubicBezTo>
                <a:cubicBezTo>
                  <a:pt x="16515" y="20363"/>
                  <a:pt x="16563" y="19729"/>
                  <a:pt x="16642" y="19064"/>
                </a:cubicBezTo>
                <a:cubicBezTo>
                  <a:pt x="16705" y="18399"/>
                  <a:pt x="16800" y="17687"/>
                  <a:pt x="16943" y="16943"/>
                </a:cubicBezTo>
                <a:cubicBezTo>
                  <a:pt x="17133" y="16072"/>
                  <a:pt x="17149" y="15201"/>
                  <a:pt x="17006" y="14330"/>
                </a:cubicBezTo>
                <a:cubicBezTo>
                  <a:pt x="16880" y="13618"/>
                  <a:pt x="16626" y="12921"/>
                  <a:pt x="16230" y="12304"/>
                </a:cubicBezTo>
                <a:cubicBezTo>
                  <a:pt x="15850" y="11686"/>
                  <a:pt x="15375" y="11148"/>
                  <a:pt x="14837" y="10673"/>
                </a:cubicBezTo>
                <a:cubicBezTo>
                  <a:pt x="14283" y="10166"/>
                  <a:pt x="13697" y="9707"/>
                  <a:pt x="13079" y="9279"/>
                </a:cubicBezTo>
                <a:cubicBezTo>
                  <a:pt x="12478" y="10198"/>
                  <a:pt x="12082" y="11227"/>
                  <a:pt x="11939" y="12319"/>
                </a:cubicBezTo>
                <a:cubicBezTo>
                  <a:pt x="11876" y="12794"/>
                  <a:pt x="11844" y="13269"/>
                  <a:pt x="11876" y="1374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4"/>
          <p:cNvSpPr/>
          <p:nvPr/>
        </p:nvSpPr>
        <p:spPr>
          <a:xfrm rot="1771743">
            <a:off x="2160039" y="2677896"/>
            <a:ext cx="631281" cy="1029282"/>
          </a:xfrm>
          <a:custGeom>
            <a:avLst/>
            <a:gdLst/>
            <a:ahLst/>
            <a:cxnLst/>
            <a:rect l="l" t="t" r="r" b="b"/>
            <a:pathLst>
              <a:path w="19714" h="32143" extrusionOk="0">
                <a:moveTo>
                  <a:pt x="19508" y="32143"/>
                </a:moveTo>
                <a:cubicBezTo>
                  <a:pt x="14457" y="20648"/>
                  <a:pt x="7902" y="9881"/>
                  <a:pt x="1" y="143"/>
                </a:cubicBezTo>
                <a:lnTo>
                  <a:pt x="159" y="1"/>
                </a:lnTo>
                <a:cubicBezTo>
                  <a:pt x="8076" y="9770"/>
                  <a:pt x="14647" y="20553"/>
                  <a:pt x="19714" y="3206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4"/>
          <p:cNvSpPr/>
          <p:nvPr/>
        </p:nvSpPr>
        <p:spPr>
          <a:xfrm rot="1771743">
            <a:off x="2539367" y="3070404"/>
            <a:ext cx="52772" cy="264726"/>
          </a:xfrm>
          <a:custGeom>
            <a:avLst/>
            <a:gdLst/>
            <a:ahLst/>
            <a:cxnLst/>
            <a:rect l="l" t="t" r="r" b="b"/>
            <a:pathLst>
              <a:path w="1648" h="8267" extrusionOk="0">
                <a:moveTo>
                  <a:pt x="1315" y="8266"/>
                </a:moveTo>
                <a:cubicBezTo>
                  <a:pt x="365" y="6603"/>
                  <a:pt x="1" y="3310"/>
                  <a:pt x="1457" y="1"/>
                </a:cubicBezTo>
                <a:lnTo>
                  <a:pt x="1647" y="96"/>
                </a:lnTo>
                <a:cubicBezTo>
                  <a:pt x="222" y="3326"/>
                  <a:pt x="571" y="6540"/>
                  <a:pt x="1505" y="81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4"/>
          <p:cNvSpPr/>
          <p:nvPr/>
        </p:nvSpPr>
        <p:spPr>
          <a:xfrm rot="1771743">
            <a:off x="2372063" y="3123745"/>
            <a:ext cx="181052" cy="91295"/>
          </a:xfrm>
          <a:custGeom>
            <a:avLst/>
            <a:gdLst/>
            <a:ahLst/>
            <a:cxnLst/>
            <a:rect l="l" t="t" r="r" b="b"/>
            <a:pathLst>
              <a:path w="5654" h="2851" extrusionOk="0">
                <a:moveTo>
                  <a:pt x="5463" y="2850"/>
                </a:moveTo>
                <a:cubicBezTo>
                  <a:pt x="4893" y="1916"/>
                  <a:pt x="4038" y="1172"/>
                  <a:pt x="3025" y="729"/>
                </a:cubicBezTo>
                <a:cubicBezTo>
                  <a:pt x="2091" y="333"/>
                  <a:pt x="1046" y="222"/>
                  <a:pt x="48" y="428"/>
                </a:cubicBezTo>
                <a:lnTo>
                  <a:pt x="1" y="222"/>
                </a:lnTo>
                <a:cubicBezTo>
                  <a:pt x="1046" y="0"/>
                  <a:pt x="2138" y="111"/>
                  <a:pt x="3120" y="539"/>
                </a:cubicBezTo>
                <a:cubicBezTo>
                  <a:pt x="4165" y="998"/>
                  <a:pt x="5051" y="1774"/>
                  <a:pt x="5653" y="27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4"/>
          <p:cNvSpPr/>
          <p:nvPr/>
        </p:nvSpPr>
        <p:spPr>
          <a:xfrm rot="1771743">
            <a:off x="2523002" y="2870987"/>
            <a:ext cx="27411" cy="163312"/>
          </a:xfrm>
          <a:custGeom>
            <a:avLst/>
            <a:gdLst/>
            <a:ahLst/>
            <a:cxnLst/>
            <a:rect l="l" t="t" r="r" b="b"/>
            <a:pathLst>
              <a:path w="856" h="5100" extrusionOk="0">
                <a:moveTo>
                  <a:pt x="681" y="5099"/>
                </a:moveTo>
                <a:cubicBezTo>
                  <a:pt x="159" y="4308"/>
                  <a:pt x="0" y="3184"/>
                  <a:pt x="190" y="1838"/>
                </a:cubicBezTo>
                <a:cubicBezTo>
                  <a:pt x="254" y="1394"/>
                  <a:pt x="349" y="967"/>
                  <a:pt x="475" y="539"/>
                </a:cubicBezTo>
                <a:cubicBezTo>
                  <a:pt x="570" y="207"/>
                  <a:pt x="634" y="17"/>
                  <a:pt x="634" y="1"/>
                </a:cubicBezTo>
                <a:lnTo>
                  <a:pt x="839" y="80"/>
                </a:lnTo>
                <a:cubicBezTo>
                  <a:pt x="839" y="80"/>
                  <a:pt x="760" y="270"/>
                  <a:pt x="681" y="603"/>
                </a:cubicBezTo>
                <a:cubicBezTo>
                  <a:pt x="554" y="1014"/>
                  <a:pt x="475" y="1442"/>
                  <a:pt x="412" y="1869"/>
                </a:cubicBezTo>
                <a:cubicBezTo>
                  <a:pt x="285" y="2772"/>
                  <a:pt x="254" y="4039"/>
                  <a:pt x="855" y="497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4"/>
          <p:cNvSpPr/>
          <p:nvPr/>
        </p:nvSpPr>
        <p:spPr>
          <a:xfrm rot="1771743">
            <a:off x="2396263" y="2986948"/>
            <a:ext cx="136926" cy="53797"/>
          </a:xfrm>
          <a:custGeom>
            <a:avLst/>
            <a:gdLst/>
            <a:ahLst/>
            <a:cxnLst/>
            <a:rect l="l" t="t" r="r" b="b"/>
            <a:pathLst>
              <a:path w="4276" h="1680" extrusionOk="0">
                <a:moveTo>
                  <a:pt x="4102" y="1679"/>
                </a:moveTo>
                <a:cubicBezTo>
                  <a:pt x="3722" y="1125"/>
                  <a:pt x="3168" y="713"/>
                  <a:pt x="2534" y="492"/>
                </a:cubicBezTo>
                <a:cubicBezTo>
                  <a:pt x="1727" y="238"/>
                  <a:pt x="856" y="254"/>
                  <a:pt x="64" y="555"/>
                </a:cubicBezTo>
                <a:lnTo>
                  <a:pt x="1" y="349"/>
                </a:lnTo>
                <a:cubicBezTo>
                  <a:pt x="840" y="33"/>
                  <a:pt x="1758" y="1"/>
                  <a:pt x="2613" y="270"/>
                </a:cubicBezTo>
                <a:cubicBezTo>
                  <a:pt x="3294" y="508"/>
                  <a:pt x="3880" y="951"/>
                  <a:pt x="4276" y="155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4"/>
          <p:cNvSpPr/>
          <p:nvPr/>
        </p:nvSpPr>
        <p:spPr>
          <a:xfrm rot="1771743">
            <a:off x="2481217" y="2658067"/>
            <a:ext cx="49730" cy="158221"/>
          </a:xfrm>
          <a:custGeom>
            <a:avLst/>
            <a:gdLst/>
            <a:ahLst/>
            <a:cxnLst/>
            <a:rect l="l" t="t" r="r" b="b"/>
            <a:pathLst>
              <a:path w="1553" h="4941" extrusionOk="0">
                <a:moveTo>
                  <a:pt x="1378" y="4941"/>
                </a:moveTo>
                <a:cubicBezTo>
                  <a:pt x="523" y="3753"/>
                  <a:pt x="0" y="1537"/>
                  <a:pt x="650" y="1"/>
                </a:cubicBezTo>
                <a:lnTo>
                  <a:pt x="840" y="80"/>
                </a:lnTo>
                <a:cubicBezTo>
                  <a:pt x="254" y="1505"/>
                  <a:pt x="729" y="3674"/>
                  <a:pt x="1552" y="483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4"/>
          <p:cNvSpPr/>
          <p:nvPr/>
        </p:nvSpPr>
        <p:spPr>
          <a:xfrm rot="1771743">
            <a:off x="2398412" y="2752373"/>
            <a:ext cx="109035" cy="45151"/>
          </a:xfrm>
          <a:custGeom>
            <a:avLst/>
            <a:gdLst/>
            <a:ahLst/>
            <a:cxnLst/>
            <a:rect l="l" t="t" r="r" b="b"/>
            <a:pathLst>
              <a:path w="3405" h="1410" extrusionOk="0">
                <a:moveTo>
                  <a:pt x="3230" y="1410"/>
                </a:moveTo>
                <a:cubicBezTo>
                  <a:pt x="2724" y="729"/>
                  <a:pt x="1536" y="238"/>
                  <a:pt x="79" y="729"/>
                </a:cubicBezTo>
                <a:lnTo>
                  <a:pt x="0" y="539"/>
                </a:lnTo>
                <a:cubicBezTo>
                  <a:pt x="1568" y="1"/>
                  <a:pt x="2834" y="539"/>
                  <a:pt x="3404" y="128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4"/>
          <p:cNvSpPr/>
          <p:nvPr/>
        </p:nvSpPr>
        <p:spPr>
          <a:xfrm rot="1771743">
            <a:off x="2124637" y="3395163"/>
            <a:ext cx="428486" cy="310325"/>
          </a:xfrm>
          <a:custGeom>
            <a:avLst/>
            <a:gdLst/>
            <a:ahLst/>
            <a:cxnLst/>
            <a:rect l="l" t="t" r="r" b="b"/>
            <a:pathLst>
              <a:path w="13381" h="9691" extrusionOk="0">
                <a:moveTo>
                  <a:pt x="13238" y="9691"/>
                </a:moveTo>
                <a:cubicBezTo>
                  <a:pt x="9184" y="6065"/>
                  <a:pt x="4735" y="2866"/>
                  <a:pt x="1" y="190"/>
                </a:cubicBezTo>
                <a:lnTo>
                  <a:pt x="112" y="0"/>
                </a:lnTo>
                <a:cubicBezTo>
                  <a:pt x="4862" y="2692"/>
                  <a:pt x="9311" y="5890"/>
                  <a:pt x="13380" y="9532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4"/>
          <p:cNvSpPr/>
          <p:nvPr/>
        </p:nvSpPr>
        <p:spPr>
          <a:xfrm rot="1771743">
            <a:off x="2134611" y="3391969"/>
            <a:ext cx="295146" cy="182557"/>
          </a:xfrm>
          <a:custGeom>
            <a:avLst/>
            <a:gdLst/>
            <a:ahLst/>
            <a:cxnLst/>
            <a:rect l="l" t="t" r="r" b="b"/>
            <a:pathLst>
              <a:path w="9217" h="5701" extrusionOk="0">
                <a:moveTo>
                  <a:pt x="3864" y="2724"/>
                </a:moveTo>
                <a:cubicBezTo>
                  <a:pt x="3564" y="2787"/>
                  <a:pt x="3263" y="2882"/>
                  <a:pt x="2994" y="3009"/>
                </a:cubicBezTo>
                <a:cubicBezTo>
                  <a:pt x="2218" y="3373"/>
                  <a:pt x="1505" y="3848"/>
                  <a:pt x="888" y="4434"/>
                </a:cubicBezTo>
                <a:cubicBezTo>
                  <a:pt x="587" y="3405"/>
                  <a:pt x="619" y="1710"/>
                  <a:pt x="1" y="0"/>
                </a:cubicBezTo>
                <a:cubicBezTo>
                  <a:pt x="793" y="460"/>
                  <a:pt x="1648" y="792"/>
                  <a:pt x="2550" y="982"/>
                </a:cubicBezTo>
                <a:cubicBezTo>
                  <a:pt x="3674" y="1235"/>
                  <a:pt x="5004" y="1853"/>
                  <a:pt x="6192" y="2565"/>
                </a:cubicBezTo>
                <a:cubicBezTo>
                  <a:pt x="7253" y="3199"/>
                  <a:pt x="8250" y="3911"/>
                  <a:pt x="9216" y="4687"/>
                </a:cubicBezTo>
                <a:cubicBezTo>
                  <a:pt x="7902" y="3769"/>
                  <a:pt x="6034" y="4133"/>
                  <a:pt x="3469" y="5130"/>
                </a:cubicBezTo>
                <a:cubicBezTo>
                  <a:pt x="2028" y="5701"/>
                  <a:pt x="1394" y="5526"/>
                  <a:pt x="1046" y="4893"/>
                </a:cubicBezTo>
                <a:cubicBezTo>
                  <a:pt x="1632" y="4196"/>
                  <a:pt x="2313" y="3595"/>
                  <a:pt x="3073" y="3104"/>
                </a:cubicBezTo>
                <a:cubicBezTo>
                  <a:pt x="3326" y="2945"/>
                  <a:pt x="3579" y="2819"/>
                  <a:pt x="3864" y="27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4"/>
          <p:cNvSpPr/>
          <p:nvPr/>
        </p:nvSpPr>
        <p:spPr>
          <a:xfrm rot="1771743">
            <a:off x="2097736" y="3206376"/>
            <a:ext cx="400082" cy="341258"/>
          </a:xfrm>
          <a:custGeom>
            <a:avLst/>
            <a:gdLst/>
            <a:ahLst/>
            <a:cxnLst/>
            <a:rect l="l" t="t" r="r" b="b"/>
            <a:pathLst>
              <a:path w="12494" h="10657" extrusionOk="0">
                <a:moveTo>
                  <a:pt x="2756" y="2170"/>
                </a:moveTo>
                <a:cubicBezTo>
                  <a:pt x="2202" y="2249"/>
                  <a:pt x="1521" y="2740"/>
                  <a:pt x="777" y="3341"/>
                </a:cubicBezTo>
                <a:cubicBezTo>
                  <a:pt x="413" y="2629"/>
                  <a:pt x="175" y="1853"/>
                  <a:pt x="64" y="1061"/>
                </a:cubicBezTo>
                <a:cubicBezTo>
                  <a:pt x="17" y="697"/>
                  <a:pt x="1" y="349"/>
                  <a:pt x="17" y="0"/>
                </a:cubicBezTo>
                <a:cubicBezTo>
                  <a:pt x="998" y="950"/>
                  <a:pt x="2012" y="1061"/>
                  <a:pt x="3104" y="1204"/>
                </a:cubicBezTo>
                <a:cubicBezTo>
                  <a:pt x="4197" y="1330"/>
                  <a:pt x="5353" y="1473"/>
                  <a:pt x="6540" y="2455"/>
                </a:cubicBezTo>
                <a:cubicBezTo>
                  <a:pt x="7744" y="3468"/>
                  <a:pt x="8678" y="4972"/>
                  <a:pt x="9564" y="6492"/>
                </a:cubicBezTo>
                <a:cubicBezTo>
                  <a:pt x="10451" y="7996"/>
                  <a:pt x="11306" y="9532"/>
                  <a:pt x="12494" y="10656"/>
                </a:cubicBezTo>
                <a:cubicBezTo>
                  <a:pt x="11528" y="9849"/>
                  <a:pt x="10514" y="9089"/>
                  <a:pt x="9438" y="8424"/>
                </a:cubicBezTo>
                <a:cubicBezTo>
                  <a:pt x="8139" y="7600"/>
                  <a:pt x="6651" y="6872"/>
                  <a:pt x="5400" y="6587"/>
                </a:cubicBezTo>
                <a:cubicBezTo>
                  <a:pt x="2962" y="6049"/>
                  <a:pt x="1679" y="4893"/>
                  <a:pt x="935" y="3642"/>
                </a:cubicBezTo>
                <a:cubicBezTo>
                  <a:pt x="1505" y="2961"/>
                  <a:pt x="2281" y="2375"/>
                  <a:pt x="2756" y="217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4"/>
          <p:cNvSpPr/>
          <p:nvPr/>
        </p:nvSpPr>
        <p:spPr>
          <a:xfrm rot="1771743">
            <a:off x="2823009" y="2950983"/>
            <a:ext cx="18285" cy="15595"/>
          </a:xfrm>
          <a:custGeom>
            <a:avLst/>
            <a:gdLst/>
            <a:ahLst/>
            <a:cxnLst/>
            <a:rect l="l" t="t" r="r" b="b"/>
            <a:pathLst>
              <a:path w="571" h="487" extrusionOk="0">
                <a:moveTo>
                  <a:pt x="333" y="1"/>
                </a:moveTo>
                <a:cubicBezTo>
                  <a:pt x="111" y="1"/>
                  <a:pt x="0" y="254"/>
                  <a:pt x="159" y="412"/>
                </a:cubicBezTo>
                <a:cubicBezTo>
                  <a:pt x="205" y="464"/>
                  <a:pt x="265" y="487"/>
                  <a:pt x="324" y="487"/>
                </a:cubicBezTo>
                <a:cubicBezTo>
                  <a:pt x="448" y="487"/>
                  <a:pt x="570" y="388"/>
                  <a:pt x="570" y="238"/>
                </a:cubicBezTo>
                <a:cubicBezTo>
                  <a:pt x="570" y="112"/>
                  <a:pt x="460" y="1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4"/>
          <p:cNvSpPr/>
          <p:nvPr/>
        </p:nvSpPr>
        <p:spPr>
          <a:xfrm rot="1771743">
            <a:off x="2758459" y="2990231"/>
            <a:ext cx="16780" cy="14410"/>
          </a:xfrm>
          <a:custGeom>
            <a:avLst/>
            <a:gdLst/>
            <a:ahLst/>
            <a:cxnLst/>
            <a:rect l="l" t="t" r="r" b="b"/>
            <a:pathLst>
              <a:path w="524" h="450" extrusionOk="0">
                <a:moveTo>
                  <a:pt x="301" y="1"/>
                </a:moveTo>
                <a:cubicBezTo>
                  <a:pt x="111" y="1"/>
                  <a:pt x="1" y="238"/>
                  <a:pt x="143" y="381"/>
                </a:cubicBezTo>
                <a:cubicBezTo>
                  <a:pt x="190" y="428"/>
                  <a:pt x="247" y="449"/>
                  <a:pt x="303" y="449"/>
                </a:cubicBezTo>
                <a:cubicBezTo>
                  <a:pt x="416" y="449"/>
                  <a:pt x="523" y="361"/>
                  <a:pt x="523" y="223"/>
                </a:cubicBezTo>
                <a:cubicBezTo>
                  <a:pt x="523" y="96"/>
                  <a:pt x="428" y="1"/>
                  <a:pt x="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4"/>
          <p:cNvSpPr/>
          <p:nvPr/>
        </p:nvSpPr>
        <p:spPr>
          <a:xfrm rot="1771743">
            <a:off x="2704595" y="3099708"/>
            <a:ext cx="23888" cy="20398"/>
          </a:xfrm>
          <a:custGeom>
            <a:avLst/>
            <a:gdLst/>
            <a:ahLst/>
            <a:cxnLst/>
            <a:rect l="l" t="t" r="r" b="b"/>
            <a:pathLst>
              <a:path w="746" h="637" extrusionOk="0">
                <a:moveTo>
                  <a:pt x="428" y="1"/>
                </a:moveTo>
                <a:cubicBezTo>
                  <a:pt x="143" y="1"/>
                  <a:pt x="1" y="349"/>
                  <a:pt x="207" y="539"/>
                </a:cubicBezTo>
                <a:cubicBezTo>
                  <a:pt x="269" y="606"/>
                  <a:pt x="346" y="636"/>
                  <a:pt x="423" y="636"/>
                </a:cubicBezTo>
                <a:cubicBezTo>
                  <a:pt x="580" y="636"/>
                  <a:pt x="734" y="509"/>
                  <a:pt x="745" y="317"/>
                </a:cubicBezTo>
                <a:cubicBezTo>
                  <a:pt x="745" y="143"/>
                  <a:pt x="603" y="1"/>
                  <a:pt x="4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4"/>
          <p:cNvSpPr/>
          <p:nvPr/>
        </p:nvSpPr>
        <p:spPr>
          <a:xfrm rot="1771743">
            <a:off x="2718248" y="3118132"/>
            <a:ext cx="20334" cy="20814"/>
          </a:xfrm>
          <a:custGeom>
            <a:avLst/>
            <a:gdLst/>
            <a:ahLst/>
            <a:cxnLst/>
            <a:rect l="l" t="t" r="r" b="b"/>
            <a:pathLst>
              <a:path w="635" h="650" extrusionOk="0">
                <a:moveTo>
                  <a:pt x="318" y="0"/>
                </a:moveTo>
                <a:cubicBezTo>
                  <a:pt x="143" y="0"/>
                  <a:pt x="1" y="143"/>
                  <a:pt x="1" y="333"/>
                </a:cubicBezTo>
                <a:cubicBezTo>
                  <a:pt x="1" y="507"/>
                  <a:pt x="143" y="650"/>
                  <a:pt x="318" y="650"/>
                </a:cubicBezTo>
                <a:cubicBezTo>
                  <a:pt x="492" y="650"/>
                  <a:pt x="634" y="507"/>
                  <a:pt x="634" y="333"/>
                </a:cubicBezTo>
                <a:cubicBezTo>
                  <a:pt x="634" y="143"/>
                  <a:pt x="492" y="0"/>
                  <a:pt x="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4"/>
          <p:cNvSpPr/>
          <p:nvPr/>
        </p:nvSpPr>
        <p:spPr>
          <a:xfrm rot="1771743">
            <a:off x="2474035" y="2905342"/>
            <a:ext cx="12713" cy="12585"/>
          </a:xfrm>
          <a:custGeom>
            <a:avLst/>
            <a:gdLst/>
            <a:ahLst/>
            <a:cxnLst/>
            <a:rect l="l" t="t" r="r" b="b"/>
            <a:pathLst>
              <a:path w="397" h="393" extrusionOk="0">
                <a:moveTo>
                  <a:pt x="198" y="1"/>
                </a:moveTo>
                <a:cubicBezTo>
                  <a:pt x="99" y="1"/>
                  <a:pt x="1" y="64"/>
                  <a:pt x="1" y="191"/>
                </a:cubicBezTo>
                <a:cubicBezTo>
                  <a:pt x="1" y="325"/>
                  <a:pt x="99" y="393"/>
                  <a:pt x="198" y="393"/>
                </a:cubicBezTo>
                <a:cubicBezTo>
                  <a:pt x="297" y="393"/>
                  <a:pt x="396" y="325"/>
                  <a:pt x="396" y="191"/>
                </a:cubicBezTo>
                <a:cubicBezTo>
                  <a:pt x="396" y="64"/>
                  <a:pt x="297" y="1"/>
                  <a:pt x="1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4"/>
          <p:cNvSpPr/>
          <p:nvPr/>
        </p:nvSpPr>
        <p:spPr>
          <a:xfrm rot="1771743">
            <a:off x="2553610" y="2912587"/>
            <a:ext cx="19277" cy="19277"/>
          </a:xfrm>
          <a:custGeom>
            <a:avLst/>
            <a:gdLst/>
            <a:ahLst/>
            <a:cxnLst/>
            <a:rect l="l" t="t" r="r" b="b"/>
            <a:pathLst>
              <a:path w="602" h="602" extrusionOk="0">
                <a:moveTo>
                  <a:pt x="301" y="0"/>
                </a:moveTo>
                <a:cubicBezTo>
                  <a:pt x="143" y="0"/>
                  <a:pt x="0" y="143"/>
                  <a:pt x="0" y="301"/>
                </a:cubicBezTo>
                <a:cubicBezTo>
                  <a:pt x="0" y="459"/>
                  <a:pt x="143" y="602"/>
                  <a:pt x="301" y="602"/>
                </a:cubicBezTo>
                <a:cubicBezTo>
                  <a:pt x="459" y="602"/>
                  <a:pt x="602" y="459"/>
                  <a:pt x="602" y="301"/>
                </a:cubicBezTo>
                <a:cubicBezTo>
                  <a:pt x="602" y="143"/>
                  <a:pt x="459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4"/>
          <p:cNvSpPr/>
          <p:nvPr/>
        </p:nvSpPr>
        <p:spPr>
          <a:xfrm rot="1771743">
            <a:off x="2486540" y="2866975"/>
            <a:ext cx="14218" cy="14762"/>
          </a:xfrm>
          <a:custGeom>
            <a:avLst/>
            <a:gdLst/>
            <a:ahLst/>
            <a:cxnLst/>
            <a:rect l="l" t="t" r="r" b="b"/>
            <a:pathLst>
              <a:path w="444" h="461" extrusionOk="0">
                <a:moveTo>
                  <a:pt x="222" y="1"/>
                </a:moveTo>
                <a:cubicBezTo>
                  <a:pt x="95" y="1"/>
                  <a:pt x="0" y="112"/>
                  <a:pt x="0" y="238"/>
                </a:cubicBezTo>
                <a:cubicBezTo>
                  <a:pt x="0" y="365"/>
                  <a:pt x="95" y="460"/>
                  <a:pt x="222" y="460"/>
                </a:cubicBezTo>
                <a:cubicBezTo>
                  <a:pt x="348" y="460"/>
                  <a:pt x="443" y="365"/>
                  <a:pt x="443" y="238"/>
                </a:cubicBezTo>
                <a:cubicBezTo>
                  <a:pt x="443" y="112"/>
                  <a:pt x="348" y="1"/>
                  <a:pt x="2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4"/>
          <p:cNvSpPr/>
          <p:nvPr/>
        </p:nvSpPr>
        <p:spPr>
          <a:xfrm rot="1771743">
            <a:off x="2511623" y="2769287"/>
            <a:ext cx="14730" cy="12553"/>
          </a:xfrm>
          <a:custGeom>
            <a:avLst/>
            <a:gdLst/>
            <a:ahLst/>
            <a:cxnLst/>
            <a:rect l="l" t="t" r="r" b="b"/>
            <a:pathLst>
              <a:path w="460" h="392" extrusionOk="0">
                <a:moveTo>
                  <a:pt x="254" y="1"/>
                </a:moveTo>
                <a:cubicBezTo>
                  <a:pt x="80" y="1"/>
                  <a:pt x="1" y="207"/>
                  <a:pt x="112" y="333"/>
                </a:cubicBezTo>
                <a:cubicBezTo>
                  <a:pt x="152" y="374"/>
                  <a:pt x="202" y="392"/>
                  <a:pt x="251" y="392"/>
                </a:cubicBezTo>
                <a:cubicBezTo>
                  <a:pt x="357" y="392"/>
                  <a:pt x="460" y="310"/>
                  <a:pt x="460" y="191"/>
                </a:cubicBezTo>
                <a:cubicBezTo>
                  <a:pt x="460" y="80"/>
                  <a:pt x="365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4"/>
          <p:cNvSpPr/>
          <p:nvPr/>
        </p:nvSpPr>
        <p:spPr>
          <a:xfrm rot="1771743">
            <a:off x="2593652" y="2714367"/>
            <a:ext cx="15723" cy="16235"/>
          </a:xfrm>
          <a:custGeom>
            <a:avLst/>
            <a:gdLst/>
            <a:ahLst/>
            <a:cxnLst/>
            <a:rect l="l" t="t" r="r" b="b"/>
            <a:pathLst>
              <a:path w="491" h="507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07"/>
                  <a:pt x="253" y="507"/>
                </a:cubicBezTo>
                <a:cubicBezTo>
                  <a:pt x="380" y="507"/>
                  <a:pt x="491" y="396"/>
                  <a:pt x="491" y="253"/>
                </a:cubicBezTo>
                <a:cubicBezTo>
                  <a:pt x="491" y="111"/>
                  <a:pt x="380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4"/>
          <p:cNvSpPr/>
          <p:nvPr/>
        </p:nvSpPr>
        <p:spPr>
          <a:xfrm rot="1771743">
            <a:off x="2430490" y="2656360"/>
            <a:ext cx="14730" cy="12649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69" y="0"/>
                </a:moveTo>
                <a:cubicBezTo>
                  <a:pt x="95" y="0"/>
                  <a:pt x="0" y="206"/>
                  <a:pt x="127" y="333"/>
                </a:cubicBezTo>
                <a:cubicBezTo>
                  <a:pt x="169" y="375"/>
                  <a:pt x="220" y="394"/>
                  <a:pt x="269" y="394"/>
                </a:cubicBezTo>
                <a:cubicBezTo>
                  <a:pt x="368" y="394"/>
                  <a:pt x="459" y="317"/>
                  <a:pt x="459" y="190"/>
                </a:cubicBezTo>
                <a:cubicBezTo>
                  <a:pt x="459" y="79"/>
                  <a:pt x="380" y="0"/>
                  <a:pt x="2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4"/>
          <p:cNvSpPr/>
          <p:nvPr/>
        </p:nvSpPr>
        <p:spPr>
          <a:xfrm rot="1771743">
            <a:off x="2520992" y="2695750"/>
            <a:ext cx="19309" cy="16651"/>
          </a:xfrm>
          <a:custGeom>
            <a:avLst/>
            <a:gdLst/>
            <a:ahLst/>
            <a:cxnLst/>
            <a:rect l="l" t="t" r="r" b="b"/>
            <a:pathLst>
              <a:path w="603" h="520" extrusionOk="0">
                <a:moveTo>
                  <a:pt x="373" y="1"/>
                </a:moveTo>
                <a:cubicBezTo>
                  <a:pt x="365" y="1"/>
                  <a:pt x="357" y="1"/>
                  <a:pt x="349" y="2"/>
                </a:cubicBezTo>
                <a:cubicBezTo>
                  <a:pt x="112" y="2"/>
                  <a:pt x="1" y="271"/>
                  <a:pt x="159" y="445"/>
                </a:cubicBezTo>
                <a:cubicBezTo>
                  <a:pt x="210" y="496"/>
                  <a:pt x="274" y="519"/>
                  <a:pt x="337" y="519"/>
                </a:cubicBezTo>
                <a:cubicBezTo>
                  <a:pt x="471" y="519"/>
                  <a:pt x="602" y="416"/>
                  <a:pt x="602" y="255"/>
                </a:cubicBezTo>
                <a:cubicBezTo>
                  <a:pt x="602" y="121"/>
                  <a:pt x="504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4"/>
          <p:cNvSpPr/>
          <p:nvPr/>
        </p:nvSpPr>
        <p:spPr>
          <a:xfrm rot="1771743">
            <a:off x="2212198" y="2699848"/>
            <a:ext cx="22832" cy="19629"/>
          </a:xfrm>
          <a:custGeom>
            <a:avLst/>
            <a:gdLst/>
            <a:ahLst/>
            <a:cxnLst/>
            <a:rect l="l" t="t" r="r" b="b"/>
            <a:pathLst>
              <a:path w="713" h="613" extrusionOk="0">
                <a:moveTo>
                  <a:pt x="412" y="0"/>
                </a:moveTo>
                <a:cubicBezTo>
                  <a:pt x="143" y="0"/>
                  <a:pt x="0" y="333"/>
                  <a:pt x="190" y="523"/>
                </a:cubicBezTo>
                <a:cubicBezTo>
                  <a:pt x="252" y="585"/>
                  <a:pt x="329" y="613"/>
                  <a:pt x="405" y="613"/>
                </a:cubicBezTo>
                <a:cubicBezTo>
                  <a:pt x="562" y="613"/>
                  <a:pt x="713" y="493"/>
                  <a:pt x="713" y="301"/>
                </a:cubicBezTo>
                <a:cubicBezTo>
                  <a:pt x="713" y="143"/>
                  <a:pt x="586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4"/>
          <p:cNvSpPr/>
          <p:nvPr/>
        </p:nvSpPr>
        <p:spPr>
          <a:xfrm rot="1771743">
            <a:off x="1987434" y="2785461"/>
            <a:ext cx="16780" cy="14890"/>
          </a:xfrm>
          <a:custGeom>
            <a:avLst/>
            <a:gdLst/>
            <a:ahLst/>
            <a:cxnLst/>
            <a:rect l="l" t="t" r="r" b="b"/>
            <a:pathLst>
              <a:path w="524" h="465" extrusionOk="0">
                <a:moveTo>
                  <a:pt x="302" y="1"/>
                </a:moveTo>
                <a:cubicBezTo>
                  <a:pt x="96" y="1"/>
                  <a:pt x="1" y="254"/>
                  <a:pt x="143" y="397"/>
                </a:cubicBezTo>
                <a:cubicBezTo>
                  <a:pt x="190" y="443"/>
                  <a:pt x="247" y="465"/>
                  <a:pt x="303" y="465"/>
                </a:cubicBezTo>
                <a:cubicBezTo>
                  <a:pt x="416" y="465"/>
                  <a:pt x="523" y="376"/>
                  <a:pt x="523" y="238"/>
                </a:cubicBezTo>
                <a:cubicBezTo>
                  <a:pt x="523" y="112"/>
                  <a:pt x="428" y="1"/>
                  <a:pt x="3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4"/>
          <p:cNvSpPr/>
          <p:nvPr/>
        </p:nvSpPr>
        <p:spPr>
          <a:xfrm rot="1771743">
            <a:off x="2092437" y="2774606"/>
            <a:ext cx="15242" cy="15242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38" y="1"/>
                </a:moveTo>
                <a:cubicBezTo>
                  <a:pt x="111" y="1"/>
                  <a:pt x="0" y="112"/>
                  <a:pt x="0" y="238"/>
                </a:cubicBezTo>
                <a:cubicBezTo>
                  <a:pt x="0" y="365"/>
                  <a:pt x="111" y="476"/>
                  <a:pt x="238" y="476"/>
                </a:cubicBezTo>
                <a:cubicBezTo>
                  <a:pt x="365" y="476"/>
                  <a:pt x="475" y="365"/>
                  <a:pt x="475" y="238"/>
                </a:cubicBezTo>
                <a:cubicBezTo>
                  <a:pt x="475" y="112"/>
                  <a:pt x="365" y="1"/>
                  <a:pt x="2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4"/>
          <p:cNvSpPr/>
          <p:nvPr/>
        </p:nvSpPr>
        <p:spPr>
          <a:xfrm>
            <a:off x="165279" y="125088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4"/>
          <p:cNvSpPr/>
          <p:nvPr/>
        </p:nvSpPr>
        <p:spPr>
          <a:xfrm>
            <a:off x="8729808" y="12302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4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4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4"/>
          <p:cNvSpPr/>
          <p:nvPr/>
        </p:nvSpPr>
        <p:spPr>
          <a:xfrm>
            <a:off x="2770274" y="92295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4"/>
          <p:cNvSpPr/>
          <p:nvPr/>
        </p:nvSpPr>
        <p:spPr>
          <a:xfrm>
            <a:off x="2801195" y="61642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4"/>
          <p:cNvSpPr/>
          <p:nvPr/>
        </p:nvSpPr>
        <p:spPr>
          <a:xfrm>
            <a:off x="2869219" y="108582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4"/>
          <p:cNvSpPr/>
          <p:nvPr/>
        </p:nvSpPr>
        <p:spPr>
          <a:xfrm>
            <a:off x="2903199" y="98583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4"/>
          <p:cNvSpPr/>
          <p:nvPr/>
        </p:nvSpPr>
        <p:spPr>
          <a:xfrm>
            <a:off x="2808355" y="102398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4"/>
          <p:cNvSpPr/>
          <p:nvPr/>
        </p:nvSpPr>
        <p:spPr>
          <a:xfrm>
            <a:off x="2892914" y="98896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4"/>
          <p:cNvSpPr/>
          <p:nvPr/>
        </p:nvSpPr>
        <p:spPr>
          <a:xfrm>
            <a:off x="2817664" y="101988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4"/>
          <p:cNvSpPr/>
          <p:nvPr/>
        </p:nvSpPr>
        <p:spPr>
          <a:xfrm>
            <a:off x="2403332" y="37882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4"/>
          <p:cNvSpPr/>
          <p:nvPr/>
        </p:nvSpPr>
        <p:spPr>
          <a:xfrm>
            <a:off x="2483725" y="39366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4"/>
          <p:cNvSpPr/>
          <p:nvPr/>
        </p:nvSpPr>
        <p:spPr>
          <a:xfrm>
            <a:off x="2573361" y="40173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4"/>
          <p:cNvSpPr/>
          <p:nvPr/>
        </p:nvSpPr>
        <p:spPr>
          <a:xfrm>
            <a:off x="2784660" y="97659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4"/>
          <p:cNvSpPr/>
          <p:nvPr/>
        </p:nvSpPr>
        <p:spPr>
          <a:xfrm>
            <a:off x="2182724" y="80754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7" name="Google Shape;1447;p24"/>
          <p:cNvGrpSpPr/>
          <p:nvPr/>
        </p:nvGrpSpPr>
        <p:grpSpPr>
          <a:xfrm>
            <a:off x="1174146" y="3603819"/>
            <a:ext cx="2672671" cy="451552"/>
            <a:chOff x="1918200" y="3040325"/>
            <a:chExt cx="3420800" cy="577950"/>
          </a:xfrm>
        </p:grpSpPr>
        <p:sp>
          <p:nvSpPr>
            <p:cNvPr id="1448" name="Google Shape;1448;p24"/>
            <p:cNvSpPr/>
            <p:nvPr/>
          </p:nvSpPr>
          <p:spPr>
            <a:xfrm>
              <a:off x="3628600" y="3040325"/>
              <a:ext cx="1710400" cy="471000"/>
            </a:xfrm>
            <a:custGeom>
              <a:avLst/>
              <a:gdLst/>
              <a:ahLst/>
              <a:cxnLst/>
              <a:rect l="l" t="t" r="r" b="b"/>
              <a:pathLst>
                <a:path w="68416" h="18840" extrusionOk="0">
                  <a:moveTo>
                    <a:pt x="11836" y="1"/>
                  </a:moveTo>
                  <a:cubicBezTo>
                    <a:pt x="1433" y="1"/>
                    <a:pt x="0" y="12268"/>
                    <a:pt x="0" y="12268"/>
                  </a:cubicBezTo>
                  <a:lnTo>
                    <a:pt x="11909" y="15570"/>
                  </a:lnTo>
                  <a:lnTo>
                    <a:pt x="64079" y="18839"/>
                  </a:lnTo>
                  <a:lnTo>
                    <a:pt x="68416" y="6630"/>
                  </a:lnTo>
                  <a:lnTo>
                    <a:pt x="68416" y="6630"/>
                  </a:lnTo>
                  <a:cubicBezTo>
                    <a:pt x="65365" y="9337"/>
                    <a:pt x="61146" y="10366"/>
                    <a:pt x="56349" y="10366"/>
                  </a:cubicBezTo>
                  <a:cubicBezTo>
                    <a:pt x="42109" y="10366"/>
                    <a:pt x="22768" y="1298"/>
                    <a:pt x="13710" y="126"/>
                  </a:cubicBezTo>
                  <a:cubicBezTo>
                    <a:pt x="13055" y="41"/>
                    <a:pt x="12431" y="1"/>
                    <a:pt x="1183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1918200" y="3040325"/>
              <a:ext cx="1710425" cy="471000"/>
            </a:xfrm>
            <a:custGeom>
              <a:avLst/>
              <a:gdLst/>
              <a:ahLst/>
              <a:cxnLst/>
              <a:rect l="l" t="t" r="r" b="b"/>
              <a:pathLst>
                <a:path w="68417" h="18840" extrusionOk="0">
                  <a:moveTo>
                    <a:pt x="56576" y="1"/>
                  </a:moveTo>
                  <a:cubicBezTo>
                    <a:pt x="55982" y="1"/>
                    <a:pt x="55360" y="41"/>
                    <a:pt x="54707" y="126"/>
                  </a:cubicBezTo>
                  <a:cubicBezTo>
                    <a:pt x="45649" y="1298"/>
                    <a:pt x="26308" y="10366"/>
                    <a:pt x="12068" y="10366"/>
                  </a:cubicBezTo>
                  <a:cubicBezTo>
                    <a:pt x="7270" y="10366"/>
                    <a:pt x="3052" y="9337"/>
                    <a:pt x="1" y="6630"/>
                  </a:cubicBezTo>
                  <a:lnTo>
                    <a:pt x="1" y="6630"/>
                  </a:lnTo>
                  <a:lnTo>
                    <a:pt x="4304" y="18839"/>
                  </a:lnTo>
                  <a:lnTo>
                    <a:pt x="56474" y="15603"/>
                  </a:lnTo>
                  <a:lnTo>
                    <a:pt x="68416" y="12268"/>
                  </a:lnTo>
                  <a:cubicBezTo>
                    <a:pt x="68416" y="12268"/>
                    <a:pt x="66954" y="1"/>
                    <a:pt x="5657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3308400" y="3347425"/>
              <a:ext cx="639425" cy="92900"/>
            </a:xfrm>
            <a:custGeom>
              <a:avLst/>
              <a:gdLst/>
              <a:ahLst/>
              <a:cxnLst/>
              <a:rect l="l" t="t" r="r" b="b"/>
              <a:pathLst>
                <a:path w="25577" h="3716" extrusionOk="0">
                  <a:moveTo>
                    <a:pt x="12792" y="0"/>
                  </a:moveTo>
                  <a:cubicBezTo>
                    <a:pt x="8772" y="0"/>
                    <a:pt x="4753" y="684"/>
                    <a:pt x="900" y="2052"/>
                  </a:cubicBezTo>
                  <a:cubicBezTo>
                    <a:pt x="1" y="2381"/>
                    <a:pt x="259" y="3707"/>
                    <a:pt x="1071" y="3707"/>
                  </a:cubicBezTo>
                  <a:cubicBezTo>
                    <a:pt x="1163" y="3707"/>
                    <a:pt x="1262" y="3690"/>
                    <a:pt x="1367" y="3653"/>
                  </a:cubicBezTo>
                  <a:cubicBezTo>
                    <a:pt x="5053" y="2335"/>
                    <a:pt x="8922" y="1677"/>
                    <a:pt x="12796" y="1677"/>
                  </a:cubicBezTo>
                  <a:cubicBezTo>
                    <a:pt x="16669" y="1677"/>
                    <a:pt x="20547" y="2335"/>
                    <a:pt x="24250" y="3653"/>
                  </a:cubicBezTo>
                  <a:cubicBezTo>
                    <a:pt x="24358" y="3696"/>
                    <a:pt x="24459" y="3716"/>
                    <a:pt x="24553" y="3716"/>
                  </a:cubicBezTo>
                  <a:cubicBezTo>
                    <a:pt x="25327" y="3716"/>
                    <a:pt x="25576" y="2379"/>
                    <a:pt x="24683" y="2052"/>
                  </a:cubicBezTo>
                  <a:cubicBezTo>
                    <a:pt x="20831" y="684"/>
                    <a:pt x="16811" y="0"/>
                    <a:pt x="12792" y="0"/>
                  </a:cubicBezTo>
                  <a:close/>
                </a:path>
              </a:pathLst>
            </a:custGeom>
            <a:solidFill>
              <a:srgbClr val="F4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2025775" y="3407050"/>
              <a:ext cx="3204825" cy="211225"/>
            </a:xfrm>
            <a:custGeom>
              <a:avLst/>
              <a:gdLst/>
              <a:ahLst/>
              <a:cxnLst/>
              <a:rect l="l" t="t" r="r" b="b"/>
              <a:pathLst>
                <a:path w="128193" h="8449" extrusionOk="0">
                  <a:moveTo>
                    <a:pt x="52438" y="0"/>
                  </a:moveTo>
                  <a:lnTo>
                    <a:pt x="1" y="4170"/>
                  </a:lnTo>
                  <a:lnTo>
                    <a:pt x="1" y="7806"/>
                  </a:lnTo>
                  <a:lnTo>
                    <a:pt x="51004" y="3670"/>
                  </a:lnTo>
                  <a:cubicBezTo>
                    <a:pt x="54790" y="6855"/>
                    <a:pt x="59443" y="8448"/>
                    <a:pt x="64097" y="8448"/>
                  </a:cubicBezTo>
                  <a:cubicBezTo>
                    <a:pt x="68750" y="8448"/>
                    <a:pt x="73403" y="6855"/>
                    <a:pt x="77189" y="3670"/>
                  </a:cubicBezTo>
                  <a:lnTo>
                    <a:pt x="128192" y="7806"/>
                  </a:lnTo>
                  <a:lnTo>
                    <a:pt x="128192" y="4170"/>
                  </a:lnTo>
                  <a:lnTo>
                    <a:pt x="75755" y="0"/>
                  </a:lnTo>
                  <a:lnTo>
                    <a:pt x="75221" y="534"/>
                  </a:lnTo>
                  <a:cubicBezTo>
                    <a:pt x="72052" y="3369"/>
                    <a:pt x="68074" y="4787"/>
                    <a:pt x="64097" y="4787"/>
                  </a:cubicBezTo>
                  <a:cubicBezTo>
                    <a:pt x="60119" y="4787"/>
                    <a:pt x="56141" y="3369"/>
                    <a:pt x="52972" y="534"/>
                  </a:cubicBezTo>
                  <a:lnTo>
                    <a:pt x="52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2" name="Google Shape;1452;p24"/>
          <p:cNvSpPr/>
          <p:nvPr/>
        </p:nvSpPr>
        <p:spPr>
          <a:xfrm>
            <a:off x="800918" y="2963022"/>
            <a:ext cx="460303" cy="125786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4"/>
          <p:cNvSpPr/>
          <p:nvPr/>
        </p:nvSpPr>
        <p:spPr>
          <a:xfrm>
            <a:off x="3428605" y="1849344"/>
            <a:ext cx="780629" cy="213353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dk2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5"/>
          <p:cNvSpPr/>
          <p:nvPr/>
        </p:nvSpPr>
        <p:spPr>
          <a:xfrm>
            <a:off x="165279" y="125088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5"/>
          <p:cNvSpPr/>
          <p:nvPr/>
        </p:nvSpPr>
        <p:spPr>
          <a:xfrm>
            <a:off x="8729808" y="12302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8029375" y="39920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5"/>
          <p:cNvSpPr/>
          <p:nvPr/>
        </p:nvSpPr>
        <p:spPr>
          <a:xfrm>
            <a:off x="8296675" y="852775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5"/>
          <p:cNvSpPr/>
          <p:nvPr/>
        </p:nvSpPr>
        <p:spPr>
          <a:xfrm>
            <a:off x="8308550" y="755800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5"/>
          <p:cNvSpPr/>
          <p:nvPr/>
        </p:nvSpPr>
        <p:spPr>
          <a:xfrm>
            <a:off x="8343775" y="792625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5"/>
          <p:cNvSpPr/>
          <p:nvPr/>
        </p:nvSpPr>
        <p:spPr>
          <a:xfrm>
            <a:off x="8300225" y="759775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5"/>
          <p:cNvSpPr/>
          <p:nvPr/>
        </p:nvSpPr>
        <p:spPr>
          <a:xfrm>
            <a:off x="8327950" y="789050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5"/>
          <p:cNvSpPr/>
          <p:nvPr/>
        </p:nvSpPr>
        <p:spPr>
          <a:xfrm>
            <a:off x="8204450" y="171625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5"/>
          <p:cNvSpPr/>
          <p:nvPr/>
        </p:nvSpPr>
        <p:spPr>
          <a:xfrm>
            <a:off x="8277675" y="184200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5"/>
          <p:cNvSpPr/>
          <p:nvPr/>
        </p:nvSpPr>
        <p:spPr>
          <a:xfrm>
            <a:off x="8346550" y="191925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5"/>
          <p:cNvSpPr/>
          <p:nvPr/>
        </p:nvSpPr>
        <p:spPr>
          <a:xfrm>
            <a:off x="8298650" y="747100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5"/>
          <p:cNvSpPr/>
          <p:nvPr/>
        </p:nvSpPr>
        <p:spPr>
          <a:xfrm>
            <a:off x="8325875" y="58410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5"/>
          <p:cNvSpPr/>
          <p:nvPr/>
        </p:nvSpPr>
        <p:spPr>
          <a:xfrm>
            <a:off x="8751500" y="579225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5"/>
          <p:cNvSpPr/>
          <p:nvPr/>
        </p:nvSpPr>
        <p:spPr>
          <a:xfrm>
            <a:off x="8570200" y="489400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5"/>
          <p:cNvSpPr/>
          <p:nvPr/>
        </p:nvSpPr>
        <p:spPr>
          <a:xfrm>
            <a:off x="8506850" y="543625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5"/>
          <p:cNvSpPr/>
          <p:nvPr/>
        </p:nvSpPr>
        <p:spPr>
          <a:xfrm>
            <a:off x="8455800" y="358375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5"/>
          <p:cNvSpPr/>
          <p:nvPr/>
        </p:nvSpPr>
        <p:spPr>
          <a:xfrm>
            <a:off x="8497350" y="519500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5"/>
          <p:cNvSpPr/>
          <p:nvPr/>
        </p:nvSpPr>
        <p:spPr>
          <a:xfrm>
            <a:off x="8501725" y="605000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5"/>
          <p:cNvSpPr/>
          <p:nvPr/>
        </p:nvSpPr>
        <p:spPr>
          <a:xfrm>
            <a:off x="8498950" y="610125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5"/>
          <p:cNvSpPr/>
          <p:nvPr/>
        </p:nvSpPr>
        <p:spPr>
          <a:xfrm>
            <a:off x="8447875" y="604600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5"/>
          <p:cNvSpPr/>
          <p:nvPr/>
        </p:nvSpPr>
        <p:spPr>
          <a:xfrm>
            <a:off x="8276875" y="396375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5"/>
          <p:cNvSpPr/>
          <p:nvPr/>
        </p:nvSpPr>
        <p:spPr>
          <a:xfrm>
            <a:off x="8097550" y="264975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5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1" name="Google Shape;1481;p25"/>
          <p:cNvSpPr txBox="1">
            <a:spLocks noGrp="1"/>
          </p:cNvSpPr>
          <p:nvPr>
            <p:ph type="subTitle" idx="1"/>
          </p:nvPr>
        </p:nvSpPr>
        <p:spPr>
          <a:xfrm>
            <a:off x="741125" y="3272200"/>
            <a:ext cx="21876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25"/>
          <p:cNvSpPr txBox="1">
            <a:spLocks noGrp="1"/>
          </p:cNvSpPr>
          <p:nvPr>
            <p:ph type="subTitle" idx="2"/>
          </p:nvPr>
        </p:nvSpPr>
        <p:spPr>
          <a:xfrm>
            <a:off x="6278825" y="3272200"/>
            <a:ext cx="21855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25"/>
          <p:cNvSpPr txBox="1">
            <a:spLocks noGrp="1"/>
          </p:cNvSpPr>
          <p:nvPr>
            <p:ph type="subTitle" idx="3"/>
          </p:nvPr>
        </p:nvSpPr>
        <p:spPr>
          <a:xfrm>
            <a:off x="741126" y="2856351"/>
            <a:ext cx="218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484" name="Google Shape;1484;p25"/>
          <p:cNvSpPr txBox="1">
            <a:spLocks noGrp="1"/>
          </p:cNvSpPr>
          <p:nvPr>
            <p:ph type="subTitle" idx="4"/>
          </p:nvPr>
        </p:nvSpPr>
        <p:spPr>
          <a:xfrm>
            <a:off x="6278821" y="2856351"/>
            <a:ext cx="218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485" name="Google Shape;1485;p25"/>
          <p:cNvSpPr txBox="1">
            <a:spLocks noGrp="1"/>
          </p:cNvSpPr>
          <p:nvPr>
            <p:ph type="subTitle" idx="5"/>
          </p:nvPr>
        </p:nvSpPr>
        <p:spPr>
          <a:xfrm>
            <a:off x="3502551" y="3272200"/>
            <a:ext cx="21876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p25"/>
          <p:cNvSpPr txBox="1">
            <a:spLocks noGrp="1"/>
          </p:cNvSpPr>
          <p:nvPr>
            <p:ph type="subTitle" idx="6"/>
          </p:nvPr>
        </p:nvSpPr>
        <p:spPr>
          <a:xfrm>
            <a:off x="3502550" y="2856351"/>
            <a:ext cx="218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775" y="445025"/>
            <a:ext cx="77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775" y="1152475"/>
            <a:ext cx="7723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9" r:id="rId3"/>
    <p:sldLayoutId id="2147483662" r:id="rId4"/>
    <p:sldLayoutId id="2147483664" r:id="rId5"/>
    <p:sldLayoutId id="2147483667" r:id="rId6"/>
    <p:sldLayoutId id="2147483669" r:id="rId7"/>
    <p:sldLayoutId id="2147483670" r:id="rId8"/>
    <p:sldLayoutId id="2147483671" r:id="rId9"/>
    <p:sldLayoutId id="2147483674" r:id="rId10"/>
    <p:sldLayoutId id="2147483677" r:id="rId11"/>
    <p:sldLayoutId id="2147483679" r:id="rId12"/>
    <p:sldLayoutId id="2147483680" r:id="rId13"/>
    <p:sldLayoutId id="2147483683" r:id="rId14"/>
    <p:sldLayoutId id="2147483684" r:id="rId15"/>
    <p:sldLayoutId id="2147483685" r:id="rId16"/>
    <p:sldLayoutId id="2147483686" r:id="rId17"/>
    <p:sldLayoutId id="214748369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22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gif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3.gif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image" Target="../media/image38.gif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5" Type="http://schemas.openxmlformats.org/officeDocument/2006/relationships/image" Target="../media/image52.jpeg"/><Relationship Id="rId10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" name="Google Shape;2775;p43"/>
          <p:cNvGrpSpPr/>
          <p:nvPr/>
        </p:nvGrpSpPr>
        <p:grpSpPr>
          <a:xfrm>
            <a:off x="4412701" y="3735207"/>
            <a:ext cx="2172552" cy="1406770"/>
            <a:chOff x="4412701" y="3735207"/>
            <a:chExt cx="2172552" cy="1406770"/>
          </a:xfrm>
        </p:grpSpPr>
        <p:sp>
          <p:nvSpPr>
            <p:cNvPr id="2776" name="Google Shape;2776;p43"/>
            <p:cNvSpPr/>
            <p:nvPr/>
          </p:nvSpPr>
          <p:spPr>
            <a:xfrm>
              <a:off x="6095908" y="4297801"/>
              <a:ext cx="276024" cy="671319"/>
            </a:xfrm>
            <a:custGeom>
              <a:avLst/>
              <a:gdLst/>
              <a:ahLst/>
              <a:cxnLst/>
              <a:rect l="l" t="t" r="r" b="b"/>
              <a:pathLst>
                <a:path w="8646" h="21028" extrusionOk="0">
                  <a:moveTo>
                    <a:pt x="1822" y="14424"/>
                  </a:moveTo>
                  <a:cubicBezTo>
                    <a:pt x="1489" y="15580"/>
                    <a:pt x="2091" y="12556"/>
                    <a:pt x="5606" y="4750"/>
                  </a:cubicBezTo>
                  <a:cubicBezTo>
                    <a:pt x="6033" y="3800"/>
                    <a:pt x="6508" y="2423"/>
                    <a:pt x="7252" y="1393"/>
                  </a:cubicBezTo>
                  <a:cubicBezTo>
                    <a:pt x="8187" y="0"/>
                    <a:pt x="8646" y="79"/>
                    <a:pt x="7379" y="507"/>
                  </a:cubicBezTo>
                  <a:cubicBezTo>
                    <a:pt x="460" y="2803"/>
                    <a:pt x="3611" y="649"/>
                    <a:pt x="4007" y="5225"/>
                  </a:cubicBezTo>
                  <a:cubicBezTo>
                    <a:pt x="4102" y="6191"/>
                    <a:pt x="4117" y="4386"/>
                    <a:pt x="2360" y="2359"/>
                  </a:cubicBezTo>
                  <a:cubicBezTo>
                    <a:pt x="1" y="4228"/>
                    <a:pt x="2613" y="7838"/>
                    <a:pt x="2471" y="11495"/>
                  </a:cubicBezTo>
                  <a:cubicBezTo>
                    <a:pt x="2455" y="12319"/>
                    <a:pt x="935" y="15691"/>
                    <a:pt x="777" y="21011"/>
                  </a:cubicBezTo>
                  <a:cubicBezTo>
                    <a:pt x="1426" y="21027"/>
                    <a:pt x="444" y="19254"/>
                    <a:pt x="2265" y="13142"/>
                  </a:cubicBezTo>
                  <a:cubicBezTo>
                    <a:pt x="2075" y="13554"/>
                    <a:pt x="1917" y="13981"/>
                    <a:pt x="1822" y="14424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151519" y="4723888"/>
              <a:ext cx="12674" cy="41981"/>
            </a:xfrm>
            <a:custGeom>
              <a:avLst/>
              <a:gdLst/>
              <a:ahLst/>
              <a:cxnLst/>
              <a:rect l="l" t="t" r="r" b="b"/>
              <a:pathLst>
                <a:path w="397" h="1315" extrusionOk="0">
                  <a:moveTo>
                    <a:pt x="80" y="1077"/>
                  </a:moveTo>
                  <a:cubicBezTo>
                    <a:pt x="396" y="1"/>
                    <a:pt x="254" y="349"/>
                    <a:pt x="0" y="1315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3"/>
            <p:cNvSpPr/>
            <p:nvPr/>
          </p:nvSpPr>
          <p:spPr>
            <a:xfrm>
              <a:off x="6142421" y="4224504"/>
              <a:ext cx="442832" cy="552526"/>
            </a:xfrm>
            <a:custGeom>
              <a:avLst/>
              <a:gdLst/>
              <a:ahLst/>
              <a:cxnLst/>
              <a:rect l="l" t="t" r="r" b="b"/>
              <a:pathLst>
                <a:path w="13871" h="17307" extrusionOk="0">
                  <a:moveTo>
                    <a:pt x="10989" y="174"/>
                  </a:moveTo>
                  <a:cubicBezTo>
                    <a:pt x="9896" y="349"/>
                    <a:pt x="10261" y="143"/>
                    <a:pt x="10340" y="1663"/>
                  </a:cubicBezTo>
                  <a:cubicBezTo>
                    <a:pt x="10371" y="2011"/>
                    <a:pt x="10356" y="2375"/>
                    <a:pt x="10261" y="2724"/>
                  </a:cubicBezTo>
                  <a:cubicBezTo>
                    <a:pt x="10308" y="2185"/>
                    <a:pt x="10102" y="1219"/>
                    <a:pt x="9786" y="475"/>
                  </a:cubicBezTo>
                  <a:cubicBezTo>
                    <a:pt x="7933" y="1077"/>
                    <a:pt x="6001" y="2692"/>
                    <a:pt x="4703" y="5748"/>
                  </a:cubicBezTo>
                  <a:cubicBezTo>
                    <a:pt x="840" y="14567"/>
                    <a:pt x="0" y="17306"/>
                    <a:pt x="808" y="15454"/>
                  </a:cubicBezTo>
                  <a:cubicBezTo>
                    <a:pt x="2565" y="11400"/>
                    <a:pt x="6223" y="9231"/>
                    <a:pt x="8614" y="6793"/>
                  </a:cubicBezTo>
                  <a:cubicBezTo>
                    <a:pt x="11021" y="4529"/>
                    <a:pt x="10910" y="1789"/>
                    <a:pt x="13871" y="507"/>
                  </a:cubicBezTo>
                  <a:cubicBezTo>
                    <a:pt x="13301" y="222"/>
                    <a:pt x="12050" y="0"/>
                    <a:pt x="10989" y="174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3"/>
            <p:cNvSpPr/>
            <p:nvPr/>
          </p:nvSpPr>
          <p:spPr>
            <a:xfrm>
              <a:off x="4486224" y="4013188"/>
              <a:ext cx="363977" cy="684951"/>
            </a:xfrm>
            <a:custGeom>
              <a:avLst/>
              <a:gdLst/>
              <a:ahLst/>
              <a:cxnLst/>
              <a:rect l="l" t="t" r="r" b="b"/>
              <a:pathLst>
                <a:path w="11401" h="21455" extrusionOk="0">
                  <a:moveTo>
                    <a:pt x="3325" y="3880"/>
                  </a:moveTo>
                  <a:cubicBezTo>
                    <a:pt x="0" y="808"/>
                    <a:pt x="792" y="0"/>
                    <a:pt x="871" y="2613"/>
                  </a:cubicBezTo>
                  <a:cubicBezTo>
                    <a:pt x="903" y="4355"/>
                    <a:pt x="681" y="5146"/>
                    <a:pt x="713" y="6286"/>
                  </a:cubicBezTo>
                  <a:cubicBezTo>
                    <a:pt x="1821" y="6065"/>
                    <a:pt x="2961" y="6160"/>
                    <a:pt x="4022" y="6571"/>
                  </a:cubicBezTo>
                  <a:cubicBezTo>
                    <a:pt x="4893" y="6951"/>
                    <a:pt x="3404" y="6001"/>
                    <a:pt x="776" y="6888"/>
                  </a:cubicBezTo>
                  <a:cubicBezTo>
                    <a:pt x="1378" y="9564"/>
                    <a:pt x="5684" y="8551"/>
                    <a:pt x="8297" y="12034"/>
                  </a:cubicBezTo>
                  <a:cubicBezTo>
                    <a:pt x="11195" y="18858"/>
                    <a:pt x="10830" y="21455"/>
                    <a:pt x="11400" y="21344"/>
                  </a:cubicBezTo>
                  <a:cubicBezTo>
                    <a:pt x="10276" y="15723"/>
                    <a:pt x="7474" y="7854"/>
                    <a:pt x="3325" y="3880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4578512" y="4558108"/>
              <a:ext cx="14175" cy="44503"/>
            </a:xfrm>
            <a:custGeom>
              <a:avLst/>
              <a:gdLst/>
              <a:ahLst/>
              <a:cxnLst/>
              <a:rect l="l" t="t" r="r" b="b"/>
              <a:pathLst>
                <a:path w="444" h="1394" extrusionOk="0">
                  <a:moveTo>
                    <a:pt x="364" y="1140"/>
                  </a:moveTo>
                  <a:cubicBezTo>
                    <a:pt x="0" y="0"/>
                    <a:pt x="95" y="428"/>
                    <a:pt x="443" y="1394"/>
                  </a:cubicBezTo>
                  <a:cubicBezTo>
                    <a:pt x="443" y="1394"/>
                    <a:pt x="412" y="1315"/>
                    <a:pt x="364" y="1140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4425058" y="3802395"/>
              <a:ext cx="366499" cy="697625"/>
            </a:xfrm>
            <a:custGeom>
              <a:avLst/>
              <a:gdLst/>
              <a:ahLst/>
              <a:cxnLst/>
              <a:rect l="l" t="t" r="r" b="b"/>
              <a:pathLst>
                <a:path w="11480" h="21852" extrusionOk="0">
                  <a:moveTo>
                    <a:pt x="8946" y="15549"/>
                  </a:moveTo>
                  <a:cubicBezTo>
                    <a:pt x="10720" y="18732"/>
                    <a:pt x="11480" y="21851"/>
                    <a:pt x="10941" y="19856"/>
                  </a:cubicBezTo>
                  <a:cubicBezTo>
                    <a:pt x="9785" y="15597"/>
                    <a:pt x="9580" y="10736"/>
                    <a:pt x="7379" y="6936"/>
                  </a:cubicBezTo>
                  <a:cubicBezTo>
                    <a:pt x="5020" y="3057"/>
                    <a:pt x="2375" y="3247"/>
                    <a:pt x="95" y="1"/>
                  </a:cubicBezTo>
                  <a:cubicBezTo>
                    <a:pt x="0" y="777"/>
                    <a:pt x="48" y="1584"/>
                    <a:pt x="206" y="2360"/>
                  </a:cubicBezTo>
                  <a:cubicBezTo>
                    <a:pt x="634" y="4466"/>
                    <a:pt x="444" y="3785"/>
                    <a:pt x="1979" y="3785"/>
                  </a:cubicBezTo>
                  <a:cubicBezTo>
                    <a:pt x="2375" y="3785"/>
                    <a:pt x="2755" y="3848"/>
                    <a:pt x="3120" y="3991"/>
                  </a:cubicBezTo>
                  <a:cubicBezTo>
                    <a:pt x="2312" y="3880"/>
                    <a:pt x="1504" y="4007"/>
                    <a:pt x="776" y="4323"/>
                  </a:cubicBezTo>
                  <a:cubicBezTo>
                    <a:pt x="3072" y="9818"/>
                    <a:pt x="5621" y="9438"/>
                    <a:pt x="8946" y="15549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4572447" y="4338217"/>
              <a:ext cx="10120" cy="55645"/>
            </a:xfrm>
            <a:custGeom>
              <a:avLst/>
              <a:gdLst/>
              <a:ahLst/>
              <a:cxnLst/>
              <a:rect l="l" t="t" r="r" b="b"/>
              <a:pathLst>
                <a:path w="317" h="1743" extrusionOk="0">
                  <a:moveTo>
                    <a:pt x="253" y="1426"/>
                  </a:moveTo>
                  <a:cubicBezTo>
                    <a:pt x="0" y="1"/>
                    <a:pt x="32" y="428"/>
                    <a:pt x="317" y="1742"/>
                  </a:cubicBezTo>
                  <a:cubicBezTo>
                    <a:pt x="317" y="1742"/>
                    <a:pt x="301" y="1632"/>
                    <a:pt x="253" y="1426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031199" y="3770451"/>
              <a:ext cx="14207" cy="14430"/>
            </a:xfrm>
            <a:custGeom>
              <a:avLst/>
              <a:gdLst/>
              <a:ahLst/>
              <a:cxnLst/>
              <a:rect l="l" t="t" r="r" b="b"/>
              <a:pathLst>
                <a:path w="445" h="452" extrusionOk="0">
                  <a:moveTo>
                    <a:pt x="223" y="1"/>
                  </a:moveTo>
                  <a:cubicBezTo>
                    <a:pt x="112" y="1"/>
                    <a:pt x="1" y="76"/>
                    <a:pt x="1" y="226"/>
                  </a:cubicBezTo>
                  <a:cubicBezTo>
                    <a:pt x="1" y="377"/>
                    <a:pt x="112" y="452"/>
                    <a:pt x="223" y="452"/>
                  </a:cubicBezTo>
                  <a:cubicBezTo>
                    <a:pt x="333" y="452"/>
                    <a:pt x="444" y="377"/>
                    <a:pt x="444" y="226"/>
                  </a:cubicBezTo>
                  <a:cubicBezTo>
                    <a:pt x="444" y="76"/>
                    <a:pt x="333" y="1"/>
                    <a:pt x="223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3"/>
            <p:cNvSpPr/>
            <p:nvPr/>
          </p:nvSpPr>
          <p:spPr>
            <a:xfrm>
              <a:off x="5770894" y="3838321"/>
              <a:ext cx="15196" cy="12483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70" y="0"/>
                  </a:moveTo>
                  <a:cubicBezTo>
                    <a:pt x="96" y="0"/>
                    <a:pt x="1" y="206"/>
                    <a:pt x="127" y="333"/>
                  </a:cubicBezTo>
                  <a:cubicBezTo>
                    <a:pt x="168" y="373"/>
                    <a:pt x="218" y="391"/>
                    <a:pt x="267" y="391"/>
                  </a:cubicBezTo>
                  <a:cubicBezTo>
                    <a:pt x="373" y="391"/>
                    <a:pt x="476" y="309"/>
                    <a:pt x="476" y="190"/>
                  </a:cubicBezTo>
                  <a:cubicBezTo>
                    <a:pt x="476" y="79"/>
                    <a:pt x="381" y="0"/>
                    <a:pt x="27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3"/>
            <p:cNvSpPr/>
            <p:nvPr/>
          </p:nvSpPr>
          <p:spPr>
            <a:xfrm>
              <a:off x="5822961" y="3843876"/>
              <a:ext cx="13664" cy="13185"/>
            </a:xfrm>
            <a:custGeom>
              <a:avLst/>
              <a:gdLst/>
              <a:ahLst/>
              <a:cxnLst/>
              <a:rect l="l" t="t" r="r" b="b"/>
              <a:pathLst>
                <a:path w="428" h="413" extrusionOk="0">
                  <a:moveTo>
                    <a:pt x="206" y="0"/>
                  </a:moveTo>
                  <a:cubicBezTo>
                    <a:pt x="95" y="0"/>
                    <a:pt x="0" y="80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33" y="412"/>
                    <a:pt x="428" y="317"/>
                    <a:pt x="428" y="206"/>
                  </a:cubicBezTo>
                  <a:cubicBezTo>
                    <a:pt x="428" y="80"/>
                    <a:pt x="333" y="0"/>
                    <a:pt x="20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5219189" y="3746955"/>
              <a:ext cx="18485" cy="17463"/>
            </a:xfrm>
            <a:custGeom>
              <a:avLst/>
              <a:gdLst/>
              <a:ahLst/>
              <a:cxnLst/>
              <a:rect l="l" t="t" r="r" b="b"/>
              <a:pathLst>
                <a:path w="579" h="547" extrusionOk="0">
                  <a:moveTo>
                    <a:pt x="287" y="0"/>
                  </a:moveTo>
                  <a:cubicBezTo>
                    <a:pt x="159" y="0"/>
                    <a:pt x="32" y="84"/>
                    <a:pt x="24" y="250"/>
                  </a:cubicBezTo>
                  <a:cubicBezTo>
                    <a:pt x="0" y="448"/>
                    <a:pt x="143" y="547"/>
                    <a:pt x="287" y="547"/>
                  </a:cubicBezTo>
                  <a:cubicBezTo>
                    <a:pt x="432" y="547"/>
                    <a:pt x="578" y="448"/>
                    <a:pt x="562" y="250"/>
                  </a:cubicBezTo>
                  <a:cubicBezTo>
                    <a:pt x="546" y="84"/>
                    <a:pt x="416" y="0"/>
                    <a:pt x="287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5227521" y="3916152"/>
              <a:ext cx="19730" cy="19762"/>
            </a:xfrm>
            <a:custGeom>
              <a:avLst/>
              <a:gdLst/>
              <a:ahLst/>
              <a:cxnLst/>
              <a:rect l="l" t="t" r="r" b="b"/>
              <a:pathLst>
                <a:path w="618" h="619" extrusionOk="0">
                  <a:moveTo>
                    <a:pt x="301" y="1"/>
                  </a:moveTo>
                  <a:cubicBezTo>
                    <a:pt x="127" y="1"/>
                    <a:pt x="0" y="127"/>
                    <a:pt x="0" y="302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18" y="476"/>
                    <a:pt x="618" y="302"/>
                  </a:cubicBezTo>
                  <a:cubicBezTo>
                    <a:pt x="618" y="127"/>
                    <a:pt x="475" y="1"/>
                    <a:pt x="30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5228542" y="3849878"/>
              <a:ext cx="16697" cy="14302"/>
            </a:xfrm>
            <a:custGeom>
              <a:avLst/>
              <a:gdLst/>
              <a:ahLst/>
              <a:cxnLst/>
              <a:rect l="l" t="t" r="r" b="b"/>
              <a:pathLst>
                <a:path w="523" h="448" extrusionOk="0">
                  <a:moveTo>
                    <a:pt x="325" y="1"/>
                  </a:moveTo>
                  <a:cubicBezTo>
                    <a:pt x="317" y="1"/>
                    <a:pt x="309" y="1"/>
                    <a:pt x="301" y="2"/>
                  </a:cubicBezTo>
                  <a:cubicBezTo>
                    <a:pt x="95" y="2"/>
                    <a:pt x="0" y="240"/>
                    <a:pt x="143" y="382"/>
                  </a:cubicBezTo>
                  <a:cubicBezTo>
                    <a:pt x="188" y="427"/>
                    <a:pt x="242" y="447"/>
                    <a:pt x="295" y="447"/>
                  </a:cubicBezTo>
                  <a:cubicBezTo>
                    <a:pt x="411" y="447"/>
                    <a:pt x="523" y="354"/>
                    <a:pt x="523" y="224"/>
                  </a:cubicBezTo>
                  <a:cubicBezTo>
                    <a:pt x="523" y="106"/>
                    <a:pt x="439" y="1"/>
                    <a:pt x="32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4989434" y="3831234"/>
              <a:ext cx="14686" cy="12802"/>
            </a:xfrm>
            <a:custGeom>
              <a:avLst/>
              <a:gdLst/>
              <a:ahLst/>
              <a:cxnLst/>
              <a:rect l="l" t="t" r="r" b="b"/>
              <a:pathLst>
                <a:path w="460" h="401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4"/>
                    <a:pt x="216" y="400"/>
                    <a:pt x="263" y="400"/>
                  </a:cubicBezTo>
                  <a:cubicBezTo>
                    <a:pt x="364" y="400"/>
                    <a:pt x="460" y="325"/>
                    <a:pt x="460" y="206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4412701" y="4757760"/>
              <a:ext cx="1941104" cy="383707"/>
            </a:xfrm>
            <a:custGeom>
              <a:avLst/>
              <a:gdLst/>
              <a:ahLst/>
              <a:cxnLst/>
              <a:rect l="l" t="t" r="r" b="b"/>
              <a:pathLst>
                <a:path w="60802" h="12019" extrusionOk="0">
                  <a:moveTo>
                    <a:pt x="1505" y="1"/>
                  </a:moveTo>
                  <a:cubicBezTo>
                    <a:pt x="681" y="1"/>
                    <a:pt x="1" y="2692"/>
                    <a:pt x="1" y="6017"/>
                  </a:cubicBezTo>
                  <a:cubicBezTo>
                    <a:pt x="1" y="9327"/>
                    <a:pt x="681" y="12018"/>
                    <a:pt x="1505" y="12018"/>
                  </a:cubicBezTo>
                  <a:lnTo>
                    <a:pt x="60089" y="12018"/>
                  </a:lnTo>
                  <a:cubicBezTo>
                    <a:pt x="60485" y="12018"/>
                    <a:pt x="60802" y="11702"/>
                    <a:pt x="60802" y="11306"/>
                  </a:cubicBezTo>
                  <a:cubicBezTo>
                    <a:pt x="60802" y="11116"/>
                    <a:pt x="60659" y="10973"/>
                    <a:pt x="60469" y="10973"/>
                  </a:cubicBezTo>
                  <a:lnTo>
                    <a:pt x="40693" y="10973"/>
                  </a:lnTo>
                  <a:cubicBezTo>
                    <a:pt x="40297" y="9881"/>
                    <a:pt x="40044" y="8076"/>
                    <a:pt x="40044" y="6017"/>
                  </a:cubicBezTo>
                  <a:cubicBezTo>
                    <a:pt x="40044" y="3959"/>
                    <a:pt x="40297" y="2138"/>
                    <a:pt x="40693" y="1061"/>
                  </a:cubicBezTo>
                  <a:lnTo>
                    <a:pt x="60453" y="1061"/>
                  </a:lnTo>
                  <a:cubicBezTo>
                    <a:pt x="60643" y="1061"/>
                    <a:pt x="60802" y="903"/>
                    <a:pt x="60802" y="713"/>
                  </a:cubicBezTo>
                  <a:cubicBezTo>
                    <a:pt x="60802" y="317"/>
                    <a:pt x="60485" y="1"/>
                    <a:pt x="6008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5691020" y="4791631"/>
              <a:ext cx="20783" cy="316473"/>
            </a:xfrm>
            <a:custGeom>
              <a:avLst/>
              <a:gdLst/>
              <a:ahLst/>
              <a:cxnLst/>
              <a:rect l="l" t="t" r="r" b="b"/>
              <a:pathLst>
                <a:path w="651" h="9913" extrusionOk="0">
                  <a:moveTo>
                    <a:pt x="650" y="0"/>
                  </a:moveTo>
                  <a:cubicBezTo>
                    <a:pt x="254" y="1077"/>
                    <a:pt x="1" y="2898"/>
                    <a:pt x="1" y="4956"/>
                  </a:cubicBezTo>
                  <a:cubicBezTo>
                    <a:pt x="1" y="7015"/>
                    <a:pt x="254" y="8820"/>
                    <a:pt x="650" y="9912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5711771" y="4791631"/>
              <a:ext cx="608618" cy="316473"/>
            </a:xfrm>
            <a:custGeom>
              <a:avLst/>
              <a:gdLst/>
              <a:ahLst/>
              <a:cxnLst/>
              <a:rect l="l" t="t" r="r" b="b"/>
              <a:pathLst>
                <a:path w="19064" h="9913" extrusionOk="0">
                  <a:moveTo>
                    <a:pt x="0" y="0"/>
                  </a:moveTo>
                  <a:lnTo>
                    <a:pt x="0" y="9912"/>
                  </a:lnTo>
                  <a:lnTo>
                    <a:pt x="19064" y="9912"/>
                  </a:lnTo>
                  <a:cubicBezTo>
                    <a:pt x="18668" y="8820"/>
                    <a:pt x="18415" y="7015"/>
                    <a:pt x="18415" y="4956"/>
                  </a:cubicBezTo>
                  <a:cubicBezTo>
                    <a:pt x="18415" y="2898"/>
                    <a:pt x="18668" y="1077"/>
                    <a:pt x="1906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4629048" y="4758270"/>
              <a:ext cx="249238" cy="383707"/>
            </a:xfrm>
            <a:custGeom>
              <a:avLst/>
              <a:gdLst/>
              <a:ahLst/>
              <a:cxnLst/>
              <a:rect l="l" t="t" r="r" b="b"/>
              <a:pathLst>
                <a:path w="7807" h="12019" extrusionOk="0">
                  <a:moveTo>
                    <a:pt x="1489" y="0"/>
                  </a:moveTo>
                  <a:cubicBezTo>
                    <a:pt x="665" y="0"/>
                    <a:pt x="0" y="2692"/>
                    <a:pt x="0" y="6001"/>
                  </a:cubicBezTo>
                  <a:cubicBezTo>
                    <a:pt x="0" y="9326"/>
                    <a:pt x="665" y="12018"/>
                    <a:pt x="1489" y="12018"/>
                  </a:cubicBezTo>
                  <a:lnTo>
                    <a:pt x="7806" y="12002"/>
                  </a:lnTo>
                  <a:cubicBezTo>
                    <a:pt x="6983" y="12002"/>
                    <a:pt x="6318" y="9311"/>
                    <a:pt x="6318" y="6001"/>
                  </a:cubicBezTo>
                  <a:cubicBezTo>
                    <a:pt x="6318" y="2676"/>
                    <a:pt x="6983" y="0"/>
                    <a:pt x="78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4598209" y="4758270"/>
              <a:ext cx="54624" cy="383707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1" y="0"/>
                  </a:moveTo>
                  <a:cubicBezTo>
                    <a:pt x="1568" y="0"/>
                    <a:pt x="1441" y="48"/>
                    <a:pt x="1331" y="143"/>
                  </a:cubicBezTo>
                  <a:cubicBezTo>
                    <a:pt x="1236" y="238"/>
                    <a:pt x="1156" y="349"/>
                    <a:pt x="1077" y="460"/>
                  </a:cubicBezTo>
                  <a:cubicBezTo>
                    <a:pt x="951" y="697"/>
                    <a:pt x="824" y="935"/>
                    <a:pt x="745" y="1204"/>
                  </a:cubicBezTo>
                  <a:cubicBezTo>
                    <a:pt x="571" y="1710"/>
                    <a:pt x="428" y="2249"/>
                    <a:pt x="349" y="2787"/>
                  </a:cubicBezTo>
                  <a:cubicBezTo>
                    <a:pt x="1" y="4925"/>
                    <a:pt x="1" y="7094"/>
                    <a:pt x="349" y="9231"/>
                  </a:cubicBezTo>
                  <a:cubicBezTo>
                    <a:pt x="428" y="9770"/>
                    <a:pt x="571" y="10292"/>
                    <a:pt x="745" y="10799"/>
                  </a:cubicBezTo>
                  <a:cubicBezTo>
                    <a:pt x="824" y="11052"/>
                    <a:pt x="951" y="11306"/>
                    <a:pt x="1077" y="11543"/>
                  </a:cubicBezTo>
                  <a:cubicBezTo>
                    <a:pt x="1156" y="11654"/>
                    <a:pt x="1236" y="11765"/>
                    <a:pt x="1331" y="11860"/>
                  </a:cubicBezTo>
                  <a:cubicBezTo>
                    <a:pt x="1441" y="11955"/>
                    <a:pt x="1568" y="12018"/>
                    <a:pt x="1711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204" y="11622"/>
                    <a:pt x="1141" y="11511"/>
                  </a:cubicBezTo>
                  <a:cubicBezTo>
                    <a:pt x="1014" y="11274"/>
                    <a:pt x="919" y="11021"/>
                    <a:pt x="856" y="10767"/>
                  </a:cubicBezTo>
                  <a:cubicBezTo>
                    <a:pt x="697" y="10261"/>
                    <a:pt x="602" y="9738"/>
                    <a:pt x="523" y="9200"/>
                  </a:cubicBezTo>
                  <a:cubicBezTo>
                    <a:pt x="254" y="7078"/>
                    <a:pt x="254" y="4925"/>
                    <a:pt x="523" y="2803"/>
                  </a:cubicBezTo>
                  <a:cubicBezTo>
                    <a:pt x="602" y="2280"/>
                    <a:pt x="697" y="1758"/>
                    <a:pt x="856" y="1251"/>
                  </a:cubicBezTo>
                  <a:cubicBezTo>
                    <a:pt x="919" y="982"/>
                    <a:pt x="1014" y="745"/>
                    <a:pt x="1141" y="507"/>
                  </a:cubicBezTo>
                  <a:cubicBezTo>
                    <a:pt x="1204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4848427" y="4758175"/>
              <a:ext cx="52102" cy="383802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6" y="225"/>
                    <a:pt x="1077" y="320"/>
                    <a:pt x="1014" y="447"/>
                  </a:cubicBezTo>
                  <a:cubicBezTo>
                    <a:pt x="871" y="684"/>
                    <a:pt x="760" y="922"/>
                    <a:pt x="665" y="1191"/>
                  </a:cubicBezTo>
                  <a:cubicBezTo>
                    <a:pt x="491" y="1698"/>
                    <a:pt x="364" y="2236"/>
                    <a:pt x="269" y="2774"/>
                  </a:cubicBezTo>
                  <a:cubicBezTo>
                    <a:pt x="95" y="3835"/>
                    <a:pt x="0" y="4928"/>
                    <a:pt x="0" y="6004"/>
                  </a:cubicBezTo>
                  <a:cubicBezTo>
                    <a:pt x="0" y="7081"/>
                    <a:pt x="95" y="8174"/>
                    <a:pt x="269" y="9234"/>
                  </a:cubicBezTo>
                  <a:cubicBezTo>
                    <a:pt x="349" y="9773"/>
                    <a:pt x="491" y="10295"/>
                    <a:pt x="665" y="10802"/>
                  </a:cubicBezTo>
                  <a:cubicBezTo>
                    <a:pt x="744" y="11071"/>
                    <a:pt x="871" y="11309"/>
                    <a:pt x="998" y="11546"/>
                  </a:cubicBezTo>
                  <a:cubicBezTo>
                    <a:pt x="1077" y="11657"/>
                    <a:pt x="1156" y="11768"/>
                    <a:pt x="1251" y="11863"/>
                  </a:cubicBezTo>
                  <a:cubicBezTo>
                    <a:pt x="1362" y="11958"/>
                    <a:pt x="1489" y="12021"/>
                    <a:pt x="1631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4" y="11625"/>
                    <a:pt x="1061" y="11514"/>
                  </a:cubicBezTo>
                  <a:cubicBezTo>
                    <a:pt x="934" y="11277"/>
                    <a:pt x="839" y="11024"/>
                    <a:pt x="776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4" y="7081"/>
                    <a:pt x="174" y="4928"/>
                    <a:pt x="444" y="2806"/>
                  </a:cubicBezTo>
                  <a:cubicBezTo>
                    <a:pt x="523" y="2283"/>
                    <a:pt x="618" y="1761"/>
                    <a:pt x="776" y="1254"/>
                  </a:cubicBezTo>
                  <a:cubicBezTo>
                    <a:pt x="839" y="985"/>
                    <a:pt x="934" y="748"/>
                    <a:pt x="1061" y="510"/>
                  </a:cubicBezTo>
                  <a:cubicBezTo>
                    <a:pt x="1124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1" y="3"/>
                  </a:cubicBezTo>
                  <a:cubicBezTo>
                    <a:pt x="1613" y="1"/>
                    <a:pt x="1595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3"/>
            <p:cNvSpPr/>
            <p:nvPr/>
          </p:nvSpPr>
          <p:spPr>
            <a:xfrm>
              <a:off x="5096091" y="4758175"/>
              <a:ext cx="52102" cy="383802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7" y="225"/>
                    <a:pt x="1077" y="320"/>
                    <a:pt x="1014" y="447"/>
                  </a:cubicBezTo>
                  <a:cubicBezTo>
                    <a:pt x="872" y="684"/>
                    <a:pt x="761" y="922"/>
                    <a:pt x="666" y="1191"/>
                  </a:cubicBezTo>
                  <a:cubicBezTo>
                    <a:pt x="492" y="1698"/>
                    <a:pt x="365" y="2236"/>
                    <a:pt x="270" y="2774"/>
                  </a:cubicBezTo>
                  <a:cubicBezTo>
                    <a:pt x="96" y="3835"/>
                    <a:pt x="1" y="4928"/>
                    <a:pt x="1" y="6004"/>
                  </a:cubicBezTo>
                  <a:cubicBezTo>
                    <a:pt x="1" y="7081"/>
                    <a:pt x="96" y="8174"/>
                    <a:pt x="270" y="9234"/>
                  </a:cubicBezTo>
                  <a:cubicBezTo>
                    <a:pt x="349" y="9773"/>
                    <a:pt x="492" y="10295"/>
                    <a:pt x="666" y="10802"/>
                  </a:cubicBezTo>
                  <a:cubicBezTo>
                    <a:pt x="745" y="11071"/>
                    <a:pt x="872" y="11309"/>
                    <a:pt x="998" y="11546"/>
                  </a:cubicBezTo>
                  <a:cubicBezTo>
                    <a:pt x="1077" y="11657"/>
                    <a:pt x="1157" y="11768"/>
                    <a:pt x="1252" y="11863"/>
                  </a:cubicBezTo>
                  <a:cubicBezTo>
                    <a:pt x="1362" y="11958"/>
                    <a:pt x="1489" y="12021"/>
                    <a:pt x="1632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5" y="11625"/>
                    <a:pt x="1062" y="11514"/>
                  </a:cubicBezTo>
                  <a:cubicBezTo>
                    <a:pt x="935" y="11277"/>
                    <a:pt x="840" y="11024"/>
                    <a:pt x="777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5" y="7081"/>
                    <a:pt x="175" y="4928"/>
                    <a:pt x="444" y="2806"/>
                  </a:cubicBezTo>
                  <a:cubicBezTo>
                    <a:pt x="523" y="2283"/>
                    <a:pt x="618" y="1761"/>
                    <a:pt x="777" y="1254"/>
                  </a:cubicBezTo>
                  <a:cubicBezTo>
                    <a:pt x="840" y="985"/>
                    <a:pt x="935" y="748"/>
                    <a:pt x="1062" y="510"/>
                  </a:cubicBezTo>
                  <a:cubicBezTo>
                    <a:pt x="1125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2" y="3"/>
                  </a:cubicBezTo>
                  <a:cubicBezTo>
                    <a:pt x="1613" y="1"/>
                    <a:pt x="1596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3"/>
            <p:cNvSpPr/>
            <p:nvPr/>
          </p:nvSpPr>
          <p:spPr>
            <a:xfrm>
              <a:off x="5341265" y="4758270"/>
              <a:ext cx="54624" cy="383707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0" y="0"/>
                  </a:moveTo>
                  <a:cubicBezTo>
                    <a:pt x="1568" y="0"/>
                    <a:pt x="1441" y="32"/>
                    <a:pt x="1346" y="127"/>
                  </a:cubicBezTo>
                  <a:cubicBezTo>
                    <a:pt x="1251" y="222"/>
                    <a:pt x="1172" y="317"/>
                    <a:pt x="1093" y="444"/>
                  </a:cubicBezTo>
                  <a:cubicBezTo>
                    <a:pt x="950" y="681"/>
                    <a:pt x="839" y="919"/>
                    <a:pt x="760" y="1188"/>
                  </a:cubicBezTo>
                  <a:cubicBezTo>
                    <a:pt x="586" y="1695"/>
                    <a:pt x="443" y="2233"/>
                    <a:pt x="364" y="2771"/>
                  </a:cubicBezTo>
                  <a:cubicBezTo>
                    <a:pt x="0" y="4909"/>
                    <a:pt x="0" y="7094"/>
                    <a:pt x="348" y="9231"/>
                  </a:cubicBezTo>
                  <a:cubicBezTo>
                    <a:pt x="428" y="9770"/>
                    <a:pt x="570" y="10292"/>
                    <a:pt x="744" y="10799"/>
                  </a:cubicBezTo>
                  <a:cubicBezTo>
                    <a:pt x="823" y="11068"/>
                    <a:pt x="934" y="11306"/>
                    <a:pt x="1077" y="11543"/>
                  </a:cubicBezTo>
                  <a:cubicBezTo>
                    <a:pt x="1156" y="11654"/>
                    <a:pt x="1235" y="11765"/>
                    <a:pt x="1330" y="11860"/>
                  </a:cubicBezTo>
                  <a:cubicBezTo>
                    <a:pt x="1425" y="11955"/>
                    <a:pt x="1568" y="12018"/>
                    <a:pt x="1694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188" y="11622"/>
                    <a:pt x="1140" y="11511"/>
                  </a:cubicBezTo>
                  <a:cubicBezTo>
                    <a:pt x="1013" y="11274"/>
                    <a:pt x="918" y="11021"/>
                    <a:pt x="855" y="10767"/>
                  </a:cubicBezTo>
                  <a:cubicBezTo>
                    <a:pt x="697" y="10261"/>
                    <a:pt x="586" y="9738"/>
                    <a:pt x="523" y="9200"/>
                  </a:cubicBezTo>
                  <a:cubicBezTo>
                    <a:pt x="380" y="8139"/>
                    <a:pt x="317" y="7078"/>
                    <a:pt x="333" y="6001"/>
                  </a:cubicBezTo>
                  <a:cubicBezTo>
                    <a:pt x="317" y="4941"/>
                    <a:pt x="380" y="3864"/>
                    <a:pt x="523" y="2803"/>
                  </a:cubicBezTo>
                  <a:cubicBezTo>
                    <a:pt x="602" y="2280"/>
                    <a:pt x="697" y="1758"/>
                    <a:pt x="855" y="1251"/>
                  </a:cubicBezTo>
                  <a:cubicBezTo>
                    <a:pt x="918" y="982"/>
                    <a:pt x="1013" y="745"/>
                    <a:pt x="1140" y="507"/>
                  </a:cubicBezTo>
                  <a:cubicBezTo>
                    <a:pt x="1203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5618745" y="4758270"/>
              <a:ext cx="71831" cy="383707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8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4448072" y="4758270"/>
              <a:ext cx="71831" cy="383707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9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4531489" y="4565674"/>
              <a:ext cx="1602443" cy="192125"/>
            </a:xfrm>
            <a:custGeom>
              <a:avLst/>
              <a:gdLst/>
              <a:ahLst/>
              <a:cxnLst/>
              <a:rect l="l" t="t" r="r" b="b"/>
              <a:pathLst>
                <a:path w="50194" h="6018" extrusionOk="0">
                  <a:moveTo>
                    <a:pt x="761" y="1"/>
                  </a:moveTo>
                  <a:cubicBezTo>
                    <a:pt x="349" y="1"/>
                    <a:pt x="0" y="1363"/>
                    <a:pt x="0" y="3009"/>
                  </a:cubicBezTo>
                  <a:cubicBezTo>
                    <a:pt x="0" y="4672"/>
                    <a:pt x="349" y="6018"/>
                    <a:pt x="761" y="6018"/>
                  </a:cubicBezTo>
                  <a:lnTo>
                    <a:pt x="49845" y="6018"/>
                  </a:lnTo>
                  <a:cubicBezTo>
                    <a:pt x="50035" y="6018"/>
                    <a:pt x="50193" y="5859"/>
                    <a:pt x="50193" y="5669"/>
                  </a:cubicBezTo>
                  <a:cubicBezTo>
                    <a:pt x="50193" y="5574"/>
                    <a:pt x="50114" y="5479"/>
                    <a:pt x="50019" y="5479"/>
                  </a:cubicBezTo>
                  <a:lnTo>
                    <a:pt x="40123" y="5479"/>
                  </a:lnTo>
                  <a:cubicBezTo>
                    <a:pt x="39695" y="3864"/>
                    <a:pt x="39695" y="2154"/>
                    <a:pt x="40123" y="539"/>
                  </a:cubicBezTo>
                  <a:lnTo>
                    <a:pt x="50019" y="539"/>
                  </a:lnTo>
                  <a:cubicBezTo>
                    <a:pt x="50114" y="539"/>
                    <a:pt x="50193" y="460"/>
                    <a:pt x="50193" y="365"/>
                  </a:cubicBezTo>
                  <a:cubicBezTo>
                    <a:pt x="50193" y="175"/>
                    <a:pt x="50035" y="17"/>
                    <a:pt x="4984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5799210" y="4582881"/>
              <a:ext cx="13664" cy="157741"/>
            </a:xfrm>
            <a:custGeom>
              <a:avLst/>
              <a:gdLst/>
              <a:ahLst/>
              <a:cxnLst/>
              <a:rect l="l" t="t" r="r" b="b"/>
              <a:pathLst>
                <a:path w="428" h="4941" extrusionOk="0">
                  <a:moveTo>
                    <a:pt x="428" y="0"/>
                  </a:moveTo>
                  <a:cubicBezTo>
                    <a:pt x="0" y="1615"/>
                    <a:pt x="0" y="3325"/>
                    <a:pt x="428" y="4940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5812841" y="4582881"/>
              <a:ext cx="304341" cy="157741"/>
            </a:xfrm>
            <a:custGeom>
              <a:avLst/>
              <a:gdLst/>
              <a:ahLst/>
              <a:cxnLst/>
              <a:rect l="l" t="t" r="r" b="b"/>
              <a:pathLst>
                <a:path w="9533" h="4941" extrusionOk="0">
                  <a:moveTo>
                    <a:pt x="1" y="0"/>
                  </a:moveTo>
                  <a:lnTo>
                    <a:pt x="1" y="4940"/>
                  </a:lnTo>
                  <a:lnTo>
                    <a:pt x="9533" y="4940"/>
                  </a:lnTo>
                  <a:cubicBezTo>
                    <a:pt x="9105" y="3325"/>
                    <a:pt x="9105" y="1615"/>
                    <a:pt x="953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3"/>
            <p:cNvSpPr/>
            <p:nvPr/>
          </p:nvSpPr>
          <p:spPr>
            <a:xfrm>
              <a:off x="4568393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093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3"/>
            <p:cNvSpPr/>
            <p:nvPr/>
          </p:nvSpPr>
          <p:spPr>
            <a:xfrm>
              <a:off x="4604275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33" y="1"/>
                    <a:pt x="1" y="1347"/>
                    <a:pt x="1" y="3009"/>
                  </a:cubicBezTo>
                  <a:cubicBezTo>
                    <a:pt x="1" y="4672"/>
                    <a:pt x="333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4783718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3"/>
            <p:cNvSpPr/>
            <p:nvPr/>
          </p:nvSpPr>
          <p:spPr>
            <a:xfrm>
              <a:off x="4819600" y="4565674"/>
              <a:ext cx="49069" cy="192125"/>
            </a:xfrm>
            <a:custGeom>
              <a:avLst/>
              <a:gdLst/>
              <a:ahLst/>
              <a:cxnLst/>
              <a:rect l="l" t="t" r="r" b="b"/>
              <a:pathLst>
                <a:path w="1537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37" y="6018"/>
                  </a:lnTo>
                  <a:cubicBezTo>
                    <a:pt x="1109" y="6018"/>
                    <a:pt x="777" y="4672"/>
                    <a:pt x="777" y="3009"/>
                  </a:cubicBezTo>
                  <a:cubicBezTo>
                    <a:pt x="777" y="1347"/>
                    <a:pt x="1109" y="1"/>
                    <a:pt x="153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3"/>
            <p:cNvSpPr/>
            <p:nvPr/>
          </p:nvSpPr>
          <p:spPr>
            <a:xfrm>
              <a:off x="5686487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3"/>
            <p:cNvSpPr/>
            <p:nvPr/>
          </p:nvSpPr>
          <p:spPr>
            <a:xfrm>
              <a:off x="5722370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3"/>
            <p:cNvSpPr/>
            <p:nvPr/>
          </p:nvSpPr>
          <p:spPr>
            <a:xfrm>
              <a:off x="4637635" y="4620264"/>
              <a:ext cx="136511" cy="82430"/>
            </a:xfrm>
            <a:custGeom>
              <a:avLst/>
              <a:gdLst/>
              <a:ahLst/>
              <a:cxnLst/>
              <a:rect l="l" t="t" r="r" b="b"/>
              <a:pathLst>
                <a:path w="4276" h="2582" extrusionOk="0">
                  <a:moveTo>
                    <a:pt x="2138" y="1"/>
                  </a:moveTo>
                  <a:lnTo>
                    <a:pt x="1" y="1299"/>
                  </a:lnTo>
                  <a:lnTo>
                    <a:pt x="2138" y="2582"/>
                  </a:lnTo>
                  <a:lnTo>
                    <a:pt x="4276" y="1299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3"/>
            <p:cNvSpPr/>
            <p:nvPr/>
          </p:nvSpPr>
          <p:spPr>
            <a:xfrm>
              <a:off x="5000065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4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4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3"/>
            <p:cNvSpPr/>
            <p:nvPr/>
          </p:nvSpPr>
          <p:spPr>
            <a:xfrm>
              <a:off x="5473684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3"/>
            <p:cNvSpPr/>
            <p:nvPr/>
          </p:nvSpPr>
          <p:spPr>
            <a:xfrm>
              <a:off x="5145126" y="4591468"/>
              <a:ext cx="195158" cy="140566"/>
            </a:xfrm>
            <a:custGeom>
              <a:avLst/>
              <a:gdLst/>
              <a:ahLst/>
              <a:cxnLst/>
              <a:rect l="l" t="t" r="r" b="b"/>
              <a:pathLst>
                <a:path w="6113" h="4403" extrusionOk="0">
                  <a:moveTo>
                    <a:pt x="333" y="0"/>
                  </a:moveTo>
                  <a:cubicBezTo>
                    <a:pt x="1" y="1441"/>
                    <a:pt x="1" y="2945"/>
                    <a:pt x="333" y="4402"/>
                  </a:cubicBezTo>
                  <a:lnTo>
                    <a:pt x="6112" y="4402"/>
                  </a:lnTo>
                  <a:cubicBezTo>
                    <a:pt x="5796" y="2945"/>
                    <a:pt x="5796" y="1441"/>
                    <a:pt x="61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3"/>
            <p:cNvSpPr/>
            <p:nvPr/>
          </p:nvSpPr>
          <p:spPr>
            <a:xfrm>
              <a:off x="4443028" y="4373620"/>
              <a:ext cx="1665623" cy="192093"/>
            </a:xfrm>
            <a:custGeom>
              <a:avLst/>
              <a:gdLst/>
              <a:ahLst/>
              <a:cxnLst/>
              <a:rect l="l" t="t" r="r" b="b"/>
              <a:pathLst>
                <a:path w="52173" h="6017" extrusionOk="0">
                  <a:moveTo>
                    <a:pt x="761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61" y="6017"/>
                  </a:cubicBezTo>
                  <a:lnTo>
                    <a:pt x="51824" y="6017"/>
                  </a:lnTo>
                  <a:cubicBezTo>
                    <a:pt x="52014" y="6017"/>
                    <a:pt x="52172" y="5859"/>
                    <a:pt x="52172" y="5653"/>
                  </a:cubicBezTo>
                  <a:cubicBezTo>
                    <a:pt x="52172" y="5558"/>
                    <a:pt x="52093" y="5494"/>
                    <a:pt x="51998" y="5494"/>
                  </a:cubicBezTo>
                  <a:lnTo>
                    <a:pt x="38144" y="5494"/>
                  </a:lnTo>
                  <a:cubicBezTo>
                    <a:pt x="37716" y="3863"/>
                    <a:pt x="37716" y="2153"/>
                    <a:pt x="38144" y="523"/>
                  </a:cubicBezTo>
                  <a:lnTo>
                    <a:pt x="51998" y="523"/>
                  </a:lnTo>
                  <a:cubicBezTo>
                    <a:pt x="52093" y="523"/>
                    <a:pt x="52172" y="459"/>
                    <a:pt x="52172" y="364"/>
                  </a:cubicBezTo>
                  <a:cubicBezTo>
                    <a:pt x="52172" y="158"/>
                    <a:pt x="52014" y="0"/>
                    <a:pt x="5182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3"/>
            <p:cNvSpPr/>
            <p:nvPr/>
          </p:nvSpPr>
          <p:spPr>
            <a:xfrm>
              <a:off x="5647062" y="4390284"/>
              <a:ext cx="14175" cy="158763"/>
            </a:xfrm>
            <a:custGeom>
              <a:avLst/>
              <a:gdLst/>
              <a:ahLst/>
              <a:cxnLst/>
              <a:rect l="l" t="t" r="r" b="b"/>
              <a:pathLst>
                <a:path w="444" h="4973" extrusionOk="0">
                  <a:moveTo>
                    <a:pt x="444" y="1"/>
                  </a:moveTo>
                  <a:cubicBezTo>
                    <a:pt x="0" y="1631"/>
                    <a:pt x="0" y="3341"/>
                    <a:pt x="444" y="4972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3"/>
            <p:cNvSpPr/>
            <p:nvPr/>
          </p:nvSpPr>
          <p:spPr>
            <a:xfrm>
              <a:off x="5661204" y="4390284"/>
              <a:ext cx="430700" cy="158763"/>
            </a:xfrm>
            <a:custGeom>
              <a:avLst/>
              <a:gdLst/>
              <a:ahLst/>
              <a:cxnLst/>
              <a:rect l="l" t="t" r="r" b="b"/>
              <a:pathLst>
                <a:path w="13491" h="4973" extrusionOk="0">
                  <a:moveTo>
                    <a:pt x="1" y="1"/>
                  </a:moveTo>
                  <a:lnTo>
                    <a:pt x="1" y="4972"/>
                  </a:lnTo>
                  <a:lnTo>
                    <a:pt x="13491" y="4972"/>
                  </a:lnTo>
                  <a:cubicBezTo>
                    <a:pt x="13063" y="3341"/>
                    <a:pt x="13063" y="1631"/>
                    <a:pt x="1349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3"/>
            <p:cNvSpPr/>
            <p:nvPr/>
          </p:nvSpPr>
          <p:spPr>
            <a:xfrm>
              <a:off x="4479421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05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50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3"/>
            <p:cNvSpPr/>
            <p:nvPr/>
          </p:nvSpPr>
          <p:spPr>
            <a:xfrm>
              <a:off x="4511760" y="4373620"/>
              <a:ext cx="47568" cy="192093"/>
            </a:xfrm>
            <a:custGeom>
              <a:avLst/>
              <a:gdLst/>
              <a:ahLst/>
              <a:cxnLst/>
              <a:rect l="l" t="t" r="r" b="b"/>
              <a:pathLst>
                <a:path w="1490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489" y="6017"/>
                  </a:lnTo>
                  <a:cubicBezTo>
                    <a:pt x="1078" y="6017"/>
                    <a:pt x="745" y="4671"/>
                    <a:pt x="745" y="3008"/>
                  </a:cubicBezTo>
                  <a:cubicBezTo>
                    <a:pt x="745" y="1346"/>
                    <a:pt x="1078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3"/>
            <p:cNvSpPr/>
            <p:nvPr/>
          </p:nvSpPr>
          <p:spPr>
            <a:xfrm>
              <a:off x="4689703" y="4373620"/>
              <a:ext cx="47536" cy="192093"/>
            </a:xfrm>
            <a:custGeom>
              <a:avLst/>
              <a:gdLst/>
              <a:ahLst/>
              <a:cxnLst/>
              <a:rect l="l" t="t" r="r" b="b"/>
              <a:pathLst>
                <a:path w="1489" h="6017" extrusionOk="0">
                  <a:moveTo>
                    <a:pt x="745" y="0"/>
                  </a:moveTo>
                  <a:cubicBezTo>
                    <a:pt x="333" y="0"/>
                    <a:pt x="0" y="1346"/>
                    <a:pt x="0" y="3008"/>
                  </a:cubicBezTo>
                  <a:cubicBezTo>
                    <a:pt x="0" y="4671"/>
                    <a:pt x="333" y="6017"/>
                    <a:pt x="745" y="6017"/>
                  </a:cubicBezTo>
                  <a:lnTo>
                    <a:pt x="1489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3"/>
            <p:cNvSpPr/>
            <p:nvPr/>
          </p:nvSpPr>
          <p:spPr>
            <a:xfrm>
              <a:off x="4722041" y="4373620"/>
              <a:ext cx="47568" cy="192093"/>
            </a:xfrm>
            <a:custGeom>
              <a:avLst/>
              <a:gdLst/>
              <a:ahLst/>
              <a:cxnLst/>
              <a:rect l="l" t="t" r="r" b="b"/>
              <a:pathLst>
                <a:path w="1490" h="6017" extrusionOk="0">
                  <a:moveTo>
                    <a:pt x="761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61" y="6017"/>
                  </a:cubicBezTo>
                  <a:lnTo>
                    <a:pt x="1489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3"/>
            <p:cNvSpPr/>
            <p:nvPr/>
          </p:nvSpPr>
          <p:spPr>
            <a:xfrm>
              <a:off x="5557580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05" y="6017"/>
                  </a:lnTo>
                  <a:cubicBezTo>
                    <a:pt x="1078" y="6017"/>
                    <a:pt x="745" y="4671"/>
                    <a:pt x="745" y="3008"/>
                  </a:cubicBezTo>
                  <a:cubicBezTo>
                    <a:pt x="745" y="1346"/>
                    <a:pt x="1078" y="0"/>
                    <a:pt x="150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3"/>
            <p:cNvSpPr/>
            <p:nvPr/>
          </p:nvSpPr>
          <p:spPr>
            <a:xfrm>
              <a:off x="5589950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60" y="0"/>
                  </a:moveTo>
                  <a:cubicBezTo>
                    <a:pt x="349" y="0"/>
                    <a:pt x="0" y="1346"/>
                    <a:pt x="0" y="3008"/>
                  </a:cubicBezTo>
                  <a:cubicBezTo>
                    <a:pt x="0" y="4671"/>
                    <a:pt x="349" y="6017"/>
                    <a:pt x="760" y="6017"/>
                  </a:cubicBezTo>
                  <a:lnTo>
                    <a:pt x="1504" y="6017"/>
                  </a:lnTo>
                  <a:cubicBezTo>
                    <a:pt x="1093" y="6017"/>
                    <a:pt x="760" y="4671"/>
                    <a:pt x="760" y="3008"/>
                  </a:cubicBezTo>
                  <a:cubicBezTo>
                    <a:pt x="760" y="1346"/>
                    <a:pt x="1093" y="0"/>
                    <a:pt x="1504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4542088" y="4428210"/>
              <a:ext cx="136543" cy="82909"/>
            </a:xfrm>
            <a:custGeom>
              <a:avLst/>
              <a:gdLst/>
              <a:ahLst/>
              <a:cxnLst/>
              <a:rect l="l" t="t" r="r" b="b"/>
              <a:pathLst>
                <a:path w="4277" h="2597" extrusionOk="0">
                  <a:moveTo>
                    <a:pt x="2139" y="0"/>
                  </a:moveTo>
                  <a:lnTo>
                    <a:pt x="1" y="1298"/>
                  </a:lnTo>
                  <a:lnTo>
                    <a:pt x="2139" y="2597"/>
                  </a:lnTo>
                  <a:lnTo>
                    <a:pt x="4276" y="1298"/>
                  </a:lnTo>
                  <a:lnTo>
                    <a:pt x="2139" y="0"/>
                  </a:ln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4887342" y="4373620"/>
              <a:ext cx="48558" cy="192093"/>
            </a:xfrm>
            <a:custGeom>
              <a:avLst/>
              <a:gdLst/>
              <a:ahLst/>
              <a:cxnLst/>
              <a:rect l="l" t="t" r="r" b="b"/>
              <a:pathLst>
                <a:path w="1521" h="6017" extrusionOk="0">
                  <a:moveTo>
                    <a:pt x="745" y="0"/>
                  </a:moveTo>
                  <a:cubicBezTo>
                    <a:pt x="333" y="0"/>
                    <a:pt x="0" y="1346"/>
                    <a:pt x="0" y="3008"/>
                  </a:cubicBezTo>
                  <a:cubicBezTo>
                    <a:pt x="0" y="4671"/>
                    <a:pt x="333" y="6017"/>
                    <a:pt x="745" y="6017"/>
                  </a:cubicBezTo>
                  <a:lnTo>
                    <a:pt x="1520" y="6017"/>
                  </a:lnTo>
                  <a:cubicBezTo>
                    <a:pt x="1093" y="6017"/>
                    <a:pt x="760" y="4671"/>
                    <a:pt x="760" y="3008"/>
                  </a:cubicBezTo>
                  <a:cubicBezTo>
                    <a:pt x="760" y="1346"/>
                    <a:pt x="1125" y="0"/>
                    <a:pt x="1520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5360962" y="4373620"/>
              <a:ext cx="48558" cy="192093"/>
            </a:xfrm>
            <a:custGeom>
              <a:avLst/>
              <a:gdLst/>
              <a:ahLst/>
              <a:cxnLst/>
              <a:rect l="l" t="t" r="r" b="b"/>
              <a:pathLst>
                <a:path w="1521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21" y="6017"/>
                  </a:lnTo>
                  <a:cubicBezTo>
                    <a:pt x="1109" y="6017"/>
                    <a:pt x="776" y="4671"/>
                    <a:pt x="776" y="3008"/>
                  </a:cubicBezTo>
                  <a:cubicBezTo>
                    <a:pt x="776" y="1346"/>
                    <a:pt x="1109" y="0"/>
                    <a:pt x="152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5032914" y="4399383"/>
              <a:ext cx="195158" cy="140566"/>
            </a:xfrm>
            <a:custGeom>
              <a:avLst/>
              <a:gdLst/>
              <a:ahLst/>
              <a:cxnLst/>
              <a:rect l="l" t="t" r="r" b="b"/>
              <a:pathLst>
                <a:path w="6113" h="4403" extrusionOk="0">
                  <a:moveTo>
                    <a:pt x="317" y="1"/>
                  </a:moveTo>
                  <a:cubicBezTo>
                    <a:pt x="0" y="1457"/>
                    <a:pt x="0" y="2946"/>
                    <a:pt x="317" y="4402"/>
                  </a:cubicBezTo>
                  <a:lnTo>
                    <a:pt x="6112" y="4402"/>
                  </a:lnTo>
                  <a:cubicBezTo>
                    <a:pt x="5780" y="2946"/>
                    <a:pt x="5780" y="1457"/>
                    <a:pt x="611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4741770" y="4089530"/>
              <a:ext cx="1551874" cy="284132"/>
            </a:xfrm>
            <a:custGeom>
              <a:avLst/>
              <a:gdLst/>
              <a:ahLst/>
              <a:cxnLst/>
              <a:rect l="l" t="t" r="r" b="b"/>
              <a:pathLst>
                <a:path w="48610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48087" y="8899"/>
                  </a:lnTo>
                  <a:cubicBezTo>
                    <a:pt x="48372" y="8899"/>
                    <a:pt x="48610" y="8662"/>
                    <a:pt x="48610" y="8377"/>
                  </a:cubicBezTo>
                  <a:cubicBezTo>
                    <a:pt x="48610" y="8234"/>
                    <a:pt x="48499" y="8123"/>
                    <a:pt x="48356" y="8123"/>
                  </a:cubicBezTo>
                  <a:lnTo>
                    <a:pt x="35689" y="8123"/>
                  </a:lnTo>
                  <a:cubicBezTo>
                    <a:pt x="35404" y="7316"/>
                    <a:pt x="35214" y="5970"/>
                    <a:pt x="35214" y="4450"/>
                  </a:cubicBezTo>
                  <a:cubicBezTo>
                    <a:pt x="35214" y="2930"/>
                    <a:pt x="35420" y="1584"/>
                    <a:pt x="35689" y="776"/>
                  </a:cubicBezTo>
                  <a:lnTo>
                    <a:pt x="48356" y="776"/>
                  </a:lnTo>
                  <a:cubicBezTo>
                    <a:pt x="48499" y="776"/>
                    <a:pt x="48610" y="666"/>
                    <a:pt x="48610" y="523"/>
                  </a:cubicBezTo>
                  <a:cubicBezTo>
                    <a:pt x="48610" y="238"/>
                    <a:pt x="48372" y="1"/>
                    <a:pt x="48087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5865930" y="4114303"/>
              <a:ext cx="15196" cy="234585"/>
            </a:xfrm>
            <a:custGeom>
              <a:avLst/>
              <a:gdLst/>
              <a:ahLst/>
              <a:cxnLst/>
              <a:rect l="l" t="t" r="r" b="b"/>
              <a:pathLst>
                <a:path w="476" h="7348" extrusionOk="0">
                  <a:moveTo>
                    <a:pt x="475" y="0"/>
                  </a:moveTo>
                  <a:cubicBezTo>
                    <a:pt x="206" y="808"/>
                    <a:pt x="0" y="2154"/>
                    <a:pt x="0" y="3674"/>
                  </a:cubicBezTo>
                  <a:cubicBezTo>
                    <a:pt x="0" y="5194"/>
                    <a:pt x="190" y="6540"/>
                    <a:pt x="475" y="7347"/>
                  </a:cubicBezTo>
                  <a:lnTo>
                    <a:pt x="475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5881094" y="4114303"/>
              <a:ext cx="387729" cy="234585"/>
            </a:xfrm>
            <a:custGeom>
              <a:avLst/>
              <a:gdLst/>
              <a:ahLst/>
              <a:cxnLst/>
              <a:rect l="l" t="t" r="r" b="b"/>
              <a:pathLst>
                <a:path w="12145" h="7348" extrusionOk="0">
                  <a:moveTo>
                    <a:pt x="0" y="0"/>
                  </a:moveTo>
                  <a:lnTo>
                    <a:pt x="0" y="7347"/>
                  </a:lnTo>
                  <a:lnTo>
                    <a:pt x="12145" y="7347"/>
                  </a:lnTo>
                  <a:cubicBezTo>
                    <a:pt x="11860" y="6540"/>
                    <a:pt x="11670" y="5194"/>
                    <a:pt x="11670" y="3674"/>
                  </a:cubicBezTo>
                  <a:cubicBezTo>
                    <a:pt x="11670" y="2154"/>
                    <a:pt x="11860" y="808"/>
                    <a:pt x="1214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4851971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8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8" y="8899"/>
                  </a:cubicBezTo>
                  <a:lnTo>
                    <a:pt x="2248" y="8899"/>
                  </a:lnTo>
                  <a:cubicBezTo>
                    <a:pt x="1631" y="8899"/>
                    <a:pt x="1140" y="6904"/>
                    <a:pt x="1140" y="4450"/>
                  </a:cubicBezTo>
                  <a:cubicBezTo>
                    <a:pt x="1140" y="1996"/>
                    <a:pt x="1631" y="1"/>
                    <a:pt x="224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4905539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2249" y="8899"/>
                  </a:lnTo>
                  <a:cubicBezTo>
                    <a:pt x="1647" y="8899"/>
                    <a:pt x="1140" y="6904"/>
                    <a:pt x="1140" y="4450"/>
                  </a:cubicBezTo>
                  <a:cubicBezTo>
                    <a:pt x="1140" y="1996"/>
                    <a:pt x="1647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5107711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48" y="8899"/>
                    <a:pt x="1141" y="6904"/>
                    <a:pt x="1141" y="4450"/>
                  </a:cubicBezTo>
                  <a:cubicBezTo>
                    <a:pt x="1141" y="1996"/>
                    <a:pt x="1648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5161311" y="4089530"/>
              <a:ext cx="72310" cy="284132"/>
            </a:xfrm>
            <a:custGeom>
              <a:avLst/>
              <a:gdLst/>
              <a:ahLst/>
              <a:cxnLst/>
              <a:rect l="l" t="t" r="r" b="b"/>
              <a:pathLst>
                <a:path w="2265" h="8900" extrusionOk="0">
                  <a:moveTo>
                    <a:pt x="1109" y="1"/>
                  </a:moveTo>
                  <a:cubicBezTo>
                    <a:pt x="507" y="1"/>
                    <a:pt x="0" y="1996"/>
                    <a:pt x="0" y="4450"/>
                  </a:cubicBezTo>
                  <a:cubicBezTo>
                    <a:pt x="0" y="6904"/>
                    <a:pt x="507" y="8899"/>
                    <a:pt x="1109" y="8899"/>
                  </a:cubicBezTo>
                  <a:lnTo>
                    <a:pt x="2264" y="8899"/>
                  </a:lnTo>
                  <a:cubicBezTo>
                    <a:pt x="1647" y="8899"/>
                    <a:pt x="1156" y="6904"/>
                    <a:pt x="1156" y="4450"/>
                  </a:cubicBezTo>
                  <a:cubicBezTo>
                    <a:pt x="1156" y="1996"/>
                    <a:pt x="1647" y="1"/>
                    <a:pt x="22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5363484" y="4089530"/>
              <a:ext cx="72310" cy="284132"/>
            </a:xfrm>
            <a:custGeom>
              <a:avLst/>
              <a:gdLst/>
              <a:ahLst/>
              <a:cxnLst/>
              <a:rect l="l" t="t" r="r" b="b"/>
              <a:pathLst>
                <a:path w="2265" h="8900" extrusionOk="0">
                  <a:moveTo>
                    <a:pt x="1109" y="1"/>
                  </a:moveTo>
                  <a:cubicBezTo>
                    <a:pt x="507" y="1"/>
                    <a:pt x="1" y="1996"/>
                    <a:pt x="1" y="4450"/>
                  </a:cubicBezTo>
                  <a:cubicBezTo>
                    <a:pt x="1" y="6904"/>
                    <a:pt x="507" y="8899"/>
                    <a:pt x="1109" y="8899"/>
                  </a:cubicBezTo>
                  <a:lnTo>
                    <a:pt x="2265" y="8899"/>
                  </a:lnTo>
                  <a:cubicBezTo>
                    <a:pt x="1647" y="8899"/>
                    <a:pt x="1157" y="6904"/>
                    <a:pt x="1157" y="4450"/>
                  </a:cubicBezTo>
                  <a:cubicBezTo>
                    <a:pt x="1157" y="1996"/>
                    <a:pt x="1647" y="1"/>
                    <a:pt x="2265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5417562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32" y="8899"/>
                    <a:pt x="1141" y="6904"/>
                    <a:pt x="1141" y="4450"/>
                  </a:cubicBezTo>
                  <a:cubicBezTo>
                    <a:pt x="1141" y="1996"/>
                    <a:pt x="1632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5619767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2249" y="8899"/>
                  </a:lnTo>
                  <a:cubicBezTo>
                    <a:pt x="1631" y="8899"/>
                    <a:pt x="1140" y="6904"/>
                    <a:pt x="1140" y="4450"/>
                  </a:cubicBezTo>
                  <a:cubicBezTo>
                    <a:pt x="1140" y="1996"/>
                    <a:pt x="1631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5673335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47" y="8899"/>
                    <a:pt x="1141" y="6904"/>
                    <a:pt x="1141" y="4450"/>
                  </a:cubicBezTo>
                  <a:cubicBezTo>
                    <a:pt x="1141" y="1996"/>
                    <a:pt x="1647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682105" y="3735207"/>
              <a:ext cx="1427047" cy="353857"/>
            </a:xfrm>
            <a:custGeom>
              <a:avLst/>
              <a:gdLst/>
              <a:ahLst/>
              <a:cxnLst/>
              <a:rect l="l" t="t" r="r" b="b"/>
              <a:pathLst>
                <a:path w="44700" h="11084" extrusionOk="0">
                  <a:moveTo>
                    <a:pt x="1378" y="0"/>
                  </a:moveTo>
                  <a:cubicBezTo>
                    <a:pt x="618" y="0"/>
                    <a:pt x="1" y="2486"/>
                    <a:pt x="1" y="5542"/>
                  </a:cubicBezTo>
                  <a:cubicBezTo>
                    <a:pt x="1" y="8614"/>
                    <a:pt x="618" y="11084"/>
                    <a:pt x="1378" y="11084"/>
                  </a:cubicBezTo>
                  <a:lnTo>
                    <a:pt x="44050" y="11084"/>
                  </a:lnTo>
                  <a:cubicBezTo>
                    <a:pt x="44414" y="11084"/>
                    <a:pt x="44699" y="10799"/>
                    <a:pt x="44699" y="10435"/>
                  </a:cubicBezTo>
                  <a:cubicBezTo>
                    <a:pt x="44699" y="10260"/>
                    <a:pt x="44557" y="10118"/>
                    <a:pt x="44383" y="10118"/>
                  </a:cubicBezTo>
                  <a:lnTo>
                    <a:pt x="28612" y="10118"/>
                  </a:lnTo>
                  <a:cubicBezTo>
                    <a:pt x="28248" y="9136"/>
                    <a:pt x="28026" y="7442"/>
                    <a:pt x="28026" y="5558"/>
                  </a:cubicBezTo>
                  <a:cubicBezTo>
                    <a:pt x="28026" y="3658"/>
                    <a:pt x="28264" y="1979"/>
                    <a:pt x="28612" y="982"/>
                  </a:cubicBezTo>
                  <a:lnTo>
                    <a:pt x="44383" y="982"/>
                  </a:lnTo>
                  <a:cubicBezTo>
                    <a:pt x="44557" y="982"/>
                    <a:pt x="44699" y="839"/>
                    <a:pt x="44699" y="665"/>
                  </a:cubicBezTo>
                  <a:cubicBezTo>
                    <a:pt x="44699" y="301"/>
                    <a:pt x="44414" y="0"/>
                    <a:pt x="4405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5576798" y="3766525"/>
              <a:ext cx="18740" cy="291699"/>
            </a:xfrm>
            <a:custGeom>
              <a:avLst/>
              <a:gdLst/>
              <a:ahLst/>
              <a:cxnLst/>
              <a:rect l="l" t="t" r="r" b="b"/>
              <a:pathLst>
                <a:path w="587" h="9137" extrusionOk="0">
                  <a:moveTo>
                    <a:pt x="586" y="1"/>
                  </a:moveTo>
                  <a:cubicBezTo>
                    <a:pt x="238" y="998"/>
                    <a:pt x="0" y="2677"/>
                    <a:pt x="0" y="4577"/>
                  </a:cubicBezTo>
                  <a:cubicBezTo>
                    <a:pt x="0" y="6461"/>
                    <a:pt x="222" y="8155"/>
                    <a:pt x="586" y="9137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5595505" y="3766525"/>
              <a:ext cx="482770" cy="291699"/>
            </a:xfrm>
            <a:custGeom>
              <a:avLst/>
              <a:gdLst/>
              <a:ahLst/>
              <a:cxnLst/>
              <a:rect l="l" t="t" r="r" b="b"/>
              <a:pathLst>
                <a:path w="15122" h="9137" extrusionOk="0">
                  <a:moveTo>
                    <a:pt x="0" y="1"/>
                  </a:moveTo>
                  <a:lnTo>
                    <a:pt x="0" y="9137"/>
                  </a:lnTo>
                  <a:lnTo>
                    <a:pt x="15121" y="9137"/>
                  </a:lnTo>
                  <a:cubicBezTo>
                    <a:pt x="14757" y="8155"/>
                    <a:pt x="14536" y="6461"/>
                    <a:pt x="14536" y="4577"/>
                  </a:cubicBezTo>
                  <a:cubicBezTo>
                    <a:pt x="14536" y="2677"/>
                    <a:pt x="14773" y="998"/>
                    <a:pt x="1512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790294" y="3858018"/>
              <a:ext cx="124380" cy="108737"/>
            </a:xfrm>
            <a:custGeom>
              <a:avLst/>
              <a:gdLst/>
              <a:ahLst/>
              <a:cxnLst/>
              <a:rect l="l" t="t" r="r" b="b"/>
              <a:pathLst>
                <a:path w="3896" h="3406" extrusionOk="0">
                  <a:moveTo>
                    <a:pt x="2819" y="1"/>
                  </a:moveTo>
                  <a:lnTo>
                    <a:pt x="0" y="1711"/>
                  </a:lnTo>
                  <a:lnTo>
                    <a:pt x="2819" y="3405"/>
                  </a:lnTo>
                  <a:lnTo>
                    <a:pt x="3895" y="2756"/>
                  </a:lnTo>
                  <a:lnTo>
                    <a:pt x="2138" y="1711"/>
                  </a:lnTo>
                  <a:lnTo>
                    <a:pt x="3895" y="650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914637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4914637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4858515" y="3878737"/>
              <a:ext cx="90029" cy="67266"/>
            </a:xfrm>
            <a:custGeom>
              <a:avLst/>
              <a:gdLst/>
              <a:ahLst/>
              <a:cxnLst/>
              <a:rect l="l" t="t" r="r" b="b"/>
              <a:pathLst>
                <a:path w="2820" h="2107" extrusionOk="0">
                  <a:moveTo>
                    <a:pt x="1758" y="1"/>
                  </a:moveTo>
                  <a:lnTo>
                    <a:pt x="1" y="1062"/>
                  </a:lnTo>
                  <a:lnTo>
                    <a:pt x="1758" y="2107"/>
                  </a:lnTo>
                  <a:lnTo>
                    <a:pt x="2819" y="1458"/>
                  </a:lnTo>
                  <a:lnTo>
                    <a:pt x="2154" y="1062"/>
                  </a:lnTo>
                  <a:lnTo>
                    <a:pt x="2819" y="650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4982858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2" y="1"/>
                  </a:moveTo>
                  <a:lnTo>
                    <a:pt x="1" y="650"/>
                  </a:lnTo>
                  <a:lnTo>
                    <a:pt x="1062" y="1299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4982858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2" y="1"/>
                  </a:moveTo>
                  <a:lnTo>
                    <a:pt x="1" y="650"/>
                  </a:lnTo>
                  <a:lnTo>
                    <a:pt x="1062" y="1299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4948508" y="3878737"/>
              <a:ext cx="68256" cy="67266"/>
            </a:xfrm>
            <a:custGeom>
              <a:avLst/>
              <a:gdLst/>
              <a:ahLst/>
              <a:cxnLst/>
              <a:rect l="l" t="t" r="r" b="b"/>
              <a:pathLst>
                <a:path w="2138" h="2107" extrusionOk="0">
                  <a:moveTo>
                    <a:pt x="1077" y="1"/>
                  </a:moveTo>
                  <a:lnTo>
                    <a:pt x="0" y="650"/>
                  </a:lnTo>
                  <a:lnTo>
                    <a:pt x="681" y="1062"/>
                  </a:lnTo>
                  <a:lnTo>
                    <a:pt x="0" y="1458"/>
                  </a:lnTo>
                  <a:lnTo>
                    <a:pt x="1077" y="2107"/>
                  </a:lnTo>
                  <a:lnTo>
                    <a:pt x="2138" y="1458"/>
                  </a:lnTo>
                  <a:lnTo>
                    <a:pt x="1473" y="1062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4927279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5" y="0"/>
                  </a:moveTo>
                  <a:lnTo>
                    <a:pt x="0" y="412"/>
                  </a:lnTo>
                  <a:lnTo>
                    <a:pt x="665" y="808"/>
                  </a:lnTo>
                  <a:lnTo>
                    <a:pt x="1346" y="41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051110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051110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5016729" y="3878737"/>
              <a:ext cx="68288" cy="67266"/>
            </a:xfrm>
            <a:custGeom>
              <a:avLst/>
              <a:gdLst/>
              <a:ahLst/>
              <a:cxnLst/>
              <a:rect l="l" t="t" r="r" b="b"/>
              <a:pathLst>
                <a:path w="2139" h="2107" extrusionOk="0">
                  <a:moveTo>
                    <a:pt x="1077" y="1"/>
                  </a:moveTo>
                  <a:lnTo>
                    <a:pt x="1" y="650"/>
                  </a:lnTo>
                  <a:lnTo>
                    <a:pt x="682" y="1062"/>
                  </a:lnTo>
                  <a:lnTo>
                    <a:pt x="1" y="1458"/>
                  </a:lnTo>
                  <a:lnTo>
                    <a:pt x="1077" y="2107"/>
                  </a:lnTo>
                  <a:lnTo>
                    <a:pt x="2138" y="1458"/>
                  </a:lnTo>
                  <a:lnTo>
                    <a:pt x="1473" y="1062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4995499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6" y="0"/>
                  </a:moveTo>
                  <a:lnTo>
                    <a:pt x="1" y="412"/>
                  </a:lnTo>
                  <a:lnTo>
                    <a:pt x="666" y="808"/>
                  </a:lnTo>
                  <a:lnTo>
                    <a:pt x="1347" y="41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5119363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5119363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5084981" y="3878737"/>
              <a:ext cx="68766" cy="67266"/>
            </a:xfrm>
            <a:custGeom>
              <a:avLst/>
              <a:gdLst/>
              <a:ahLst/>
              <a:cxnLst/>
              <a:rect l="l" t="t" r="r" b="b"/>
              <a:pathLst>
                <a:path w="2154" h="2107" extrusionOk="0">
                  <a:moveTo>
                    <a:pt x="1077" y="1"/>
                  </a:moveTo>
                  <a:lnTo>
                    <a:pt x="0" y="650"/>
                  </a:lnTo>
                  <a:lnTo>
                    <a:pt x="681" y="1062"/>
                  </a:lnTo>
                  <a:lnTo>
                    <a:pt x="0" y="1458"/>
                  </a:lnTo>
                  <a:lnTo>
                    <a:pt x="1077" y="2107"/>
                  </a:lnTo>
                  <a:lnTo>
                    <a:pt x="2154" y="1458"/>
                  </a:lnTo>
                  <a:lnTo>
                    <a:pt x="1473" y="1062"/>
                  </a:lnTo>
                  <a:lnTo>
                    <a:pt x="2154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5063752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5" y="0"/>
                  </a:moveTo>
                  <a:lnTo>
                    <a:pt x="0" y="412"/>
                  </a:lnTo>
                  <a:lnTo>
                    <a:pt x="665" y="808"/>
                  </a:lnTo>
                  <a:lnTo>
                    <a:pt x="1346" y="41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5187584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77" y="1"/>
                  </a:moveTo>
                  <a:lnTo>
                    <a:pt x="1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5187584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77" y="1"/>
                  </a:moveTo>
                  <a:lnTo>
                    <a:pt x="1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5153713" y="3878737"/>
              <a:ext cx="68288" cy="67266"/>
            </a:xfrm>
            <a:custGeom>
              <a:avLst/>
              <a:gdLst/>
              <a:ahLst/>
              <a:cxnLst/>
              <a:rect l="l" t="t" r="r" b="b"/>
              <a:pathLst>
                <a:path w="2139" h="2107" extrusionOk="0">
                  <a:moveTo>
                    <a:pt x="1062" y="1"/>
                  </a:moveTo>
                  <a:lnTo>
                    <a:pt x="1" y="650"/>
                  </a:lnTo>
                  <a:lnTo>
                    <a:pt x="666" y="1062"/>
                  </a:lnTo>
                  <a:lnTo>
                    <a:pt x="1" y="1458"/>
                  </a:lnTo>
                  <a:lnTo>
                    <a:pt x="1062" y="2107"/>
                  </a:lnTo>
                  <a:lnTo>
                    <a:pt x="2138" y="1458"/>
                  </a:lnTo>
                  <a:lnTo>
                    <a:pt x="1457" y="1062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5131973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2" y="0"/>
                  </a:moveTo>
                  <a:lnTo>
                    <a:pt x="1" y="412"/>
                  </a:lnTo>
                  <a:lnTo>
                    <a:pt x="682" y="808"/>
                  </a:lnTo>
                  <a:lnTo>
                    <a:pt x="1347" y="41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5255837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5255837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5221966" y="3878737"/>
              <a:ext cx="68256" cy="67266"/>
            </a:xfrm>
            <a:custGeom>
              <a:avLst/>
              <a:gdLst/>
              <a:ahLst/>
              <a:cxnLst/>
              <a:rect l="l" t="t" r="r" b="b"/>
              <a:pathLst>
                <a:path w="2138" h="2107" extrusionOk="0">
                  <a:moveTo>
                    <a:pt x="1061" y="1"/>
                  </a:moveTo>
                  <a:lnTo>
                    <a:pt x="0" y="650"/>
                  </a:lnTo>
                  <a:lnTo>
                    <a:pt x="665" y="1062"/>
                  </a:lnTo>
                  <a:lnTo>
                    <a:pt x="0" y="1458"/>
                  </a:lnTo>
                  <a:lnTo>
                    <a:pt x="1061" y="2107"/>
                  </a:lnTo>
                  <a:lnTo>
                    <a:pt x="2138" y="1458"/>
                  </a:lnTo>
                  <a:lnTo>
                    <a:pt x="1457" y="1062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5200226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1" y="0"/>
                  </a:moveTo>
                  <a:lnTo>
                    <a:pt x="0" y="412"/>
                  </a:lnTo>
                  <a:lnTo>
                    <a:pt x="681" y="808"/>
                  </a:lnTo>
                  <a:lnTo>
                    <a:pt x="1346" y="412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5324058" y="3858018"/>
              <a:ext cx="124380" cy="108737"/>
            </a:xfrm>
            <a:custGeom>
              <a:avLst/>
              <a:gdLst/>
              <a:ahLst/>
              <a:cxnLst/>
              <a:rect l="l" t="t" r="r" b="b"/>
              <a:pathLst>
                <a:path w="3896" h="3406" extrusionOk="0">
                  <a:moveTo>
                    <a:pt x="1077" y="1"/>
                  </a:moveTo>
                  <a:lnTo>
                    <a:pt x="1" y="650"/>
                  </a:lnTo>
                  <a:lnTo>
                    <a:pt x="1742" y="1711"/>
                  </a:lnTo>
                  <a:lnTo>
                    <a:pt x="1" y="2756"/>
                  </a:lnTo>
                  <a:lnTo>
                    <a:pt x="1077" y="3405"/>
                  </a:lnTo>
                  <a:lnTo>
                    <a:pt x="3896" y="1711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5290187" y="3878737"/>
              <a:ext cx="89518" cy="67266"/>
            </a:xfrm>
            <a:custGeom>
              <a:avLst/>
              <a:gdLst/>
              <a:ahLst/>
              <a:cxnLst/>
              <a:rect l="l" t="t" r="r" b="b"/>
              <a:pathLst>
                <a:path w="2804" h="2107" extrusionOk="0">
                  <a:moveTo>
                    <a:pt x="1062" y="1"/>
                  </a:moveTo>
                  <a:lnTo>
                    <a:pt x="1" y="650"/>
                  </a:lnTo>
                  <a:lnTo>
                    <a:pt x="666" y="1062"/>
                  </a:lnTo>
                  <a:lnTo>
                    <a:pt x="1" y="1458"/>
                  </a:lnTo>
                  <a:lnTo>
                    <a:pt x="1062" y="2107"/>
                  </a:lnTo>
                  <a:lnTo>
                    <a:pt x="2803" y="1062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5268447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2" y="0"/>
                  </a:moveTo>
                  <a:lnTo>
                    <a:pt x="1" y="412"/>
                  </a:lnTo>
                  <a:lnTo>
                    <a:pt x="682" y="808"/>
                  </a:lnTo>
                  <a:lnTo>
                    <a:pt x="1347" y="41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5141582" y="3924260"/>
              <a:ext cx="15196" cy="15196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112" y="0"/>
                    <a:pt x="1" y="111"/>
                    <a:pt x="1" y="238"/>
                  </a:cubicBezTo>
                  <a:cubicBezTo>
                    <a:pt x="1" y="380"/>
                    <a:pt x="112" y="475"/>
                    <a:pt x="238" y="475"/>
                  </a:cubicBezTo>
                  <a:cubicBezTo>
                    <a:pt x="381" y="475"/>
                    <a:pt x="476" y="380"/>
                    <a:pt x="476" y="238"/>
                  </a:cubicBezTo>
                  <a:cubicBezTo>
                    <a:pt x="476" y="111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4430897" y="4536368"/>
              <a:ext cx="18740" cy="16058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49" y="0"/>
                  </a:moveTo>
                  <a:cubicBezTo>
                    <a:pt x="111" y="0"/>
                    <a:pt x="1" y="270"/>
                    <a:pt x="159" y="428"/>
                  </a:cubicBezTo>
                  <a:cubicBezTo>
                    <a:pt x="210" y="479"/>
                    <a:pt x="274" y="503"/>
                    <a:pt x="336" y="503"/>
                  </a:cubicBezTo>
                  <a:cubicBezTo>
                    <a:pt x="464" y="503"/>
                    <a:pt x="586" y="403"/>
                    <a:pt x="586" y="254"/>
                  </a:cubicBezTo>
                  <a:cubicBezTo>
                    <a:pt x="586" y="111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9" name="Google Shape;2869;p43"/>
          <p:cNvSpPr txBox="1">
            <a:spLocks noGrp="1"/>
          </p:cNvSpPr>
          <p:nvPr>
            <p:ph type="ctrTitle"/>
          </p:nvPr>
        </p:nvSpPr>
        <p:spPr>
          <a:xfrm>
            <a:off x="631869" y="662481"/>
            <a:ext cx="2343851" cy="843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BÀI 3:</a:t>
            </a:r>
            <a:endParaRPr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Google Shape;2869;p43">
            <a:extLst>
              <a:ext uri="{FF2B5EF4-FFF2-40B4-BE49-F238E27FC236}">
                <a16:creationId xmlns:a16="http://schemas.microsoft.com/office/drawing/2014/main" id="{4AB2E979-2670-C63F-9D6D-024F4DFF5697}"/>
              </a:ext>
            </a:extLst>
          </p:cNvPr>
          <p:cNvSpPr txBox="1">
            <a:spLocks/>
          </p:cNvSpPr>
          <p:nvPr/>
        </p:nvSpPr>
        <p:spPr>
          <a:xfrm>
            <a:off x="527384" y="1582496"/>
            <a:ext cx="5384211" cy="84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41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pPr algn="ctr"/>
            <a:r>
              <a:rPr lang="en-US" sz="4400" b="1" dirty="0">
                <a:latin typeface="Cambria" panose="02040503050406030204" pitchFamily="18" charset="0"/>
              </a:rPr>
              <a:t>HAI ĐƯỜNG THẲNG SONG </a:t>
            </a:r>
            <a:r>
              <a:rPr lang="en-US" sz="4400" b="1" dirty="0" err="1">
                <a:latin typeface="Cambria" panose="02040503050406030204" pitchFamily="18" charset="0"/>
              </a:rPr>
              <a:t>SONG</a:t>
            </a:r>
            <a:endParaRPr lang="en-US" sz="4400" b="1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9C0EC-A1D0-6197-2579-B13A352A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55" y="2267489"/>
            <a:ext cx="3224471" cy="3217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722B4E-3840-5733-25FA-409D9D81817C}"/>
              </a:ext>
            </a:extLst>
          </p:cNvPr>
          <p:cNvSpPr/>
          <p:nvPr/>
        </p:nvSpPr>
        <p:spPr>
          <a:xfrm>
            <a:off x="274263" y="0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93C2E-7E05-2981-95FE-19B3011F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0" y="1594842"/>
            <a:ext cx="2770879" cy="3286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DCD19-5F67-34A9-CE5E-9068E521A36F}"/>
              </a:ext>
            </a:extLst>
          </p:cNvPr>
          <p:cNvSpPr txBox="1"/>
          <p:nvPr/>
        </p:nvSpPr>
        <p:spPr>
          <a:xfrm>
            <a:off x="0" y="588579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78C519-4A45-F78E-37F4-1AD1B377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443"/>
            <a:ext cx="956441" cy="4574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18AA1D-F53A-8D7E-B9C4-93AB6B24C152}"/>
              </a:ext>
            </a:extLst>
          </p:cNvPr>
          <p:cNvSpPr txBox="1"/>
          <p:nvPr/>
        </p:nvSpPr>
        <p:spPr>
          <a:xfrm>
            <a:off x="934730" y="1031472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E04AA5E-C3B5-ADC9-C756-6D8B71DF8C2E}"/>
              </a:ext>
            </a:extLst>
          </p:cNvPr>
          <p:cNvSpPr/>
          <p:nvPr/>
        </p:nvSpPr>
        <p:spPr>
          <a:xfrm>
            <a:off x="4572000" y="1078857"/>
            <a:ext cx="4562508" cy="2316217"/>
          </a:xfrm>
          <a:prstGeom prst="wedgeRoundRectCallout">
            <a:avLst>
              <a:gd name="adj1" fmla="val -35306"/>
              <a:gd name="adj2" fmla="val 57974"/>
              <a:gd name="adj3" fmla="val 16667"/>
            </a:avLst>
          </a:prstGeom>
          <a:solidFill>
            <a:srgbClr val="C1D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B7D99F-6D30-75AC-937B-8804792343A3}"/>
                  </a:ext>
                </a:extLst>
              </p:cNvPr>
              <p:cNvSpPr txBox="1"/>
              <p:nvPr/>
            </p:nvSpPr>
            <p:spPr>
              <a:xfrm>
                <a:off x="4719145" y="1078858"/>
                <a:ext cx="44153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c;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B7D99F-6D30-75AC-937B-88047923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45" y="1078858"/>
                <a:ext cx="4415363" cy="830997"/>
              </a:xfrm>
              <a:prstGeom prst="rect">
                <a:avLst/>
              </a:prstGeom>
              <a:blipFill>
                <a:blip r:embed="rId4"/>
                <a:stretch>
                  <a:fillRect l="-207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FD7414-25C7-645D-C35B-0B3CBE36AF45}"/>
                  </a:ext>
                </a:extLst>
              </p:cNvPr>
              <p:cNvSpPr txBox="1"/>
              <p:nvPr/>
            </p:nvSpPr>
            <p:spPr>
              <a:xfrm>
                <a:off x="4719145" y="1796257"/>
                <a:ext cx="45414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FD7414-25C7-645D-C35B-0B3CBE36A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45" y="1796257"/>
                <a:ext cx="4541486" cy="830997"/>
              </a:xfrm>
              <a:prstGeom prst="rect">
                <a:avLst/>
              </a:prstGeom>
              <a:blipFill>
                <a:blip r:embed="rId5"/>
                <a:stretch>
                  <a:fillRect l="-20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2365BB-9DBE-B1D8-A15F-E900E58F50C6}"/>
                  </a:ext>
                </a:extLst>
              </p:cNvPr>
              <p:cNvSpPr txBox="1"/>
              <p:nvPr/>
            </p:nvSpPr>
            <p:spPr>
              <a:xfrm>
                <a:off x="5078922" y="2571750"/>
                <a:ext cx="39203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2365BB-9DBE-B1D8-A15F-E900E58F5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22" y="2571750"/>
                <a:ext cx="3920358" cy="830997"/>
              </a:xfrm>
              <a:prstGeom prst="rect">
                <a:avLst/>
              </a:prstGeom>
              <a:blipFill>
                <a:blip r:embed="rId6"/>
                <a:stretch>
                  <a:fillRect l="-2333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Hi Bee">
            <a:extLst>
              <a:ext uri="{FF2B5EF4-FFF2-40B4-BE49-F238E27FC236}">
                <a16:creationId xmlns:a16="http://schemas.microsoft.com/office/drawing/2014/main" id="{383ABD81-03B7-9795-B4F6-791ED402F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437541" y="2827283"/>
            <a:ext cx="2316217" cy="2316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7D4D3288-CD29-4854-86BB-F90EFCB40970}"/>
                  </a:ext>
                </a:extLst>
              </p:cNvPr>
              <p:cNvSpPr/>
              <p:nvPr/>
            </p:nvSpPr>
            <p:spPr>
              <a:xfrm>
                <a:off x="5176853" y="1923139"/>
                <a:ext cx="3499946" cy="1219157"/>
              </a:xfrm>
              <a:prstGeom prst="wedgeRoundRectCallout">
                <a:avLst>
                  <a:gd name="adj1" fmla="val -41078"/>
                  <a:gd name="adj2" fmla="val 63329"/>
                  <a:gd name="adj3" fmla="val 16667"/>
                </a:avLst>
              </a:prstGeom>
              <a:solidFill>
                <a:srgbClr val="F9E7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le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7D4D3288-CD29-4854-86BB-F90EFCB40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853" y="1923139"/>
                <a:ext cx="3499946" cy="1219157"/>
              </a:xfrm>
              <a:prstGeom prst="wedgeRoundRectCallout">
                <a:avLst>
                  <a:gd name="adj1" fmla="val -41078"/>
                  <a:gd name="adj2" fmla="val 63329"/>
                  <a:gd name="adj3" fmla="val 16667"/>
                </a:avLst>
              </a:prstGeom>
              <a:blipFill>
                <a:blip r:embed="rId8"/>
                <a:stretch>
                  <a:fillRect t="-9091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85DF9C-4D4A-2DB2-7C07-3542E3ECD60C}"/>
              </a:ext>
            </a:extLst>
          </p:cNvPr>
          <p:cNvCxnSpPr/>
          <p:nvPr/>
        </p:nvCxnSpPr>
        <p:spPr>
          <a:xfrm flipH="1">
            <a:off x="1519403" y="1682659"/>
            <a:ext cx="635218" cy="2763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B9A6F5-BEC2-730E-DB57-5484FC03820F}"/>
              </a:ext>
            </a:extLst>
          </p:cNvPr>
          <p:cNvCxnSpPr>
            <a:cxnSpLocks/>
          </p:cNvCxnSpPr>
          <p:nvPr/>
        </p:nvCxnSpPr>
        <p:spPr>
          <a:xfrm flipH="1">
            <a:off x="1061694" y="2236965"/>
            <a:ext cx="2499076" cy="1718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DE76BC-CD0C-C5C4-C995-BA022D539C11}"/>
              </a:ext>
            </a:extLst>
          </p:cNvPr>
          <p:cNvCxnSpPr>
            <a:cxnSpLocks/>
          </p:cNvCxnSpPr>
          <p:nvPr/>
        </p:nvCxnSpPr>
        <p:spPr>
          <a:xfrm flipH="1">
            <a:off x="972046" y="3641267"/>
            <a:ext cx="2588724" cy="515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/>
      <p:bldP spid="16" grpId="1"/>
      <p:bldP spid="17" grpId="0"/>
      <p:bldP spid="17" grpId="1"/>
      <p:bldP spid="18" grpId="0"/>
      <p:bldP spid="18" grpId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75371-CC1B-6431-8187-25955ADC1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117" y="1102965"/>
            <a:ext cx="3193041" cy="329521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01F7EF-0929-293D-3653-038B954F1B5E}"/>
              </a:ext>
            </a:extLst>
          </p:cNvPr>
          <p:cNvSpPr/>
          <p:nvPr/>
        </p:nvSpPr>
        <p:spPr>
          <a:xfrm>
            <a:off x="2524491" y="1102965"/>
            <a:ext cx="5841743" cy="3304053"/>
          </a:xfrm>
          <a:prstGeom prst="wedgeRoundRectCallout">
            <a:avLst>
              <a:gd name="adj1" fmla="val -57395"/>
              <a:gd name="adj2" fmla="val 30053"/>
              <a:gd name="adj3" fmla="val 16667"/>
            </a:avLst>
          </a:prstGeom>
          <a:noFill/>
          <a:ln w="38100">
            <a:extLst>
              <a:ext uri="{C807C97D-BFC1-408E-A445-0C87EB9F89A2}">
                <ask:lineSketchStyleProps xmlns:ask="http://schemas.microsoft.com/office/drawing/2018/sketchyshapes" sd="1333279595">
                  <a:custGeom>
                    <a:avLst/>
                    <a:gdLst>
                      <a:gd name="connsiteX0" fmla="*/ 0 w 6346240"/>
                      <a:gd name="connsiteY0" fmla="*/ 550687 h 3304053"/>
                      <a:gd name="connsiteX1" fmla="*/ 550687 w 6346240"/>
                      <a:gd name="connsiteY1" fmla="*/ 0 h 3304053"/>
                      <a:gd name="connsiteX2" fmla="*/ 1057707 w 6346240"/>
                      <a:gd name="connsiteY2" fmla="*/ 0 h 3304053"/>
                      <a:gd name="connsiteX3" fmla="*/ 1057707 w 6346240"/>
                      <a:gd name="connsiteY3" fmla="*/ 0 h 3304053"/>
                      <a:gd name="connsiteX4" fmla="*/ 2644267 w 6346240"/>
                      <a:gd name="connsiteY4" fmla="*/ 0 h 3304053"/>
                      <a:gd name="connsiteX5" fmla="*/ 5795553 w 6346240"/>
                      <a:gd name="connsiteY5" fmla="*/ 0 h 3304053"/>
                      <a:gd name="connsiteX6" fmla="*/ 6346240 w 6346240"/>
                      <a:gd name="connsiteY6" fmla="*/ 550687 h 3304053"/>
                      <a:gd name="connsiteX7" fmla="*/ 6346240 w 6346240"/>
                      <a:gd name="connsiteY7" fmla="*/ 1927364 h 3304053"/>
                      <a:gd name="connsiteX8" fmla="*/ 6346240 w 6346240"/>
                      <a:gd name="connsiteY8" fmla="*/ 1927364 h 3304053"/>
                      <a:gd name="connsiteX9" fmla="*/ 6346240 w 6346240"/>
                      <a:gd name="connsiteY9" fmla="*/ 2753378 h 3304053"/>
                      <a:gd name="connsiteX10" fmla="*/ 6346240 w 6346240"/>
                      <a:gd name="connsiteY10" fmla="*/ 2753366 h 3304053"/>
                      <a:gd name="connsiteX11" fmla="*/ 5795553 w 6346240"/>
                      <a:gd name="connsiteY11" fmla="*/ 3304053 h 3304053"/>
                      <a:gd name="connsiteX12" fmla="*/ 2644267 w 6346240"/>
                      <a:gd name="connsiteY12" fmla="*/ 3304053 h 3304053"/>
                      <a:gd name="connsiteX13" fmla="*/ 1057707 w 6346240"/>
                      <a:gd name="connsiteY13" fmla="*/ 3304053 h 3304053"/>
                      <a:gd name="connsiteX14" fmla="*/ 1057707 w 6346240"/>
                      <a:gd name="connsiteY14" fmla="*/ 3304053 h 3304053"/>
                      <a:gd name="connsiteX15" fmla="*/ 550687 w 6346240"/>
                      <a:gd name="connsiteY15" fmla="*/ 3304053 h 3304053"/>
                      <a:gd name="connsiteX16" fmla="*/ 0 w 6346240"/>
                      <a:gd name="connsiteY16" fmla="*/ 2753366 h 3304053"/>
                      <a:gd name="connsiteX17" fmla="*/ 0 w 6346240"/>
                      <a:gd name="connsiteY17" fmla="*/ 2753378 h 3304053"/>
                      <a:gd name="connsiteX18" fmla="*/ -469304 w 6346240"/>
                      <a:gd name="connsiteY18" fmla="*/ 2644994 h 3304053"/>
                      <a:gd name="connsiteX19" fmla="*/ 0 w 6346240"/>
                      <a:gd name="connsiteY19" fmla="*/ 1927364 h 3304053"/>
                      <a:gd name="connsiteX20" fmla="*/ 0 w 6346240"/>
                      <a:gd name="connsiteY20" fmla="*/ 550687 h 330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346240" h="3304053" extrusionOk="0">
                        <a:moveTo>
                          <a:pt x="0" y="550687"/>
                        </a:moveTo>
                        <a:cubicBezTo>
                          <a:pt x="55632" y="222984"/>
                          <a:pt x="217735" y="36132"/>
                          <a:pt x="550687" y="0"/>
                        </a:cubicBezTo>
                        <a:cubicBezTo>
                          <a:pt x="637844" y="24959"/>
                          <a:pt x="979718" y="-31350"/>
                          <a:pt x="1057707" y="0"/>
                        </a:cubicBezTo>
                        <a:lnTo>
                          <a:pt x="1057707" y="0"/>
                        </a:lnTo>
                        <a:cubicBezTo>
                          <a:pt x="1752803" y="-141735"/>
                          <a:pt x="2189664" y="-49538"/>
                          <a:pt x="2644267" y="0"/>
                        </a:cubicBezTo>
                        <a:cubicBezTo>
                          <a:pt x="3046042" y="-148719"/>
                          <a:pt x="5361575" y="-80713"/>
                          <a:pt x="5795553" y="0"/>
                        </a:cubicBezTo>
                        <a:cubicBezTo>
                          <a:pt x="6087531" y="-6646"/>
                          <a:pt x="6364026" y="260025"/>
                          <a:pt x="6346240" y="550687"/>
                        </a:cubicBezTo>
                        <a:cubicBezTo>
                          <a:pt x="6312230" y="881189"/>
                          <a:pt x="6439773" y="1784552"/>
                          <a:pt x="6346240" y="1927364"/>
                        </a:cubicBezTo>
                        <a:lnTo>
                          <a:pt x="6346240" y="1927364"/>
                        </a:lnTo>
                        <a:cubicBezTo>
                          <a:pt x="6285352" y="2033578"/>
                          <a:pt x="6277833" y="2656716"/>
                          <a:pt x="6346240" y="2753378"/>
                        </a:cubicBezTo>
                        <a:cubicBezTo>
                          <a:pt x="6346241" y="2753375"/>
                          <a:pt x="6346239" y="2753369"/>
                          <a:pt x="6346240" y="2753366"/>
                        </a:cubicBezTo>
                        <a:cubicBezTo>
                          <a:pt x="6376363" y="3043562"/>
                          <a:pt x="6108830" y="3288534"/>
                          <a:pt x="5795553" y="3304053"/>
                        </a:cubicBezTo>
                        <a:cubicBezTo>
                          <a:pt x="4229613" y="3449915"/>
                          <a:pt x="3421704" y="3195983"/>
                          <a:pt x="2644267" y="3304053"/>
                        </a:cubicBezTo>
                        <a:cubicBezTo>
                          <a:pt x="1943858" y="3438607"/>
                          <a:pt x="1295471" y="3398275"/>
                          <a:pt x="1057707" y="3304053"/>
                        </a:cubicBezTo>
                        <a:lnTo>
                          <a:pt x="1057707" y="3304053"/>
                        </a:lnTo>
                        <a:cubicBezTo>
                          <a:pt x="986160" y="3318425"/>
                          <a:pt x="613504" y="3341465"/>
                          <a:pt x="550687" y="3304053"/>
                        </a:cubicBezTo>
                        <a:cubicBezTo>
                          <a:pt x="258328" y="3337237"/>
                          <a:pt x="-25248" y="3106670"/>
                          <a:pt x="0" y="2753366"/>
                        </a:cubicBezTo>
                        <a:cubicBezTo>
                          <a:pt x="0" y="2753369"/>
                          <a:pt x="0" y="2753373"/>
                          <a:pt x="0" y="2753378"/>
                        </a:cubicBezTo>
                        <a:cubicBezTo>
                          <a:pt x="-144644" y="2733245"/>
                          <a:pt x="-366713" y="2630118"/>
                          <a:pt x="-469304" y="2644994"/>
                        </a:cubicBezTo>
                        <a:cubicBezTo>
                          <a:pt x="-320954" y="2485235"/>
                          <a:pt x="-85007" y="2115468"/>
                          <a:pt x="0" y="1927364"/>
                        </a:cubicBezTo>
                        <a:cubicBezTo>
                          <a:pt x="90024" y="1577217"/>
                          <a:pt x="-48954" y="753066"/>
                          <a:pt x="0" y="5506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08F46-7211-EA84-D33B-F511C915A1B3}"/>
              </a:ext>
            </a:extLst>
          </p:cNvPr>
          <p:cNvSpPr/>
          <p:nvPr/>
        </p:nvSpPr>
        <p:spPr>
          <a:xfrm>
            <a:off x="463447" y="92715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C8F95-6AC2-66FE-1914-BB8D9E2E67FC}"/>
              </a:ext>
            </a:extLst>
          </p:cNvPr>
          <p:cNvSpPr txBox="1"/>
          <p:nvPr/>
        </p:nvSpPr>
        <p:spPr>
          <a:xfrm>
            <a:off x="0" y="588579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Bee">
            <a:extLst>
              <a:ext uri="{FF2B5EF4-FFF2-40B4-BE49-F238E27FC236}">
                <a16:creationId xmlns:a16="http://schemas.microsoft.com/office/drawing/2014/main" id="{23248C2B-B9DE-16E9-20BD-1717629E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2322786"/>
            <a:ext cx="2820714" cy="2820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44EAFC-AAF3-60F3-83BE-AED98B05D610}"/>
              </a:ext>
            </a:extLst>
          </p:cNvPr>
          <p:cNvSpPr txBox="1"/>
          <p:nvPr/>
        </p:nvSpPr>
        <p:spPr>
          <a:xfrm>
            <a:off x="2687364" y="1136744"/>
            <a:ext cx="26635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943FB-840C-C029-2CA4-68416151E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20" y="3179730"/>
            <a:ext cx="1106826" cy="11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75371-CC1B-6431-8187-25955ADC1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117" y="1102965"/>
            <a:ext cx="3193041" cy="329521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01F7EF-0929-293D-3653-038B954F1B5E}"/>
              </a:ext>
            </a:extLst>
          </p:cNvPr>
          <p:cNvSpPr/>
          <p:nvPr/>
        </p:nvSpPr>
        <p:spPr>
          <a:xfrm>
            <a:off x="2524491" y="1102965"/>
            <a:ext cx="5841743" cy="3304053"/>
          </a:xfrm>
          <a:prstGeom prst="wedgeRoundRectCallout">
            <a:avLst>
              <a:gd name="adj1" fmla="val -57395"/>
              <a:gd name="adj2" fmla="val 30053"/>
              <a:gd name="adj3" fmla="val 16667"/>
            </a:avLst>
          </a:prstGeom>
          <a:noFill/>
          <a:ln w="38100">
            <a:extLst>
              <a:ext uri="{C807C97D-BFC1-408E-A445-0C87EB9F89A2}">
                <ask:lineSketchStyleProps xmlns:ask="http://schemas.microsoft.com/office/drawing/2018/sketchyshapes" sd="1333279595">
                  <a:custGeom>
                    <a:avLst/>
                    <a:gdLst>
                      <a:gd name="connsiteX0" fmla="*/ 0 w 6346240"/>
                      <a:gd name="connsiteY0" fmla="*/ 550687 h 3304053"/>
                      <a:gd name="connsiteX1" fmla="*/ 550687 w 6346240"/>
                      <a:gd name="connsiteY1" fmla="*/ 0 h 3304053"/>
                      <a:gd name="connsiteX2" fmla="*/ 1057707 w 6346240"/>
                      <a:gd name="connsiteY2" fmla="*/ 0 h 3304053"/>
                      <a:gd name="connsiteX3" fmla="*/ 1057707 w 6346240"/>
                      <a:gd name="connsiteY3" fmla="*/ 0 h 3304053"/>
                      <a:gd name="connsiteX4" fmla="*/ 2644267 w 6346240"/>
                      <a:gd name="connsiteY4" fmla="*/ 0 h 3304053"/>
                      <a:gd name="connsiteX5" fmla="*/ 5795553 w 6346240"/>
                      <a:gd name="connsiteY5" fmla="*/ 0 h 3304053"/>
                      <a:gd name="connsiteX6" fmla="*/ 6346240 w 6346240"/>
                      <a:gd name="connsiteY6" fmla="*/ 550687 h 3304053"/>
                      <a:gd name="connsiteX7" fmla="*/ 6346240 w 6346240"/>
                      <a:gd name="connsiteY7" fmla="*/ 1927364 h 3304053"/>
                      <a:gd name="connsiteX8" fmla="*/ 6346240 w 6346240"/>
                      <a:gd name="connsiteY8" fmla="*/ 1927364 h 3304053"/>
                      <a:gd name="connsiteX9" fmla="*/ 6346240 w 6346240"/>
                      <a:gd name="connsiteY9" fmla="*/ 2753378 h 3304053"/>
                      <a:gd name="connsiteX10" fmla="*/ 6346240 w 6346240"/>
                      <a:gd name="connsiteY10" fmla="*/ 2753366 h 3304053"/>
                      <a:gd name="connsiteX11" fmla="*/ 5795553 w 6346240"/>
                      <a:gd name="connsiteY11" fmla="*/ 3304053 h 3304053"/>
                      <a:gd name="connsiteX12" fmla="*/ 2644267 w 6346240"/>
                      <a:gd name="connsiteY12" fmla="*/ 3304053 h 3304053"/>
                      <a:gd name="connsiteX13" fmla="*/ 1057707 w 6346240"/>
                      <a:gd name="connsiteY13" fmla="*/ 3304053 h 3304053"/>
                      <a:gd name="connsiteX14" fmla="*/ 1057707 w 6346240"/>
                      <a:gd name="connsiteY14" fmla="*/ 3304053 h 3304053"/>
                      <a:gd name="connsiteX15" fmla="*/ 550687 w 6346240"/>
                      <a:gd name="connsiteY15" fmla="*/ 3304053 h 3304053"/>
                      <a:gd name="connsiteX16" fmla="*/ 0 w 6346240"/>
                      <a:gd name="connsiteY16" fmla="*/ 2753366 h 3304053"/>
                      <a:gd name="connsiteX17" fmla="*/ 0 w 6346240"/>
                      <a:gd name="connsiteY17" fmla="*/ 2753378 h 3304053"/>
                      <a:gd name="connsiteX18" fmla="*/ -469304 w 6346240"/>
                      <a:gd name="connsiteY18" fmla="*/ 2644994 h 3304053"/>
                      <a:gd name="connsiteX19" fmla="*/ 0 w 6346240"/>
                      <a:gd name="connsiteY19" fmla="*/ 1927364 h 3304053"/>
                      <a:gd name="connsiteX20" fmla="*/ 0 w 6346240"/>
                      <a:gd name="connsiteY20" fmla="*/ 550687 h 330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346240" h="3304053" extrusionOk="0">
                        <a:moveTo>
                          <a:pt x="0" y="550687"/>
                        </a:moveTo>
                        <a:cubicBezTo>
                          <a:pt x="55632" y="222984"/>
                          <a:pt x="217735" y="36132"/>
                          <a:pt x="550687" y="0"/>
                        </a:cubicBezTo>
                        <a:cubicBezTo>
                          <a:pt x="637844" y="24959"/>
                          <a:pt x="979718" y="-31350"/>
                          <a:pt x="1057707" y="0"/>
                        </a:cubicBezTo>
                        <a:lnTo>
                          <a:pt x="1057707" y="0"/>
                        </a:lnTo>
                        <a:cubicBezTo>
                          <a:pt x="1752803" y="-141735"/>
                          <a:pt x="2189664" y="-49538"/>
                          <a:pt x="2644267" y="0"/>
                        </a:cubicBezTo>
                        <a:cubicBezTo>
                          <a:pt x="3046042" y="-148719"/>
                          <a:pt x="5361575" y="-80713"/>
                          <a:pt x="5795553" y="0"/>
                        </a:cubicBezTo>
                        <a:cubicBezTo>
                          <a:pt x="6087531" y="-6646"/>
                          <a:pt x="6364026" y="260025"/>
                          <a:pt x="6346240" y="550687"/>
                        </a:cubicBezTo>
                        <a:cubicBezTo>
                          <a:pt x="6312230" y="881189"/>
                          <a:pt x="6439773" y="1784552"/>
                          <a:pt x="6346240" y="1927364"/>
                        </a:cubicBezTo>
                        <a:lnTo>
                          <a:pt x="6346240" y="1927364"/>
                        </a:lnTo>
                        <a:cubicBezTo>
                          <a:pt x="6285352" y="2033578"/>
                          <a:pt x="6277833" y="2656716"/>
                          <a:pt x="6346240" y="2753378"/>
                        </a:cubicBezTo>
                        <a:cubicBezTo>
                          <a:pt x="6346241" y="2753375"/>
                          <a:pt x="6346239" y="2753369"/>
                          <a:pt x="6346240" y="2753366"/>
                        </a:cubicBezTo>
                        <a:cubicBezTo>
                          <a:pt x="6376363" y="3043562"/>
                          <a:pt x="6108830" y="3288534"/>
                          <a:pt x="5795553" y="3304053"/>
                        </a:cubicBezTo>
                        <a:cubicBezTo>
                          <a:pt x="4229613" y="3449915"/>
                          <a:pt x="3421704" y="3195983"/>
                          <a:pt x="2644267" y="3304053"/>
                        </a:cubicBezTo>
                        <a:cubicBezTo>
                          <a:pt x="1943858" y="3438607"/>
                          <a:pt x="1295471" y="3398275"/>
                          <a:pt x="1057707" y="3304053"/>
                        </a:cubicBezTo>
                        <a:lnTo>
                          <a:pt x="1057707" y="3304053"/>
                        </a:lnTo>
                        <a:cubicBezTo>
                          <a:pt x="986160" y="3318425"/>
                          <a:pt x="613504" y="3341465"/>
                          <a:pt x="550687" y="3304053"/>
                        </a:cubicBezTo>
                        <a:cubicBezTo>
                          <a:pt x="258328" y="3337237"/>
                          <a:pt x="-25248" y="3106670"/>
                          <a:pt x="0" y="2753366"/>
                        </a:cubicBezTo>
                        <a:cubicBezTo>
                          <a:pt x="0" y="2753369"/>
                          <a:pt x="0" y="2753373"/>
                          <a:pt x="0" y="2753378"/>
                        </a:cubicBezTo>
                        <a:cubicBezTo>
                          <a:pt x="-144644" y="2733245"/>
                          <a:pt x="-366713" y="2630118"/>
                          <a:pt x="-469304" y="2644994"/>
                        </a:cubicBezTo>
                        <a:cubicBezTo>
                          <a:pt x="-320954" y="2485235"/>
                          <a:pt x="-85007" y="2115468"/>
                          <a:pt x="0" y="1927364"/>
                        </a:cubicBezTo>
                        <a:cubicBezTo>
                          <a:pt x="90024" y="1577217"/>
                          <a:pt x="-48954" y="753066"/>
                          <a:pt x="0" y="5506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08F46-7211-EA84-D33B-F511C915A1B3}"/>
              </a:ext>
            </a:extLst>
          </p:cNvPr>
          <p:cNvSpPr/>
          <p:nvPr/>
        </p:nvSpPr>
        <p:spPr>
          <a:xfrm>
            <a:off x="463447" y="92715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C8F95-6AC2-66FE-1914-BB8D9E2E67FC}"/>
              </a:ext>
            </a:extLst>
          </p:cNvPr>
          <p:cNvSpPr txBox="1"/>
          <p:nvPr/>
        </p:nvSpPr>
        <p:spPr>
          <a:xfrm>
            <a:off x="0" y="588579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Bee">
            <a:extLst>
              <a:ext uri="{FF2B5EF4-FFF2-40B4-BE49-F238E27FC236}">
                <a16:creationId xmlns:a16="http://schemas.microsoft.com/office/drawing/2014/main" id="{23248C2B-B9DE-16E9-20BD-1717629E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2322786"/>
            <a:ext cx="2820714" cy="2820714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3575602-F1A5-4584-0640-6477E052812D}"/>
              </a:ext>
            </a:extLst>
          </p:cNvPr>
          <p:cNvSpPr/>
          <p:nvPr/>
        </p:nvSpPr>
        <p:spPr>
          <a:xfrm>
            <a:off x="6693529" y="2260349"/>
            <a:ext cx="259532" cy="295746"/>
          </a:xfrm>
          <a:custGeom>
            <a:avLst/>
            <a:gdLst>
              <a:gd name="connsiteX0" fmla="*/ 259532 w 259532"/>
              <a:gd name="connsiteY0" fmla="*/ 0 h 295746"/>
              <a:gd name="connsiteX1" fmla="*/ 27160 w 259532"/>
              <a:gd name="connsiteY1" fmla="*/ 39231 h 295746"/>
              <a:gd name="connsiteX2" fmla="*/ 6035 w 259532"/>
              <a:gd name="connsiteY2" fmla="*/ 63374 h 295746"/>
              <a:gd name="connsiteX3" fmla="*/ 0 w 259532"/>
              <a:gd name="connsiteY3" fmla="*/ 117695 h 295746"/>
              <a:gd name="connsiteX4" fmla="*/ 3018 w 259532"/>
              <a:gd name="connsiteY4" fmla="*/ 153908 h 295746"/>
              <a:gd name="connsiteX5" fmla="*/ 15089 w 259532"/>
              <a:gd name="connsiteY5" fmla="*/ 205211 h 295746"/>
              <a:gd name="connsiteX6" fmla="*/ 39231 w 259532"/>
              <a:gd name="connsiteY6" fmla="*/ 250479 h 295746"/>
              <a:gd name="connsiteX7" fmla="*/ 75445 w 259532"/>
              <a:gd name="connsiteY7" fmla="*/ 280657 h 295746"/>
              <a:gd name="connsiteX8" fmla="*/ 120713 w 259532"/>
              <a:gd name="connsiteY8" fmla="*/ 295746 h 295746"/>
              <a:gd name="connsiteX9" fmla="*/ 181069 w 259532"/>
              <a:gd name="connsiteY9" fmla="*/ 289710 h 295746"/>
              <a:gd name="connsiteX10" fmla="*/ 259532 w 259532"/>
              <a:gd name="connsiteY10" fmla="*/ 0 h 29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32" h="295746">
                <a:moveTo>
                  <a:pt x="259532" y="0"/>
                </a:moveTo>
                <a:lnTo>
                  <a:pt x="27160" y="39231"/>
                </a:lnTo>
                <a:lnTo>
                  <a:pt x="6035" y="63374"/>
                </a:lnTo>
                <a:lnTo>
                  <a:pt x="0" y="117695"/>
                </a:lnTo>
                <a:lnTo>
                  <a:pt x="3018" y="153908"/>
                </a:lnTo>
                <a:lnTo>
                  <a:pt x="15089" y="205211"/>
                </a:lnTo>
                <a:lnTo>
                  <a:pt x="39231" y="250479"/>
                </a:lnTo>
                <a:lnTo>
                  <a:pt x="75445" y="280657"/>
                </a:lnTo>
                <a:lnTo>
                  <a:pt x="120713" y="295746"/>
                </a:lnTo>
                <a:lnTo>
                  <a:pt x="181069" y="289710"/>
                </a:lnTo>
                <a:lnTo>
                  <a:pt x="259532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FEEFC65-C757-0068-1C17-4F2C8FE00008}"/>
              </a:ext>
            </a:extLst>
          </p:cNvPr>
          <p:cNvSpPr/>
          <p:nvPr/>
        </p:nvSpPr>
        <p:spPr>
          <a:xfrm>
            <a:off x="6593941" y="3307533"/>
            <a:ext cx="277639" cy="268586"/>
          </a:xfrm>
          <a:custGeom>
            <a:avLst/>
            <a:gdLst>
              <a:gd name="connsiteX0" fmla="*/ 0 w 277639"/>
              <a:gd name="connsiteY0" fmla="*/ 265568 h 268586"/>
              <a:gd name="connsiteX1" fmla="*/ 48285 w 277639"/>
              <a:gd name="connsiteY1" fmla="*/ 102606 h 268586"/>
              <a:gd name="connsiteX2" fmla="*/ 93552 w 277639"/>
              <a:gd name="connsiteY2" fmla="*/ 36214 h 268586"/>
              <a:gd name="connsiteX3" fmla="*/ 120712 w 277639"/>
              <a:gd name="connsiteY3" fmla="*/ 15089 h 268586"/>
              <a:gd name="connsiteX4" fmla="*/ 156926 w 277639"/>
              <a:gd name="connsiteY4" fmla="*/ 3017 h 268586"/>
              <a:gd name="connsiteX5" fmla="*/ 190122 w 277639"/>
              <a:gd name="connsiteY5" fmla="*/ 0 h 268586"/>
              <a:gd name="connsiteX6" fmla="*/ 223318 w 277639"/>
              <a:gd name="connsiteY6" fmla="*/ 12071 h 268586"/>
              <a:gd name="connsiteX7" fmla="*/ 250479 w 277639"/>
              <a:gd name="connsiteY7" fmla="*/ 36214 h 268586"/>
              <a:gd name="connsiteX8" fmla="*/ 268586 w 277639"/>
              <a:gd name="connsiteY8" fmla="*/ 72427 h 268586"/>
              <a:gd name="connsiteX9" fmla="*/ 274621 w 277639"/>
              <a:gd name="connsiteY9" fmla="*/ 114677 h 268586"/>
              <a:gd name="connsiteX10" fmla="*/ 277639 w 277639"/>
              <a:gd name="connsiteY10" fmla="*/ 162962 h 268586"/>
              <a:gd name="connsiteX11" fmla="*/ 268586 w 277639"/>
              <a:gd name="connsiteY11" fmla="*/ 199176 h 268586"/>
              <a:gd name="connsiteX12" fmla="*/ 247461 w 277639"/>
              <a:gd name="connsiteY12" fmla="*/ 226336 h 268586"/>
              <a:gd name="connsiteX13" fmla="*/ 226336 w 277639"/>
              <a:gd name="connsiteY13" fmla="*/ 247461 h 268586"/>
              <a:gd name="connsiteX14" fmla="*/ 202194 w 277639"/>
              <a:gd name="connsiteY14" fmla="*/ 268586 h 268586"/>
              <a:gd name="connsiteX15" fmla="*/ 0 w 277639"/>
              <a:gd name="connsiteY15" fmla="*/ 265568 h 26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639" h="268586">
                <a:moveTo>
                  <a:pt x="0" y="265568"/>
                </a:moveTo>
                <a:lnTo>
                  <a:pt x="48285" y="102606"/>
                </a:lnTo>
                <a:lnTo>
                  <a:pt x="93552" y="36214"/>
                </a:lnTo>
                <a:lnTo>
                  <a:pt x="120712" y="15089"/>
                </a:lnTo>
                <a:lnTo>
                  <a:pt x="156926" y="3017"/>
                </a:lnTo>
                <a:lnTo>
                  <a:pt x="190122" y="0"/>
                </a:lnTo>
                <a:lnTo>
                  <a:pt x="223318" y="12071"/>
                </a:lnTo>
                <a:lnTo>
                  <a:pt x="250479" y="36214"/>
                </a:lnTo>
                <a:lnTo>
                  <a:pt x="268586" y="72427"/>
                </a:lnTo>
                <a:lnTo>
                  <a:pt x="274621" y="114677"/>
                </a:lnTo>
                <a:lnTo>
                  <a:pt x="277639" y="162962"/>
                </a:lnTo>
                <a:lnTo>
                  <a:pt x="268586" y="199176"/>
                </a:lnTo>
                <a:lnTo>
                  <a:pt x="247461" y="226336"/>
                </a:lnTo>
                <a:lnTo>
                  <a:pt x="226336" y="247461"/>
                </a:lnTo>
                <a:lnTo>
                  <a:pt x="202194" y="268586"/>
                </a:lnTo>
                <a:lnTo>
                  <a:pt x="0" y="265568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2BD669-8C8E-492F-F9B5-183DE1958550}"/>
              </a:ext>
            </a:extLst>
          </p:cNvPr>
          <p:cNvSpPr/>
          <p:nvPr/>
        </p:nvSpPr>
        <p:spPr>
          <a:xfrm>
            <a:off x="6925901" y="2233188"/>
            <a:ext cx="292729" cy="298764"/>
          </a:xfrm>
          <a:custGeom>
            <a:avLst/>
            <a:gdLst>
              <a:gd name="connsiteX0" fmla="*/ 60356 w 292729"/>
              <a:gd name="connsiteY0" fmla="*/ 21125 h 298764"/>
              <a:gd name="connsiteX1" fmla="*/ 0 w 292729"/>
              <a:gd name="connsiteY1" fmla="*/ 214265 h 298764"/>
              <a:gd name="connsiteX2" fmla="*/ 30178 w 292729"/>
              <a:gd name="connsiteY2" fmla="*/ 271604 h 298764"/>
              <a:gd name="connsiteX3" fmla="*/ 66392 w 292729"/>
              <a:gd name="connsiteY3" fmla="*/ 292729 h 298764"/>
              <a:gd name="connsiteX4" fmla="*/ 123731 w 292729"/>
              <a:gd name="connsiteY4" fmla="*/ 298764 h 298764"/>
              <a:gd name="connsiteX5" fmla="*/ 178051 w 292729"/>
              <a:gd name="connsiteY5" fmla="*/ 292729 h 298764"/>
              <a:gd name="connsiteX6" fmla="*/ 220301 w 292729"/>
              <a:gd name="connsiteY6" fmla="*/ 280657 h 298764"/>
              <a:gd name="connsiteX7" fmla="*/ 256515 w 292729"/>
              <a:gd name="connsiteY7" fmla="*/ 253497 h 298764"/>
              <a:gd name="connsiteX8" fmla="*/ 280657 w 292729"/>
              <a:gd name="connsiteY8" fmla="*/ 208230 h 298764"/>
              <a:gd name="connsiteX9" fmla="*/ 292729 w 292729"/>
              <a:gd name="connsiteY9" fmla="*/ 172016 h 298764"/>
              <a:gd name="connsiteX10" fmla="*/ 292729 w 292729"/>
              <a:gd name="connsiteY10" fmla="*/ 123731 h 298764"/>
              <a:gd name="connsiteX11" fmla="*/ 280657 w 292729"/>
              <a:gd name="connsiteY11" fmla="*/ 93552 h 298764"/>
              <a:gd name="connsiteX12" fmla="*/ 268586 w 292729"/>
              <a:gd name="connsiteY12" fmla="*/ 60356 h 298764"/>
              <a:gd name="connsiteX13" fmla="*/ 247461 w 292729"/>
              <a:gd name="connsiteY13" fmla="*/ 33196 h 298764"/>
              <a:gd name="connsiteX14" fmla="*/ 247461 w 292729"/>
              <a:gd name="connsiteY14" fmla="*/ 33196 h 298764"/>
              <a:gd name="connsiteX15" fmla="*/ 208230 w 292729"/>
              <a:gd name="connsiteY15" fmla="*/ 0 h 298764"/>
              <a:gd name="connsiteX16" fmla="*/ 60356 w 292729"/>
              <a:gd name="connsiteY16" fmla="*/ 21125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2729" h="298764">
                <a:moveTo>
                  <a:pt x="60356" y="21125"/>
                </a:moveTo>
                <a:lnTo>
                  <a:pt x="0" y="214265"/>
                </a:lnTo>
                <a:lnTo>
                  <a:pt x="30178" y="271604"/>
                </a:lnTo>
                <a:lnTo>
                  <a:pt x="66392" y="292729"/>
                </a:lnTo>
                <a:lnTo>
                  <a:pt x="123731" y="298764"/>
                </a:lnTo>
                <a:lnTo>
                  <a:pt x="178051" y="292729"/>
                </a:lnTo>
                <a:lnTo>
                  <a:pt x="220301" y="280657"/>
                </a:lnTo>
                <a:lnTo>
                  <a:pt x="256515" y="253497"/>
                </a:lnTo>
                <a:lnTo>
                  <a:pt x="280657" y="208230"/>
                </a:lnTo>
                <a:lnTo>
                  <a:pt x="292729" y="172016"/>
                </a:lnTo>
                <a:lnTo>
                  <a:pt x="292729" y="123731"/>
                </a:lnTo>
                <a:lnTo>
                  <a:pt x="280657" y="93552"/>
                </a:lnTo>
                <a:lnTo>
                  <a:pt x="268586" y="60356"/>
                </a:lnTo>
                <a:lnTo>
                  <a:pt x="247461" y="33196"/>
                </a:lnTo>
                <a:lnTo>
                  <a:pt x="247461" y="33196"/>
                </a:lnTo>
                <a:lnTo>
                  <a:pt x="208230" y="0"/>
                </a:lnTo>
                <a:lnTo>
                  <a:pt x="60356" y="2112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CA52BE-AC1D-BA96-E375-8530EBDC0736}"/>
              </a:ext>
            </a:extLst>
          </p:cNvPr>
          <p:cNvSpPr/>
          <p:nvPr/>
        </p:nvSpPr>
        <p:spPr>
          <a:xfrm>
            <a:off x="6325354" y="3333839"/>
            <a:ext cx="310836" cy="256515"/>
          </a:xfrm>
          <a:custGeom>
            <a:avLst/>
            <a:gdLst>
              <a:gd name="connsiteX0" fmla="*/ 232373 w 310836"/>
              <a:gd name="connsiteY0" fmla="*/ 256515 h 256515"/>
              <a:gd name="connsiteX1" fmla="*/ 51303 w 310836"/>
              <a:gd name="connsiteY1" fmla="*/ 256515 h 256515"/>
              <a:gd name="connsiteX2" fmla="*/ 9054 w 310836"/>
              <a:gd name="connsiteY2" fmla="*/ 238408 h 256515"/>
              <a:gd name="connsiteX3" fmla="*/ 9054 w 310836"/>
              <a:gd name="connsiteY3" fmla="*/ 214265 h 256515"/>
              <a:gd name="connsiteX4" fmla="*/ 0 w 310836"/>
              <a:gd name="connsiteY4" fmla="*/ 175034 h 256515"/>
              <a:gd name="connsiteX5" fmla="*/ 6036 w 310836"/>
              <a:gd name="connsiteY5" fmla="*/ 129766 h 256515"/>
              <a:gd name="connsiteX6" fmla="*/ 21125 w 310836"/>
              <a:gd name="connsiteY6" fmla="*/ 99588 h 256515"/>
              <a:gd name="connsiteX7" fmla="*/ 51303 w 310836"/>
              <a:gd name="connsiteY7" fmla="*/ 57339 h 256515"/>
              <a:gd name="connsiteX8" fmla="*/ 90535 w 310836"/>
              <a:gd name="connsiteY8" fmla="*/ 30178 h 256515"/>
              <a:gd name="connsiteX9" fmla="*/ 132785 w 310836"/>
              <a:gd name="connsiteY9" fmla="*/ 12071 h 256515"/>
              <a:gd name="connsiteX10" fmla="*/ 159945 w 310836"/>
              <a:gd name="connsiteY10" fmla="*/ 6036 h 256515"/>
              <a:gd name="connsiteX11" fmla="*/ 208230 w 310836"/>
              <a:gd name="connsiteY11" fmla="*/ 0 h 256515"/>
              <a:gd name="connsiteX12" fmla="*/ 250480 w 310836"/>
              <a:gd name="connsiteY12" fmla="*/ 3018 h 256515"/>
              <a:gd name="connsiteX13" fmla="*/ 277640 w 310836"/>
              <a:gd name="connsiteY13" fmla="*/ 9054 h 256515"/>
              <a:gd name="connsiteX14" fmla="*/ 310836 w 310836"/>
              <a:gd name="connsiteY14" fmla="*/ 27161 h 256515"/>
              <a:gd name="connsiteX15" fmla="*/ 232373 w 310836"/>
              <a:gd name="connsiteY15" fmla="*/ 256515 h 2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36" h="256515">
                <a:moveTo>
                  <a:pt x="232373" y="256515"/>
                </a:moveTo>
                <a:lnTo>
                  <a:pt x="51303" y="256515"/>
                </a:lnTo>
                <a:lnTo>
                  <a:pt x="9054" y="238408"/>
                </a:lnTo>
                <a:lnTo>
                  <a:pt x="9054" y="214265"/>
                </a:lnTo>
                <a:lnTo>
                  <a:pt x="0" y="175034"/>
                </a:lnTo>
                <a:lnTo>
                  <a:pt x="6036" y="129766"/>
                </a:lnTo>
                <a:lnTo>
                  <a:pt x="21125" y="99588"/>
                </a:lnTo>
                <a:lnTo>
                  <a:pt x="51303" y="57339"/>
                </a:lnTo>
                <a:lnTo>
                  <a:pt x="90535" y="30178"/>
                </a:lnTo>
                <a:lnTo>
                  <a:pt x="132785" y="12071"/>
                </a:lnTo>
                <a:lnTo>
                  <a:pt x="159945" y="6036"/>
                </a:lnTo>
                <a:lnTo>
                  <a:pt x="208230" y="0"/>
                </a:lnTo>
                <a:lnTo>
                  <a:pt x="250480" y="3018"/>
                </a:lnTo>
                <a:lnTo>
                  <a:pt x="277640" y="9054"/>
                </a:lnTo>
                <a:lnTo>
                  <a:pt x="310836" y="27161"/>
                </a:lnTo>
                <a:lnTo>
                  <a:pt x="232373" y="25651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91732-EEB7-BD2B-BB1D-FC509D5B3803}"/>
              </a:ext>
            </a:extLst>
          </p:cNvPr>
          <p:cNvSpPr txBox="1"/>
          <p:nvPr/>
        </p:nvSpPr>
        <p:spPr>
          <a:xfrm>
            <a:off x="2687363" y="1306046"/>
            <a:ext cx="2820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6F6B3-1317-F703-B8A1-8E1AC72144E9}"/>
                  </a:ext>
                </a:extLst>
              </p:cNvPr>
              <p:cNvSpPr txBox="1"/>
              <p:nvPr/>
            </p:nvSpPr>
            <p:spPr>
              <a:xfrm>
                <a:off x="2850236" y="2700104"/>
                <a:ext cx="222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6F6B3-1317-F703-B8A1-8E1AC7214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36" y="2700104"/>
                <a:ext cx="2226184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99636C-57DB-AC02-A2CF-A37A4B3ACC69}"/>
                  </a:ext>
                </a:extLst>
              </p:cNvPr>
              <p:cNvSpPr txBox="1"/>
              <p:nvPr/>
            </p:nvSpPr>
            <p:spPr>
              <a:xfrm>
                <a:off x="2850236" y="3159988"/>
                <a:ext cx="222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99636C-57DB-AC02-A2CF-A37A4B3A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36" y="3159988"/>
                <a:ext cx="2226184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1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881;p45">
            <a:extLst>
              <a:ext uri="{FF2B5EF4-FFF2-40B4-BE49-F238E27FC236}">
                <a16:creationId xmlns:a16="http://schemas.microsoft.com/office/drawing/2014/main" id="{B61BCCF0-727C-0A54-0744-0AE9CEBCF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3268" y="2305170"/>
            <a:ext cx="6015210" cy="769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ambria" panose="02040503050406030204" pitchFamily="18" charset="0"/>
              </a:rPr>
              <a:t>HOẠT ĐỘNG</a:t>
            </a:r>
            <a:endParaRPr sz="6600" b="1" dirty="0">
              <a:latin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6CB0B-9BA9-1ABC-D188-80A75C8ADE07}"/>
              </a:ext>
            </a:extLst>
          </p:cNvPr>
          <p:cNvSpPr/>
          <p:nvPr/>
        </p:nvSpPr>
        <p:spPr>
          <a:xfrm>
            <a:off x="2512382" y="3240416"/>
            <a:ext cx="41969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21A598-A243-CAEB-CEA7-904AA8FE7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237" y="523801"/>
            <a:ext cx="1975275" cy="2030144"/>
          </a:xfrm>
          <a:prstGeom prst="rect">
            <a:avLst/>
          </a:prstGeom>
        </p:spPr>
      </p:pic>
      <p:sp>
        <p:nvSpPr>
          <p:cNvPr id="15" name="Google Shape;4058;p73">
            <a:extLst>
              <a:ext uri="{FF2B5EF4-FFF2-40B4-BE49-F238E27FC236}">
                <a16:creationId xmlns:a16="http://schemas.microsoft.com/office/drawing/2014/main" id="{C524D3B5-1AF3-936C-6DF1-465DF10921E9}"/>
              </a:ext>
            </a:extLst>
          </p:cNvPr>
          <p:cNvSpPr/>
          <p:nvPr/>
        </p:nvSpPr>
        <p:spPr>
          <a:xfrm>
            <a:off x="5225466" y="952051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059;p73">
            <a:extLst>
              <a:ext uri="{FF2B5EF4-FFF2-40B4-BE49-F238E27FC236}">
                <a16:creationId xmlns:a16="http://schemas.microsoft.com/office/drawing/2014/main" id="{F8622EE7-2A66-92F8-79FA-C1C58CB18C04}"/>
              </a:ext>
            </a:extLst>
          </p:cNvPr>
          <p:cNvSpPr/>
          <p:nvPr/>
        </p:nvSpPr>
        <p:spPr>
          <a:xfrm rot="1517461">
            <a:off x="6511873" y="3944965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060;p73">
            <a:extLst>
              <a:ext uri="{FF2B5EF4-FFF2-40B4-BE49-F238E27FC236}">
                <a16:creationId xmlns:a16="http://schemas.microsoft.com/office/drawing/2014/main" id="{6318B3A7-1356-5C6E-A64A-C2ADF384AF4B}"/>
              </a:ext>
            </a:extLst>
          </p:cNvPr>
          <p:cNvSpPr/>
          <p:nvPr/>
        </p:nvSpPr>
        <p:spPr>
          <a:xfrm>
            <a:off x="3272633" y="1803378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061;p73">
            <a:extLst>
              <a:ext uri="{FF2B5EF4-FFF2-40B4-BE49-F238E27FC236}">
                <a16:creationId xmlns:a16="http://schemas.microsoft.com/office/drawing/2014/main" id="{BAC35C37-9E64-4D22-A5AD-65808B5E57EB}"/>
              </a:ext>
            </a:extLst>
          </p:cNvPr>
          <p:cNvSpPr/>
          <p:nvPr/>
        </p:nvSpPr>
        <p:spPr>
          <a:xfrm rot="526412">
            <a:off x="3843341" y="2942229"/>
            <a:ext cx="347061" cy="348873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062;p73">
            <a:extLst>
              <a:ext uri="{FF2B5EF4-FFF2-40B4-BE49-F238E27FC236}">
                <a16:creationId xmlns:a16="http://schemas.microsoft.com/office/drawing/2014/main" id="{E6D85CC8-4976-B789-8C5C-085E3A5101D5}"/>
              </a:ext>
            </a:extLst>
          </p:cNvPr>
          <p:cNvSpPr/>
          <p:nvPr/>
        </p:nvSpPr>
        <p:spPr>
          <a:xfrm rot="526347">
            <a:off x="4947694" y="3659856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062;p73">
            <a:extLst>
              <a:ext uri="{FF2B5EF4-FFF2-40B4-BE49-F238E27FC236}">
                <a16:creationId xmlns:a16="http://schemas.microsoft.com/office/drawing/2014/main" id="{0BC985CF-CE7B-0010-3669-26473E63B6FC}"/>
              </a:ext>
            </a:extLst>
          </p:cNvPr>
          <p:cNvSpPr/>
          <p:nvPr/>
        </p:nvSpPr>
        <p:spPr>
          <a:xfrm rot="526347">
            <a:off x="1971304" y="4441362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061;p73">
            <a:extLst>
              <a:ext uri="{FF2B5EF4-FFF2-40B4-BE49-F238E27FC236}">
                <a16:creationId xmlns:a16="http://schemas.microsoft.com/office/drawing/2014/main" id="{187C45CB-FAE6-0569-01B8-181106FE1F2E}"/>
              </a:ext>
            </a:extLst>
          </p:cNvPr>
          <p:cNvSpPr/>
          <p:nvPr/>
        </p:nvSpPr>
        <p:spPr>
          <a:xfrm rot="526412">
            <a:off x="2199006" y="4188081"/>
            <a:ext cx="347061" cy="348873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48DE40-53CC-E0B8-AE28-0F0DACC45BC2}"/>
              </a:ext>
            </a:extLst>
          </p:cNvPr>
          <p:cNvSpPr/>
          <p:nvPr/>
        </p:nvSpPr>
        <p:spPr>
          <a:xfrm>
            <a:off x="0" y="0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D304A-FFA6-9D3C-5105-B9AC507AD157}"/>
              </a:ext>
            </a:extLst>
          </p:cNvPr>
          <p:cNvSpPr txBox="1"/>
          <p:nvPr/>
        </p:nvSpPr>
        <p:spPr>
          <a:xfrm>
            <a:off x="0" y="467394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7CBED2-E926-F318-CC69-BB4978CF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7" y="965068"/>
            <a:ext cx="1311008" cy="457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3C4397-3FD5-73ED-A7D5-B3F8F622A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001" y="1359890"/>
            <a:ext cx="4175071" cy="36434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7358C5-D194-3781-E85F-DB15D0AD973F}"/>
              </a:ext>
            </a:extLst>
          </p:cNvPr>
          <p:cNvSpPr txBox="1"/>
          <p:nvPr/>
        </p:nvSpPr>
        <p:spPr>
          <a:xfrm>
            <a:off x="1208495" y="954051"/>
            <a:ext cx="7329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1B36D9-C774-F7FB-7A7C-48E48B573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91" y="2015743"/>
            <a:ext cx="2655654" cy="26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43321C-A469-E766-6971-0D268D50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01" y="1359890"/>
            <a:ext cx="4175071" cy="3643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48DE40-53CC-E0B8-AE28-0F0DACC45BC2}"/>
              </a:ext>
            </a:extLst>
          </p:cNvPr>
          <p:cNvSpPr/>
          <p:nvPr/>
        </p:nvSpPr>
        <p:spPr>
          <a:xfrm>
            <a:off x="0" y="0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D304A-FFA6-9D3C-5105-B9AC507AD157}"/>
              </a:ext>
            </a:extLst>
          </p:cNvPr>
          <p:cNvSpPr txBox="1"/>
          <p:nvPr/>
        </p:nvSpPr>
        <p:spPr>
          <a:xfrm>
            <a:off x="0" y="467394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7CBED2-E926-F318-CC69-BB4978CF7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7" y="965068"/>
            <a:ext cx="1311008" cy="457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7358C5-D194-3781-E85F-DB15D0AD973F}"/>
              </a:ext>
            </a:extLst>
          </p:cNvPr>
          <p:cNvSpPr txBox="1"/>
          <p:nvPr/>
        </p:nvSpPr>
        <p:spPr>
          <a:xfrm>
            <a:off x="1208495" y="954051"/>
            <a:ext cx="7329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326DB-4C68-9FAB-9A31-D918B427A923}"/>
              </a:ext>
            </a:extLst>
          </p:cNvPr>
          <p:cNvSpPr txBox="1"/>
          <p:nvPr/>
        </p:nvSpPr>
        <p:spPr>
          <a:xfrm>
            <a:off x="23083" y="1940836"/>
            <a:ext cx="458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7034F3-9BB5-3B79-4823-321693601ED3}"/>
                  </a:ext>
                </a:extLst>
              </p:cNvPr>
              <p:cNvSpPr txBox="1"/>
              <p:nvPr/>
            </p:nvSpPr>
            <p:spPr>
              <a:xfrm>
                <a:off x="605928" y="2384174"/>
                <a:ext cx="35342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7034F3-9BB5-3B79-4823-321693601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8" y="2384174"/>
                <a:ext cx="3534237" cy="523220"/>
              </a:xfrm>
              <a:prstGeom prst="rect">
                <a:avLst/>
              </a:prstGeom>
              <a:blipFill>
                <a:blip r:embed="rId4"/>
                <a:stretch>
                  <a:fillRect l="-310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195F88-272B-CE58-FC52-51E8D18631D9}"/>
              </a:ext>
            </a:extLst>
          </p:cNvPr>
          <p:cNvSpPr/>
          <p:nvPr/>
        </p:nvSpPr>
        <p:spPr>
          <a:xfrm>
            <a:off x="7029450" y="3337560"/>
            <a:ext cx="582929" cy="354330"/>
          </a:xfrm>
          <a:custGeom>
            <a:avLst/>
            <a:gdLst>
              <a:gd name="connsiteX0" fmla="*/ 0 w 534838"/>
              <a:gd name="connsiteY0" fmla="*/ 42555 h 341604"/>
              <a:gd name="connsiteX1" fmla="*/ 322053 w 534838"/>
              <a:gd name="connsiteY1" fmla="*/ 25302 h 341604"/>
              <a:gd name="connsiteX2" fmla="*/ 534838 w 534838"/>
              <a:gd name="connsiteY2" fmla="*/ 341604 h 34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838" h="341604">
                <a:moveTo>
                  <a:pt x="0" y="42555"/>
                </a:moveTo>
                <a:cubicBezTo>
                  <a:pt x="116456" y="9008"/>
                  <a:pt x="232913" y="-24539"/>
                  <a:pt x="322053" y="25302"/>
                </a:cubicBezTo>
                <a:cubicBezTo>
                  <a:pt x="411193" y="75143"/>
                  <a:pt x="473015" y="208373"/>
                  <a:pt x="534838" y="341604"/>
                </a:cubicBezTo>
              </a:path>
            </a:pathLst>
          </a:custGeom>
          <a:noFill/>
          <a:ln w="698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9574BF0-9CC7-2250-648D-D899B36578BF}"/>
              </a:ext>
            </a:extLst>
          </p:cNvPr>
          <p:cNvSpPr/>
          <p:nvPr/>
        </p:nvSpPr>
        <p:spPr>
          <a:xfrm>
            <a:off x="6663765" y="2300942"/>
            <a:ext cx="263020" cy="454211"/>
          </a:xfrm>
          <a:custGeom>
            <a:avLst/>
            <a:gdLst>
              <a:gd name="connsiteX0" fmla="*/ 293672 w 317633"/>
              <a:gd name="connsiteY0" fmla="*/ 0 h 462595"/>
              <a:gd name="connsiteX1" fmla="*/ 317577 w 317633"/>
              <a:gd name="connsiteY1" fmla="*/ 137459 h 462595"/>
              <a:gd name="connsiteX2" fmla="*/ 287695 w 317633"/>
              <a:gd name="connsiteY2" fmla="*/ 298824 h 462595"/>
              <a:gd name="connsiteX3" fmla="*/ 192072 w 317633"/>
              <a:gd name="connsiteY3" fmla="*/ 406400 h 462595"/>
              <a:gd name="connsiteX4" fmla="*/ 18754 w 317633"/>
              <a:gd name="connsiteY4" fmla="*/ 460188 h 462595"/>
              <a:gd name="connsiteX5" fmla="*/ 12777 w 317633"/>
              <a:gd name="connsiteY5" fmla="*/ 448235 h 4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33" h="462595">
                <a:moveTo>
                  <a:pt x="293672" y="0"/>
                </a:moveTo>
                <a:cubicBezTo>
                  <a:pt x="306122" y="43827"/>
                  <a:pt x="318573" y="87655"/>
                  <a:pt x="317577" y="137459"/>
                </a:cubicBezTo>
                <a:cubicBezTo>
                  <a:pt x="316581" y="187263"/>
                  <a:pt x="308613" y="254001"/>
                  <a:pt x="287695" y="298824"/>
                </a:cubicBezTo>
                <a:cubicBezTo>
                  <a:pt x="266777" y="343648"/>
                  <a:pt x="236895" y="379506"/>
                  <a:pt x="192072" y="406400"/>
                </a:cubicBezTo>
                <a:cubicBezTo>
                  <a:pt x="147249" y="433294"/>
                  <a:pt x="48636" y="453216"/>
                  <a:pt x="18754" y="460188"/>
                </a:cubicBezTo>
                <a:cubicBezTo>
                  <a:pt x="-11128" y="467160"/>
                  <a:pt x="824" y="457697"/>
                  <a:pt x="12777" y="448235"/>
                </a:cubicBezTo>
              </a:path>
            </a:pathLst>
          </a:custGeom>
          <a:noFill/>
          <a:ln w="38100">
            <a:solidFill>
              <a:srgbClr val="FFC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7188FE-F0F4-E385-ACF0-F5E613EFFC76}"/>
              </a:ext>
            </a:extLst>
          </p:cNvPr>
          <p:cNvSpPr/>
          <p:nvPr/>
        </p:nvSpPr>
        <p:spPr>
          <a:xfrm>
            <a:off x="6062794" y="2342776"/>
            <a:ext cx="535759" cy="452506"/>
          </a:xfrm>
          <a:custGeom>
            <a:avLst/>
            <a:gdLst>
              <a:gd name="connsiteX0" fmla="*/ 51135 w 535759"/>
              <a:gd name="connsiteY0" fmla="*/ 0 h 452506"/>
              <a:gd name="connsiteX1" fmla="*/ 15277 w 535759"/>
              <a:gd name="connsiteY1" fmla="*/ 137459 h 452506"/>
              <a:gd name="connsiteX2" fmla="*/ 9300 w 535759"/>
              <a:gd name="connsiteY2" fmla="*/ 316753 h 452506"/>
              <a:gd name="connsiteX3" fmla="*/ 140782 w 535759"/>
              <a:gd name="connsiteY3" fmla="*/ 442259 h 452506"/>
              <a:gd name="connsiteX4" fmla="*/ 326053 w 535759"/>
              <a:gd name="connsiteY4" fmla="*/ 442259 h 452506"/>
              <a:gd name="connsiteX5" fmla="*/ 445582 w 535759"/>
              <a:gd name="connsiteY5" fmla="*/ 418353 h 452506"/>
              <a:gd name="connsiteX6" fmla="*/ 517300 w 535759"/>
              <a:gd name="connsiteY6" fmla="*/ 382495 h 452506"/>
              <a:gd name="connsiteX7" fmla="*/ 535230 w 535759"/>
              <a:gd name="connsiteY7" fmla="*/ 376518 h 452506"/>
              <a:gd name="connsiteX8" fmla="*/ 529253 w 535759"/>
              <a:gd name="connsiteY8" fmla="*/ 382495 h 4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759" h="452506">
                <a:moveTo>
                  <a:pt x="51135" y="0"/>
                </a:moveTo>
                <a:cubicBezTo>
                  <a:pt x="36692" y="42333"/>
                  <a:pt x="22250" y="84667"/>
                  <a:pt x="15277" y="137459"/>
                </a:cubicBezTo>
                <a:cubicBezTo>
                  <a:pt x="8304" y="190251"/>
                  <a:pt x="-11618" y="265953"/>
                  <a:pt x="9300" y="316753"/>
                </a:cubicBezTo>
                <a:cubicBezTo>
                  <a:pt x="30217" y="367553"/>
                  <a:pt x="87990" y="421341"/>
                  <a:pt x="140782" y="442259"/>
                </a:cubicBezTo>
                <a:cubicBezTo>
                  <a:pt x="193574" y="463177"/>
                  <a:pt x="275253" y="446243"/>
                  <a:pt x="326053" y="442259"/>
                </a:cubicBezTo>
                <a:cubicBezTo>
                  <a:pt x="376853" y="438275"/>
                  <a:pt x="413708" y="428314"/>
                  <a:pt x="445582" y="418353"/>
                </a:cubicBezTo>
                <a:cubicBezTo>
                  <a:pt x="477457" y="408392"/>
                  <a:pt x="517300" y="382495"/>
                  <a:pt x="517300" y="382495"/>
                </a:cubicBezTo>
                <a:cubicBezTo>
                  <a:pt x="532241" y="375523"/>
                  <a:pt x="535230" y="376518"/>
                  <a:pt x="535230" y="376518"/>
                </a:cubicBezTo>
                <a:cubicBezTo>
                  <a:pt x="537222" y="376518"/>
                  <a:pt x="533237" y="379506"/>
                  <a:pt x="529253" y="38249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C3A8B4-838D-0955-9A3D-819161A6C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618" y="3217980"/>
            <a:ext cx="286537" cy="47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4FB6B07-9B0C-98BE-CCDF-1A4EBDC3A1C0}"/>
                  </a:ext>
                </a:extLst>
              </p:cNvPr>
              <p:cNvSpPr txBox="1"/>
              <p:nvPr/>
            </p:nvSpPr>
            <p:spPr>
              <a:xfrm>
                <a:off x="605927" y="2907394"/>
                <a:ext cx="3617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4FB6B07-9B0C-98BE-CCDF-1A4EBDC3A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7" y="2907394"/>
                <a:ext cx="3617593" cy="523220"/>
              </a:xfrm>
              <a:prstGeom prst="rect">
                <a:avLst/>
              </a:prstGeom>
              <a:blipFill>
                <a:blip r:embed="rId6"/>
                <a:stretch>
                  <a:fillRect l="-303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9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 animBg="1"/>
      <p:bldP spid="15" grpId="1" animBg="1"/>
      <p:bldP spid="4" grpId="0" animBg="1"/>
      <p:bldP spid="4" grpId="1" animBg="1"/>
      <p:bldP spid="8" grpId="0" animBg="1"/>
      <p:bldP spid="8" grpId="1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C59B8-4A90-05C8-6F7B-51066DC0FE1A}"/>
              </a:ext>
            </a:extLst>
          </p:cNvPr>
          <p:cNvSpPr/>
          <p:nvPr/>
        </p:nvSpPr>
        <p:spPr>
          <a:xfrm>
            <a:off x="0" y="0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E631D-25BD-4620-D1FE-0E5B39412511}"/>
              </a:ext>
            </a:extLst>
          </p:cNvPr>
          <p:cNvSpPr txBox="1"/>
          <p:nvPr/>
        </p:nvSpPr>
        <p:spPr>
          <a:xfrm>
            <a:off x="0" y="467394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8B49D24-04BE-137D-5D24-69EA14BF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18" y="919591"/>
            <a:ext cx="3023878" cy="3304318"/>
          </a:xfrm>
          <a:prstGeom prst="rect">
            <a:avLst/>
          </a:prstGeom>
        </p:spPr>
      </p:pic>
      <p:pic>
        <p:nvPicPr>
          <p:cNvPr id="39" name="Picture 38" descr="Like Bee">
            <a:extLst>
              <a:ext uri="{FF2B5EF4-FFF2-40B4-BE49-F238E27FC236}">
                <a16:creationId xmlns:a16="http://schemas.microsoft.com/office/drawing/2014/main" id="{CA4A0B72-7B00-682E-5602-69ED73C78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142" y="2756149"/>
            <a:ext cx="2095095" cy="209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AF601AE4-5337-F58D-70AE-25BB9E3E7D8F}"/>
                  </a:ext>
                </a:extLst>
              </p:cNvPr>
              <p:cNvSpPr/>
              <p:nvPr/>
            </p:nvSpPr>
            <p:spPr>
              <a:xfrm>
                <a:off x="3606475" y="932967"/>
                <a:ext cx="2540545" cy="1966595"/>
              </a:xfrm>
              <a:prstGeom prst="hexagon">
                <a:avLst>
                  <a:gd name="adj" fmla="val 28643"/>
                  <a:gd name="vf" fmla="val 115470"/>
                </a:avLst>
              </a:prstGeom>
              <a:solidFill>
                <a:srgbClr val="F9E7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AF601AE4-5337-F58D-70AE-25BB9E3E7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75" y="932967"/>
                <a:ext cx="2540545" cy="1966595"/>
              </a:xfrm>
              <a:prstGeom prst="hexagon">
                <a:avLst>
                  <a:gd name="adj" fmla="val 28643"/>
                  <a:gd name="vf" fmla="val 115470"/>
                </a:avLst>
              </a:prstGeom>
              <a:blipFill>
                <a:blip r:embed="rId4"/>
                <a:stretch>
                  <a:fillRect t="-612" b="-5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DDD5D4A0-4C1E-D3C9-80BD-9D9B85567D5C}"/>
                  </a:ext>
                </a:extLst>
              </p:cNvPr>
              <p:cNvSpPr/>
              <p:nvPr/>
            </p:nvSpPr>
            <p:spPr>
              <a:xfrm>
                <a:off x="5638432" y="1941215"/>
                <a:ext cx="2540545" cy="1966595"/>
              </a:xfrm>
              <a:prstGeom prst="hexagon">
                <a:avLst>
                  <a:gd name="adj" fmla="val 28643"/>
                  <a:gd name="vf" fmla="val 115470"/>
                </a:avLst>
              </a:prstGeom>
              <a:solidFill>
                <a:srgbClr val="F9E7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DDD5D4A0-4C1E-D3C9-80BD-9D9B85567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432" y="1941215"/>
                <a:ext cx="2540545" cy="1966595"/>
              </a:xfrm>
              <a:prstGeom prst="hexagon">
                <a:avLst>
                  <a:gd name="adj" fmla="val 28643"/>
                  <a:gd name="vf" fmla="val 115470"/>
                </a:avLst>
              </a:prstGeom>
              <a:blipFill>
                <a:blip r:embed="rId5"/>
                <a:stretch>
                  <a:fillRect t="-612" b="-5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3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81;p45">
            <a:extLst>
              <a:ext uri="{FF2B5EF4-FFF2-40B4-BE49-F238E27FC236}">
                <a16:creationId xmlns:a16="http://schemas.microsoft.com/office/drawing/2014/main" id="{09C1D10E-276E-2DC6-92B1-38943CF41E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8318" y="353574"/>
            <a:ext cx="4009800" cy="1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</a:rPr>
              <a:t>HOẠT ĐỘNG</a:t>
            </a:r>
            <a:endParaRPr b="1" dirty="0"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421B0-FE09-146B-05F8-EEE739ABCF8E}"/>
              </a:ext>
            </a:extLst>
          </p:cNvPr>
          <p:cNvSpPr/>
          <p:nvPr/>
        </p:nvSpPr>
        <p:spPr>
          <a:xfrm>
            <a:off x="2373055" y="1088409"/>
            <a:ext cx="4700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VẬN DỤNG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3ED480-BC63-E738-95FE-1D0B969197ED}"/>
              </a:ext>
            </a:extLst>
          </p:cNvPr>
          <p:cNvSpPr txBox="1">
            <a:spLocks/>
          </p:cNvSpPr>
          <p:nvPr/>
        </p:nvSpPr>
        <p:spPr>
          <a:xfrm>
            <a:off x="3029670" y="2277811"/>
            <a:ext cx="4430672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ndal"/>
              <a:buNone/>
              <a:defRPr sz="4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r>
              <a:rPr lang="en-US" sz="5400" b="1" dirty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GẤU POOH TÌM MẬT</a:t>
            </a:r>
          </a:p>
        </p:txBody>
      </p:sp>
      <p:pic>
        <p:nvPicPr>
          <p:cNvPr id="1028" name="Picture 4" descr="Saturday Gif - IceGif">
            <a:extLst>
              <a:ext uri="{FF2B5EF4-FFF2-40B4-BE49-F238E27FC236}">
                <a16:creationId xmlns:a16="http://schemas.microsoft.com/office/drawing/2014/main" id="{4D0C581B-D7C2-2C66-96FC-90716EA9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13" y="1623041"/>
            <a:ext cx="2998381" cy="25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B9A522-56FF-5EA8-D98F-02293E1B241B}"/>
              </a:ext>
            </a:extLst>
          </p:cNvPr>
          <p:cNvSpPr txBox="1">
            <a:spLocks/>
          </p:cNvSpPr>
          <p:nvPr/>
        </p:nvSpPr>
        <p:spPr>
          <a:xfrm>
            <a:off x="2902079" y="257595"/>
            <a:ext cx="4430672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ndal"/>
              <a:buNone/>
              <a:defRPr sz="4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GẤU POOH TÌM MẬT</a:t>
            </a:r>
          </a:p>
        </p:txBody>
      </p:sp>
      <p:pic>
        <p:nvPicPr>
          <p:cNvPr id="6" name="Picture 4" descr="Saturday Gif - IceGif">
            <a:extLst>
              <a:ext uri="{FF2B5EF4-FFF2-40B4-BE49-F238E27FC236}">
                <a16:creationId xmlns:a16="http://schemas.microsoft.com/office/drawing/2014/main" id="{1C7BE97F-F430-C2FB-4D97-44695129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0" y="-1860"/>
            <a:ext cx="2998381" cy="25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7F152-4243-E261-687F-81AA350599A3}"/>
              </a:ext>
            </a:extLst>
          </p:cNvPr>
          <p:cNvSpPr txBox="1"/>
          <p:nvPr/>
        </p:nvSpPr>
        <p:spPr>
          <a:xfrm>
            <a:off x="1286540" y="2866050"/>
            <a:ext cx="6751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Pooh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52FA3-CDF2-0170-CBF4-4BE20A98E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800" y1="18650" x2="43800" y2="18650"/>
                        <a14:foregroundMark x1="42900" y1="11350" x2="42900" y2="11350"/>
                        <a14:foregroundMark x1="36650" y1="14900" x2="36650" y2="14900"/>
                        <a14:foregroundMark x1="59350" y1="21100" x2="59350" y2="21100"/>
                        <a14:foregroundMark x1="62650" y1="18450" x2="64450" y2="22000"/>
                        <a14:foregroundMark x1="58900" y1="17550" x2="58900" y2="19350"/>
                        <a14:foregroundMark x1="40900" y1="13350" x2="36450" y2="14450"/>
                        <a14:foregroundMark x1="78200" y1="58000" x2="75800" y2="58000"/>
                        <a14:foregroundMark x1="79100" y1="72000" x2="76000" y2="79100"/>
                        <a14:foregroundMark x1="41100" y1="11800" x2="41100" y2="11800"/>
                        <a14:foregroundMark x1="41100" y1="12450" x2="41350" y2="12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1216" y="3637642"/>
            <a:ext cx="1703070" cy="1703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2E229-DC88-83A4-4ECB-4915CD5EB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5867" y1="46965" x2="63838" y2="48722"/>
                        <a14:foregroundMark x1="76753" y1="42652" x2="78782" y2="42013"/>
                        <a14:foregroundMark x1="65129" y1="48882" x2="63653" y2="48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9268" y="3338564"/>
            <a:ext cx="517891" cy="598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9F3CD-CA14-EA2C-DD13-F668C3F4F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5867" y1="46965" x2="63838" y2="48722"/>
                        <a14:foregroundMark x1="76753" y1="42652" x2="78782" y2="42013"/>
                        <a14:foregroundMark x1="65129" y1="48882" x2="63653" y2="48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9397" y="3936719"/>
            <a:ext cx="517891" cy="5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4997406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135" name="Rectangle 134">
            <a:hlinkClick r:id="" action="ppaction://noaction"/>
          </p:cNvPr>
          <p:cNvSpPr/>
          <p:nvPr/>
        </p:nvSpPr>
        <p:spPr>
          <a:xfrm>
            <a:off x="1695451" y="0"/>
            <a:ext cx="771524" cy="619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" action="ppaction://noaction"/>
          </p:cNvPr>
          <p:cNvSpPr/>
          <p:nvPr/>
        </p:nvSpPr>
        <p:spPr>
          <a:xfrm>
            <a:off x="3368489" y="3187934"/>
            <a:ext cx="693736" cy="51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137" name="Rectangle 136">
            <a:hlinkClick r:id="" action="ppaction://noaction"/>
          </p:cNvPr>
          <p:cNvSpPr/>
          <p:nvPr/>
        </p:nvSpPr>
        <p:spPr>
          <a:xfrm>
            <a:off x="7580028" y="3810000"/>
            <a:ext cx="725772" cy="552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7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3248193"/>
            <a:ext cx="1509661" cy="18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53"/>
            <a:ext cx="605118" cy="6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84" y="3613397"/>
            <a:ext cx="658361" cy="6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41" y="4067878"/>
            <a:ext cx="598709" cy="9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9223" y="3114774"/>
            <a:ext cx="542804" cy="6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48" y="4066843"/>
            <a:ext cx="378042" cy="9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" y="2303944"/>
            <a:ext cx="620681" cy="9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" action="ppaction://noaction"/>
          </p:cNvPr>
          <p:cNvSpPr/>
          <p:nvPr/>
        </p:nvSpPr>
        <p:spPr>
          <a:xfrm>
            <a:off x="2524125" y="1905001"/>
            <a:ext cx="742950" cy="559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" action="ppaction://noaction"/>
          </p:cNvPr>
          <p:cNvSpPr/>
          <p:nvPr/>
        </p:nvSpPr>
        <p:spPr>
          <a:xfrm>
            <a:off x="5010150" y="1276351"/>
            <a:ext cx="771525" cy="57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52" name="Rectangle 151">
            <a:hlinkClick r:id="" action="ppaction://noaction"/>
          </p:cNvPr>
          <p:cNvSpPr/>
          <p:nvPr/>
        </p:nvSpPr>
        <p:spPr>
          <a:xfrm>
            <a:off x="6657975" y="1288624"/>
            <a:ext cx="800100" cy="559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53" name="Rectangle 152">
            <a:hlinkClick r:id="" action="ppaction://noaction"/>
          </p:cNvPr>
          <p:cNvSpPr/>
          <p:nvPr/>
        </p:nvSpPr>
        <p:spPr>
          <a:xfrm>
            <a:off x="8350624" y="1917274"/>
            <a:ext cx="793376" cy="553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6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73" y="3778898"/>
            <a:ext cx="1290917" cy="14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-266700" y="1203512"/>
            <a:ext cx="533400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32" y="606408"/>
            <a:ext cx="767493" cy="682216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28" y="3785713"/>
            <a:ext cx="767493" cy="68221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60" y="1249354"/>
            <a:ext cx="767493" cy="68221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92" y="1905000"/>
            <a:ext cx="767493" cy="682216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95" y="3026719"/>
            <a:ext cx="767493" cy="682216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633270"/>
            <a:ext cx="767493" cy="682216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60" y="2488029"/>
            <a:ext cx="767493" cy="682216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44" y="2432559"/>
            <a:ext cx="767493" cy="682216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0" y="1165635"/>
            <a:ext cx="767493" cy="682216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07" y="2420808"/>
            <a:ext cx="767493" cy="682216"/>
          </a:xfrm>
          <a:prstGeom prst="rect">
            <a:avLst/>
          </a:prstGeom>
        </p:spPr>
      </p:pic>
      <p:pic>
        <p:nvPicPr>
          <p:cNvPr id="2050" name="Picture 2" descr="Pooh Thank You GIF - Pooh Thank You Thanks - Discover &amp; Share GIFs">
            <a:extLst>
              <a:ext uri="{FF2B5EF4-FFF2-40B4-BE49-F238E27FC236}">
                <a16:creationId xmlns:a16="http://schemas.microsoft.com/office/drawing/2014/main" id="{BF5C0E1B-AED2-9E1E-8637-9AF3CCF0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00" y="672137"/>
            <a:ext cx="5551625" cy="40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numSld="15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37" grpId="0" animBg="1"/>
      <p:bldP spid="146" grpId="0" build="allAtOnce" animBg="1"/>
      <p:bldP spid="147" grpId="0" build="allAtOnce" animBg="1"/>
      <p:bldP spid="152" grpId="0" build="allAtOnce" animBg="1"/>
      <p:bldP spid="1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p52"/>
          <p:cNvSpPr/>
          <p:nvPr/>
        </p:nvSpPr>
        <p:spPr>
          <a:xfrm>
            <a:off x="1071244" y="1594549"/>
            <a:ext cx="854700" cy="85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ambria" panose="02040503050406030204" pitchFamily="18" charset="0"/>
            </a:endParaRPr>
          </a:p>
        </p:txBody>
      </p:sp>
      <p:sp>
        <p:nvSpPr>
          <p:cNvPr id="3499" name="Google Shape;3499;p52"/>
          <p:cNvSpPr/>
          <p:nvPr/>
        </p:nvSpPr>
        <p:spPr>
          <a:xfrm>
            <a:off x="3808319" y="1594549"/>
            <a:ext cx="854700" cy="85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ambria" panose="02040503050406030204" pitchFamily="18" charset="0"/>
            </a:endParaRPr>
          </a:p>
        </p:txBody>
      </p:sp>
      <p:sp>
        <p:nvSpPr>
          <p:cNvPr id="3500" name="Google Shape;3500;p52"/>
          <p:cNvSpPr/>
          <p:nvPr/>
        </p:nvSpPr>
        <p:spPr>
          <a:xfrm>
            <a:off x="6607894" y="1594549"/>
            <a:ext cx="854700" cy="85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ambria" panose="02040503050406030204" pitchFamily="18" charset="0"/>
            </a:endParaRPr>
          </a:p>
        </p:txBody>
      </p:sp>
      <p:sp>
        <p:nvSpPr>
          <p:cNvPr id="3501" name="Google Shape;3501;p52"/>
          <p:cNvSpPr txBox="1">
            <a:spLocks noGrp="1"/>
          </p:cNvSpPr>
          <p:nvPr>
            <p:ph type="title"/>
          </p:nvPr>
        </p:nvSpPr>
        <p:spPr>
          <a:xfrm>
            <a:off x="710400" y="3308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4" name="Google Shape;3504;p52"/>
          <p:cNvSpPr txBox="1">
            <a:spLocks noGrp="1"/>
          </p:cNvSpPr>
          <p:nvPr>
            <p:ph type="subTitle" idx="3"/>
          </p:nvPr>
        </p:nvSpPr>
        <p:spPr>
          <a:xfrm>
            <a:off x="404794" y="2475423"/>
            <a:ext cx="218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>
                <a:latin typeface="Cambria" panose="02040503050406030204" pitchFamily="18" charset="0"/>
              </a:rPr>
              <a:t>MỞ ĐẦU</a:t>
            </a:r>
            <a:endParaRPr sz="2800" b="1" dirty="0">
              <a:latin typeface="Cambria" panose="02040503050406030204" pitchFamily="18" charset="0"/>
            </a:endParaRPr>
          </a:p>
        </p:txBody>
      </p:sp>
      <p:sp>
        <p:nvSpPr>
          <p:cNvPr id="3505" name="Google Shape;3505;p52"/>
          <p:cNvSpPr txBox="1">
            <a:spLocks noGrp="1"/>
          </p:cNvSpPr>
          <p:nvPr>
            <p:ph type="subTitle" idx="4"/>
          </p:nvPr>
        </p:nvSpPr>
        <p:spPr>
          <a:xfrm>
            <a:off x="5985919" y="2451587"/>
            <a:ext cx="218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>
                <a:latin typeface="Cambria" panose="02040503050406030204" pitchFamily="18" charset="0"/>
              </a:rPr>
              <a:t>LUYỆN TẬP</a:t>
            </a:r>
            <a:endParaRPr sz="2800" b="1" dirty="0">
              <a:latin typeface="Cambria" panose="02040503050406030204" pitchFamily="18" charset="0"/>
            </a:endParaRPr>
          </a:p>
        </p:txBody>
      </p:sp>
      <p:sp>
        <p:nvSpPr>
          <p:cNvPr id="3507" name="Google Shape;3507;p52"/>
          <p:cNvSpPr txBox="1">
            <a:spLocks noGrp="1"/>
          </p:cNvSpPr>
          <p:nvPr>
            <p:ph type="subTitle" idx="6"/>
          </p:nvPr>
        </p:nvSpPr>
        <p:spPr>
          <a:xfrm>
            <a:off x="3152553" y="2475423"/>
            <a:ext cx="2519878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b="1" dirty="0">
                <a:latin typeface="Cambria" panose="02040503050406030204" pitchFamily="18" charset="0"/>
              </a:rPr>
              <a:t>HÌNH THÀNH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b="1" dirty="0">
                <a:latin typeface="Cambria" panose="02040503050406030204" pitchFamily="18" charset="0"/>
              </a:rPr>
              <a:t>KIẾN THỨC</a:t>
            </a:r>
            <a:endParaRPr sz="2800" b="1" dirty="0">
              <a:latin typeface="Cambria" panose="02040503050406030204" pitchFamily="18" charset="0"/>
            </a:endParaRPr>
          </a:p>
        </p:txBody>
      </p:sp>
      <p:grpSp>
        <p:nvGrpSpPr>
          <p:cNvPr id="3508" name="Google Shape;3508;p52"/>
          <p:cNvGrpSpPr/>
          <p:nvPr/>
        </p:nvGrpSpPr>
        <p:grpSpPr>
          <a:xfrm>
            <a:off x="4058847" y="1863825"/>
            <a:ext cx="353645" cy="342179"/>
            <a:chOff x="-32568800" y="3232000"/>
            <a:chExt cx="291450" cy="282000"/>
          </a:xfrm>
        </p:grpSpPr>
        <p:sp>
          <p:nvSpPr>
            <p:cNvPr id="3509" name="Google Shape;3509;p52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10" name="Google Shape;3510;p52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</p:grpSp>
      <p:grpSp>
        <p:nvGrpSpPr>
          <p:cNvPr id="3511" name="Google Shape;3511;p52"/>
          <p:cNvGrpSpPr/>
          <p:nvPr/>
        </p:nvGrpSpPr>
        <p:grpSpPr>
          <a:xfrm>
            <a:off x="1315575" y="1849173"/>
            <a:ext cx="366052" cy="356831"/>
            <a:chOff x="-31817400" y="3910025"/>
            <a:chExt cx="301675" cy="294075"/>
          </a:xfrm>
        </p:grpSpPr>
        <p:sp>
          <p:nvSpPr>
            <p:cNvPr id="3512" name="Google Shape;3512;p52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13" name="Google Shape;3513;p52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14" name="Google Shape;3514;p52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</p:grpSp>
      <p:grpSp>
        <p:nvGrpSpPr>
          <p:cNvPr id="3515" name="Google Shape;3515;p52"/>
          <p:cNvGrpSpPr/>
          <p:nvPr/>
        </p:nvGrpSpPr>
        <p:grpSpPr>
          <a:xfrm>
            <a:off x="6855700" y="1850479"/>
            <a:ext cx="359106" cy="355525"/>
            <a:chOff x="-49031025" y="3920175"/>
            <a:chExt cx="303350" cy="300325"/>
          </a:xfrm>
        </p:grpSpPr>
        <p:sp>
          <p:nvSpPr>
            <p:cNvPr id="3516" name="Google Shape;3516;p52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17" name="Google Shape;3517;p52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18" name="Google Shape;3518;p52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</a:endParaRPr>
            </a:p>
          </p:txBody>
        </p:sp>
      </p:grpSp>
      <p:cxnSp>
        <p:nvCxnSpPr>
          <p:cNvPr id="3522" name="Google Shape;3522;p52"/>
          <p:cNvCxnSpPr/>
          <p:nvPr/>
        </p:nvCxnSpPr>
        <p:spPr>
          <a:xfrm>
            <a:off x="1925944" y="2021899"/>
            <a:ext cx="18825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3" name="Google Shape;3523;p52"/>
          <p:cNvCxnSpPr/>
          <p:nvPr/>
        </p:nvCxnSpPr>
        <p:spPr>
          <a:xfrm>
            <a:off x="4663019" y="2021899"/>
            <a:ext cx="1944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99;p52">
            <a:extLst>
              <a:ext uri="{FF2B5EF4-FFF2-40B4-BE49-F238E27FC236}">
                <a16:creationId xmlns:a16="http://schemas.microsoft.com/office/drawing/2014/main" id="{A7ECDDBC-7D05-CF1E-9895-D6F4F3909C57}"/>
              </a:ext>
            </a:extLst>
          </p:cNvPr>
          <p:cNvSpPr/>
          <p:nvPr/>
        </p:nvSpPr>
        <p:spPr>
          <a:xfrm>
            <a:off x="3845281" y="3567648"/>
            <a:ext cx="854700" cy="85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ambria" panose="02040503050406030204" pitchFamily="18" charset="0"/>
            </a:endParaRPr>
          </a:p>
        </p:txBody>
      </p:sp>
      <p:cxnSp>
        <p:nvCxnSpPr>
          <p:cNvPr id="35" name="Google Shape;3522;p52">
            <a:extLst>
              <a:ext uri="{FF2B5EF4-FFF2-40B4-BE49-F238E27FC236}">
                <a16:creationId xmlns:a16="http://schemas.microsoft.com/office/drawing/2014/main" id="{54A95A46-FC5E-0F9A-0B29-C4F9CA0D4A11}"/>
              </a:ext>
            </a:extLst>
          </p:cNvPr>
          <p:cNvCxnSpPr/>
          <p:nvPr/>
        </p:nvCxnSpPr>
        <p:spPr>
          <a:xfrm>
            <a:off x="1962906" y="3994998"/>
            <a:ext cx="18825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523;p52">
            <a:extLst>
              <a:ext uri="{FF2B5EF4-FFF2-40B4-BE49-F238E27FC236}">
                <a16:creationId xmlns:a16="http://schemas.microsoft.com/office/drawing/2014/main" id="{79496505-223D-1C1A-9467-0143B8C609D1}"/>
              </a:ext>
            </a:extLst>
          </p:cNvPr>
          <p:cNvCxnSpPr>
            <a:cxnSpLocks/>
          </p:cNvCxnSpPr>
          <p:nvPr/>
        </p:nvCxnSpPr>
        <p:spPr>
          <a:xfrm>
            <a:off x="4699981" y="3994998"/>
            <a:ext cx="1944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505;p52">
            <a:extLst>
              <a:ext uri="{FF2B5EF4-FFF2-40B4-BE49-F238E27FC236}">
                <a16:creationId xmlns:a16="http://schemas.microsoft.com/office/drawing/2014/main" id="{100E0FF8-B79F-89F4-6B9E-1CB55C70D75F}"/>
              </a:ext>
            </a:extLst>
          </p:cNvPr>
          <p:cNvSpPr txBox="1">
            <a:spLocks/>
          </p:cNvSpPr>
          <p:nvPr/>
        </p:nvSpPr>
        <p:spPr>
          <a:xfrm>
            <a:off x="2255168" y="4374674"/>
            <a:ext cx="4034925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l"/>
              <a:buNone/>
              <a:defRPr sz="1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ndal"/>
              <a:buNone/>
              <a:defRPr sz="14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800" b="1" dirty="0">
                <a:latin typeface="Cambria" panose="02040503050406030204" pitchFamily="18" charset="0"/>
              </a:rPr>
              <a:t>VẬN DỤNG – TÌM TÒI</a:t>
            </a:r>
          </a:p>
        </p:txBody>
      </p:sp>
      <p:pic>
        <p:nvPicPr>
          <p:cNvPr id="12" name="Graphic 11" descr="Door Open with solid fill">
            <a:extLst>
              <a:ext uri="{FF2B5EF4-FFF2-40B4-BE49-F238E27FC236}">
                <a16:creationId xmlns:a16="http://schemas.microsoft.com/office/drawing/2014/main" id="{37816510-E7D1-B7DE-940B-74C89F8E8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638" y="3681006"/>
            <a:ext cx="627983" cy="627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8" grpId="0" animBg="1"/>
      <p:bldP spid="3499" grpId="0" animBg="1"/>
      <p:bldP spid="3500" grpId="0" animBg="1"/>
      <p:bldP spid="3504" grpId="0" build="p"/>
      <p:bldP spid="3505" grpId="0" build="p"/>
      <p:bldP spid="3507" grpId="0" uiExpand="1" build="p"/>
      <p:bldP spid="34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54"/>
          <p:cNvSpPr txBox="1">
            <a:spLocks noGrp="1"/>
          </p:cNvSpPr>
          <p:nvPr>
            <p:ph type="body" idx="1"/>
          </p:nvPr>
        </p:nvSpPr>
        <p:spPr>
          <a:xfrm>
            <a:off x="5728487" y="1278087"/>
            <a:ext cx="2788191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97E51CA-E684-DFE5-BF2C-E9A5328DDF5A}"/>
              </a:ext>
            </a:extLst>
          </p:cNvPr>
          <p:cNvSpPr txBox="1"/>
          <p:nvPr/>
        </p:nvSpPr>
        <p:spPr>
          <a:xfrm>
            <a:off x="169057" y="2596916"/>
            <a:ext cx="6189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4B6908F-5A71-1BEF-0FFD-873A7EAE6DA2}"/>
              </a:ext>
            </a:extLst>
          </p:cNvPr>
          <p:cNvSpPr txBox="1"/>
          <p:nvPr/>
        </p:nvSpPr>
        <p:spPr>
          <a:xfrm>
            <a:off x="169057" y="3943265"/>
            <a:ext cx="702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II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101.</a:t>
            </a:r>
            <a:endParaRPr lang="en-GB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01F4D-D13F-1712-95DA-D451B83D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23046" y="246128"/>
            <a:ext cx="835224" cy="749873"/>
          </a:xfrm>
          <a:prstGeom prst="rect">
            <a:avLst/>
          </a:prstGeom>
        </p:spPr>
      </p:pic>
      <p:sp>
        <p:nvSpPr>
          <p:cNvPr id="9" name="Google Shape;4028;p71">
            <a:extLst>
              <a:ext uri="{FF2B5EF4-FFF2-40B4-BE49-F238E27FC236}">
                <a16:creationId xmlns:a16="http://schemas.microsoft.com/office/drawing/2014/main" id="{D5417061-5308-186B-C3BD-B61553A1A4AB}"/>
              </a:ext>
            </a:extLst>
          </p:cNvPr>
          <p:cNvSpPr/>
          <p:nvPr/>
        </p:nvSpPr>
        <p:spPr>
          <a:xfrm>
            <a:off x="5898780" y="1566087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029;p71">
            <a:extLst>
              <a:ext uri="{FF2B5EF4-FFF2-40B4-BE49-F238E27FC236}">
                <a16:creationId xmlns:a16="http://schemas.microsoft.com/office/drawing/2014/main" id="{D566F3D0-AC87-21D0-F141-56F6F10BB7F3}"/>
              </a:ext>
            </a:extLst>
          </p:cNvPr>
          <p:cNvSpPr/>
          <p:nvPr/>
        </p:nvSpPr>
        <p:spPr>
          <a:xfrm>
            <a:off x="245786" y="210875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30;p71">
            <a:extLst>
              <a:ext uri="{FF2B5EF4-FFF2-40B4-BE49-F238E27FC236}">
                <a16:creationId xmlns:a16="http://schemas.microsoft.com/office/drawing/2014/main" id="{694D1803-F3B7-B3E7-C958-300B37727E2C}"/>
              </a:ext>
            </a:extLst>
          </p:cNvPr>
          <p:cNvSpPr/>
          <p:nvPr/>
        </p:nvSpPr>
        <p:spPr>
          <a:xfrm rot="526347">
            <a:off x="7572882" y="2574995"/>
            <a:ext cx="468389" cy="470795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031;p71">
            <a:extLst>
              <a:ext uri="{FF2B5EF4-FFF2-40B4-BE49-F238E27FC236}">
                <a16:creationId xmlns:a16="http://schemas.microsoft.com/office/drawing/2014/main" id="{24EDC1FC-BB0B-D8EC-8379-63AEFC34EA01}"/>
              </a:ext>
            </a:extLst>
          </p:cNvPr>
          <p:cNvSpPr/>
          <p:nvPr/>
        </p:nvSpPr>
        <p:spPr>
          <a:xfrm rot="526347">
            <a:off x="1732174" y="508319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31;p71">
            <a:extLst>
              <a:ext uri="{FF2B5EF4-FFF2-40B4-BE49-F238E27FC236}">
                <a16:creationId xmlns:a16="http://schemas.microsoft.com/office/drawing/2014/main" id="{96CD5EFF-F084-5F23-3B2C-E9E050C46B60}"/>
              </a:ext>
            </a:extLst>
          </p:cNvPr>
          <p:cNvSpPr/>
          <p:nvPr/>
        </p:nvSpPr>
        <p:spPr>
          <a:xfrm rot="526347">
            <a:off x="7692900" y="415239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029;p71">
            <a:extLst>
              <a:ext uri="{FF2B5EF4-FFF2-40B4-BE49-F238E27FC236}">
                <a16:creationId xmlns:a16="http://schemas.microsoft.com/office/drawing/2014/main" id="{D656D9A4-F209-7F1B-D9EA-E8ED64458AF0}"/>
              </a:ext>
            </a:extLst>
          </p:cNvPr>
          <p:cNvSpPr/>
          <p:nvPr/>
        </p:nvSpPr>
        <p:spPr>
          <a:xfrm>
            <a:off x="7022564" y="2517306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028;p71">
            <a:extLst>
              <a:ext uri="{FF2B5EF4-FFF2-40B4-BE49-F238E27FC236}">
                <a16:creationId xmlns:a16="http://schemas.microsoft.com/office/drawing/2014/main" id="{667AFC79-E3C9-A14C-6B64-AA032C477EC7}"/>
              </a:ext>
            </a:extLst>
          </p:cNvPr>
          <p:cNvSpPr/>
          <p:nvPr/>
        </p:nvSpPr>
        <p:spPr>
          <a:xfrm>
            <a:off x="148312" y="996001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45"/>
          <p:cNvSpPr txBox="1">
            <a:spLocks noGrp="1"/>
          </p:cNvSpPr>
          <p:nvPr>
            <p:ph type="title"/>
          </p:nvPr>
        </p:nvSpPr>
        <p:spPr>
          <a:xfrm>
            <a:off x="2501193" y="318577"/>
            <a:ext cx="4009800" cy="1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</a:rPr>
              <a:t>HOẠT ĐỘNG</a:t>
            </a:r>
            <a:endParaRPr b="1" dirty="0">
              <a:latin typeface="Cambria" panose="02040503050406030204" pitchFamily="18" charset="0"/>
            </a:endParaRPr>
          </a:p>
        </p:txBody>
      </p:sp>
      <p:grpSp>
        <p:nvGrpSpPr>
          <p:cNvPr id="2883" name="Google Shape;2883;p45"/>
          <p:cNvGrpSpPr/>
          <p:nvPr/>
        </p:nvGrpSpPr>
        <p:grpSpPr>
          <a:xfrm>
            <a:off x="3095475" y="2736117"/>
            <a:ext cx="2952900" cy="1814859"/>
            <a:chOff x="3096750" y="2736117"/>
            <a:chExt cx="2952900" cy="1814859"/>
          </a:xfrm>
        </p:grpSpPr>
        <p:sp>
          <p:nvSpPr>
            <p:cNvPr id="2884" name="Google Shape;2884;p45"/>
            <p:cNvSpPr/>
            <p:nvPr/>
          </p:nvSpPr>
          <p:spPr>
            <a:xfrm>
              <a:off x="3096750" y="4152875"/>
              <a:ext cx="2952900" cy="398100"/>
            </a:xfrm>
            <a:prstGeom prst="ellipse">
              <a:avLst/>
            </a:prstGeom>
            <a:solidFill>
              <a:srgbClr val="404AA9">
                <a:alpha val="44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5"/>
            <p:cNvSpPr/>
            <p:nvPr/>
          </p:nvSpPr>
          <p:spPr>
            <a:xfrm>
              <a:off x="3229640" y="4250390"/>
              <a:ext cx="2676045" cy="64111"/>
            </a:xfrm>
            <a:custGeom>
              <a:avLst/>
              <a:gdLst/>
              <a:ahLst/>
              <a:cxnLst/>
              <a:rect l="l" t="t" r="r" b="b"/>
              <a:pathLst>
                <a:path w="87941" h="2107" extrusionOk="0">
                  <a:moveTo>
                    <a:pt x="43970" y="1"/>
                  </a:moveTo>
                  <a:lnTo>
                    <a:pt x="0" y="2107"/>
                  </a:lnTo>
                  <a:lnTo>
                    <a:pt x="87940" y="2107"/>
                  </a:lnTo>
                  <a:lnTo>
                    <a:pt x="43970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5"/>
            <p:cNvSpPr/>
            <p:nvPr/>
          </p:nvSpPr>
          <p:spPr>
            <a:xfrm>
              <a:off x="3214699" y="4045636"/>
              <a:ext cx="2705440" cy="269375"/>
            </a:xfrm>
            <a:custGeom>
              <a:avLst/>
              <a:gdLst/>
              <a:ahLst/>
              <a:cxnLst/>
              <a:rect l="l" t="t" r="r" b="b"/>
              <a:pathLst>
                <a:path w="88907" h="8853" extrusionOk="0">
                  <a:moveTo>
                    <a:pt x="18067" y="1"/>
                  </a:moveTo>
                  <a:cubicBezTo>
                    <a:pt x="17940" y="1"/>
                    <a:pt x="17798" y="16"/>
                    <a:pt x="17671" y="80"/>
                  </a:cubicBezTo>
                  <a:lnTo>
                    <a:pt x="270" y="7933"/>
                  </a:lnTo>
                  <a:cubicBezTo>
                    <a:pt x="111" y="8012"/>
                    <a:pt x="1" y="8171"/>
                    <a:pt x="1" y="8361"/>
                  </a:cubicBezTo>
                  <a:cubicBezTo>
                    <a:pt x="1" y="8630"/>
                    <a:pt x="222" y="8836"/>
                    <a:pt x="491" y="8836"/>
                  </a:cubicBezTo>
                  <a:lnTo>
                    <a:pt x="39917" y="7268"/>
                  </a:lnTo>
                  <a:cubicBezTo>
                    <a:pt x="40279" y="8786"/>
                    <a:pt x="41194" y="8852"/>
                    <a:pt x="43701" y="8852"/>
                  </a:cubicBezTo>
                  <a:cubicBezTo>
                    <a:pt x="43940" y="8852"/>
                    <a:pt x="44193" y="8852"/>
                    <a:pt x="44461" y="8852"/>
                  </a:cubicBezTo>
                  <a:cubicBezTo>
                    <a:pt x="44729" y="8852"/>
                    <a:pt x="44980" y="8852"/>
                    <a:pt x="45218" y="8852"/>
                  </a:cubicBezTo>
                  <a:cubicBezTo>
                    <a:pt x="47713" y="8852"/>
                    <a:pt x="48628" y="8786"/>
                    <a:pt x="48990" y="7268"/>
                  </a:cubicBezTo>
                  <a:lnTo>
                    <a:pt x="88431" y="8836"/>
                  </a:lnTo>
                  <a:cubicBezTo>
                    <a:pt x="88685" y="8836"/>
                    <a:pt x="88906" y="8630"/>
                    <a:pt x="88906" y="8361"/>
                  </a:cubicBezTo>
                  <a:cubicBezTo>
                    <a:pt x="88906" y="8171"/>
                    <a:pt x="88796" y="8012"/>
                    <a:pt x="88637" y="7933"/>
                  </a:cubicBezTo>
                  <a:lnTo>
                    <a:pt x="71236" y="80"/>
                  </a:lnTo>
                  <a:cubicBezTo>
                    <a:pt x="71109" y="16"/>
                    <a:pt x="70967" y="1"/>
                    <a:pt x="70840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5"/>
            <p:cNvSpPr/>
            <p:nvPr/>
          </p:nvSpPr>
          <p:spPr>
            <a:xfrm>
              <a:off x="3226506" y="4045636"/>
              <a:ext cx="2681096" cy="253461"/>
            </a:xfrm>
            <a:custGeom>
              <a:avLst/>
              <a:gdLst/>
              <a:ahLst/>
              <a:cxnLst/>
              <a:rect l="l" t="t" r="r" b="b"/>
              <a:pathLst>
                <a:path w="88107" h="8330" extrusionOk="0">
                  <a:moveTo>
                    <a:pt x="17679" y="1"/>
                  </a:moveTo>
                  <a:lnTo>
                    <a:pt x="103" y="8123"/>
                  </a:lnTo>
                  <a:cubicBezTo>
                    <a:pt x="1" y="8152"/>
                    <a:pt x="34" y="8317"/>
                    <a:pt x="127" y="8317"/>
                  </a:cubicBezTo>
                  <a:cubicBezTo>
                    <a:pt x="134" y="8317"/>
                    <a:pt x="142" y="8316"/>
                    <a:pt x="151" y="8313"/>
                  </a:cubicBezTo>
                  <a:lnTo>
                    <a:pt x="39545" y="6746"/>
                  </a:lnTo>
                  <a:cubicBezTo>
                    <a:pt x="39906" y="8264"/>
                    <a:pt x="40809" y="8330"/>
                    <a:pt x="43313" y="8330"/>
                  </a:cubicBezTo>
                  <a:cubicBezTo>
                    <a:pt x="43552" y="8330"/>
                    <a:pt x="43805" y="8329"/>
                    <a:pt x="44073" y="8329"/>
                  </a:cubicBezTo>
                  <a:cubicBezTo>
                    <a:pt x="44342" y="8329"/>
                    <a:pt x="44595" y="8330"/>
                    <a:pt x="44834" y="8330"/>
                  </a:cubicBezTo>
                  <a:cubicBezTo>
                    <a:pt x="47340" y="8330"/>
                    <a:pt x="48256" y="8264"/>
                    <a:pt x="48618" y="6746"/>
                  </a:cubicBezTo>
                  <a:lnTo>
                    <a:pt x="87980" y="8313"/>
                  </a:lnTo>
                  <a:cubicBezTo>
                    <a:pt x="88075" y="8313"/>
                    <a:pt x="88107" y="8171"/>
                    <a:pt x="88012" y="8139"/>
                  </a:cubicBezTo>
                  <a:lnTo>
                    <a:pt x="7045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5"/>
            <p:cNvSpPr/>
            <p:nvPr/>
          </p:nvSpPr>
          <p:spPr>
            <a:xfrm>
              <a:off x="4682728" y="3978176"/>
              <a:ext cx="1127979" cy="277073"/>
            </a:xfrm>
            <a:custGeom>
              <a:avLst/>
              <a:gdLst/>
              <a:ahLst/>
              <a:cxnLst/>
              <a:rect l="l" t="t" r="r" b="b"/>
              <a:pathLst>
                <a:path w="37068" h="9106" extrusionOk="0">
                  <a:moveTo>
                    <a:pt x="21487" y="1"/>
                  </a:moveTo>
                  <a:cubicBezTo>
                    <a:pt x="1901" y="824"/>
                    <a:pt x="1" y="9105"/>
                    <a:pt x="1" y="9105"/>
                  </a:cubicBezTo>
                  <a:cubicBezTo>
                    <a:pt x="1" y="9105"/>
                    <a:pt x="4543" y="3862"/>
                    <a:pt x="15965" y="3862"/>
                  </a:cubicBezTo>
                  <a:cubicBezTo>
                    <a:pt x="21374" y="3862"/>
                    <a:pt x="28325" y="5038"/>
                    <a:pt x="37067" y="8503"/>
                  </a:cubicBezTo>
                  <a:cubicBezTo>
                    <a:pt x="37067" y="8503"/>
                    <a:pt x="27535" y="2360"/>
                    <a:pt x="21487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5"/>
            <p:cNvSpPr/>
            <p:nvPr/>
          </p:nvSpPr>
          <p:spPr>
            <a:xfrm>
              <a:off x="4637937" y="3700182"/>
              <a:ext cx="983893" cy="418713"/>
            </a:xfrm>
            <a:custGeom>
              <a:avLst/>
              <a:gdLst/>
              <a:ahLst/>
              <a:cxnLst/>
              <a:rect l="l" t="t" r="r" b="b"/>
              <a:pathLst>
                <a:path w="32333" h="13761" extrusionOk="0">
                  <a:moveTo>
                    <a:pt x="26965" y="1"/>
                  </a:moveTo>
                  <a:cubicBezTo>
                    <a:pt x="3373" y="5970"/>
                    <a:pt x="0" y="13760"/>
                    <a:pt x="0" y="13760"/>
                  </a:cubicBezTo>
                  <a:lnTo>
                    <a:pt x="0" y="13760"/>
                  </a:lnTo>
                  <a:cubicBezTo>
                    <a:pt x="7664" y="2772"/>
                    <a:pt x="32332" y="951"/>
                    <a:pt x="32332" y="951"/>
                  </a:cubicBezTo>
                  <a:lnTo>
                    <a:pt x="26965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5"/>
            <p:cNvSpPr/>
            <p:nvPr/>
          </p:nvSpPr>
          <p:spPr>
            <a:xfrm>
              <a:off x="4637937" y="3639477"/>
              <a:ext cx="960280" cy="474121"/>
            </a:xfrm>
            <a:custGeom>
              <a:avLst/>
              <a:gdLst/>
              <a:ahLst/>
              <a:cxnLst/>
              <a:rect l="l" t="t" r="r" b="b"/>
              <a:pathLst>
                <a:path w="31557" h="15582" extrusionOk="0">
                  <a:moveTo>
                    <a:pt x="22246" y="1"/>
                  </a:moveTo>
                  <a:cubicBezTo>
                    <a:pt x="1678" y="9026"/>
                    <a:pt x="0" y="15581"/>
                    <a:pt x="0" y="15581"/>
                  </a:cubicBezTo>
                  <a:cubicBezTo>
                    <a:pt x="0" y="15581"/>
                    <a:pt x="3721" y="6793"/>
                    <a:pt x="31557" y="729"/>
                  </a:cubicBezTo>
                  <a:lnTo>
                    <a:pt x="22246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5"/>
            <p:cNvSpPr/>
            <p:nvPr/>
          </p:nvSpPr>
          <p:spPr>
            <a:xfrm>
              <a:off x="4588795" y="3539763"/>
              <a:ext cx="951607" cy="681728"/>
            </a:xfrm>
            <a:custGeom>
              <a:avLst/>
              <a:gdLst/>
              <a:ahLst/>
              <a:cxnLst/>
              <a:rect l="l" t="t" r="r" b="b"/>
              <a:pathLst>
                <a:path w="31272" h="22405" extrusionOk="0">
                  <a:moveTo>
                    <a:pt x="31272" y="0"/>
                  </a:moveTo>
                  <a:lnTo>
                    <a:pt x="31272" y="0"/>
                  </a:lnTo>
                  <a:cubicBezTo>
                    <a:pt x="30870" y="154"/>
                    <a:pt x="30474" y="307"/>
                    <a:pt x="30083" y="460"/>
                  </a:cubicBezTo>
                  <a:lnTo>
                    <a:pt x="30083" y="460"/>
                  </a:lnTo>
                  <a:cubicBezTo>
                    <a:pt x="30215" y="413"/>
                    <a:pt x="30347" y="365"/>
                    <a:pt x="30480" y="317"/>
                  </a:cubicBezTo>
                  <a:lnTo>
                    <a:pt x="31272" y="0"/>
                  </a:lnTo>
                  <a:close/>
                  <a:moveTo>
                    <a:pt x="30083" y="460"/>
                  </a:moveTo>
                  <a:lnTo>
                    <a:pt x="30083" y="460"/>
                  </a:lnTo>
                  <a:cubicBezTo>
                    <a:pt x="18923" y="4496"/>
                    <a:pt x="11618" y="7802"/>
                    <a:pt x="7220" y="11432"/>
                  </a:cubicBezTo>
                  <a:cubicBezTo>
                    <a:pt x="269" y="17196"/>
                    <a:pt x="0" y="22405"/>
                    <a:pt x="0" y="22405"/>
                  </a:cubicBezTo>
                  <a:cubicBezTo>
                    <a:pt x="936" y="17774"/>
                    <a:pt x="4804" y="10333"/>
                    <a:pt x="30083" y="46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5"/>
            <p:cNvSpPr/>
            <p:nvPr/>
          </p:nvSpPr>
          <p:spPr>
            <a:xfrm>
              <a:off x="4677433" y="3542654"/>
              <a:ext cx="833082" cy="468310"/>
            </a:xfrm>
            <a:custGeom>
              <a:avLst/>
              <a:gdLst/>
              <a:ahLst/>
              <a:cxnLst/>
              <a:rect l="l" t="t" r="r" b="b"/>
              <a:pathLst>
                <a:path w="27377" h="15391" extrusionOk="0">
                  <a:moveTo>
                    <a:pt x="21740" y="0"/>
                  </a:moveTo>
                  <a:cubicBezTo>
                    <a:pt x="2471" y="9120"/>
                    <a:pt x="0" y="15391"/>
                    <a:pt x="0" y="15391"/>
                  </a:cubicBezTo>
                  <a:cubicBezTo>
                    <a:pt x="1204" y="13823"/>
                    <a:pt x="2581" y="12414"/>
                    <a:pt x="4117" y="11163"/>
                  </a:cubicBezTo>
                  <a:cubicBezTo>
                    <a:pt x="8566" y="7474"/>
                    <a:pt x="15992" y="4149"/>
                    <a:pt x="27377" y="48"/>
                  </a:cubicBezTo>
                  <a:lnTo>
                    <a:pt x="21740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5"/>
            <p:cNvSpPr/>
            <p:nvPr/>
          </p:nvSpPr>
          <p:spPr>
            <a:xfrm>
              <a:off x="4671652" y="3471816"/>
              <a:ext cx="805634" cy="534337"/>
            </a:xfrm>
            <a:custGeom>
              <a:avLst/>
              <a:gdLst/>
              <a:ahLst/>
              <a:cxnLst/>
              <a:rect l="l" t="t" r="r" b="b"/>
              <a:pathLst>
                <a:path w="26475" h="17561" extrusionOk="0">
                  <a:moveTo>
                    <a:pt x="26459" y="1"/>
                  </a:moveTo>
                  <a:lnTo>
                    <a:pt x="21043" y="840"/>
                  </a:lnTo>
                  <a:cubicBezTo>
                    <a:pt x="13902" y="5004"/>
                    <a:pt x="9232" y="8171"/>
                    <a:pt x="6096" y="10783"/>
                  </a:cubicBezTo>
                  <a:cubicBezTo>
                    <a:pt x="713" y="15264"/>
                    <a:pt x="0" y="17560"/>
                    <a:pt x="0" y="17560"/>
                  </a:cubicBezTo>
                  <a:cubicBezTo>
                    <a:pt x="0" y="17560"/>
                    <a:pt x="3104" y="10118"/>
                    <a:pt x="26474" y="32"/>
                  </a:cubicBezTo>
                  <a:lnTo>
                    <a:pt x="26459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5"/>
            <p:cNvSpPr/>
            <p:nvPr/>
          </p:nvSpPr>
          <p:spPr>
            <a:xfrm>
              <a:off x="4752105" y="3415463"/>
              <a:ext cx="687109" cy="471200"/>
            </a:xfrm>
            <a:custGeom>
              <a:avLst/>
              <a:gdLst/>
              <a:ahLst/>
              <a:cxnLst/>
              <a:rect l="l" t="t" r="r" b="b"/>
              <a:pathLst>
                <a:path w="22580" h="15486" extrusionOk="0">
                  <a:moveTo>
                    <a:pt x="22580" y="0"/>
                  </a:moveTo>
                  <a:lnTo>
                    <a:pt x="20268" y="618"/>
                  </a:lnTo>
                  <a:cubicBezTo>
                    <a:pt x="9802" y="6334"/>
                    <a:pt x="3627" y="11543"/>
                    <a:pt x="1" y="15485"/>
                  </a:cubicBezTo>
                  <a:cubicBezTo>
                    <a:pt x="1030" y="14409"/>
                    <a:pt x="2122" y="13395"/>
                    <a:pt x="3278" y="12461"/>
                  </a:cubicBezTo>
                  <a:cubicBezTo>
                    <a:pt x="7031" y="9374"/>
                    <a:pt x="12905" y="5447"/>
                    <a:pt x="22580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5"/>
            <p:cNvSpPr/>
            <p:nvPr/>
          </p:nvSpPr>
          <p:spPr>
            <a:xfrm>
              <a:off x="4600814" y="4035047"/>
              <a:ext cx="38098" cy="81454"/>
            </a:xfrm>
            <a:custGeom>
              <a:avLst/>
              <a:gdLst/>
              <a:ahLst/>
              <a:cxnLst/>
              <a:rect l="l" t="t" r="r" b="b"/>
              <a:pathLst>
                <a:path w="1252" h="2677" extrusionOk="0">
                  <a:moveTo>
                    <a:pt x="1252" y="0"/>
                  </a:moveTo>
                  <a:lnTo>
                    <a:pt x="1252" y="0"/>
                  </a:lnTo>
                  <a:cubicBezTo>
                    <a:pt x="238" y="1710"/>
                    <a:pt x="1" y="2676"/>
                    <a:pt x="1" y="2676"/>
                  </a:cubicBezTo>
                  <a:cubicBezTo>
                    <a:pt x="1" y="2676"/>
                    <a:pt x="302" y="1647"/>
                    <a:pt x="1252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5"/>
            <p:cNvSpPr/>
            <p:nvPr/>
          </p:nvSpPr>
          <p:spPr>
            <a:xfrm>
              <a:off x="4595520" y="3398605"/>
              <a:ext cx="824440" cy="712095"/>
            </a:xfrm>
            <a:custGeom>
              <a:avLst/>
              <a:gdLst/>
              <a:ahLst/>
              <a:cxnLst/>
              <a:rect l="l" t="t" r="r" b="b"/>
              <a:pathLst>
                <a:path w="27093" h="23403" extrusionOk="0">
                  <a:moveTo>
                    <a:pt x="27092" y="0"/>
                  </a:moveTo>
                  <a:lnTo>
                    <a:pt x="15423" y="2644"/>
                  </a:lnTo>
                  <a:cubicBezTo>
                    <a:pt x="15423" y="2644"/>
                    <a:pt x="9944" y="5748"/>
                    <a:pt x="5432" y="9342"/>
                  </a:cubicBezTo>
                  <a:cubicBezTo>
                    <a:pt x="222" y="19745"/>
                    <a:pt x="1" y="23402"/>
                    <a:pt x="1" y="23402"/>
                  </a:cubicBezTo>
                  <a:cubicBezTo>
                    <a:pt x="1" y="23402"/>
                    <a:pt x="2597" y="12904"/>
                    <a:pt x="27092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5"/>
            <p:cNvSpPr/>
            <p:nvPr/>
          </p:nvSpPr>
          <p:spPr>
            <a:xfrm>
              <a:off x="4566126" y="3124962"/>
              <a:ext cx="503525" cy="1097976"/>
            </a:xfrm>
            <a:custGeom>
              <a:avLst/>
              <a:gdLst/>
              <a:ahLst/>
              <a:cxnLst/>
              <a:rect l="l" t="t" r="r" b="b"/>
              <a:pathLst>
                <a:path w="16547" h="36085" extrusionOk="0">
                  <a:moveTo>
                    <a:pt x="16547" y="0"/>
                  </a:moveTo>
                  <a:cubicBezTo>
                    <a:pt x="16543" y="7"/>
                    <a:pt x="16539" y="13"/>
                    <a:pt x="16535" y="19"/>
                  </a:cubicBezTo>
                  <a:lnTo>
                    <a:pt x="16535" y="19"/>
                  </a:lnTo>
                  <a:lnTo>
                    <a:pt x="16547" y="0"/>
                  </a:lnTo>
                  <a:close/>
                  <a:moveTo>
                    <a:pt x="16534" y="20"/>
                  </a:moveTo>
                  <a:lnTo>
                    <a:pt x="15866" y="1108"/>
                  </a:lnTo>
                  <a:cubicBezTo>
                    <a:pt x="8504" y="12777"/>
                    <a:pt x="3880" y="19950"/>
                    <a:pt x="1980" y="25872"/>
                  </a:cubicBezTo>
                  <a:cubicBezTo>
                    <a:pt x="1" y="32094"/>
                    <a:pt x="223" y="36084"/>
                    <a:pt x="223" y="36084"/>
                  </a:cubicBezTo>
                  <a:cubicBezTo>
                    <a:pt x="761" y="31225"/>
                    <a:pt x="1062" y="25210"/>
                    <a:pt x="16534" y="2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5"/>
            <p:cNvSpPr/>
            <p:nvPr/>
          </p:nvSpPr>
          <p:spPr>
            <a:xfrm>
              <a:off x="4562778" y="4156457"/>
              <a:ext cx="9646" cy="71322"/>
            </a:xfrm>
            <a:custGeom>
              <a:avLst/>
              <a:gdLst/>
              <a:ahLst/>
              <a:cxnLst/>
              <a:rect l="l" t="t" r="r" b="b"/>
              <a:pathLst>
                <a:path w="317" h="2344" extrusionOk="0">
                  <a:moveTo>
                    <a:pt x="158" y="0"/>
                  </a:moveTo>
                  <a:cubicBezTo>
                    <a:pt x="63" y="0"/>
                    <a:pt x="0" y="523"/>
                    <a:pt x="0" y="1172"/>
                  </a:cubicBezTo>
                  <a:cubicBezTo>
                    <a:pt x="0" y="1821"/>
                    <a:pt x="63" y="2344"/>
                    <a:pt x="158" y="2344"/>
                  </a:cubicBezTo>
                  <a:cubicBezTo>
                    <a:pt x="238" y="2344"/>
                    <a:pt x="317" y="1821"/>
                    <a:pt x="317" y="1172"/>
                  </a:cubicBezTo>
                  <a:cubicBezTo>
                    <a:pt x="317" y="523"/>
                    <a:pt x="238" y="0"/>
                    <a:pt x="158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5"/>
            <p:cNvSpPr/>
            <p:nvPr/>
          </p:nvSpPr>
          <p:spPr>
            <a:xfrm>
              <a:off x="3323573" y="3124445"/>
              <a:ext cx="2487196" cy="1157736"/>
            </a:xfrm>
            <a:custGeom>
              <a:avLst/>
              <a:gdLst/>
              <a:ahLst/>
              <a:cxnLst/>
              <a:rect l="l" t="t" r="r" b="b"/>
              <a:pathLst>
                <a:path w="81735" h="38049" extrusionOk="0">
                  <a:moveTo>
                    <a:pt x="43162" y="30038"/>
                  </a:moveTo>
                  <a:cubicBezTo>
                    <a:pt x="42258" y="31610"/>
                    <a:pt x="41976" y="32586"/>
                    <a:pt x="41976" y="32586"/>
                  </a:cubicBezTo>
                  <a:cubicBezTo>
                    <a:pt x="41976" y="32586"/>
                    <a:pt x="42205" y="31667"/>
                    <a:pt x="43162" y="30038"/>
                  </a:cubicBezTo>
                  <a:close/>
                  <a:moveTo>
                    <a:pt x="38647" y="30172"/>
                  </a:moveTo>
                  <a:cubicBezTo>
                    <a:pt x="39543" y="31727"/>
                    <a:pt x="39759" y="32602"/>
                    <a:pt x="39759" y="32602"/>
                  </a:cubicBezTo>
                  <a:cubicBezTo>
                    <a:pt x="39759" y="32602"/>
                    <a:pt x="39494" y="31675"/>
                    <a:pt x="38647" y="30172"/>
                  </a:cubicBezTo>
                  <a:close/>
                  <a:moveTo>
                    <a:pt x="40875" y="35646"/>
                  </a:moveTo>
                  <a:lnTo>
                    <a:pt x="40875" y="35646"/>
                  </a:lnTo>
                  <a:cubicBezTo>
                    <a:pt x="40878" y="35831"/>
                    <a:pt x="40883" y="35927"/>
                    <a:pt x="40883" y="35927"/>
                  </a:cubicBezTo>
                  <a:lnTo>
                    <a:pt x="40868" y="35927"/>
                  </a:lnTo>
                  <a:cubicBezTo>
                    <a:pt x="40868" y="35927"/>
                    <a:pt x="40873" y="35831"/>
                    <a:pt x="40875" y="35646"/>
                  </a:cubicBezTo>
                  <a:close/>
                  <a:moveTo>
                    <a:pt x="9901" y="14036"/>
                  </a:moveTo>
                  <a:cubicBezTo>
                    <a:pt x="21176" y="18105"/>
                    <a:pt x="28527" y="21429"/>
                    <a:pt x="32951" y="25081"/>
                  </a:cubicBezTo>
                  <a:cubicBezTo>
                    <a:pt x="39918" y="30845"/>
                    <a:pt x="40171" y="36054"/>
                    <a:pt x="40171" y="36054"/>
                  </a:cubicBezTo>
                  <a:cubicBezTo>
                    <a:pt x="39233" y="31412"/>
                    <a:pt x="35333" y="23930"/>
                    <a:pt x="9901" y="14036"/>
                  </a:cubicBezTo>
                  <a:close/>
                  <a:moveTo>
                    <a:pt x="71859" y="14033"/>
                  </a:moveTo>
                  <a:cubicBezTo>
                    <a:pt x="46404" y="23944"/>
                    <a:pt x="42502" y="31411"/>
                    <a:pt x="41580" y="36054"/>
                  </a:cubicBezTo>
                  <a:cubicBezTo>
                    <a:pt x="41580" y="36054"/>
                    <a:pt x="41833" y="30845"/>
                    <a:pt x="48800" y="25081"/>
                  </a:cubicBezTo>
                  <a:cubicBezTo>
                    <a:pt x="53210" y="21412"/>
                    <a:pt x="60595" y="18103"/>
                    <a:pt x="71859" y="14033"/>
                  </a:cubicBezTo>
                  <a:close/>
                  <a:moveTo>
                    <a:pt x="56522" y="1410"/>
                  </a:moveTo>
                  <a:cubicBezTo>
                    <a:pt x="41901" y="25450"/>
                    <a:pt x="41602" y="31317"/>
                    <a:pt x="41073" y="36101"/>
                  </a:cubicBezTo>
                  <a:cubicBezTo>
                    <a:pt x="41073" y="36101"/>
                    <a:pt x="40836" y="32111"/>
                    <a:pt x="42831" y="25889"/>
                  </a:cubicBezTo>
                  <a:cubicBezTo>
                    <a:pt x="44700" y="20015"/>
                    <a:pt x="49263" y="12911"/>
                    <a:pt x="56522" y="1410"/>
                  </a:cubicBezTo>
                  <a:close/>
                  <a:moveTo>
                    <a:pt x="25237" y="1438"/>
                  </a:moveTo>
                  <a:cubicBezTo>
                    <a:pt x="32491" y="12916"/>
                    <a:pt x="37052" y="20017"/>
                    <a:pt x="38920" y="25889"/>
                  </a:cubicBezTo>
                  <a:cubicBezTo>
                    <a:pt x="40915" y="32111"/>
                    <a:pt x="40678" y="36117"/>
                    <a:pt x="40678" y="36117"/>
                  </a:cubicBezTo>
                  <a:cubicBezTo>
                    <a:pt x="40149" y="31333"/>
                    <a:pt x="39850" y="25453"/>
                    <a:pt x="25237" y="1438"/>
                  </a:cubicBezTo>
                  <a:close/>
                  <a:moveTo>
                    <a:pt x="57382" y="1"/>
                  </a:moveTo>
                  <a:cubicBezTo>
                    <a:pt x="57150" y="378"/>
                    <a:pt x="56922" y="752"/>
                    <a:pt x="56697" y="1121"/>
                  </a:cubicBezTo>
                  <a:lnTo>
                    <a:pt x="56697" y="1121"/>
                  </a:lnTo>
                  <a:lnTo>
                    <a:pt x="56527" y="951"/>
                  </a:lnTo>
                  <a:cubicBezTo>
                    <a:pt x="49164" y="12620"/>
                    <a:pt x="44541" y="19777"/>
                    <a:pt x="42641" y="25714"/>
                  </a:cubicBezTo>
                  <a:cubicBezTo>
                    <a:pt x="41095" y="30535"/>
                    <a:pt x="40890" y="34016"/>
                    <a:pt x="40875" y="35339"/>
                  </a:cubicBezTo>
                  <a:lnTo>
                    <a:pt x="40875" y="35339"/>
                  </a:lnTo>
                  <a:cubicBezTo>
                    <a:pt x="40861" y="34016"/>
                    <a:pt x="40656" y="30535"/>
                    <a:pt x="39110" y="25714"/>
                  </a:cubicBezTo>
                  <a:cubicBezTo>
                    <a:pt x="37210" y="19793"/>
                    <a:pt x="32587" y="12620"/>
                    <a:pt x="25224" y="951"/>
                  </a:cubicBezTo>
                  <a:lnTo>
                    <a:pt x="25054" y="1136"/>
                  </a:lnTo>
                  <a:lnTo>
                    <a:pt x="25054" y="1136"/>
                  </a:lnTo>
                  <a:cubicBezTo>
                    <a:pt x="24829" y="767"/>
                    <a:pt x="24601" y="394"/>
                    <a:pt x="24369" y="17"/>
                  </a:cubicBezTo>
                  <a:lnTo>
                    <a:pt x="24179" y="191"/>
                  </a:lnTo>
                  <a:cubicBezTo>
                    <a:pt x="39474" y="24780"/>
                    <a:pt x="39949" y="32428"/>
                    <a:pt x="39949" y="32428"/>
                  </a:cubicBezTo>
                  <a:cubicBezTo>
                    <a:pt x="39949" y="32428"/>
                    <a:pt x="37353" y="21914"/>
                    <a:pt x="12842" y="9010"/>
                  </a:cubicBezTo>
                  <a:lnTo>
                    <a:pt x="12668" y="9200"/>
                  </a:lnTo>
                  <a:cubicBezTo>
                    <a:pt x="24194" y="15265"/>
                    <a:pt x="30872" y="20804"/>
                    <a:pt x="34712" y="24969"/>
                  </a:cubicBezTo>
                  <a:lnTo>
                    <a:pt x="34712" y="24969"/>
                  </a:lnTo>
                  <a:cubicBezTo>
                    <a:pt x="33810" y="24025"/>
                    <a:pt x="32756" y="23035"/>
                    <a:pt x="31526" y="22025"/>
                  </a:cubicBezTo>
                  <a:cubicBezTo>
                    <a:pt x="27757" y="18938"/>
                    <a:pt x="21883" y="15027"/>
                    <a:pt x="12224" y="9564"/>
                  </a:cubicBezTo>
                  <a:lnTo>
                    <a:pt x="12034" y="9754"/>
                  </a:lnTo>
                  <a:cubicBezTo>
                    <a:pt x="21709" y="15201"/>
                    <a:pt x="27615" y="19096"/>
                    <a:pt x="31336" y="22199"/>
                  </a:cubicBezTo>
                  <a:cubicBezTo>
                    <a:pt x="35357" y="25540"/>
                    <a:pt x="36767" y="27662"/>
                    <a:pt x="37226" y="28533"/>
                  </a:cubicBezTo>
                  <a:lnTo>
                    <a:pt x="37178" y="28501"/>
                  </a:lnTo>
                  <a:cubicBezTo>
                    <a:pt x="36086" y="26728"/>
                    <a:pt x="30892" y="20046"/>
                    <a:pt x="10958" y="11448"/>
                  </a:cubicBezTo>
                  <a:lnTo>
                    <a:pt x="10784" y="11591"/>
                  </a:lnTo>
                  <a:cubicBezTo>
                    <a:pt x="34392" y="21867"/>
                    <a:pt x="37258" y="29119"/>
                    <a:pt x="37258" y="29119"/>
                  </a:cubicBezTo>
                  <a:cubicBezTo>
                    <a:pt x="36054" y="27567"/>
                    <a:pt x="34661" y="26158"/>
                    <a:pt x="33141" y="24907"/>
                  </a:cubicBezTo>
                  <a:cubicBezTo>
                    <a:pt x="28691" y="21218"/>
                    <a:pt x="21266" y="17893"/>
                    <a:pt x="9881" y="13792"/>
                  </a:cubicBezTo>
                  <a:lnTo>
                    <a:pt x="9711" y="13962"/>
                  </a:lnTo>
                  <a:lnTo>
                    <a:pt x="9711" y="13962"/>
                  </a:lnTo>
                  <a:cubicBezTo>
                    <a:pt x="9443" y="13858"/>
                    <a:pt x="9172" y="13754"/>
                    <a:pt x="8899" y="13649"/>
                  </a:cubicBezTo>
                  <a:lnTo>
                    <a:pt x="8725" y="13839"/>
                  </a:lnTo>
                  <a:cubicBezTo>
                    <a:pt x="36482" y="24416"/>
                    <a:pt x="38556" y="32507"/>
                    <a:pt x="38556" y="32507"/>
                  </a:cubicBezTo>
                  <a:cubicBezTo>
                    <a:pt x="38556" y="32507"/>
                    <a:pt x="34835" y="23719"/>
                    <a:pt x="6999" y="17655"/>
                  </a:cubicBezTo>
                  <a:lnTo>
                    <a:pt x="6936" y="17814"/>
                  </a:lnTo>
                  <a:cubicBezTo>
                    <a:pt x="34756" y="23894"/>
                    <a:pt x="38556" y="32681"/>
                    <a:pt x="38556" y="32681"/>
                  </a:cubicBezTo>
                  <a:cubicBezTo>
                    <a:pt x="30892" y="21693"/>
                    <a:pt x="6224" y="19872"/>
                    <a:pt x="6224" y="19872"/>
                  </a:cubicBezTo>
                  <a:cubicBezTo>
                    <a:pt x="2408" y="24400"/>
                    <a:pt x="1632" y="28565"/>
                    <a:pt x="1632" y="28565"/>
                  </a:cubicBezTo>
                  <a:cubicBezTo>
                    <a:pt x="5625" y="28161"/>
                    <a:pt x="9171" y="27984"/>
                    <a:pt x="12321" y="27984"/>
                  </a:cubicBezTo>
                  <a:cubicBezTo>
                    <a:pt x="34984" y="27984"/>
                    <a:pt x="37083" y="37162"/>
                    <a:pt x="37083" y="37162"/>
                  </a:cubicBezTo>
                  <a:cubicBezTo>
                    <a:pt x="37083" y="37162"/>
                    <a:pt x="32541" y="31919"/>
                    <a:pt x="21114" y="31919"/>
                  </a:cubicBezTo>
                  <a:cubicBezTo>
                    <a:pt x="15703" y="31919"/>
                    <a:pt x="8748" y="33095"/>
                    <a:pt x="1" y="36560"/>
                  </a:cubicBezTo>
                  <a:lnTo>
                    <a:pt x="365" y="37463"/>
                  </a:lnTo>
                  <a:cubicBezTo>
                    <a:pt x="9116" y="33989"/>
                    <a:pt x="16074" y="32811"/>
                    <a:pt x="21488" y="32811"/>
                  </a:cubicBezTo>
                  <a:cubicBezTo>
                    <a:pt x="32902" y="32811"/>
                    <a:pt x="37448" y="38049"/>
                    <a:pt x="37448" y="38049"/>
                  </a:cubicBezTo>
                  <a:cubicBezTo>
                    <a:pt x="37448" y="38049"/>
                    <a:pt x="39823" y="37004"/>
                    <a:pt x="40868" y="37004"/>
                  </a:cubicBezTo>
                  <a:lnTo>
                    <a:pt x="40883" y="37004"/>
                  </a:lnTo>
                  <a:cubicBezTo>
                    <a:pt x="41928" y="37004"/>
                    <a:pt x="44303" y="38049"/>
                    <a:pt x="44303" y="38049"/>
                  </a:cubicBezTo>
                  <a:cubicBezTo>
                    <a:pt x="44303" y="38049"/>
                    <a:pt x="48842" y="32811"/>
                    <a:pt x="60251" y="32811"/>
                  </a:cubicBezTo>
                  <a:cubicBezTo>
                    <a:pt x="65663" y="32811"/>
                    <a:pt x="72619" y="33989"/>
                    <a:pt x="81370" y="37463"/>
                  </a:cubicBezTo>
                  <a:lnTo>
                    <a:pt x="81734" y="36560"/>
                  </a:lnTo>
                  <a:cubicBezTo>
                    <a:pt x="72992" y="33095"/>
                    <a:pt x="66039" y="31919"/>
                    <a:pt x="60628" y="31919"/>
                  </a:cubicBezTo>
                  <a:cubicBezTo>
                    <a:pt x="49202" y="31919"/>
                    <a:pt x="44652" y="37162"/>
                    <a:pt x="44652" y="37162"/>
                  </a:cubicBezTo>
                  <a:cubicBezTo>
                    <a:pt x="44652" y="37162"/>
                    <a:pt x="46751" y="27984"/>
                    <a:pt x="69414" y="27984"/>
                  </a:cubicBezTo>
                  <a:cubicBezTo>
                    <a:pt x="72564" y="27984"/>
                    <a:pt x="76110" y="28161"/>
                    <a:pt x="80103" y="28565"/>
                  </a:cubicBezTo>
                  <a:cubicBezTo>
                    <a:pt x="80103" y="28565"/>
                    <a:pt x="79328" y="24400"/>
                    <a:pt x="75527" y="19872"/>
                  </a:cubicBezTo>
                  <a:cubicBezTo>
                    <a:pt x="75527" y="19872"/>
                    <a:pt x="50859" y="21693"/>
                    <a:pt x="43195" y="32681"/>
                  </a:cubicBezTo>
                  <a:lnTo>
                    <a:pt x="43195" y="32681"/>
                  </a:lnTo>
                  <a:cubicBezTo>
                    <a:pt x="43195" y="32681"/>
                    <a:pt x="46995" y="23894"/>
                    <a:pt x="74815" y="17814"/>
                  </a:cubicBezTo>
                  <a:lnTo>
                    <a:pt x="74736" y="17655"/>
                  </a:lnTo>
                  <a:cubicBezTo>
                    <a:pt x="46916" y="23719"/>
                    <a:pt x="43195" y="32507"/>
                    <a:pt x="43195" y="32507"/>
                  </a:cubicBezTo>
                  <a:cubicBezTo>
                    <a:pt x="43195" y="32507"/>
                    <a:pt x="45269" y="24416"/>
                    <a:pt x="73026" y="13839"/>
                  </a:cubicBezTo>
                  <a:lnTo>
                    <a:pt x="72852" y="13649"/>
                  </a:lnTo>
                  <a:cubicBezTo>
                    <a:pt x="72579" y="13754"/>
                    <a:pt x="72308" y="13858"/>
                    <a:pt x="72040" y="13962"/>
                  </a:cubicBezTo>
                  <a:lnTo>
                    <a:pt x="72040" y="13962"/>
                  </a:lnTo>
                  <a:lnTo>
                    <a:pt x="71870" y="13792"/>
                  </a:lnTo>
                  <a:cubicBezTo>
                    <a:pt x="60485" y="17893"/>
                    <a:pt x="53059" y="21218"/>
                    <a:pt x="48610" y="24907"/>
                  </a:cubicBezTo>
                  <a:cubicBezTo>
                    <a:pt x="47090" y="26142"/>
                    <a:pt x="45713" y="27567"/>
                    <a:pt x="44493" y="29119"/>
                  </a:cubicBezTo>
                  <a:cubicBezTo>
                    <a:pt x="44493" y="29119"/>
                    <a:pt x="47359" y="21851"/>
                    <a:pt x="70983" y="11591"/>
                  </a:cubicBezTo>
                  <a:lnTo>
                    <a:pt x="70793" y="11448"/>
                  </a:lnTo>
                  <a:cubicBezTo>
                    <a:pt x="47407" y="21534"/>
                    <a:pt x="44319" y="28976"/>
                    <a:pt x="44319" y="28976"/>
                  </a:cubicBezTo>
                  <a:cubicBezTo>
                    <a:pt x="44319" y="28976"/>
                    <a:pt x="45016" y="26680"/>
                    <a:pt x="50399" y="22199"/>
                  </a:cubicBezTo>
                  <a:cubicBezTo>
                    <a:pt x="54136" y="19080"/>
                    <a:pt x="60042" y="15201"/>
                    <a:pt x="69717" y="9738"/>
                  </a:cubicBezTo>
                  <a:lnTo>
                    <a:pt x="69527" y="9564"/>
                  </a:lnTo>
                  <a:cubicBezTo>
                    <a:pt x="59868" y="15011"/>
                    <a:pt x="53978" y="18938"/>
                    <a:pt x="50225" y="22009"/>
                  </a:cubicBezTo>
                  <a:cubicBezTo>
                    <a:pt x="48994" y="23020"/>
                    <a:pt x="47939" y="24011"/>
                    <a:pt x="47036" y="24956"/>
                  </a:cubicBezTo>
                  <a:lnTo>
                    <a:pt x="47036" y="24956"/>
                  </a:lnTo>
                  <a:cubicBezTo>
                    <a:pt x="50880" y="20793"/>
                    <a:pt x="57560" y="15255"/>
                    <a:pt x="69083" y="9184"/>
                  </a:cubicBezTo>
                  <a:lnTo>
                    <a:pt x="68909" y="9010"/>
                  </a:lnTo>
                  <a:cubicBezTo>
                    <a:pt x="44398" y="21899"/>
                    <a:pt x="41802" y="32412"/>
                    <a:pt x="41802" y="32412"/>
                  </a:cubicBezTo>
                  <a:cubicBezTo>
                    <a:pt x="41802" y="32412"/>
                    <a:pt x="42277" y="24764"/>
                    <a:pt x="57572" y="191"/>
                  </a:cubicBezTo>
                  <a:lnTo>
                    <a:pt x="57382" y="1"/>
                  </a:lnTo>
                  <a:close/>
                </a:path>
              </a:pathLst>
            </a:custGeom>
            <a:solidFill>
              <a:srgbClr val="FEF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5"/>
            <p:cNvSpPr/>
            <p:nvPr/>
          </p:nvSpPr>
          <p:spPr>
            <a:xfrm>
              <a:off x="3324060" y="3978176"/>
              <a:ext cx="1127979" cy="277073"/>
            </a:xfrm>
            <a:custGeom>
              <a:avLst/>
              <a:gdLst/>
              <a:ahLst/>
              <a:cxnLst/>
              <a:rect l="l" t="t" r="r" b="b"/>
              <a:pathLst>
                <a:path w="37068" h="9106" extrusionOk="0">
                  <a:moveTo>
                    <a:pt x="15581" y="1"/>
                  </a:moveTo>
                  <a:cubicBezTo>
                    <a:pt x="9533" y="2360"/>
                    <a:pt x="1" y="8503"/>
                    <a:pt x="1" y="8503"/>
                  </a:cubicBezTo>
                  <a:cubicBezTo>
                    <a:pt x="8743" y="5038"/>
                    <a:pt x="15694" y="3862"/>
                    <a:pt x="21103" y="3862"/>
                  </a:cubicBezTo>
                  <a:cubicBezTo>
                    <a:pt x="32525" y="3862"/>
                    <a:pt x="37067" y="9105"/>
                    <a:pt x="37067" y="9105"/>
                  </a:cubicBezTo>
                  <a:cubicBezTo>
                    <a:pt x="37067" y="9105"/>
                    <a:pt x="35167" y="824"/>
                    <a:pt x="15581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5"/>
            <p:cNvSpPr/>
            <p:nvPr/>
          </p:nvSpPr>
          <p:spPr>
            <a:xfrm>
              <a:off x="3512930" y="3700182"/>
              <a:ext cx="983893" cy="418713"/>
            </a:xfrm>
            <a:custGeom>
              <a:avLst/>
              <a:gdLst/>
              <a:ahLst/>
              <a:cxnLst/>
              <a:rect l="l" t="t" r="r" b="b"/>
              <a:pathLst>
                <a:path w="32333" h="13761" extrusionOk="0">
                  <a:moveTo>
                    <a:pt x="5368" y="1"/>
                  </a:moveTo>
                  <a:lnTo>
                    <a:pt x="1" y="951"/>
                  </a:lnTo>
                  <a:cubicBezTo>
                    <a:pt x="1" y="951"/>
                    <a:pt x="24669" y="2772"/>
                    <a:pt x="32333" y="13760"/>
                  </a:cubicBezTo>
                  <a:cubicBezTo>
                    <a:pt x="32333" y="13760"/>
                    <a:pt x="28960" y="5970"/>
                    <a:pt x="5368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5"/>
            <p:cNvSpPr/>
            <p:nvPr/>
          </p:nvSpPr>
          <p:spPr>
            <a:xfrm>
              <a:off x="3536543" y="3639477"/>
              <a:ext cx="960280" cy="474121"/>
            </a:xfrm>
            <a:custGeom>
              <a:avLst/>
              <a:gdLst/>
              <a:ahLst/>
              <a:cxnLst/>
              <a:rect l="l" t="t" r="r" b="b"/>
              <a:pathLst>
                <a:path w="31557" h="15582" extrusionOk="0">
                  <a:moveTo>
                    <a:pt x="9311" y="1"/>
                  </a:moveTo>
                  <a:lnTo>
                    <a:pt x="0" y="729"/>
                  </a:lnTo>
                  <a:cubicBezTo>
                    <a:pt x="27836" y="6793"/>
                    <a:pt x="31557" y="15581"/>
                    <a:pt x="31557" y="15581"/>
                  </a:cubicBezTo>
                  <a:cubicBezTo>
                    <a:pt x="31557" y="15581"/>
                    <a:pt x="29878" y="9026"/>
                    <a:pt x="9311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5"/>
            <p:cNvSpPr/>
            <p:nvPr/>
          </p:nvSpPr>
          <p:spPr>
            <a:xfrm>
              <a:off x="3594357" y="3539763"/>
              <a:ext cx="951607" cy="681728"/>
            </a:xfrm>
            <a:custGeom>
              <a:avLst/>
              <a:gdLst/>
              <a:ahLst/>
              <a:cxnLst/>
              <a:rect l="l" t="t" r="r" b="b"/>
              <a:pathLst>
                <a:path w="31272" h="22405" extrusionOk="0">
                  <a:moveTo>
                    <a:pt x="0" y="0"/>
                  </a:moveTo>
                  <a:lnTo>
                    <a:pt x="792" y="317"/>
                  </a:lnTo>
                  <a:cubicBezTo>
                    <a:pt x="925" y="365"/>
                    <a:pt x="1057" y="413"/>
                    <a:pt x="1189" y="460"/>
                  </a:cubicBezTo>
                  <a:lnTo>
                    <a:pt x="1189" y="460"/>
                  </a:lnTo>
                  <a:cubicBezTo>
                    <a:pt x="798" y="307"/>
                    <a:pt x="402" y="154"/>
                    <a:pt x="0" y="0"/>
                  </a:cubicBezTo>
                  <a:close/>
                  <a:moveTo>
                    <a:pt x="1189" y="460"/>
                  </a:moveTo>
                  <a:cubicBezTo>
                    <a:pt x="26468" y="10333"/>
                    <a:pt x="30336" y="17774"/>
                    <a:pt x="31272" y="22405"/>
                  </a:cubicBezTo>
                  <a:cubicBezTo>
                    <a:pt x="31272" y="22405"/>
                    <a:pt x="31003" y="17196"/>
                    <a:pt x="24052" y="11432"/>
                  </a:cubicBezTo>
                  <a:cubicBezTo>
                    <a:pt x="19654" y="7802"/>
                    <a:pt x="12349" y="4496"/>
                    <a:pt x="1189" y="46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5"/>
            <p:cNvSpPr/>
            <p:nvPr/>
          </p:nvSpPr>
          <p:spPr>
            <a:xfrm>
              <a:off x="3624238" y="3542654"/>
              <a:ext cx="833082" cy="468310"/>
            </a:xfrm>
            <a:custGeom>
              <a:avLst/>
              <a:gdLst/>
              <a:ahLst/>
              <a:cxnLst/>
              <a:rect l="l" t="t" r="r" b="b"/>
              <a:pathLst>
                <a:path w="27377" h="15391" extrusionOk="0">
                  <a:moveTo>
                    <a:pt x="5637" y="0"/>
                  </a:moveTo>
                  <a:lnTo>
                    <a:pt x="0" y="48"/>
                  </a:lnTo>
                  <a:cubicBezTo>
                    <a:pt x="11385" y="4149"/>
                    <a:pt x="18810" y="7474"/>
                    <a:pt x="23260" y="11163"/>
                  </a:cubicBezTo>
                  <a:cubicBezTo>
                    <a:pt x="24780" y="12414"/>
                    <a:pt x="26173" y="13823"/>
                    <a:pt x="27377" y="15391"/>
                  </a:cubicBezTo>
                  <a:cubicBezTo>
                    <a:pt x="27377" y="15391"/>
                    <a:pt x="24906" y="9120"/>
                    <a:pt x="5637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5"/>
            <p:cNvSpPr/>
            <p:nvPr/>
          </p:nvSpPr>
          <p:spPr>
            <a:xfrm>
              <a:off x="3657466" y="3471329"/>
              <a:ext cx="799366" cy="521314"/>
            </a:xfrm>
            <a:custGeom>
              <a:avLst/>
              <a:gdLst/>
              <a:ahLst/>
              <a:cxnLst/>
              <a:rect l="l" t="t" r="r" b="b"/>
              <a:pathLst>
                <a:path w="26269" h="17133" extrusionOk="0">
                  <a:moveTo>
                    <a:pt x="16" y="1"/>
                  </a:moveTo>
                  <a:lnTo>
                    <a:pt x="1" y="48"/>
                  </a:lnTo>
                  <a:cubicBezTo>
                    <a:pt x="19650" y="8535"/>
                    <a:pt x="24970" y="15138"/>
                    <a:pt x="26158" y="17038"/>
                  </a:cubicBezTo>
                  <a:lnTo>
                    <a:pt x="26269" y="17133"/>
                  </a:lnTo>
                  <a:cubicBezTo>
                    <a:pt x="25809" y="16262"/>
                    <a:pt x="24384" y="14140"/>
                    <a:pt x="20379" y="10799"/>
                  </a:cubicBezTo>
                  <a:cubicBezTo>
                    <a:pt x="17243" y="8187"/>
                    <a:pt x="12573" y="5020"/>
                    <a:pt x="5447" y="84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5"/>
            <p:cNvSpPr/>
            <p:nvPr/>
          </p:nvSpPr>
          <p:spPr>
            <a:xfrm>
              <a:off x="3695532" y="3415463"/>
              <a:ext cx="687109" cy="471200"/>
            </a:xfrm>
            <a:custGeom>
              <a:avLst/>
              <a:gdLst/>
              <a:ahLst/>
              <a:cxnLst/>
              <a:rect l="l" t="t" r="r" b="b"/>
              <a:pathLst>
                <a:path w="22580" h="15486" extrusionOk="0">
                  <a:moveTo>
                    <a:pt x="0" y="0"/>
                  </a:moveTo>
                  <a:cubicBezTo>
                    <a:pt x="9675" y="5447"/>
                    <a:pt x="15549" y="9374"/>
                    <a:pt x="19302" y="12461"/>
                  </a:cubicBezTo>
                  <a:cubicBezTo>
                    <a:pt x="20458" y="13395"/>
                    <a:pt x="21550" y="14409"/>
                    <a:pt x="22579" y="15485"/>
                  </a:cubicBezTo>
                  <a:cubicBezTo>
                    <a:pt x="18953" y="11543"/>
                    <a:pt x="12778" y="6334"/>
                    <a:pt x="2312" y="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5"/>
            <p:cNvSpPr/>
            <p:nvPr/>
          </p:nvSpPr>
          <p:spPr>
            <a:xfrm>
              <a:off x="3714794" y="3398605"/>
              <a:ext cx="824440" cy="712095"/>
            </a:xfrm>
            <a:custGeom>
              <a:avLst/>
              <a:gdLst/>
              <a:ahLst/>
              <a:cxnLst/>
              <a:rect l="l" t="t" r="r" b="b"/>
              <a:pathLst>
                <a:path w="27093" h="23403" extrusionOk="0">
                  <a:moveTo>
                    <a:pt x="1" y="0"/>
                  </a:moveTo>
                  <a:lnTo>
                    <a:pt x="1" y="0"/>
                  </a:lnTo>
                  <a:cubicBezTo>
                    <a:pt x="24496" y="12904"/>
                    <a:pt x="27092" y="23402"/>
                    <a:pt x="27092" y="23402"/>
                  </a:cubicBezTo>
                  <a:cubicBezTo>
                    <a:pt x="27092" y="23402"/>
                    <a:pt x="26871" y="19745"/>
                    <a:pt x="21661" y="9342"/>
                  </a:cubicBezTo>
                  <a:cubicBezTo>
                    <a:pt x="17149" y="5748"/>
                    <a:pt x="11670" y="2644"/>
                    <a:pt x="11670" y="26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5"/>
            <p:cNvSpPr/>
            <p:nvPr/>
          </p:nvSpPr>
          <p:spPr>
            <a:xfrm>
              <a:off x="4065088" y="3124962"/>
              <a:ext cx="503982" cy="1097976"/>
            </a:xfrm>
            <a:custGeom>
              <a:avLst/>
              <a:gdLst/>
              <a:ahLst/>
              <a:cxnLst/>
              <a:rect l="l" t="t" r="r" b="b"/>
              <a:pathLst>
                <a:path w="16562" h="36085" extrusionOk="0">
                  <a:moveTo>
                    <a:pt x="0" y="0"/>
                  </a:moveTo>
                  <a:lnTo>
                    <a:pt x="12" y="19"/>
                  </a:lnTo>
                  <a:lnTo>
                    <a:pt x="12" y="19"/>
                  </a:lnTo>
                  <a:cubicBezTo>
                    <a:pt x="8" y="13"/>
                    <a:pt x="4" y="7"/>
                    <a:pt x="0" y="0"/>
                  </a:cubicBezTo>
                  <a:close/>
                  <a:moveTo>
                    <a:pt x="13" y="20"/>
                  </a:moveTo>
                  <a:lnTo>
                    <a:pt x="13" y="20"/>
                  </a:lnTo>
                  <a:cubicBezTo>
                    <a:pt x="15485" y="25210"/>
                    <a:pt x="15786" y="31225"/>
                    <a:pt x="16324" y="36084"/>
                  </a:cubicBezTo>
                  <a:cubicBezTo>
                    <a:pt x="16324" y="36084"/>
                    <a:pt x="16562" y="32094"/>
                    <a:pt x="14567" y="25872"/>
                  </a:cubicBezTo>
                  <a:cubicBezTo>
                    <a:pt x="12667" y="19950"/>
                    <a:pt x="8043" y="12777"/>
                    <a:pt x="681" y="1108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5"/>
            <p:cNvSpPr/>
            <p:nvPr/>
          </p:nvSpPr>
          <p:spPr>
            <a:xfrm>
              <a:off x="4091074" y="3153352"/>
              <a:ext cx="952124" cy="1036817"/>
            </a:xfrm>
            <a:custGeom>
              <a:avLst/>
              <a:gdLst/>
              <a:ahLst/>
              <a:cxnLst/>
              <a:rect l="l" t="t" r="r" b="b"/>
              <a:pathLst>
                <a:path w="31289" h="34075" extrusionOk="0">
                  <a:moveTo>
                    <a:pt x="1" y="1"/>
                  </a:moveTo>
                  <a:lnTo>
                    <a:pt x="1" y="1"/>
                  </a:lnTo>
                  <a:cubicBezTo>
                    <a:pt x="7379" y="11670"/>
                    <a:pt x="11987" y="18827"/>
                    <a:pt x="13887" y="24764"/>
                  </a:cubicBezTo>
                  <a:cubicBezTo>
                    <a:pt x="15312" y="29230"/>
                    <a:pt x="15597" y="32539"/>
                    <a:pt x="15645" y="34075"/>
                  </a:cubicBezTo>
                  <a:lnTo>
                    <a:pt x="15660" y="34075"/>
                  </a:lnTo>
                  <a:lnTo>
                    <a:pt x="15660" y="33805"/>
                  </a:lnTo>
                  <a:lnTo>
                    <a:pt x="15945" y="30987"/>
                  </a:lnTo>
                  <a:cubicBezTo>
                    <a:pt x="16262" y="28865"/>
                    <a:pt x="16753" y="26791"/>
                    <a:pt x="17418" y="24764"/>
                  </a:cubicBezTo>
                  <a:cubicBezTo>
                    <a:pt x="19302" y="18843"/>
                    <a:pt x="23926" y="11670"/>
                    <a:pt x="31288" y="1"/>
                  </a:cubicBezTo>
                  <a:lnTo>
                    <a:pt x="31288" y="1"/>
                  </a:lnTo>
                  <a:lnTo>
                    <a:pt x="24480" y="5289"/>
                  </a:lnTo>
                  <a:cubicBezTo>
                    <a:pt x="24480" y="5289"/>
                    <a:pt x="17355" y="15977"/>
                    <a:pt x="15645" y="22374"/>
                  </a:cubicBezTo>
                  <a:cubicBezTo>
                    <a:pt x="13950" y="15993"/>
                    <a:pt x="6809" y="5289"/>
                    <a:pt x="6809" y="52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5"/>
            <p:cNvSpPr/>
            <p:nvPr/>
          </p:nvSpPr>
          <p:spPr>
            <a:xfrm>
              <a:off x="4567099" y="3153352"/>
              <a:ext cx="476077" cy="1035843"/>
            </a:xfrm>
            <a:custGeom>
              <a:avLst/>
              <a:gdLst/>
              <a:ahLst/>
              <a:cxnLst/>
              <a:rect l="l" t="t" r="r" b="b"/>
              <a:pathLst>
                <a:path w="15645" h="34043" extrusionOk="0">
                  <a:moveTo>
                    <a:pt x="15644" y="1"/>
                  </a:moveTo>
                  <a:lnTo>
                    <a:pt x="8836" y="5289"/>
                  </a:lnTo>
                  <a:cubicBezTo>
                    <a:pt x="8836" y="5289"/>
                    <a:pt x="1711" y="15977"/>
                    <a:pt x="1" y="22374"/>
                  </a:cubicBezTo>
                  <a:lnTo>
                    <a:pt x="1" y="34043"/>
                  </a:lnTo>
                  <a:lnTo>
                    <a:pt x="16" y="34043"/>
                  </a:lnTo>
                  <a:lnTo>
                    <a:pt x="16" y="33790"/>
                  </a:lnTo>
                  <a:lnTo>
                    <a:pt x="301" y="30971"/>
                  </a:lnTo>
                  <a:cubicBezTo>
                    <a:pt x="618" y="28865"/>
                    <a:pt x="1109" y="26791"/>
                    <a:pt x="1774" y="24764"/>
                  </a:cubicBezTo>
                  <a:cubicBezTo>
                    <a:pt x="3658" y="18843"/>
                    <a:pt x="8282" y="11670"/>
                    <a:pt x="15644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5"/>
            <p:cNvSpPr/>
            <p:nvPr/>
          </p:nvSpPr>
          <p:spPr>
            <a:xfrm>
              <a:off x="4091561" y="3153352"/>
              <a:ext cx="475590" cy="1036817"/>
            </a:xfrm>
            <a:custGeom>
              <a:avLst/>
              <a:gdLst/>
              <a:ahLst/>
              <a:cxnLst/>
              <a:rect l="l" t="t" r="r" b="b"/>
              <a:pathLst>
                <a:path w="15629" h="34075" extrusionOk="0">
                  <a:moveTo>
                    <a:pt x="1" y="1"/>
                  </a:moveTo>
                  <a:lnTo>
                    <a:pt x="1" y="1"/>
                  </a:lnTo>
                  <a:cubicBezTo>
                    <a:pt x="7363" y="11670"/>
                    <a:pt x="11971" y="18827"/>
                    <a:pt x="13871" y="24764"/>
                  </a:cubicBezTo>
                  <a:cubicBezTo>
                    <a:pt x="15296" y="29230"/>
                    <a:pt x="15581" y="32539"/>
                    <a:pt x="15629" y="34075"/>
                  </a:cubicBezTo>
                  <a:lnTo>
                    <a:pt x="15629" y="22358"/>
                  </a:lnTo>
                  <a:cubicBezTo>
                    <a:pt x="13934" y="15977"/>
                    <a:pt x="6809" y="5289"/>
                    <a:pt x="6809" y="52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5"/>
            <p:cNvSpPr/>
            <p:nvPr/>
          </p:nvSpPr>
          <p:spPr>
            <a:xfrm>
              <a:off x="4657198" y="3959859"/>
              <a:ext cx="1100501" cy="317055"/>
            </a:xfrm>
            <a:custGeom>
              <a:avLst/>
              <a:gdLst/>
              <a:ahLst/>
              <a:cxnLst/>
              <a:rect l="l" t="t" r="r" b="b"/>
              <a:pathLst>
                <a:path w="36165" h="10420" extrusionOk="0">
                  <a:moveTo>
                    <a:pt x="26294" y="1"/>
                  </a:moveTo>
                  <a:cubicBezTo>
                    <a:pt x="19460" y="1"/>
                    <a:pt x="12553" y="711"/>
                    <a:pt x="6508" y="3611"/>
                  </a:cubicBezTo>
                  <a:cubicBezTo>
                    <a:pt x="3547" y="5100"/>
                    <a:pt x="1410" y="7427"/>
                    <a:pt x="0" y="10404"/>
                  </a:cubicBezTo>
                  <a:lnTo>
                    <a:pt x="64" y="10420"/>
                  </a:lnTo>
                  <a:cubicBezTo>
                    <a:pt x="460" y="9707"/>
                    <a:pt x="855" y="8963"/>
                    <a:pt x="1315" y="8282"/>
                  </a:cubicBezTo>
                  <a:cubicBezTo>
                    <a:pt x="5835" y="1582"/>
                    <a:pt x="16731" y="222"/>
                    <a:pt x="26223" y="222"/>
                  </a:cubicBezTo>
                  <a:cubicBezTo>
                    <a:pt x="29898" y="222"/>
                    <a:pt x="33362" y="426"/>
                    <a:pt x="36165" y="603"/>
                  </a:cubicBezTo>
                  <a:cubicBezTo>
                    <a:pt x="36149" y="524"/>
                    <a:pt x="36117" y="429"/>
                    <a:pt x="36085" y="334"/>
                  </a:cubicBezTo>
                  <a:cubicBezTo>
                    <a:pt x="32910" y="168"/>
                    <a:pt x="29610" y="1"/>
                    <a:pt x="2629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5"/>
            <p:cNvSpPr/>
            <p:nvPr/>
          </p:nvSpPr>
          <p:spPr>
            <a:xfrm>
              <a:off x="4652391" y="3943671"/>
              <a:ext cx="1099527" cy="331325"/>
            </a:xfrm>
            <a:custGeom>
              <a:avLst/>
              <a:gdLst/>
              <a:ahLst/>
              <a:cxnLst/>
              <a:rect l="l" t="t" r="r" b="b"/>
              <a:pathLst>
                <a:path w="36133" h="10889" extrusionOk="0">
                  <a:moveTo>
                    <a:pt x="27934" y="1"/>
                  </a:moveTo>
                  <a:cubicBezTo>
                    <a:pt x="20542" y="1"/>
                    <a:pt x="12971" y="704"/>
                    <a:pt x="6460" y="3890"/>
                  </a:cubicBezTo>
                  <a:cubicBezTo>
                    <a:pt x="3452" y="5442"/>
                    <a:pt x="1346" y="7769"/>
                    <a:pt x="0" y="10873"/>
                  </a:cubicBezTo>
                  <a:lnTo>
                    <a:pt x="63" y="10888"/>
                  </a:lnTo>
                  <a:cubicBezTo>
                    <a:pt x="412" y="10144"/>
                    <a:pt x="808" y="9432"/>
                    <a:pt x="1235" y="8719"/>
                  </a:cubicBezTo>
                  <a:cubicBezTo>
                    <a:pt x="5896" y="1565"/>
                    <a:pt x="17832" y="228"/>
                    <a:pt x="27710" y="228"/>
                  </a:cubicBezTo>
                  <a:cubicBezTo>
                    <a:pt x="30818" y="228"/>
                    <a:pt x="33722" y="361"/>
                    <a:pt x="36133" y="486"/>
                  </a:cubicBezTo>
                  <a:cubicBezTo>
                    <a:pt x="36101" y="391"/>
                    <a:pt x="36069" y="296"/>
                    <a:pt x="36038" y="201"/>
                  </a:cubicBezTo>
                  <a:cubicBezTo>
                    <a:pt x="33403" y="98"/>
                    <a:pt x="30681" y="1"/>
                    <a:pt x="2793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5"/>
            <p:cNvSpPr/>
            <p:nvPr/>
          </p:nvSpPr>
          <p:spPr>
            <a:xfrm>
              <a:off x="4647066" y="3926844"/>
              <a:ext cx="1097641" cy="346204"/>
            </a:xfrm>
            <a:custGeom>
              <a:avLst/>
              <a:gdLst/>
              <a:ahLst/>
              <a:cxnLst/>
              <a:rect l="l" t="t" r="r" b="b"/>
              <a:pathLst>
                <a:path w="36071" h="11378" extrusionOk="0">
                  <a:moveTo>
                    <a:pt x="29732" y="0"/>
                  </a:moveTo>
                  <a:cubicBezTo>
                    <a:pt x="21757" y="0"/>
                    <a:pt x="13468" y="685"/>
                    <a:pt x="6445" y="4190"/>
                  </a:cubicBezTo>
                  <a:cubicBezTo>
                    <a:pt x="3484" y="5710"/>
                    <a:pt x="1204" y="8259"/>
                    <a:pt x="1" y="11346"/>
                  </a:cubicBezTo>
                  <a:lnTo>
                    <a:pt x="64" y="11378"/>
                  </a:lnTo>
                  <a:cubicBezTo>
                    <a:pt x="381" y="10618"/>
                    <a:pt x="761" y="9890"/>
                    <a:pt x="1173" y="9193"/>
                  </a:cubicBezTo>
                  <a:cubicBezTo>
                    <a:pt x="5990" y="1493"/>
                    <a:pt x="19266" y="231"/>
                    <a:pt x="29493" y="231"/>
                  </a:cubicBezTo>
                  <a:cubicBezTo>
                    <a:pt x="31906" y="231"/>
                    <a:pt x="34148" y="301"/>
                    <a:pt x="36070" y="374"/>
                  </a:cubicBezTo>
                  <a:cubicBezTo>
                    <a:pt x="36038" y="279"/>
                    <a:pt x="36007" y="199"/>
                    <a:pt x="35975" y="104"/>
                  </a:cubicBezTo>
                  <a:cubicBezTo>
                    <a:pt x="33936" y="48"/>
                    <a:pt x="31845" y="0"/>
                    <a:pt x="2973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5"/>
            <p:cNvSpPr/>
            <p:nvPr/>
          </p:nvSpPr>
          <p:spPr>
            <a:xfrm>
              <a:off x="4641771" y="3908708"/>
              <a:ext cx="1095206" cy="362422"/>
            </a:xfrm>
            <a:custGeom>
              <a:avLst/>
              <a:gdLst/>
              <a:ahLst/>
              <a:cxnLst/>
              <a:rect l="l" t="t" r="r" b="b"/>
              <a:pathLst>
                <a:path w="35991" h="11911" extrusionOk="0">
                  <a:moveTo>
                    <a:pt x="32035" y="0"/>
                  </a:moveTo>
                  <a:cubicBezTo>
                    <a:pt x="23244" y="0"/>
                    <a:pt x="13376" y="673"/>
                    <a:pt x="5907" y="4849"/>
                  </a:cubicBezTo>
                  <a:cubicBezTo>
                    <a:pt x="3152" y="6401"/>
                    <a:pt x="1062" y="8902"/>
                    <a:pt x="1" y="11879"/>
                  </a:cubicBezTo>
                  <a:lnTo>
                    <a:pt x="64" y="11911"/>
                  </a:lnTo>
                  <a:cubicBezTo>
                    <a:pt x="365" y="11151"/>
                    <a:pt x="713" y="10406"/>
                    <a:pt x="1109" y="9710"/>
                  </a:cubicBezTo>
                  <a:cubicBezTo>
                    <a:pt x="6109" y="1403"/>
                    <a:pt x="20941" y="241"/>
                    <a:pt x="31394" y="241"/>
                  </a:cubicBezTo>
                  <a:cubicBezTo>
                    <a:pt x="33056" y="241"/>
                    <a:pt x="34607" y="270"/>
                    <a:pt x="35991" y="305"/>
                  </a:cubicBezTo>
                  <a:cubicBezTo>
                    <a:pt x="35959" y="210"/>
                    <a:pt x="35912" y="115"/>
                    <a:pt x="35880" y="35"/>
                  </a:cubicBezTo>
                  <a:cubicBezTo>
                    <a:pt x="34630" y="15"/>
                    <a:pt x="33344" y="0"/>
                    <a:pt x="3203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5"/>
            <p:cNvSpPr/>
            <p:nvPr/>
          </p:nvSpPr>
          <p:spPr>
            <a:xfrm>
              <a:off x="4636963" y="3889051"/>
              <a:ext cx="1091342" cy="379674"/>
            </a:xfrm>
            <a:custGeom>
              <a:avLst/>
              <a:gdLst/>
              <a:ahLst/>
              <a:cxnLst/>
              <a:rect l="l" t="t" r="r" b="b"/>
              <a:pathLst>
                <a:path w="35864" h="12478" extrusionOk="0">
                  <a:moveTo>
                    <a:pt x="35737" y="1"/>
                  </a:moveTo>
                  <a:cubicBezTo>
                    <a:pt x="26079" y="1"/>
                    <a:pt x="14425" y="365"/>
                    <a:pt x="5875" y="5242"/>
                  </a:cubicBezTo>
                  <a:cubicBezTo>
                    <a:pt x="3088" y="6825"/>
                    <a:pt x="982" y="9406"/>
                    <a:pt x="0" y="12462"/>
                  </a:cubicBezTo>
                  <a:lnTo>
                    <a:pt x="48" y="12478"/>
                  </a:lnTo>
                  <a:cubicBezTo>
                    <a:pt x="317" y="11717"/>
                    <a:pt x="650" y="10973"/>
                    <a:pt x="1045" y="10261"/>
                  </a:cubicBezTo>
                  <a:cubicBezTo>
                    <a:pt x="6276" y="1214"/>
                    <a:pt x="23189" y="257"/>
                    <a:pt x="33640" y="257"/>
                  </a:cubicBezTo>
                  <a:cubicBezTo>
                    <a:pt x="34420" y="257"/>
                    <a:pt x="35163" y="262"/>
                    <a:pt x="35864" y="270"/>
                  </a:cubicBezTo>
                  <a:lnTo>
                    <a:pt x="35737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5"/>
            <p:cNvSpPr/>
            <p:nvPr/>
          </p:nvSpPr>
          <p:spPr>
            <a:xfrm>
              <a:off x="4631669" y="3868817"/>
              <a:ext cx="1085560" cy="397992"/>
            </a:xfrm>
            <a:custGeom>
              <a:avLst/>
              <a:gdLst/>
              <a:ahLst/>
              <a:cxnLst/>
              <a:rect l="l" t="t" r="r" b="b"/>
              <a:pathLst>
                <a:path w="35674" h="13080" extrusionOk="0">
                  <a:moveTo>
                    <a:pt x="35594" y="1"/>
                  </a:moveTo>
                  <a:cubicBezTo>
                    <a:pt x="25888" y="127"/>
                    <a:pt x="14393" y="697"/>
                    <a:pt x="5859" y="5653"/>
                  </a:cubicBezTo>
                  <a:cubicBezTo>
                    <a:pt x="3009" y="7363"/>
                    <a:pt x="919" y="9865"/>
                    <a:pt x="0" y="13063"/>
                  </a:cubicBezTo>
                  <a:lnTo>
                    <a:pt x="48" y="13079"/>
                  </a:lnTo>
                  <a:cubicBezTo>
                    <a:pt x="301" y="12319"/>
                    <a:pt x="602" y="11559"/>
                    <a:pt x="982" y="10847"/>
                  </a:cubicBezTo>
                  <a:cubicBezTo>
                    <a:pt x="6413" y="1030"/>
                    <a:pt x="25603" y="286"/>
                    <a:pt x="35674" y="270"/>
                  </a:cubicBezTo>
                  <a:lnTo>
                    <a:pt x="35674" y="175"/>
                  </a:lnTo>
                  <a:lnTo>
                    <a:pt x="35594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5"/>
            <p:cNvSpPr/>
            <p:nvPr/>
          </p:nvSpPr>
          <p:spPr>
            <a:xfrm>
              <a:off x="4626374" y="3848582"/>
              <a:ext cx="1079778" cy="416765"/>
            </a:xfrm>
            <a:custGeom>
              <a:avLst/>
              <a:gdLst/>
              <a:ahLst/>
              <a:cxnLst/>
              <a:rect l="l" t="t" r="r" b="b"/>
              <a:pathLst>
                <a:path w="35484" h="13697" extrusionOk="0">
                  <a:moveTo>
                    <a:pt x="35404" y="1"/>
                  </a:moveTo>
                  <a:cubicBezTo>
                    <a:pt x="25682" y="270"/>
                    <a:pt x="14377" y="1046"/>
                    <a:pt x="5843" y="6081"/>
                  </a:cubicBezTo>
                  <a:cubicBezTo>
                    <a:pt x="2993" y="7822"/>
                    <a:pt x="839" y="10403"/>
                    <a:pt x="0" y="13681"/>
                  </a:cubicBezTo>
                  <a:lnTo>
                    <a:pt x="48" y="13697"/>
                  </a:lnTo>
                  <a:cubicBezTo>
                    <a:pt x="269" y="12905"/>
                    <a:pt x="554" y="12145"/>
                    <a:pt x="918" y="11417"/>
                  </a:cubicBezTo>
                  <a:cubicBezTo>
                    <a:pt x="6175" y="1536"/>
                    <a:pt x="25413" y="412"/>
                    <a:pt x="35483" y="254"/>
                  </a:cubicBezTo>
                  <a:lnTo>
                    <a:pt x="35483" y="143"/>
                  </a:lnTo>
                  <a:lnTo>
                    <a:pt x="35404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5"/>
            <p:cNvSpPr/>
            <p:nvPr/>
          </p:nvSpPr>
          <p:spPr>
            <a:xfrm>
              <a:off x="4621049" y="3827860"/>
              <a:ext cx="1074027" cy="435083"/>
            </a:xfrm>
            <a:custGeom>
              <a:avLst/>
              <a:gdLst/>
              <a:ahLst/>
              <a:cxnLst/>
              <a:rect l="l" t="t" r="r" b="b"/>
              <a:pathLst>
                <a:path w="35295" h="14299" extrusionOk="0">
                  <a:moveTo>
                    <a:pt x="35199" y="1"/>
                  </a:moveTo>
                  <a:cubicBezTo>
                    <a:pt x="25002" y="349"/>
                    <a:pt x="2614" y="2122"/>
                    <a:pt x="1" y="14283"/>
                  </a:cubicBezTo>
                  <a:lnTo>
                    <a:pt x="48" y="14298"/>
                  </a:lnTo>
                  <a:cubicBezTo>
                    <a:pt x="238" y="13523"/>
                    <a:pt x="508" y="12747"/>
                    <a:pt x="856" y="12018"/>
                  </a:cubicBezTo>
                  <a:cubicBezTo>
                    <a:pt x="5939" y="2043"/>
                    <a:pt x="25240" y="555"/>
                    <a:pt x="35294" y="270"/>
                  </a:cubicBezTo>
                  <a:lnTo>
                    <a:pt x="35294" y="143"/>
                  </a:lnTo>
                  <a:lnTo>
                    <a:pt x="35199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5"/>
            <p:cNvSpPr/>
            <p:nvPr/>
          </p:nvSpPr>
          <p:spPr>
            <a:xfrm>
              <a:off x="4615755" y="3807138"/>
              <a:ext cx="1067758" cy="454343"/>
            </a:xfrm>
            <a:custGeom>
              <a:avLst/>
              <a:gdLst/>
              <a:ahLst/>
              <a:cxnLst/>
              <a:rect l="l" t="t" r="r" b="b"/>
              <a:pathLst>
                <a:path w="35089" h="14932" extrusionOk="0">
                  <a:moveTo>
                    <a:pt x="34962" y="1"/>
                  </a:moveTo>
                  <a:cubicBezTo>
                    <a:pt x="24796" y="492"/>
                    <a:pt x="2328" y="2693"/>
                    <a:pt x="1" y="14916"/>
                  </a:cubicBezTo>
                  <a:lnTo>
                    <a:pt x="48" y="14932"/>
                  </a:lnTo>
                  <a:cubicBezTo>
                    <a:pt x="207" y="14124"/>
                    <a:pt x="460" y="13349"/>
                    <a:pt x="792" y="12604"/>
                  </a:cubicBezTo>
                  <a:cubicBezTo>
                    <a:pt x="5701" y="2566"/>
                    <a:pt x="25050" y="698"/>
                    <a:pt x="35088" y="270"/>
                  </a:cubicBezTo>
                  <a:lnTo>
                    <a:pt x="35088" y="223"/>
                  </a:lnTo>
                  <a:cubicBezTo>
                    <a:pt x="35057" y="143"/>
                    <a:pt x="35009" y="80"/>
                    <a:pt x="3496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5"/>
            <p:cNvSpPr/>
            <p:nvPr/>
          </p:nvSpPr>
          <p:spPr>
            <a:xfrm>
              <a:off x="4610460" y="3786903"/>
              <a:ext cx="1061003" cy="472661"/>
            </a:xfrm>
            <a:custGeom>
              <a:avLst/>
              <a:gdLst/>
              <a:ahLst/>
              <a:cxnLst/>
              <a:rect l="l" t="t" r="r" b="b"/>
              <a:pathLst>
                <a:path w="34867" h="15534" extrusionOk="0">
                  <a:moveTo>
                    <a:pt x="34692" y="1"/>
                  </a:moveTo>
                  <a:cubicBezTo>
                    <a:pt x="24606" y="634"/>
                    <a:pt x="2043" y="3294"/>
                    <a:pt x="1" y="15518"/>
                  </a:cubicBezTo>
                  <a:lnTo>
                    <a:pt x="48" y="15534"/>
                  </a:lnTo>
                  <a:cubicBezTo>
                    <a:pt x="191" y="14726"/>
                    <a:pt x="428" y="13950"/>
                    <a:pt x="745" y="13190"/>
                  </a:cubicBezTo>
                  <a:cubicBezTo>
                    <a:pt x="5447" y="3104"/>
                    <a:pt x="24859" y="808"/>
                    <a:pt x="34866" y="270"/>
                  </a:cubicBezTo>
                  <a:cubicBezTo>
                    <a:pt x="34819" y="175"/>
                    <a:pt x="34755" y="96"/>
                    <a:pt x="3469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5"/>
            <p:cNvSpPr/>
            <p:nvPr/>
          </p:nvSpPr>
          <p:spPr>
            <a:xfrm>
              <a:off x="4605166" y="3766668"/>
              <a:ext cx="1051843" cy="491465"/>
            </a:xfrm>
            <a:custGeom>
              <a:avLst/>
              <a:gdLst/>
              <a:ahLst/>
              <a:cxnLst/>
              <a:rect l="l" t="t" r="r" b="b"/>
              <a:pathLst>
                <a:path w="34566" h="16152" extrusionOk="0">
                  <a:moveTo>
                    <a:pt x="34391" y="1"/>
                  </a:moveTo>
                  <a:cubicBezTo>
                    <a:pt x="24353" y="761"/>
                    <a:pt x="1726" y="3896"/>
                    <a:pt x="0" y="16135"/>
                  </a:cubicBezTo>
                  <a:lnTo>
                    <a:pt x="32" y="16151"/>
                  </a:lnTo>
                  <a:cubicBezTo>
                    <a:pt x="159" y="15328"/>
                    <a:pt x="365" y="14536"/>
                    <a:pt x="665" y="13776"/>
                  </a:cubicBezTo>
                  <a:cubicBezTo>
                    <a:pt x="5178" y="3611"/>
                    <a:pt x="24590" y="951"/>
                    <a:pt x="34565" y="254"/>
                  </a:cubicBezTo>
                  <a:cubicBezTo>
                    <a:pt x="34518" y="175"/>
                    <a:pt x="34454" y="96"/>
                    <a:pt x="3439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5"/>
            <p:cNvSpPr/>
            <p:nvPr/>
          </p:nvSpPr>
          <p:spPr>
            <a:xfrm>
              <a:off x="4599871" y="3746920"/>
              <a:ext cx="1042197" cy="509265"/>
            </a:xfrm>
            <a:custGeom>
              <a:avLst/>
              <a:gdLst/>
              <a:ahLst/>
              <a:cxnLst/>
              <a:rect l="l" t="t" r="r" b="b"/>
              <a:pathLst>
                <a:path w="34249" h="16737" extrusionOk="0">
                  <a:moveTo>
                    <a:pt x="34058" y="1"/>
                  </a:moveTo>
                  <a:cubicBezTo>
                    <a:pt x="24147" y="856"/>
                    <a:pt x="1394" y="4545"/>
                    <a:pt x="0" y="16737"/>
                  </a:cubicBezTo>
                  <a:lnTo>
                    <a:pt x="32" y="16737"/>
                  </a:lnTo>
                  <a:cubicBezTo>
                    <a:pt x="127" y="15913"/>
                    <a:pt x="317" y="15106"/>
                    <a:pt x="602" y="14330"/>
                  </a:cubicBezTo>
                  <a:cubicBezTo>
                    <a:pt x="4940" y="4117"/>
                    <a:pt x="24305" y="1077"/>
                    <a:pt x="34248" y="254"/>
                  </a:cubicBezTo>
                  <a:cubicBezTo>
                    <a:pt x="34185" y="159"/>
                    <a:pt x="34122" y="80"/>
                    <a:pt x="34058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5"/>
            <p:cNvSpPr/>
            <p:nvPr/>
          </p:nvSpPr>
          <p:spPr>
            <a:xfrm>
              <a:off x="3377553" y="3959859"/>
              <a:ext cx="1100501" cy="317055"/>
            </a:xfrm>
            <a:custGeom>
              <a:avLst/>
              <a:gdLst/>
              <a:ahLst/>
              <a:cxnLst/>
              <a:rect l="l" t="t" r="r" b="b"/>
              <a:pathLst>
                <a:path w="36165" h="10420" extrusionOk="0">
                  <a:moveTo>
                    <a:pt x="9870" y="1"/>
                  </a:moveTo>
                  <a:cubicBezTo>
                    <a:pt x="6554" y="1"/>
                    <a:pt x="3255" y="168"/>
                    <a:pt x="79" y="334"/>
                  </a:cubicBezTo>
                  <a:cubicBezTo>
                    <a:pt x="48" y="429"/>
                    <a:pt x="16" y="524"/>
                    <a:pt x="0" y="603"/>
                  </a:cubicBezTo>
                  <a:cubicBezTo>
                    <a:pt x="2802" y="426"/>
                    <a:pt x="6267" y="222"/>
                    <a:pt x="9942" y="222"/>
                  </a:cubicBezTo>
                  <a:cubicBezTo>
                    <a:pt x="19434" y="222"/>
                    <a:pt x="30330" y="1582"/>
                    <a:pt x="34850" y="8282"/>
                  </a:cubicBezTo>
                  <a:cubicBezTo>
                    <a:pt x="35325" y="8963"/>
                    <a:pt x="35705" y="9707"/>
                    <a:pt x="36101" y="10420"/>
                  </a:cubicBezTo>
                  <a:lnTo>
                    <a:pt x="36164" y="10404"/>
                  </a:lnTo>
                  <a:cubicBezTo>
                    <a:pt x="34755" y="7427"/>
                    <a:pt x="32618" y="5100"/>
                    <a:pt x="29657" y="3611"/>
                  </a:cubicBezTo>
                  <a:cubicBezTo>
                    <a:pt x="23612" y="711"/>
                    <a:pt x="16705" y="1"/>
                    <a:pt x="98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5"/>
            <p:cNvSpPr/>
            <p:nvPr/>
          </p:nvSpPr>
          <p:spPr>
            <a:xfrm>
              <a:off x="3383335" y="3943671"/>
              <a:ext cx="1099527" cy="331325"/>
            </a:xfrm>
            <a:custGeom>
              <a:avLst/>
              <a:gdLst/>
              <a:ahLst/>
              <a:cxnLst/>
              <a:rect l="l" t="t" r="r" b="b"/>
              <a:pathLst>
                <a:path w="36133" h="10889" extrusionOk="0">
                  <a:moveTo>
                    <a:pt x="8199" y="1"/>
                  </a:moveTo>
                  <a:cubicBezTo>
                    <a:pt x="5452" y="1"/>
                    <a:pt x="2729" y="98"/>
                    <a:pt x="95" y="201"/>
                  </a:cubicBezTo>
                  <a:cubicBezTo>
                    <a:pt x="64" y="296"/>
                    <a:pt x="32" y="391"/>
                    <a:pt x="0" y="486"/>
                  </a:cubicBezTo>
                  <a:cubicBezTo>
                    <a:pt x="2410" y="361"/>
                    <a:pt x="5315" y="228"/>
                    <a:pt x="8423" y="228"/>
                  </a:cubicBezTo>
                  <a:cubicBezTo>
                    <a:pt x="18301" y="228"/>
                    <a:pt x="30237" y="1565"/>
                    <a:pt x="34898" y="8719"/>
                  </a:cubicBezTo>
                  <a:cubicBezTo>
                    <a:pt x="35325" y="9432"/>
                    <a:pt x="35721" y="10144"/>
                    <a:pt x="36085" y="10888"/>
                  </a:cubicBezTo>
                  <a:lnTo>
                    <a:pt x="36133" y="10873"/>
                  </a:lnTo>
                  <a:cubicBezTo>
                    <a:pt x="34787" y="7769"/>
                    <a:pt x="32681" y="5442"/>
                    <a:pt x="29673" y="3890"/>
                  </a:cubicBezTo>
                  <a:cubicBezTo>
                    <a:pt x="23162" y="704"/>
                    <a:pt x="15591" y="1"/>
                    <a:pt x="8199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3390060" y="3926844"/>
              <a:ext cx="1098584" cy="346204"/>
            </a:xfrm>
            <a:custGeom>
              <a:avLst/>
              <a:gdLst/>
              <a:ahLst/>
              <a:cxnLst/>
              <a:rect l="l" t="t" r="r" b="b"/>
              <a:pathLst>
                <a:path w="36102" h="11378" extrusionOk="0">
                  <a:moveTo>
                    <a:pt x="6355" y="0"/>
                  </a:moveTo>
                  <a:cubicBezTo>
                    <a:pt x="4242" y="0"/>
                    <a:pt x="2151" y="48"/>
                    <a:pt x="112" y="104"/>
                  </a:cubicBezTo>
                  <a:cubicBezTo>
                    <a:pt x="80" y="199"/>
                    <a:pt x="33" y="279"/>
                    <a:pt x="1" y="374"/>
                  </a:cubicBezTo>
                  <a:cubicBezTo>
                    <a:pt x="1926" y="301"/>
                    <a:pt x="4170" y="231"/>
                    <a:pt x="6584" y="231"/>
                  </a:cubicBezTo>
                  <a:cubicBezTo>
                    <a:pt x="16816" y="231"/>
                    <a:pt x="30084" y="1493"/>
                    <a:pt x="34914" y="9193"/>
                  </a:cubicBezTo>
                  <a:cubicBezTo>
                    <a:pt x="35326" y="9890"/>
                    <a:pt x="35706" y="10618"/>
                    <a:pt x="36038" y="11378"/>
                  </a:cubicBezTo>
                  <a:lnTo>
                    <a:pt x="36102" y="11346"/>
                  </a:lnTo>
                  <a:cubicBezTo>
                    <a:pt x="34898" y="8259"/>
                    <a:pt x="32602" y="5710"/>
                    <a:pt x="29642" y="4190"/>
                  </a:cubicBezTo>
                  <a:cubicBezTo>
                    <a:pt x="22619" y="685"/>
                    <a:pt x="14330" y="0"/>
                    <a:pt x="635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3398275" y="3908708"/>
              <a:ext cx="1095206" cy="362422"/>
            </a:xfrm>
            <a:custGeom>
              <a:avLst/>
              <a:gdLst/>
              <a:ahLst/>
              <a:cxnLst/>
              <a:rect l="l" t="t" r="r" b="b"/>
              <a:pathLst>
                <a:path w="35991" h="11911" extrusionOk="0">
                  <a:moveTo>
                    <a:pt x="3956" y="0"/>
                  </a:moveTo>
                  <a:cubicBezTo>
                    <a:pt x="2647" y="0"/>
                    <a:pt x="1361" y="15"/>
                    <a:pt x="111" y="35"/>
                  </a:cubicBezTo>
                  <a:cubicBezTo>
                    <a:pt x="79" y="115"/>
                    <a:pt x="32" y="210"/>
                    <a:pt x="0" y="305"/>
                  </a:cubicBezTo>
                  <a:cubicBezTo>
                    <a:pt x="1386" y="270"/>
                    <a:pt x="2939" y="241"/>
                    <a:pt x="4602" y="241"/>
                  </a:cubicBezTo>
                  <a:cubicBezTo>
                    <a:pt x="15066" y="241"/>
                    <a:pt x="29895" y="1403"/>
                    <a:pt x="34882" y="9710"/>
                  </a:cubicBezTo>
                  <a:cubicBezTo>
                    <a:pt x="35278" y="10406"/>
                    <a:pt x="35626" y="11151"/>
                    <a:pt x="35927" y="11911"/>
                  </a:cubicBezTo>
                  <a:lnTo>
                    <a:pt x="35990" y="11879"/>
                  </a:lnTo>
                  <a:cubicBezTo>
                    <a:pt x="34929" y="8902"/>
                    <a:pt x="32839" y="6401"/>
                    <a:pt x="30100" y="4849"/>
                  </a:cubicBezTo>
                  <a:cubicBezTo>
                    <a:pt x="22617" y="673"/>
                    <a:pt x="12747" y="0"/>
                    <a:pt x="395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3406947" y="3889051"/>
              <a:ext cx="1091828" cy="379674"/>
            </a:xfrm>
            <a:custGeom>
              <a:avLst/>
              <a:gdLst/>
              <a:ahLst/>
              <a:cxnLst/>
              <a:rect l="l" t="t" r="r" b="b"/>
              <a:pathLst>
                <a:path w="35880" h="12478" extrusionOk="0">
                  <a:moveTo>
                    <a:pt x="111" y="1"/>
                  </a:moveTo>
                  <a:lnTo>
                    <a:pt x="0" y="270"/>
                  </a:lnTo>
                  <a:cubicBezTo>
                    <a:pt x="700" y="262"/>
                    <a:pt x="1444" y="257"/>
                    <a:pt x="2224" y="257"/>
                  </a:cubicBezTo>
                  <a:cubicBezTo>
                    <a:pt x="12677" y="257"/>
                    <a:pt x="29604" y="1214"/>
                    <a:pt x="34834" y="10261"/>
                  </a:cubicBezTo>
                  <a:cubicBezTo>
                    <a:pt x="35214" y="10973"/>
                    <a:pt x="35547" y="11717"/>
                    <a:pt x="35816" y="12478"/>
                  </a:cubicBezTo>
                  <a:lnTo>
                    <a:pt x="35879" y="12462"/>
                  </a:lnTo>
                  <a:cubicBezTo>
                    <a:pt x="34882" y="9406"/>
                    <a:pt x="32776" y="6825"/>
                    <a:pt x="29989" y="5242"/>
                  </a:cubicBezTo>
                  <a:cubicBezTo>
                    <a:pt x="21423" y="365"/>
                    <a:pt x="9785" y="1"/>
                    <a:pt x="11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3418023" y="3868817"/>
              <a:ext cx="1085560" cy="397992"/>
            </a:xfrm>
            <a:custGeom>
              <a:avLst/>
              <a:gdLst/>
              <a:ahLst/>
              <a:cxnLst/>
              <a:rect l="l" t="t" r="r" b="b"/>
              <a:pathLst>
                <a:path w="35674" h="13080" extrusionOk="0">
                  <a:moveTo>
                    <a:pt x="95" y="1"/>
                  </a:moveTo>
                  <a:lnTo>
                    <a:pt x="0" y="175"/>
                  </a:lnTo>
                  <a:lnTo>
                    <a:pt x="0" y="270"/>
                  </a:lnTo>
                  <a:cubicBezTo>
                    <a:pt x="10071" y="286"/>
                    <a:pt x="29261" y="1030"/>
                    <a:pt x="34692" y="10847"/>
                  </a:cubicBezTo>
                  <a:cubicBezTo>
                    <a:pt x="35072" y="11559"/>
                    <a:pt x="35389" y="12319"/>
                    <a:pt x="35626" y="13079"/>
                  </a:cubicBezTo>
                  <a:lnTo>
                    <a:pt x="35674" y="13063"/>
                  </a:lnTo>
                  <a:cubicBezTo>
                    <a:pt x="34755" y="9865"/>
                    <a:pt x="32665" y="7363"/>
                    <a:pt x="29815" y="5653"/>
                  </a:cubicBezTo>
                  <a:cubicBezTo>
                    <a:pt x="21265" y="697"/>
                    <a:pt x="9786" y="127"/>
                    <a:pt x="9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3429099" y="3848582"/>
              <a:ext cx="1079778" cy="416765"/>
            </a:xfrm>
            <a:custGeom>
              <a:avLst/>
              <a:gdLst/>
              <a:ahLst/>
              <a:cxnLst/>
              <a:rect l="l" t="t" r="r" b="b"/>
              <a:pathLst>
                <a:path w="35484" h="13697" extrusionOk="0">
                  <a:moveTo>
                    <a:pt x="80" y="1"/>
                  </a:moveTo>
                  <a:cubicBezTo>
                    <a:pt x="48" y="48"/>
                    <a:pt x="32" y="96"/>
                    <a:pt x="0" y="143"/>
                  </a:cubicBezTo>
                  <a:lnTo>
                    <a:pt x="0" y="254"/>
                  </a:lnTo>
                  <a:cubicBezTo>
                    <a:pt x="10071" y="412"/>
                    <a:pt x="29309" y="1536"/>
                    <a:pt x="34565" y="11417"/>
                  </a:cubicBezTo>
                  <a:cubicBezTo>
                    <a:pt x="34930" y="12145"/>
                    <a:pt x="35215" y="12905"/>
                    <a:pt x="35436" y="13697"/>
                  </a:cubicBezTo>
                  <a:lnTo>
                    <a:pt x="35484" y="13681"/>
                  </a:lnTo>
                  <a:cubicBezTo>
                    <a:pt x="34645" y="10403"/>
                    <a:pt x="32491" y="7822"/>
                    <a:pt x="29641" y="6081"/>
                  </a:cubicBezTo>
                  <a:cubicBezTo>
                    <a:pt x="21107" y="1046"/>
                    <a:pt x="9802" y="270"/>
                    <a:pt x="8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3440662" y="3827860"/>
              <a:ext cx="1073510" cy="435083"/>
            </a:xfrm>
            <a:custGeom>
              <a:avLst/>
              <a:gdLst/>
              <a:ahLst/>
              <a:cxnLst/>
              <a:rect l="l" t="t" r="r" b="b"/>
              <a:pathLst>
                <a:path w="35278" h="14299" extrusionOk="0">
                  <a:moveTo>
                    <a:pt x="80" y="1"/>
                  </a:moveTo>
                  <a:lnTo>
                    <a:pt x="0" y="143"/>
                  </a:lnTo>
                  <a:lnTo>
                    <a:pt x="0" y="270"/>
                  </a:lnTo>
                  <a:cubicBezTo>
                    <a:pt x="10055" y="555"/>
                    <a:pt x="29340" y="2043"/>
                    <a:pt x="34439" y="12018"/>
                  </a:cubicBezTo>
                  <a:cubicBezTo>
                    <a:pt x="34771" y="12747"/>
                    <a:pt x="35040" y="13523"/>
                    <a:pt x="35230" y="14298"/>
                  </a:cubicBezTo>
                  <a:lnTo>
                    <a:pt x="35278" y="14283"/>
                  </a:lnTo>
                  <a:cubicBezTo>
                    <a:pt x="32681" y="2122"/>
                    <a:pt x="10277" y="349"/>
                    <a:pt x="8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3451738" y="3807138"/>
              <a:ext cx="1067758" cy="454343"/>
            </a:xfrm>
            <a:custGeom>
              <a:avLst/>
              <a:gdLst/>
              <a:ahLst/>
              <a:cxnLst/>
              <a:rect l="l" t="t" r="r" b="b"/>
              <a:pathLst>
                <a:path w="35089" h="14932" extrusionOk="0">
                  <a:moveTo>
                    <a:pt x="127" y="1"/>
                  </a:moveTo>
                  <a:cubicBezTo>
                    <a:pt x="80" y="80"/>
                    <a:pt x="48" y="143"/>
                    <a:pt x="1" y="223"/>
                  </a:cubicBezTo>
                  <a:lnTo>
                    <a:pt x="1" y="270"/>
                  </a:lnTo>
                  <a:cubicBezTo>
                    <a:pt x="10039" y="698"/>
                    <a:pt x="29388" y="2566"/>
                    <a:pt x="34296" y="12604"/>
                  </a:cubicBezTo>
                  <a:cubicBezTo>
                    <a:pt x="34629" y="13349"/>
                    <a:pt x="34882" y="14124"/>
                    <a:pt x="35041" y="14932"/>
                  </a:cubicBezTo>
                  <a:lnTo>
                    <a:pt x="35088" y="14916"/>
                  </a:lnTo>
                  <a:cubicBezTo>
                    <a:pt x="32761" y="2693"/>
                    <a:pt x="10293" y="492"/>
                    <a:pt x="12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3463788" y="3786903"/>
              <a:ext cx="1061003" cy="472661"/>
            </a:xfrm>
            <a:custGeom>
              <a:avLst/>
              <a:gdLst/>
              <a:ahLst/>
              <a:cxnLst/>
              <a:rect l="l" t="t" r="r" b="b"/>
              <a:pathLst>
                <a:path w="34867" h="15534" extrusionOk="0">
                  <a:moveTo>
                    <a:pt x="191" y="1"/>
                  </a:moveTo>
                  <a:cubicBezTo>
                    <a:pt x="127" y="96"/>
                    <a:pt x="64" y="175"/>
                    <a:pt x="1" y="270"/>
                  </a:cubicBezTo>
                  <a:cubicBezTo>
                    <a:pt x="10023" y="808"/>
                    <a:pt x="29435" y="3104"/>
                    <a:pt x="34138" y="13190"/>
                  </a:cubicBezTo>
                  <a:cubicBezTo>
                    <a:pt x="34455" y="13950"/>
                    <a:pt x="34676" y="14726"/>
                    <a:pt x="34819" y="15534"/>
                  </a:cubicBezTo>
                  <a:lnTo>
                    <a:pt x="34866" y="15518"/>
                  </a:lnTo>
                  <a:cubicBezTo>
                    <a:pt x="32824" y="3294"/>
                    <a:pt x="10277" y="634"/>
                    <a:pt x="19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3478242" y="3766668"/>
              <a:ext cx="1051843" cy="491465"/>
            </a:xfrm>
            <a:custGeom>
              <a:avLst/>
              <a:gdLst/>
              <a:ahLst/>
              <a:cxnLst/>
              <a:rect l="l" t="t" r="r" b="b"/>
              <a:pathLst>
                <a:path w="34566" h="16152" extrusionOk="0">
                  <a:moveTo>
                    <a:pt x="175" y="1"/>
                  </a:moveTo>
                  <a:lnTo>
                    <a:pt x="1" y="254"/>
                  </a:lnTo>
                  <a:cubicBezTo>
                    <a:pt x="9976" y="951"/>
                    <a:pt x="29388" y="3611"/>
                    <a:pt x="33900" y="13776"/>
                  </a:cubicBezTo>
                  <a:cubicBezTo>
                    <a:pt x="34201" y="14536"/>
                    <a:pt x="34407" y="15328"/>
                    <a:pt x="34534" y="16151"/>
                  </a:cubicBezTo>
                  <a:lnTo>
                    <a:pt x="34565" y="16135"/>
                  </a:lnTo>
                  <a:cubicBezTo>
                    <a:pt x="32840" y="3896"/>
                    <a:pt x="10213" y="761"/>
                    <a:pt x="1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3493182" y="3746920"/>
              <a:ext cx="1042197" cy="509265"/>
            </a:xfrm>
            <a:custGeom>
              <a:avLst/>
              <a:gdLst/>
              <a:ahLst/>
              <a:cxnLst/>
              <a:rect l="l" t="t" r="r" b="b"/>
              <a:pathLst>
                <a:path w="34249" h="16737" extrusionOk="0">
                  <a:moveTo>
                    <a:pt x="190" y="1"/>
                  </a:moveTo>
                  <a:lnTo>
                    <a:pt x="0" y="254"/>
                  </a:lnTo>
                  <a:cubicBezTo>
                    <a:pt x="9944" y="1077"/>
                    <a:pt x="29308" y="4117"/>
                    <a:pt x="33647" y="14330"/>
                  </a:cubicBezTo>
                  <a:cubicBezTo>
                    <a:pt x="33932" y="15106"/>
                    <a:pt x="34122" y="15913"/>
                    <a:pt x="34217" y="16737"/>
                  </a:cubicBezTo>
                  <a:lnTo>
                    <a:pt x="34249" y="16737"/>
                  </a:lnTo>
                  <a:cubicBezTo>
                    <a:pt x="32855" y="4545"/>
                    <a:pt x="10102" y="856"/>
                    <a:pt x="19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3328898" y="4109141"/>
              <a:ext cx="1141429" cy="172128"/>
            </a:xfrm>
            <a:custGeom>
              <a:avLst/>
              <a:gdLst/>
              <a:ahLst/>
              <a:cxnLst/>
              <a:rect l="l" t="t" r="r" b="b"/>
              <a:pathLst>
                <a:path w="37510" h="5657" extrusionOk="0">
                  <a:moveTo>
                    <a:pt x="21174" y="0"/>
                  </a:moveTo>
                  <a:cubicBezTo>
                    <a:pt x="20486" y="0"/>
                    <a:pt x="19798" y="18"/>
                    <a:pt x="19111" y="51"/>
                  </a:cubicBezTo>
                  <a:cubicBezTo>
                    <a:pt x="15834" y="257"/>
                    <a:pt x="12572" y="764"/>
                    <a:pt x="9374" y="1571"/>
                  </a:cubicBezTo>
                  <a:cubicBezTo>
                    <a:pt x="6191" y="2379"/>
                    <a:pt x="3056" y="3392"/>
                    <a:pt x="0" y="4595"/>
                  </a:cubicBezTo>
                  <a:lnTo>
                    <a:pt x="63" y="4769"/>
                  </a:lnTo>
                  <a:cubicBezTo>
                    <a:pt x="3119" y="3566"/>
                    <a:pt x="6254" y="2553"/>
                    <a:pt x="9421" y="1729"/>
                  </a:cubicBezTo>
                  <a:cubicBezTo>
                    <a:pt x="12604" y="922"/>
                    <a:pt x="15850" y="415"/>
                    <a:pt x="19127" y="209"/>
                  </a:cubicBezTo>
                  <a:cubicBezTo>
                    <a:pt x="19852" y="171"/>
                    <a:pt x="20578" y="150"/>
                    <a:pt x="21304" y="150"/>
                  </a:cubicBezTo>
                  <a:cubicBezTo>
                    <a:pt x="23861" y="150"/>
                    <a:pt x="26414" y="407"/>
                    <a:pt x="28881" y="1049"/>
                  </a:cubicBezTo>
                  <a:cubicBezTo>
                    <a:pt x="30480" y="1460"/>
                    <a:pt x="32016" y="2046"/>
                    <a:pt x="33472" y="2790"/>
                  </a:cubicBezTo>
                  <a:cubicBezTo>
                    <a:pt x="34201" y="3154"/>
                    <a:pt x="34897" y="3582"/>
                    <a:pt x="35578" y="4057"/>
                  </a:cubicBezTo>
                  <a:cubicBezTo>
                    <a:pt x="36243" y="4532"/>
                    <a:pt x="36861" y="5054"/>
                    <a:pt x="37431" y="5656"/>
                  </a:cubicBezTo>
                  <a:lnTo>
                    <a:pt x="37510" y="5561"/>
                  </a:lnTo>
                  <a:cubicBezTo>
                    <a:pt x="36940" y="4975"/>
                    <a:pt x="36322" y="4437"/>
                    <a:pt x="35642" y="3962"/>
                  </a:cubicBezTo>
                  <a:cubicBezTo>
                    <a:pt x="34977" y="3471"/>
                    <a:pt x="34264" y="3044"/>
                    <a:pt x="33536" y="2664"/>
                  </a:cubicBezTo>
                  <a:cubicBezTo>
                    <a:pt x="32063" y="1919"/>
                    <a:pt x="30512" y="1334"/>
                    <a:pt x="28912" y="922"/>
                  </a:cubicBezTo>
                  <a:cubicBezTo>
                    <a:pt x="26393" y="258"/>
                    <a:pt x="23785" y="0"/>
                    <a:pt x="2117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4897" y="4109141"/>
              <a:ext cx="1141460" cy="172128"/>
            </a:xfrm>
            <a:custGeom>
              <a:avLst/>
              <a:gdLst/>
              <a:ahLst/>
              <a:cxnLst/>
              <a:rect l="l" t="t" r="r" b="b"/>
              <a:pathLst>
                <a:path w="37511" h="5657" extrusionOk="0">
                  <a:moveTo>
                    <a:pt x="16337" y="0"/>
                  </a:moveTo>
                  <a:cubicBezTo>
                    <a:pt x="13726" y="0"/>
                    <a:pt x="11117" y="258"/>
                    <a:pt x="8598" y="922"/>
                  </a:cubicBezTo>
                  <a:cubicBezTo>
                    <a:pt x="6999" y="1334"/>
                    <a:pt x="5448" y="1919"/>
                    <a:pt x="3975" y="2664"/>
                  </a:cubicBezTo>
                  <a:cubicBezTo>
                    <a:pt x="3247" y="3044"/>
                    <a:pt x="2534" y="3471"/>
                    <a:pt x="1869" y="3962"/>
                  </a:cubicBezTo>
                  <a:cubicBezTo>
                    <a:pt x="1188" y="4437"/>
                    <a:pt x="571" y="4975"/>
                    <a:pt x="1" y="5561"/>
                  </a:cubicBezTo>
                  <a:lnTo>
                    <a:pt x="80" y="5656"/>
                  </a:lnTo>
                  <a:cubicBezTo>
                    <a:pt x="650" y="5054"/>
                    <a:pt x="1268" y="4532"/>
                    <a:pt x="1948" y="4057"/>
                  </a:cubicBezTo>
                  <a:cubicBezTo>
                    <a:pt x="2613" y="3582"/>
                    <a:pt x="3310" y="3154"/>
                    <a:pt x="4038" y="2790"/>
                  </a:cubicBezTo>
                  <a:cubicBezTo>
                    <a:pt x="5495" y="2046"/>
                    <a:pt x="7047" y="1460"/>
                    <a:pt x="8630" y="1049"/>
                  </a:cubicBezTo>
                  <a:cubicBezTo>
                    <a:pt x="11097" y="407"/>
                    <a:pt x="13660" y="150"/>
                    <a:pt x="16214" y="150"/>
                  </a:cubicBezTo>
                  <a:cubicBezTo>
                    <a:pt x="16938" y="150"/>
                    <a:pt x="17663" y="171"/>
                    <a:pt x="18384" y="209"/>
                  </a:cubicBezTo>
                  <a:cubicBezTo>
                    <a:pt x="21661" y="415"/>
                    <a:pt x="24907" y="922"/>
                    <a:pt x="28090" y="1729"/>
                  </a:cubicBezTo>
                  <a:cubicBezTo>
                    <a:pt x="31256" y="2553"/>
                    <a:pt x="34392" y="3566"/>
                    <a:pt x="37447" y="4769"/>
                  </a:cubicBezTo>
                  <a:lnTo>
                    <a:pt x="37511" y="4595"/>
                  </a:lnTo>
                  <a:cubicBezTo>
                    <a:pt x="34455" y="3392"/>
                    <a:pt x="31320" y="2394"/>
                    <a:pt x="28137" y="1571"/>
                  </a:cubicBezTo>
                  <a:cubicBezTo>
                    <a:pt x="24939" y="764"/>
                    <a:pt x="21677" y="257"/>
                    <a:pt x="18400" y="51"/>
                  </a:cubicBezTo>
                  <a:cubicBezTo>
                    <a:pt x="17713" y="18"/>
                    <a:pt x="17025" y="0"/>
                    <a:pt x="16337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3603" y="4076947"/>
              <a:ext cx="76166" cy="177818"/>
            </a:xfrm>
            <a:custGeom>
              <a:avLst/>
              <a:gdLst/>
              <a:ahLst/>
              <a:cxnLst/>
              <a:rect l="l" t="t" r="r" b="b"/>
              <a:pathLst>
                <a:path w="2503" h="5844" extrusionOk="0">
                  <a:moveTo>
                    <a:pt x="2439" y="1"/>
                  </a:moveTo>
                  <a:cubicBezTo>
                    <a:pt x="2075" y="412"/>
                    <a:pt x="1758" y="840"/>
                    <a:pt x="1473" y="1299"/>
                  </a:cubicBezTo>
                  <a:cubicBezTo>
                    <a:pt x="1204" y="1758"/>
                    <a:pt x="966" y="2233"/>
                    <a:pt x="776" y="2724"/>
                  </a:cubicBezTo>
                  <a:cubicBezTo>
                    <a:pt x="570" y="3231"/>
                    <a:pt x="412" y="3737"/>
                    <a:pt x="285" y="4260"/>
                  </a:cubicBezTo>
                  <a:cubicBezTo>
                    <a:pt x="159" y="4782"/>
                    <a:pt x="64" y="5305"/>
                    <a:pt x="0" y="5843"/>
                  </a:cubicBezTo>
                  <a:lnTo>
                    <a:pt x="48" y="5843"/>
                  </a:lnTo>
                  <a:cubicBezTo>
                    <a:pt x="111" y="5305"/>
                    <a:pt x="206" y="4782"/>
                    <a:pt x="333" y="4276"/>
                  </a:cubicBezTo>
                  <a:cubicBezTo>
                    <a:pt x="460" y="3753"/>
                    <a:pt x="634" y="3247"/>
                    <a:pt x="824" y="2756"/>
                  </a:cubicBezTo>
                  <a:cubicBezTo>
                    <a:pt x="1030" y="2265"/>
                    <a:pt x="1267" y="1790"/>
                    <a:pt x="1552" y="1331"/>
                  </a:cubicBezTo>
                  <a:cubicBezTo>
                    <a:pt x="1821" y="887"/>
                    <a:pt x="2138" y="460"/>
                    <a:pt x="2502" y="64"/>
                  </a:cubicBezTo>
                  <a:lnTo>
                    <a:pt x="2439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65437" y="4076947"/>
              <a:ext cx="76166" cy="177331"/>
            </a:xfrm>
            <a:custGeom>
              <a:avLst/>
              <a:gdLst/>
              <a:ahLst/>
              <a:cxnLst/>
              <a:rect l="l" t="t" r="r" b="b"/>
              <a:pathLst>
                <a:path w="2503" h="5828" extrusionOk="0">
                  <a:moveTo>
                    <a:pt x="80" y="1"/>
                  </a:moveTo>
                  <a:lnTo>
                    <a:pt x="1" y="64"/>
                  </a:lnTo>
                  <a:cubicBezTo>
                    <a:pt x="349" y="460"/>
                    <a:pt x="666" y="887"/>
                    <a:pt x="951" y="1347"/>
                  </a:cubicBezTo>
                  <a:cubicBezTo>
                    <a:pt x="1236" y="1790"/>
                    <a:pt x="1473" y="2265"/>
                    <a:pt x="1679" y="2756"/>
                  </a:cubicBezTo>
                  <a:cubicBezTo>
                    <a:pt x="1885" y="3247"/>
                    <a:pt x="2043" y="3753"/>
                    <a:pt x="2170" y="4260"/>
                  </a:cubicBezTo>
                  <a:cubicBezTo>
                    <a:pt x="2297" y="4782"/>
                    <a:pt x="2392" y="5305"/>
                    <a:pt x="2471" y="5827"/>
                  </a:cubicBezTo>
                  <a:lnTo>
                    <a:pt x="2502" y="5827"/>
                  </a:lnTo>
                  <a:cubicBezTo>
                    <a:pt x="2439" y="5305"/>
                    <a:pt x="2344" y="4767"/>
                    <a:pt x="2233" y="4244"/>
                  </a:cubicBezTo>
                  <a:cubicBezTo>
                    <a:pt x="2107" y="3737"/>
                    <a:pt x="1948" y="3215"/>
                    <a:pt x="1742" y="2724"/>
                  </a:cubicBezTo>
                  <a:cubicBezTo>
                    <a:pt x="1537" y="2233"/>
                    <a:pt x="1299" y="1758"/>
                    <a:pt x="1030" y="1299"/>
                  </a:cubicBezTo>
                  <a:cubicBezTo>
                    <a:pt x="745" y="840"/>
                    <a:pt x="428" y="412"/>
                    <a:pt x="8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490967" y="3696835"/>
              <a:ext cx="28482" cy="24281"/>
            </a:xfrm>
            <a:custGeom>
              <a:avLst/>
              <a:gdLst/>
              <a:ahLst/>
              <a:cxnLst/>
              <a:rect l="l" t="t" r="r" b="b"/>
              <a:pathLst>
                <a:path w="936" h="798" extrusionOk="0">
                  <a:moveTo>
                    <a:pt x="539" y="0"/>
                  </a:moveTo>
                  <a:cubicBezTo>
                    <a:pt x="175" y="0"/>
                    <a:pt x="1" y="428"/>
                    <a:pt x="254" y="681"/>
                  </a:cubicBezTo>
                  <a:cubicBezTo>
                    <a:pt x="335" y="762"/>
                    <a:pt x="433" y="797"/>
                    <a:pt x="530" y="797"/>
                  </a:cubicBezTo>
                  <a:cubicBezTo>
                    <a:pt x="736" y="797"/>
                    <a:pt x="935" y="633"/>
                    <a:pt x="935" y="396"/>
                  </a:cubicBezTo>
                  <a:cubicBezTo>
                    <a:pt x="935" y="174"/>
                    <a:pt x="745" y="0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248633" y="3697778"/>
              <a:ext cx="24618" cy="21025"/>
            </a:xfrm>
            <a:custGeom>
              <a:avLst/>
              <a:gdLst/>
              <a:ahLst/>
              <a:cxnLst/>
              <a:rect l="l" t="t" r="r" b="b"/>
              <a:pathLst>
                <a:path w="809" h="691" extrusionOk="0">
                  <a:moveTo>
                    <a:pt x="460" y="1"/>
                  </a:moveTo>
                  <a:cubicBezTo>
                    <a:pt x="143" y="1"/>
                    <a:pt x="1" y="365"/>
                    <a:pt x="206" y="587"/>
                  </a:cubicBezTo>
                  <a:cubicBezTo>
                    <a:pt x="278" y="659"/>
                    <a:pt x="367" y="690"/>
                    <a:pt x="454" y="690"/>
                  </a:cubicBezTo>
                  <a:cubicBezTo>
                    <a:pt x="635" y="690"/>
                    <a:pt x="808" y="552"/>
                    <a:pt x="808" y="349"/>
                  </a:cubicBezTo>
                  <a:cubicBezTo>
                    <a:pt x="808" y="143"/>
                    <a:pt x="650" y="1"/>
                    <a:pt x="460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711635" y="3635643"/>
              <a:ext cx="36668" cy="36635"/>
            </a:xfrm>
            <a:custGeom>
              <a:avLst/>
              <a:gdLst/>
              <a:ahLst/>
              <a:cxnLst/>
              <a:rect l="l" t="t" r="r" b="b"/>
              <a:pathLst>
                <a:path w="1205" h="1204" extrusionOk="0">
                  <a:moveTo>
                    <a:pt x="602" y="0"/>
                  </a:moveTo>
                  <a:cubicBezTo>
                    <a:pt x="270" y="0"/>
                    <a:pt x="1" y="269"/>
                    <a:pt x="1" y="602"/>
                  </a:cubicBezTo>
                  <a:cubicBezTo>
                    <a:pt x="1" y="934"/>
                    <a:pt x="270" y="1204"/>
                    <a:pt x="602" y="1204"/>
                  </a:cubicBezTo>
                  <a:cubicBezTo>
                    <a:pt x="935" y="1204"/>
                    <a:pt x="1204" y="934"/>
                    <a:pt x="1204" y="602"/>
                  </a:cubicBezTo>
                  <a:cubicBezTo>
                    <a:pt x="1204" y="269"/>
                    <a:pt x="935" y="0"/>
                    <a:pt x="6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3565907" y="3478085"/>
              <a:ext cx="3439" cy="2282"/>
            </a:xfrm>
            <a:custGeom>
              <a:avLst/>
              <a:gdLst/>
              <a:ahLst/>
              <a:cxnLst/>
              <a:rect l="l" t="t" r="r" b="b"/>
              <a:pathLst>
                <a:path w="113" h="75" extrusionOk="0">
                  <a:moveTo>
                    <a:pt x="49" y="1"/>
                  </a:moveTo>
                  <a:cubicBezTo>
                    <a:pt x="0" y="1"/>
                    <a:pt x="53" y="74"/>
                    <a:pt x="81" y="74"/>
                  </a:cubicBezTo>
                  <a:cubicBezTo>
                    <a:pt x="90" y="74"/>
                    <a:pt x="96" y="67"/>
                    <a:pt x="96" y="48"/>
                  </a:cubicBezTo>
                  <a:cubicBezTo>
                    <a:pt x="112" y="32"/>
                    <a:pt x="80" y="1"/>
                    <a:pt x="4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437017" y="3619242"/>
              <a:ext cx="34721" cy="34718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41"/>
                    <a:pt x="571" y="1141"/>
                  </a:cubicBezTo>
                  <a:cubicBezTo>
                    <a:pt x="887" y="1141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040234" y="3416893"/>
              <a:ext cx="15915" cy="14058"/>
            </a:xfrm>
            <a:custGeom>
              <a:avLst/>
              <a:gdLst/>
              <a:ahLst/>
              <a:cxnLst/>
              <a:rect l="l" t="t" r="r" b="b"/>
              <a:pathLst>
                <a:path w="523" h="462" extrusionOk="0">
                  <a:moveTo>
                    <a:pt x="301" y="1"/>
                  </a:moveTo>
                  <a:cubicBezTo>
                    <a:pt x="95" y="1"/>
                    <a:pt x="0" y="254"/>
                    <a:pt x="143" y="397"/>
                  </a:cubicBezTo>
                  <a:cubicBezTo>
                    <a:pt x="188" y="442"/>
                    <a:pt x="242" y="461"/>
                    <a:pt x="296" y="461"/>
                  </a:cubicBezTo>
                  <a:cubicBezTo>
                    <a:pt x="411" y="461"/>
                    <a:pt x="523" y="368"/>
                    <a:pt x="523" y="238"/>
                  </a:cubicBezTo>
                  <a:cubicBezTo>
                    <a:pt x="523" y="112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4167206" y="3562889"/>
              <a:ext cx="16889" cy="16887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0" y="0"/>
                  </a:moveTo>
                  <a:cubicBezTo>
                    <a:pt x="127" y="0"/>
                    <a:pt x="1" y="111"/>
                    <a:pt x="1" y="269"/>
                  </a:cubicBezTo>
                  <a:cubicBezTo>
                    <a:pt x="1" y="428"/>
                    <a:pt x="127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11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4763181" y="3453529"/>
              <a:ext cx="16919" cy="16887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0" y="0"/>
                  </a:moveTo>
                  <a:cubicBezTo>
                    <a:pt x="128" y="0"/>
                    <a:pt x="1" y="127"/>
                    <a:pt x="1" y="269"/>
                  </a:cubicBezTo>
                  <a:cubicBezTo>
                    <a:pt x="1" y="428"/>
                    <a:pt x="128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27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4883161" y="3315231"/>
              <a:ext cx="15458" cy="15457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97"/>
                    <a:pt x="111" y="508"/>
                    <a:pt x="254" y="508"/>
                  </a:cubicBezTo>
                  <a:cubicBezTo>
                    <a:pt x="396" y="508"/>
                    <a:pt x="507" y="397"/>
                    <a:pt x="507" y="254"/>
                  </a:cubicBezTo>
                  <a:cubicBezTo>
                    <a:pt x="507" y="112"/>
                    <a:pt x="396" y="1"/>
                    <a:pt x="254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4103124" y="3504588"/>
              <a:ext cx="28452" cy="24372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39" y="0"/>
                  </a:moveTo>
                  <a:cubicBezTo>
                    <a:pt x="191" y="0"/>
                    <a:pt x="1" y="428"/>
                    <a:pt x="254" y="681"/>
                  </a:cubicBezTo>
                  <a:cubicBezTo>
                    <a:pt x="337" y="764"/>
                    <a:pt x="438" y="801"/>
                    <a:pt x="536" y="801"/>
                  </a:cubicBezTo>
                  <a:cubicBezTo>
                    <a:pt x="741" y="801"/>
                    <a:pt x="935" y="642"/>
                    <a:pt x="935" y="396"/>
                  </a:cubicBezTo>
                  <a:cubicBezTo>
                    <a:pt x="935" y="190"/>
                    <a:pt x="761" y="16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4154213" y="3400036"/>
              <a:ext cx="32286" cy="27689"/>
            </a:xfrm>
            <a:custGeom>
              <a:avLst/>
              <a:gdLst/>
              <a:ahLst/>
              <a:cxnLst/>
              <a:rect l="l" t="t" r="r" b="b"/>
              <a:pathLst>
                <a:path w="1061" h="910" extrusionOk="0">
                  <a:moveTo>
                    <a:pt x="602" y="1"/>
                  </a:moveTo>
                  <a:cubicBezTo>
                    <a:pt x="206" y="1"/>
                    <a:pt x="0" y="491"/>
                    <a:pt x="285" y="776"/>
                  </a:cubicBezTo>
                  <a:cubicBezTo>
                    <a:pt x="377" y="868"/>
                    <a:pt x="490" y="909"/>
                    <a:pt x="601" y="909"/>
                  </a:cubicBezTo>
                  <a:cubicBezTo>
                    <a:pt x="835" y="909"/>
                    <a:pt x="1061" y="728"/>
                    <a:pt x="1061" y="460"/>
                  </a:cubicBezTo>
                  <a:cubicBezTo>
                    <a:pt x="1061" y="206"/>
                    <a:pt x="855" y="1"/>
                    <a:pt x="60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001949" y="3423161"/>
              <a:ext cx="18836" cy="16005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65" y="1"/>
                  </a:moveTo>
                  <a:cubicBezTo>
                    <a:pt x="127" y="1"/>
                    <a:pt x="1" y="286"/>
                    <a:pt x="175" y="444"/>
                  </a:cubicBezTo>
                  <a:cubicBezTo>
                    <a:pt x="226" y="501"/>
                    <a:pt x="291" y="525"/>
                    <a:pt x="356" y="525"/>
                  </a:cubicBezTo>
                  <a:cubicBezTo>
                    <a:pt x="489" y="525"/>
                    <a:pt x="618" y="419"/>
                    <a:pt x="618" y="270"/>
                  </a:cubicBezTo>
                  <a:cubicBezTo>
                    <a:pt x="618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971800" y="3315231"/>
              <a:ext cx="11594" cy="10315"/>
            </a:xfrm>
            <a:custGeom>
              <a:avLst/>
              <a:gdLst/>
              <a:ahLst/>
              <a:cxnLst/>
              <a:rect l="l" t="t" r="r" b="b"/>
              <a:pathLst>
                <a:path w="381" h="339" extrusionOk="0">
                  <a:moveTo>
                    <a:pt x="223" y="1"/>
                  </a:moveTo>
                  <a:cubicBezTo>
                    <a:pt x="64" y="1"/>
                    <a:pt x="1" y="191"/>
                    <a:pt x="96" y="286"/>
                  </a:cubicBezTo>
                  <a:cubicBezTo>
                    <a:pt x="132" y="322"/>
                    <a:pt x="175" y="338"/>
                    <a:pt x="217" y="338"/>
                  </a:cubicBezTo>
                  <a:cubicBezTo>
                    <a:pt x="302" y="338"/>
                    <a:pt x="381" y="271"/>
                    <a:pt x="381" y="175"/>
                  </a:cubicBezTo>
                  <a:cubicBezTo>
                    <a:pt x="381" y="80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4445202" y="3546031"/>
              <a:ext cx="19293" cy="16461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0"/>
                  </a:moveTo>
                  <a:cubicBezTo>
                    <a:pt x="127" y="0"/>
                    <a:pt x="1" y="285"/>
                    <a:pt x="175" y="459"/>
                  </a:cubicBezTo>
                  <a:cubicBezTo>
                    <a:pt x="226" y="515"/>
                    <a:pt x="292" y="540"/>
                    <a:pt x="357" y="540"/>
                  </a:cubicBezTo>
                  <a:cubicBezTo>
                    <a:pt x="496" y="540"/>
                    <a:pt x="634" y="430"/>
                    <a:pt x="634" y="269"/>
                  </a:cubicBezTo>
                  <a:cubicBezTo>
                    <a:pt x="618" y="127"/>
                    <a:pt x="507" y="0"/>
                    <a:pt x="36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3922925" y="2847424"/>
              <a:ext cx="17862" cy="17861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86" y="0"/>
                  </a:moveTo>
                  <a:cubicBezTo>
                    <a:pt x="128" y="0"/>
                    <a:pt x="1" y="143"/>
                    <a:pt x="1" y="301"/>
                  </a:cubicBezTo>
                  <a:cubicBezTo>
                    <a:pt x="1" y="460"/>
                    <a:pt x="128" y="586"/>
                    <a:pt x="286" y="586"/>
                  </a:cubicBezTo>
                  <a:cubicBezTo>
                    <a:pt x="444" y="586"/>
                    <a:pt x="587" y="460"/>
                    <a:pt x="587" y="301"/>
                  </a:cubicBezTo>
                  <a:cubicBezTo>
                    <a:pt x="587" y="143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337272" y="3873168"/>
              <a:ext cx="14028" cy="12171"/>
            </a:xfrm>
            <a:custGeom>
              <a:avLst/>
              <a:gdLst/>
              <a:ahLst/>
              <a:cxnLst/>
              <a:rect l="l" t="t" r="r" b="b"/>
              <a:pathLst>
                <a:path w="461" h="400" extrusionOk="0">
                  <a:moveTo>
                    <a:pt x="254" y="0"/>
                  </a:moveTo>
                  <a:cubicBezTo>
                    <a:pt x="80" y="0"/>
                    <a:pt x="1" y="222"/>
                    <a:pt x="112" y="348"/>
                  </a:cubicBezTo>
                  <a:cubicBezTo>
                    <a:pt x="152" y="384"/>
                    <a:pt x="202" y="400"/>
                    <a:pt x="251" y="400"/>
                  </a:cubicBezTo>
                  <a:cubicBezTo>
                    <a:pt x="357" y="400"/>
                    <a:pt x="460" y="325"/>
                    <a:pt x="460" y="206"/>
                  </a:cubicBezTo>
                  <a:cubicBezTo>
                    <a:pt x="460" y="95"/>
                    <a:pt x="365" y="0"/>
                    <a:pt x="25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543000" y="3665980"/>
              <a:ext cx="33777" cy="29089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1"/>
                  </a:moveTo>
                  <a:cubicBezTo>
                    <a:pt x="207" y="1"/>
                    <a:pt x="1" y="523"/>
                    <a:pt x="302" y="824"/>
                  </a:cubicBezTo>
                  <a:cubicBezTo>
                    <a:pt x="397" y="915"/>
                    <a:pt x="514" y="956"/>
                    <a:pt x="628" y="956"/>
                  </a:cubicBezTo>
                  <a:cubicBezTo>
                    <a:pt x="874" y="956"/>
                    <a:pt x="1109" y="767"/>
                    <a:pt x="1109" y="476"/>
                  </a:cubicBezTo>
                  <a:cubicBezTo>
                    <a:pt x="1109" y="222"/>
                    <a:pt x="888" y="1"/>
                    <a:pt x="63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50770" y="3740195"/>
              <a:ext cx="4838" cy="4351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80" y="0"/>
                  </a:moveTo>
                  <a:cubicBezTo>
                    <a:pt x="1" y="16"/>
                    <a:pt x="1" y="127"/>
                    <a:pt x="80" y="143"/>
                  </a:cubicBezTo>
                  <a:cubicBezTo>
                    <a:pt x="127" y="143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700072" y="3179368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27" y="365"/>
                  </a:cubicBezTo>
                  <a:cubicBezTo>
                    <a:pt x="172" y="405"/>
                    <a:pt x="225" y="423"/>
                    <a:pt x="276" y="423"/>
                  </a:cubicBezTo>
                  <a:cubicBezTo>
                    <a:pt x="387" y="423"/>
                    <a:pt x="492" y="337"/>
                    <a:pt x="492" y="207"/>
                  </a:cubicBezTo>
                  <a:cubicBezTo>
                    <a:pt x="492" y="96"/>
                    <a:pt x="397" y="1"/>
                    <a:pt x="28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855684" y="3002548"/>
              <a:ext cx="21240" cy="17891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7" y="1"/>
                  </a:moveTo>
                  <a:cubicBezTo>
                    <a:pt x="128" y="1"/>
                    <a:pt x="1" y="318"/>
                    <a:pt x="191" y="508"/>
                  </a:cubicBezTo>
                  <a:cubicBezTo>
                    <a:pt x="251" y="563"/>
                    <a:pt x="324" y="588"/>
                    <a:pt x="395" y="588"/>
                  </a:cubicBezTo>
                  <a:cubicBezTo>
                    <a:pt x="549" y="588"/>
                    <a:pt x="698" y="470"/>
                    <a:pt x="698" y="286"/>
                  </a:cubicBezTo>
                  <a:cubicBezTo>
                    <a:pt x="698" y="128"/>
                    <a:pt x="555" y="1"/>
                    <a:pt x="39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952599" y="3937615"/>
              <a:ext cx="6725" cy="4534"/>
            </a:xfrm>
            <a:custGeom>
              <a:avLst/>
              <a:gdLst/>
              <a:ahLst/>
              <a:cxnLst/>
              <a:rect l="l" t="t" r="r" b="b"/>
              <a:pathLst>
                <a:path w="221" h="149" extrusionOk="0">
                  <a:moveTo>
                    <a:pt x="144" y="1"/>
                  </a:moveTo>
                  <a:cubicBezTo>
                    <a:pt x="138" y="1"/>
                    <a:pt x="131" y="2"/>
                    <a:pt x="125" y="4"/>
                  </a:cubicBezTo>
                  <a:cubicBezTo>
                    <a:pt x="120" y="3"/>
                    <a:pt x="116" y="3"/>
                    <a:pt x="111" y="3"/>
                  </a:cubicBezTo>
                  <a:cubicBezTo>
                    <a:pt x="0" y="3"/>
                    <a:pt x="123" y="149"/>
                    <a:pt x="186" y="149"/>
                  </a:cubicBezTo>
                  <a:cubicBezTo>
                    <a:pt x="206" y="149"/>
                    <a:pt x="220" y="135"/>
                    <a:pt x="220" y="99"/>
                  </a:cubicBezTo>
                  <a:cubicBezTo>
                    <a:pt x="220" y="44"/>
                    <a:pt x="184" y="1"/>
                    <a:pt x="14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174637" y="3298861"/>
              <a:ext cx="16432" cy="16400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908204" y="2983287"/>
              <a:ext cx="14485" cy="13997"/>
            </a:xfrm>
            <a:custGeom>
              <a:avLst/>
              <a:gdLst/>
              <a:ahLst/>
              <a:cxnLst/>
              <a:rect l="l" t="t" r="r" b="b"/>
              <a:pathLst>
                <a:path w="476" h="460" extrusionOk="0">
                  <a:moveTo>
                    <a:pt x="238" y="1"/>
                  </a:moveTo>
                  <a:cubicBezTo>
                    <a:pt x="112" y="1"/>
                    <a:pt x="1" y="96"/>
                    <a:pt x="1" y="238"/>
                  </a:cubicBezTo>
                  <a:cubicBezTo>
                    <a:pt x="1" y="365"/>
                    <a:pt x="112" y="460"/>
                    <a:pt x="238" y="460"/>
                  </a:cubicBezTo>
                  <a:cubicBezTo>
                    <a:pt x="365" y="460"/>
                    <a:pt x="476" y="365"/>
                    <a:pt x="476" y="238"/>
                  </a:cubicBezTo>
                  <a:cubicBezTo>
                    <a:pt x="476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912555" y="3260795"/>
              <a:ext cx="10133" cy="8794"/>
            </a:xfrm>
            <a:custGeom>
              <a:avLst/>
              <a:gdLst/>
              <a:ahLst/>
              <a:cxnLst/>
              <a:rect l="l" t="t" r="r" b="b"/>
              <a:pathLst>
                <a:path w="333" h="289" extrusionOk="0">
                  <a:moveTo>
                    <a:pt x="190" y="1"/>
                  </a:moveTo>
                  <a:cubicBezTo>
                    <a:pt x="64" y="1"/>
                    <a:pt x="0" y="159"/>
                    <a:pt x="95" y="254"/>
                  </a:cubicBezTo>
                  <a:cubicBezTo>
                    <a:pt x="119" y="278"/>
                    <a:pt x="151" y="289"/>
                    <a:pt x="183" y="289"/>
                  </a:cubicBezTo>
                  <a:cubicBezTo>
                    <a:pt x="256" y="289"/>
                    <a:pt x="333" y="231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100452" y="3350407"/>
              <a:ext cx="8216" cy="8215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1"/>
                  </a:moveTo>
                  <a:cubicBezTo>
                    <a:pt x="64" y="1"/>
                    <a:pt x="0" y="64"/>
                    <a:pt x="0" y="143"/>
                  </a:cubicBezTo>
                  <a:cubicBezTo>
                    <a:pt x="0" y="222"/>
                    <a:pt x="64" y="270"/>
                    <a:pt x="143" y="270"/>
                  </a:cubicBezTo>
                  <a:cubicBezTo>
                    <a:pt x="206" y="270"/>
                    <a:pt x="270" y="222"/>
                    <a:pt x="270" y="143"/>
                  </a:cubicBezTo>
                  <a:cubicBezTo>
                    <a:pt x="270" y="64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803651" y="3013655"/>
              <a:ext cx="15458" cy="13327"/>
            </a:xfrm>
            <a:custGeom>
              <a:avLst/>
              <a:gdLst/>
              <a:ahLst/>
              <a:cxnLst/>
              <a:rect l="l" t="t" r="r" b="b"/>
              <a:pathLst>
                <a:path w="508" h="438" extrusionOk="0">
                  <a:moveTo>
                    <a:pt x="286" y="0"/>
                  </a:moveTo>
                  <a:cubicBezTo>
                    <a:pt x="96" y="0"/>
                    <a:pt x="1" y="238"/>
                    <a:pt x="128" y="380"/>
                  </a:cubicBezTo>
                  <a:cubicBezTo>
                    <a:pt x="172" y="420"/>
                    <a:pt x="226" y="438"/>
                    <a:pt x="280" y="438"/>
                  </a:cubicBezTo>
                  <a:cubicBezTo>
                    <a:pt x="396" y="438"/>
                    <a:pt x="508" y="352"/>
                    <a:pt x="508" y="222"/>
                  </a:cubicBezTo>
                  <a:cubicBezTo>
                    <a:pt x="508" y="95"/>
                    <a:pt x="413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3711447" y="2836774"/>
              <a:ext cx="4838" cy="4412"/>
            </a:xfrm>
            <a:custGeom>
              <a:avLst/>
              <a:gdLst/>
              <a:ahLst/>
              <a:cxnLst/>
              <a:rect l="l" t="t" r="r" b="b"/>
              <a:pathLst>
                <a:path w="159" h="145" extrusionOk="0">
                  <a:moveTo>
                    <a:pt x="68" y="1"/>
                  </a:moveTo>
                  <a:cubicBezTo>
                    <a:pt x="0" y="1"/>
                    <a:pt x="4" y="145"/>
                    <a:pt x="79" y="145"/>
                  </a:cubicBezTo>
                  <a:cubicBezTo>
                    <a:pt x="127" y="129"/>
                    <a:pt x="158" y="113"/>
                    <a:pt x="158" y="65"/>
                  </a:cubicBezTo>
                  <a:cubicBezTo>
                    <a:pt x="143" y="34"/>
                    <a:pt x="127" y="2"/>
                    <a:pt x="79" y="2"/>
                  </a:cubicBez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667788" y="2856583"/>
              <a:ext cx="7760" cy="7729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54"/>
                    <a:pt x="127" y="254"/>
                  </a:cubicBezTo>
                  <a:cubicBezTo>
                    <a:pt x="207" y="254"/>
                    <a:pt x="254" y="190"/>
                    <a:pt x="254" y="127"/>
                  </a:cubicBezTo>
                  <a:cubicBezTo>
                    <a:pt x="254" y="48"/>
                    <a:pt x="207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152972" y="3617325"/>
              <a:ext cx="15915" cy="15457"/>
            </a:xfrm>
            <a:custGeom>
              <a:avLst/>
              <a:gdLst/>
              <a:ahLst/>
              <a:cxnLst/>
              <a:rect l="l" t="t" r="r" b="b"/>
              <a:pathLst>
                <a:path w="523" h="508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052065" y="3251636"/>
              <a:ext cx="12568" cy="12080"/>
            </a:xfrm>
            <a:custGeom>
              <a:avLst/>
              <a:gdLst/>
              <a:ahLst/>
              <a:cxnLst/>
              <a:rect l="l" t="t" r="r" b="b"/>
              <a:pathLst>
                <a:path w="413" h="397" extrusionOk="0">
                  <a:moveTo>
                    <a:pt x="206" y="1"/>
                  </a:moveTo>
                  <a:cubicBezTo>
                    <a:pt x="95" y="1"/>
                    <a:pt x="0" y="80"/>
                    <a:pt x="0" y="191"/>
                  </a:cubicBezTo>
                  <a:cubicBezTo>
                    <a:pt x="0" y="302"/>
                    <a:pt x="95" y="397"/>
                    <a:pt x="206" y="397"/>
                  </a:cubicBezTo>
                  <a:cubicBezTo>
                    <a:pt x="317" y="397"/>
                    <a:pt x="412" y="302"/>
                    <a:pt x="412" y="191"/>
                  </a:cubicBezTo>
                  <a:cubicBezTo>
                    <a:pt x="412" y="80"/>
                    <a:pt x="317" y="1"/>
                    <a:pt x="20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290266" y="3065201"/>
              <a:ext cx="20266" cy="17405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81" y="0"/>
                  </a:moveTo>
                  <a:cubicBezTo>
                    <a:pt x="128" y="0"/>
                    <a:pt x="1" y="317"/>
                    <a:pt x="175" y="491"/>
                  </a:cubicBezTo>
                  <a:cubicBezTo>
                    <a:pt x="236" y="547"/>
                    <a:pt x="308" y="572"/>
                    <a:pt x="377" y="572"/>
                  </a:cubicBezTo>
                  <a:cubicBezTo>
                    <a:pt x="526" y="572"/>
                    <a:pt x="666" y="458"/>
                    <a:pt x="666" y="285"/>
                  </a:cubicBezTo>
                  <a:cubicBezTo>
                    <a:pt x="666" y="127"/>
                    <a:pt x="539" y="0"/>
                    <a:pt x="38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586848" y="3724768"/>
              <a:ext cx="9677" cy="9676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64" y="0"/>
                    <a:pt x="1" y="80"/>
                    <a:pt x="1" y="159"/>
                  </a:cubicBezTo>
                  <a:cubicBezTo>
                    <a:pt x="1" y="254"/>
                    <a:pt x="64" y="317"/>
                    <a:pt x="159" y="317"/>
                  </a:cubicBezTo>
                  <a:cubicBezTo>
                    <a:pt x="238" y="317"/>
                    <a:pt x="317" y="254"/>
                    <a:pt x="317" y="159"/>
                  </a:cubicBezTo>
                  <a:cubicBezTo>
                    <a:pt x="317" y="80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126736" y="3172644"/>
              <a:ext cx="11107" cy="958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27" y="300"/>
                    <a:pt x="166" y="314"/>
                    <a:pt x="205" y="314"/>
                  </a:cubicBezTo>
                  <a:cubicBezTo>
                    <a:pt x="286" y="314"/>
                    <a:pt x="365" y="254"/>
                    <a:pt x="365" y="158"/>
                  </a:cubicBezTo>
                  <a:cubicBezTo>
                    <a:pt x="365" y="63"/>
                    <a:pt x="286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700559" y="3465092"/>
              <a:ext cx="31830" cy="27172"/>
            </a:xfrm>
            <a:custGeom>
              <a:avLst/>
              <a:gdLst/>
              <a:ahLst/>
              <a:cxnLst/>
              <a:rect l="l" t="t" r="r" b="b"/>
              <a:pathLst>
                <a:path w="1046" h="893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7" y="852"/>
                    <a:pt x="489" y="893"/>
                    <a:pt x="598" y="893"/>
                  </a:cubicBezTo>
                  <a:cubicBezTo>
                    <a:pt x="827" y="893"/>
                    <a:pt x="1046" y="712"/>
                    <a:pt x="1046" y="443"/>
                  </a:cubicBezTo>
                  <a:cubicBezTo>
                    <a:pt x="1046" y="190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116823" y="3398605"/>
              <a:ext cx="7760" cy="7729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48" y="0"/>
                    <a:pt x="1" y="48"/>
                    <a:pt x="1" y="127"/>
                  </a:cubicBezTo>
                  <a:cubicBezTo>
                    <a:pt x="1" y="190"/>
                    <a:pt x="48" y="253"/>
                    <a:pt x="127" y="253"/>
                  </a:cubicBezTo>
                  <a:cubicBezTo>
                    <a:pt x="191" y="253"/>
                    <a:pt x="254" y="190"/>
                    <a:pt x="254" y="127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412918" y="3513260"/>
              <a:ext cx="40015" cy="40012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666" y="0"/>
                  </a:moveTo>
                  <a:cubicBezTo>
                    <a:pt x="302" y="0"/>
                    <a:pt x="1" y="285"/>
                    <a:pt x="1" y="650"/>
                  </a:cubicBezTo>
                  <a:cubicBezTo>
                    <a:pt x="1" y="1014"/>
                    <a:pt x="302" y="1315"/>
                    <a:pt x="666" y="1315"/>
                  </a:cubicBezTo>
                  <a:cubicBezTo>
                    <a:pt x="1030" y="1315"/>
                    <a:pt x="1315" y="1014"/>
                    <a:pt x="1315" y="650"/>
                  </a:cubicBezTo>
                  <a:cubicBezTo>
                    <a:pt x="1315" y="285"/>
                    <a:pt x="1030" y="0"/>
                    <a:pt x="666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959781" y="3178425"/>
              <a:ext cx="11107" cy="9798"/>
            </a:xfrm>
            <a:custGeom>
              <a:avLst/>
              <a:gdLst/>
              <a:ahLst/>
              <a:cxnLst/>
              <a:rect l="l" t="t" r="r" b="b"/>
              <a:pathLst>
                <a:path w="365" h="322" extrusionOk="0">
                  <a:moveTo>
                    <a:pt x="206" y="0"/>
                  </a:moveTo>
                  <a:cubicBezTo>
                    <a:pt x="63" y="0"/>
                    <a:pt x="0" y="174"/>
                    <a:pt x="95" y="269"/>
                  </a:cubicBezTo>
                  <a:cubicBezTo>
                    <a:pt x="126" y="306"/>
                    <a:pt x="166" y="321"/>
                    <a:pt x="205" y="321"/>
                  </a:cubicBezTo>
                  <a:cubicBezTo>
                    <a:pt x="285" y="321"/>
                    <a:pt x="364" y="254"/>
                    <a:pt x="364" y="158"/>
                  </a:cubicBezTo>
                  <a:cubicBezTo>
                    <a:pt x="364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596980" y="2747223"/>
              <a:ext cx="15428" cy="15427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0"/>
                  </a:moveTo>
                  <a:cubicBezTo>
                    <a:pt x="127" y="0"/>
                    <a:pt x="0" y="111"/>
                    <a:pt x="0" y="253"/>
                  </a:cubicBezTo>
                  <a:cubicBezTo>
                    <a:pt x="0" y="396"/>
                    <a:pt x="127" y="507"/>
                    <a:pt x="254" y="507"/>
                  </a:cubicBezTo>
                  <a:cubicBezTo>
                    <a:pt x="396" y="507"/>
                    <a:pt x="507" y="396"/>
                    <a:pt x="507" y="253"/>
                  </a:cubicBezTo>
                  <a:cubicBezTo>
                    <a:pt x="507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527792" y="3537603"/>
              <a:ext cx="1978" cy="1461"/>
            </a:xfrm>
            <a:custGeom>
              <a:avLst/>
              <a:gdLst/>
              <a:ahLst/>
              <a:cxnLst/>
              <a:rect l="l" t="t" r="r" b="b"/>
              <a:pathLst>
                <a:path w="65" h="48" extrusionOk="0">
                  <a:moveTo>
                    <a:pt x="33" y="0"/>
                  </a:moveTo>
                  <a:cubicBezTo>
                    <a:pt x="17" y="0"/>
                    <a:pt x="1" y="8"/>
                    <a:pt x="1" y="24"/>
                  </a:cubicBezTo>
                  <a:cubicBezTo>
                    <a:pt x="1" y="40"/>
                    <a:pt x="17" y="48"/>
                    <a:pt x="33" y="48"/>
                  </a:cubicBezTo>
                  <a:cubicBezTo>
                    <a:pt x="48" y="48"/>
                    <a:pt x="64" y="40"/>
                    <a:pt x="64" y="24"/>
                  </a:cubicBezTo>
                  <a:cubicBezTo>
                    <a:pt x="64" y="8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894724" y="3050139"/>
              <a:ext cx="16402" cy="15579"/>
            </a:xfrm>
            <a:custGeom>
              <a:avLst/>
              <a:gdLst/>
              <a:ahLst/>
              <a:cxnLst/>
              <a:rect l="l" t="t" r="r" b="b"/>
              <a:pathLst>
                <a:path w="539" h="512" extrusionOk="0">
                  <a:moveTo>
                    <a:pt x="270" y="0"/>
                  </a:moveTo>
                  <a:cubicBezTo>
                    <a:pt x="135" y="0"/>
                    <a:pt x="0" y="91"/>
                    <a:pt x="16" y="274"/>
                  </a:cubicBezTo>
                  <a:cubicBezTo>
                    <a:pt x="32" y="432"/>
                    <a:pt x="151" y="511"/>
                    <a:pt x="270" y="511"/>
                  </a:cubicBezTo>
                  <a:cubicBezTo>
                    <a:pt x="388" y="511"/>
                    <a:pt x="507" y="432"/>
                    <a:pt x="523" y="274"/>
                  </a:cubicBezTo>
                  <a:cubicBezTo>
                    <a:pt x="539" y="91"/>
                    <a:pt x="404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011814" y="2916801"/>
              <a:ext cx="23614" cy="20326"/>
            </a:xfrm>
            <a:custGeom>
              <a:avLst/>
              <a:gdLst/>
              <a:ahLst/>
              <a:cxnLst/>
              <a:rect l="l" t="t" r="r" b="b"/>
              <a:pathLst>
                <a:path w="776" h="668" extrusionOk="0">
                  <a:moveTo>
                    <a:pt x="443" y="0"/>
                  </a:moveTo>
                  <a:cubicBezTo>
                    <a:pt x="143" y="0"/>
                    <a:pt x="0" y="349"/>
                    <a:pt x="206" y="570"/>
                  </a:cubicBezTo>
                  <a:cubicBezTo>
                    <a:pt x="273" y="637"/>
                    <a:pt x="356" y="667"/>
                    <a:pt x="438" y="667"/>
                  </a:cubicBezTo>
                  <a:cubicBezTo>
                    <a:pt x="610" y="667"/>
                    <a:pt x="776" y="536"/>
                    <a:pt x="776" y="333"/>
                  </a:cubicBezTo>
                  <a:cubicBezTo>
                    <a:pt x="776" y="143"/>
                    <a:pt x="633" y="0"/>
                    <a:pt x="4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4710692" y="3762834"/>
              <a:ext cx="8216" cy="8702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43" y="0"/>
                  </a:moveTo>
                  <a:cubicBezTo>
                    <a:pt x="63" y="0"/>
                    <a:pt x="0" y="64"/>
                    <a:pt x="0" y="143"/>
                  </a:cubicBezTo>
                  <a:cubicBezTo>
                    <a:pt x="0" y="222"/>
                    <a:pt x="63" y="285"/>
                    <a:pt x="143" y="285"/>
                  </a:cubicBezTo>
                  <a:cubicBezTo>
                    <a:pt x="222" y="285"/>
                    <a:pt x="269" y="222"/>
                    <a:pt x="269" y="143"/>
                  </a:cubicBezTo>
                  <a:cubicBezTo>
                    <a:pt x="269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119713" y="3238156"/>
              <a:ext cx="14972" cy="12719"/>
            </a:xfrm>
            <a:custGeom>
              <a:avLst/>
              <a:gdLst/>
              <a:ahLst/>
              <a:cxnLst/>
              <a:rect l="l" t="t" r="r" b="b"/>
              <a:pathLst>
                <a:path w="492" h="418" extrusionOk="0">
                  <a:moveTo>
                    <a:pt x="286" y="0"/>
                  </a:moveTo>
                  <a:cubicBezTo>
                    <a:pt x="96" y="0"/>
                    <a:pt x="1" y="222"/>
                    <a:pt x="143" y="349"/>
                  </a:cubicBezTo>
                  <a:cubicBezTo>
                    <a:pt x="186" y="396"/>
                    <a:pt x="238" y="417"/>
                    <a:pt x="290" y="417"/>
                  </a:cubicBezTo>
                  <a:cubicBezTo>
                    <a:pt x="393" y="417"/>
                    <a:pt x="492" y="333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4515066" y="3744029"/>
              <a:ext cx="40015" cy="33866"/>
            </a:xfrm>
            <a:custGeom>
              <a:avLst/>
              <a:gdLst/>
              <a:ahLst/>
              <a:cxnLst/>
              <a:rect l="l" t="t" r="r" b="b"/>
              <a:pathLst>
                <a:path w="1315" h="1113" extrusionOk="0">
                  <a:moveTo>
                    <a:pt x="761" y="1"/>
                  </a:moveTo>
                  <a:cubicBezTo>
                    <a:pt x="254" y="1"/>
                    <a:pt x="1" y="602"/>
                    <a:pt x="365" y="951"/>
                  </a:cubicBezTo>
                  <a:cubicBezTo>
                    <a:pt x="476" y="1062"/>
                    <a:pt x="614" y="1112"/>
                    <a:pt x="750" y="1112"/>
                  </a:cubicBezTo>
                  <a:cubicBezTo>
                    <a:pt x="1037" y="1112"/>
                    <a:pt x="1315" y="888"/>
                    <a:pt x="1315" y="555"/>
                  </a:cubicBezTo>
                  <a:cubicBezTo>
                    <a:pt x="1315" y="238"/>
                    <a:pt x="1061" y="1"/>
                    <a:pt x="76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4545434" y="2941357"/>
              <a:ext cx="32773" cy="27780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84" y="871"/>
                    <a:pt x="503" y="913"/>
                    <a:pt x="619" y="913"/>
                  </a:cubicBezTo>
                  <a:cubicBezTo>
                    <a:pt x="856" y="913"/>
                    <a:pt x="1077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4553133" y="3320070"/>
              <a:ext cx="12081" cy="10284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64" y="0"/>
                    <a:pt x="0" y="174"/>
                    <a:pt x="95" y="285"/>
                  </a:cubicBezTo>
                  <a:cubicBezTo>
                    <a:pt x="132" y="321"/>
                    <a:pt x="176" y="337"/>
                    <a:pt x="220" y="337"/>
                  </a:cubicBezTo>
                  <a:cubicBezTo>
                    <a:pt x="310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4785364" y="3694401"/>
              <a:ext cx="20753" cy="17739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6" y="1"/>
                  </a:moveTo>
                  <a:cubicBezTo>
                    <a:pt x="127" y="1"/>
                    <a:pt x="0" y="318"/>
                    <a:pt x="190" y="492"/>
                  </a:cubicBezTo>
                  <a:cubicBezTo>
                    <a:pt x="248" y="554"/>
                    <a:pt x="321" y="583"/>
                    <a:pt x="393" y="583"/>
                  </a:cubicBezTo>
                  <a:cubicBezTo>
                    <a:pt x="539" y="583"/>
                    <a:pt x="681" y="466"/>
                    <a:pt x="681" y="286"/>
                  </a:cubicBezTo>
                  <a:cubicBezTo>
                    <a:pt x="681" y="128"/>
                    <a:pt x="554" y="1"/>
                    <a:pt x="39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4522765" y="2791040"/>
              <a:ext cx="11594" cy="9615"/>
            </a:xfrm>
            <a:custGeom>
              <a:avLst/>
              <a:gdLst/>
              <a:ahLst/>
              <a:cxnLst/>
              <a:rect l="l" t="t" r="r" b="b"/>
              <a:pathLst>
                <a:path w="381" h="316" extrusionOk="0">
                  <a:moveTo>
                    <a:pt x="223" y="1"/>
                  </a:moveTo>
                  <a:cubicBezTo>
                    <a:pt x="80" y="1"/>
                    <a:pt x="1" y="175"/>
                    <a:pt x="112" y="270"/>
                  </a:cubicBezTo>
                  <a:cubicBezTo>
                    <a:pt x="143" y="301"/>
                    <a:pt x="182" y="315"/>
                    <a:pt x="221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4225508" y="3160594"/>
              <a:ext cx="28939" cy="25072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55" y="0"/>
                  </a:moveTo>
                  <a:cubicBezTo>
                    <a:pt x="191" y="0"/>
                    <a:pt x="1" y="444"/>
                    <a:pt x="254" y="697"/>
                  </a:cubicBezTo>
                  <a:cubicBezTo>
                    <a:pt x="336" y="785"/>
                    <a:pt x="439" y="824"/>
                    <a:pt x="540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6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3626642" y="3160594"/>
              <a:ext cx="13998" cy="118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269" y="0"/>
                  </a:moveTo>
                  <a:cubicBezTo>
                    <a:pt x="79" y="0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59" y="309"/>
                    <a:pt x="459" y="190"/>
                  </a:cubicBezTo>
                  <a:cubicBezTo>
                    <a:pt x="459" y="79"/>
                    <a:pt x="364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4060372" y="3186580"/>
              <a:ext cx="8581" cy="8276"/>
            </a:xfrm>
            <a:custGeom>
              <a:avLst/>
              <a:gdLst/>
              <a:ahLst/>
              <a:cxnLst/>
              <a:rect l="l" t="t" r="r" b="b"/>
              <a:pathLst>
                <a:path w="282" h="272" extrusionOk="0">
                  <a:moveTo>
                    <a:pt x="143" y="1"/>
                  </a:moveTo>
                  <a:cubicBezTo>
                    <a:pt x="1" y="1"/>
                    <a:pt x="1" y="271"/>
                    <a:pt x="143" y="271"/>
                  </a:cubicBezTo>
                  <a:cubicBezTo>
                    <a:pt x="147" y="271"/>
                    <a:pt x="151" y="271"/>
                    <a:pt x="155" y="270"/>
                  </a:cubicBezTo>
                  <a:cubicBezTo>
                    <a:pt x="234" y="270"/>
                    <a:pt x="282" y="207"/>
                    <a:pt x="282" y="128"/>
                  </a:cubicBezTo>
                  <a:cubicBezTo>
                    <a:pt x="282" y="65"/>
                    <a:pt x="234" y="1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4633586" y="3430403"/>
              <a:ext cx="27965" cy="24372"/>
            </a:xfrm>
            <a:custGeom>
              <a:avLst/>
              <a:gdLst/>
              <a:ahLst/>
              <a:cxnLst/>
              <a:rect l="l" t="t" r="r" b="b"/>
              <a:pathLst>
                <a:path w="919" h="801" extrusionOk="0">
                  <a:moveTo>
                    <a:pt x="523" y="0"/>
                  </a:moveTo>
                  <a:cubicBezTo>
                    <a:pt x="175" y="0"/>
                    <a:pt x="1" y="428"/>
                    <a:pt x="238" y="681"/>
                  </a:cubicBezTo>
                  <a:cubicBezTo>
                    <a:pt x="321" y="763"/>
                    <a:pt x="422" y="801"/>
                    <a:pt x="520" y="801"/>
                  </a:cubicBezTo>
                  <a:cubicBezTo>
                    <a:pt x="725" y="801"/>
                    <a:pt x="919" y="641"/>
                    <a:pt x="919" y="396"/>
                  </a:cubicBezTo>
                  <a:cubicBezTo>
                    <a:pt x="919" y="190"/>
                    <a:pt x="745" y="0"/>
                    <a:pt x="52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083595" y="3754649"/>
              <a:ext cx="7242" cy="7729"/>
            </a:xfrm>
            <a:custGeom>
              <a:avLst/>
              <a:gdLst/>
              <a:ahLst/>
              <a:cxnLst/>
              <a:rect l="l" t="t" r="r" b="b"/>
              <a:pathLst>
                <a:path w="238" h="254" extrusionOk="0">
                  <a:moveTo>
                    <a:pt x="111" y="0"/>
                  </a:moveTo>
                  <a:cubicBezTo>
                    <a:pt x="48" y="0"/>
                    <a:pt x="0" y="48"/>
                    <a:pt x="0" y="127"/>
                  </a:cubicBezTo>
                  <a:cubicBezTo>
                    <a:pt x="0" y="190"/>
                    <a:pt x="48" y="253"/>
                    <a:pt x="111" y="253"/>
                  </a:cubicBezTo>
                  <a:cubicBezTo>
                    <a:pt x="190" y="253"/>
                    <a:pt x="238" y="190"/>
                    <a:pt x="238" y="127"/>
                  </a:cubicBezTo>
                  <a:cubicBezTo>
                    <a:pt x="238" y="48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3493669" y="3250693"/>
              <a:ext cx="1461" cy="1461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16" y="0"/>
                  </a:moveTo>
                  <a:cubicBezTo>
                    <a:pt x="0" y="0"/>
                    <a:pt x="0" y="16"/>
                    <a:pt x="0" y="16"/>
                  </a:cubicBezTo>
                  <a:cubicBezTo>
                    <a:pt x="0" y="32"/>
                    <a:pt x="0" y="48"/>
                    <a:pt x="16" y="48"/>
                  </a:cubicBezTo>
                  <a:cubicBezTo>
                    <a:pt x="32" y="48"/>
                    <a:pt x="48" y="32"/>
                    <a:pt x="48" y="16"/>
                  </a:cubicBezTo>
                  <a:cubicBezTo>
                    <a:pt x="48" y="16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4406649" y="3954594"/>
              <a:ext cx="14028" cy="12049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0"/>
                  </a:moveTo>
                  <a:cubicBezTo>
                    <a:pt x="96" y="0"/>
                    <a:pt x="1" y="222"/>
                    <a:pt x="128" y="333"/>
                  </a:cubicBezTo>
                  <a:cubicBezTo>
                    <a:pt x="166" y="376"/>
                    <a:pt x="217" y="395"/>
                    <a:pt x="268" y="395"/>
                  </a:cubicBezTo>
                  <a:cubicBezTo>
                    <a:pt x="365" y="395"/>
                    <a:pt x="460" y="326"/>
                    <a:pt x="460" y="222"/>
                  </a:cubicBezTo>
                  <a:cubicBezTo>
                    <a:pt x="460" y="95"/>
                    <a:pt x="381" y="0"/>
                    <a:pt x="27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089863" y="3644315"/>
              <a:ext cx="14941" cy="1497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54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4717904" y="3051690"/>
              <a:ext cx="11594" cy="9980"/>
            </a:xfrm>
            <a:custGeom>
              <a:avLst/>
              <a:gdLst/>
              <a:ahLst/>
              <a:cxnLst/>
              <a:rect l="l" t="t" r="r" b="b"/>
              <a:pathLst>
                <a:path w="381" h="328" extrusionOk="0">
                  <a:moveTo>
                    <a:pt x="206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9" y="315"/>
                    <a:pt x="168" y="327"/>
                    <a:pt x="207" y="327"/>
                  </a:cubicBezTo>
                  <a:cubicBezTo>
                    <a:pt x="296" y="327"/>
                    <a:pt x="381" y="259"/>
                    <a:pt x="381" y="159"/>
                  </a:cubicBezTo>
                  <a:cubicBezTo>
                    <a:pt x="381" y="80"/>
                    <a:pt x="301" y="1"/>
                    <a:pt x="20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4728980" y="3089270"/>
              <a:ext cx="27509" cy="27506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44" y="1"/>
                  </a:moveTo>
                  <a:cubicBezTo>
                    <a:pt x="207" y="1"/>
                    <a:pt x="1" y="207"/>
                    <a:pt x="1" y="460"/>
                  </a:cubicBezTo>
                  <a:cubicBezTo>
                    <a:pt x="1" y="698"/>
                    <a:pt x="207" y="903"/>
                    <a:pt x="444" y="903"/>
                  </a:cubicBezTo>
                  <a:cubicBezTo>
                    <a:pt x="697" y="903"/>
                    <a:pt x="903" y="698"/>
                    <a:pt x="903" y="460"/>
                  </a:cubicBezTo>
                  <a:cubicBezTo>
                    <a:pt x="903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4431236" y="2965456"/>
              <a:ext cx="27022" cy="23125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0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59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423239" y="3471208"/>
              <a:ext cx="8703" cy="7637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43" y="1"/>
                  </a:moveTo>
                  <a:cubicBezTo>
                    <a:pt x="76" y="1"/>
                    <a:pt x="9" y="45"/>
                    <a:pt x="1" y="132"/>
                  </a:cubicBezTo>
                  <a:cubicBezTo>
                    <a:pt x="9" y="211"/>
                    <a:pt x="76" y="250"/>
                    <a:pt x="143" y="250"/>
                  </a:cubicBezTo>
                  <a:cubicBezTo>
                    <a:pt x="211" y="250"/>
                    <a:pt x="278" y="211"/>
                    <a:pt x="286" y="132"/>
                  </a:cubicBezTo>
                  <a:cubicBezTo>
                    <a:pt x="278" y="45"/>
                    <a:pt x="211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4189845" y="2992446"/>
              <a:ext cx="9677" cy="8428"/>
            </a:xfrm>
            <a:custGeom>
              <a:avLst/>
              <a:gdLst/>
              <a:ahLst/>
              <a:cxnLst/>
              <a:rect l="l" t="t" r="r" b="b"/>
              <a:pathLst>
                <a:path w="318" h="277" extrusionOk="0">
                  <a:moveTo>
                    <a:pt x="175" y="0"/>
                  </a:moveTo>
                  <a:cubicBezTo>
                    <a:pt x="48" y="0"/>
                    <a:pt x="1" y="143"/>
                    <a:pt x="80" y="238"/>
                  </a:cubicBezTo>
                  <a:cubicBezTo>
                    <a:pt x="106" y="264"/>
                    <a:pt x="140" y="277"/>
                    <a:pt x="173" y="277"/>
                  </a:cubicBezTo>
                  <a:cubicBezTo>
                    <a:pt x="240" y="277"/>
                    <a:pt x="307" y="227"/>
                    <a:pt x="317" y="143"/>
                  </a:cubicBezTo>
                  <a:cubicBezTo>
                    <a:pt x="317" y="64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4822943" y="3704533"/>
              <a:ext cx="27965" cy="27963"/>
            </a:xfrm>
            <a:custGeom>
              <a:avLst/>
              <a:gdLst/>
              <a:ahLst/>
              <a:cxnLst/>
              <a:rect l="l" t="t" r="r" b="b"/>
              <a:pathLst>
                <a:path w="919" h="919" extrusionOk="0">
                  <a:moveTo>
                    <a:pt x="459" y="0"/>
                  </a:moveTo>
                  <a:cubicBezTo>
                    <a:pt x="206" y="0"/>
                    <a:pt x="0" y="206"/>
                    <a:pt x="0" y="460"/>
                  </a:cubicBezTo>
                  <a:cubicBezTo>
                    <a:pt x="0" y="713"/>
                    <a:pt x="206" y="919"/>
                    <a:pt x="459" y="919"/>
                  </a:cubicBezTo>
                  <a:cubicBezTo>
                    <a:pt x="713" y="919"/>
                    <a:pt x="919" y="713"/>
                    <a:pt x="919" y="460"/>
                  </a:cubicBezTo>
                  <a:cubicBezTo>
                    <a:pt x="919" y="206"/>
                    <a:pt x="713" y="0"/>
                    <a:pt x="459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4384497" y="3463144"/>
              <a:ext cx="15458" cy="13084"/>
            </a:xfrm>
            <a:custGeom>
              <a:avLst/>
              <a:gdLst/>
              <a:ahLst/>
              <a:cxnLst/>
              <a:rect l="l" t="t" r="r" b="b"/>
              <a:pathLst>
                <a:path w="508" h="430" extrusionOk="0">
                  <a:moveTo>
                    <a:pt x="301" y="1"/>
                  </a:moveTo>
                  <a:cubicBezTo>
                    <a:pt x="111" y="1"/>
                    <a:pt x="1" y="222"/>
                    <a:pt x="143" y="365"/>
                  </a:cubicBezTo>
                  <a:cubicBezTo>
                    <a:pt x="188" y="410"/>
                    <a:pt x="241" y="430"/>
                    <a:pt x="292" y="430"/>
                  </a:cubicBezTo>
                  <a:cubicBezTo>
                    <a:pt x="403" y="430"/>
                    <a:pt x="507" y="337"/>
                    <a:pt x="507" y="207"/>
                  </a:cubicBezTo>
                  <a:cubicBezTo>
                    <a:pt x="507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3875731" y="3291162"/>
              <a:ext cx="23644" cy="20539"/>
            </a:xfrm>
            <a:custGeom>
              <a:avLst/>
              <a:gdLst/>
              <a:ahLst/>
              <a:cxnLst/>
              <a:rect l="l" t="t" r="r" b="b"/>
              <a:pathLst>
                <a:path w="777" h="675" extrusionOk="0">
                  <a:moveTo>
                    <a:pt x="444" y="0"/>
                  </a:moveTo>
                  <a:cubicBezTo>
                    <a:pt x="143" y="0"/>
                    <a:pt x="0" y="364"/>
                    <a:pt x="206" y="570"/>
                  </a:cubicBezTo>
                  <a:cubicBezTo>
                    <a:pt x="273" y="642"/>
                    <a:pt x="356" y="674"/>
                    <a:pt x="439" y="674"/>
                  </a:cubicBezTo>
                  <a:cubicBezTo>
                    <a:pt x="610" y="674"/>
                    <a:pt x="776" y="536"/>
                    <a:pt x="776" y="333"/>
                  </a:cubicBezTo>
                  <a:cubicBezTo>
                    <a:pt x="776" y="159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037830" y="3315231"/>
              <a:ext cx="26048" cy="21969"/>
            </a:xfrm>
            <a:custGeom>
              <a:avLst/>
              <a:gdLst/>
              <a:ahLst/>
              <a:cxnLst/>
              <a:rect l="l" t="t" r="r" b="b"/>
              <a:pathLst>
                <a:path w="856" h="722" extrusionOk="0">
                  <a:moveTo>
                    <a:pt x="491" y="1"/>
                  </a:moveTo>
                  <a:cubicBezTo>
                    <a:pt x="174" y="1"/>
                    <a:pt x="0" y="381"/>
                    <a:pt x="238" y="618"/>
                  </a:cubicBezTo>
                  <a:cubicBezTo>
                    <a:pt x="309" y="690"/>
                    <a:pt x="398" y="722"/>
                    <a:pt x="487" y="722"/>
                  </a:cubicBezTo>
                  <a:cubicBezTo>
                    <a:pt x="673" y="722"/>
                    <a:pt x="855" y="580"/>
                    <a:pt x="855" y="365"/>
                  </a:cubicBezTo>
                  <a:cubicBezTo>
                    <a:pt x="855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4388848" y="2951489"/>
              <a:ext cx="31343" cy="26989"/>
            </a:xfrm>
            <a:custGeom>
              <a:avLst/>
              <a:gdLst/>
              <a:ahLst/>
              <a:cxnLst/>
              <a:rect l="l" t="t" r="r" b="b"/>
              <a:pathLst>
                <a:path w="1030" h="887" extrusionOk="0">
                  <a:moveTo>
                    <a:pt x="586" y="0"/>
                  </a:moveTo>
                  <a:cubicBezTo>
                    <a:pt x="190" y="0"/>
                    <a:pt x="0" y="476"/>
                    <a:pt x="269" y="761"/>
                  </a:cubicBezTo>
                  <a:cubicBezTo>
                    <a:pt x="361" y="847"/>
                    <a:pt x="472" y="886"/>
                    <a:pt x="581" y="886"/>
                  </a:cubicBezTo>
                  <a:cubicBezTo>
                    <a:pt x="811" y="886"/>
                    <a:pt x="1029" y="712"/>
                    <a:pt x="1029" y="444"/>
                  </a:cubicBezTo>
                  <a:cubicBezTo>
                    <a:pt x="1029" y="206"/>
                    <a:pt x="839" y="0"/>
                    <a:pt x="5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050823" y="3542775"/>
              <a:ext cx="7486" cy="6511"/>
            </a:xfrm>
            <a:custGeom>
              <a:avLst/>
              <a:gdLst/>
              <a:ahLst/>
              <a:cxnLst/>
              <a:rect l="l" t="t" r="r" b="b"/>
              <a:pathLst>
                <a:path w="246" h="214" extrusionOk="0">
                  <a:moveTo>
                    <a:pt x="127" y="0"/>
                  </a:moveTo>
                  <a:cubicBezTo>
                    <a:pt x="76" y="0"/>
                    <a:pt x="24" y="36"/>
                    <a:pt x="16" y="107"/>
                  </a:cubicBezTo>
                  <a:cubicBezTo>
                    <a:pt x="1" y="178"/>
                    <a:pt x="60" y="214"/>
                    <a:pt x="121" y="214"/>
                  </a:cubicBezTo>
                  <a:cubicBezTo>
                    <a:pt x="183" y="214"/>
                    <a:pt x="246" y="178"/>
                    <a:pt x="238" y="107"/>
                  </a:cubicBezTo>
                  <a:cubicBezTo>
                    <a:pt x="230" y="36"/>
                    <a:pt x="179" y="0"/>
                    <a:pt x="12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3953293" y="2938010"/>
              <a:ext cx="14972" cy="13175"/>
            </a:xfrm>
            <a:custGeom>
              <a:avLst/>
              <a:gdLst/>
              <a:ahLst/>
              <a:cxnLst/>
              <a:rect l="l" t="t" r="r" b="b"/>
              <a:pathLst>
                <a:path w="492" h="433" extrusionOk="0">
                  <a:moveTo>
                    <a:pt x="286" y="0"/>
                  </a:moveTo>
                  <a:cubicBezTo>
                    <a:pt x="96" y="0"/>
                    <a:pt x="1" y="238"/>
                    <a:pt x="127" y="364"/>
                  </a:cubicBezTo>
                  <a:cubicBezTo>
                    <a:pt x="175" y="412"/>
                    <a:pt x="231" y="433"/>
                    <a:pt x="285" y="433"/>
                  </a:cubicBezTo>
                  <a:cubicBezTo>
                    <a:pt x="393" y="433"/>
                    <a:pt x="491" y="348"/>
                    <a:pt x="491" y="222"/>
                  </a:cubicBezTo>
                  <a:cubicBezTo>
                    <a:pt x="491" y="95"/>
                    <a:pt x="396" y="0"/>
                    <a:pt x="28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044068" y="2794905"/>
              <a:ext cx="5356" cy="5812"/>
            </a:xfrm>
            <a:custGeom>
              <a:avLst/>
              <a:gdLst/>
              <a:ahLst/>
              <a:cxnLst/>
              <a:rect l="l" t="t" r="r" b="b"/>
              <a:pathLst>
                <a:path w="176" h="191" extrusionOk="0">
                  <a:moveTo>
                    <a:pt x="80" y="1"/>
                  </a:moveTo>
                  <a:cubicBezTo>
                    <a:pt x="33" y="1"/>
                    <a:pt x="1" y="48"/>
                    <a:pt x="1" y="96"/>
                  </a:cubicBezTo>
                  <a:cubicBezTo>
                    <a:pt x="1" y="143"/>
                    <a:pt x="33" y="191"/>
                    <a:pt x="80" y="191"/>
                  </a:cubicBezTo>
                  <a:cubicBezTo>
                    <a:pt x="128" y="191"/>
                    <a:pt x="175" y="143"/>
                    <a:pt x="175" y="96"/>
                  </a:cubicBezTo>
                  <a:cubicBezTo>
                    <a:pt x="175" y="48"/>
                    <a:pt x="128" y="1"/>
                    <a:pt x="8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551404" y="2906455"/>
              <a:ext cx="4382" cy="4351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2" y="0"/>
                  </a:moveTo>
                  <a:cubicBezTo>
                    <a:pt x="36" y="0"/>
                    <a:pt x="1" y="24"/>
                    <a:pt x="1" y="71"/>
                  </a:cubicBezTo>
                  <a:cubicBezTo>
                    <a:pt x="1" y="119"/>
                    <a:pt x="36" y="143"/>
                    <a:pt x="72" y="143"/>
                  </a:cubicBezTo>
                  <a:cubicBezTo>
                    <a:pt x="108" y="143"/>
                    <a:pt x="143" y="119"/>
                    <a:pt x="143" y="71"/>
                  </a:cubicBezTo>
                  <a:cubicBezTo>
                    <a:pt x="143" y="2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4620106" y="3689106"/>
              <a:ext cx="32773" cy="27780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79" y="870"/>
                    <a:pt x="495" y="913"/>
                    <a:pt x="609" y="913"/>
                  </a:cubicBezTo>
                  <a:cubicBezTo>
                    <a:pt x="842" y="913"/>
                    <a:pt x="1066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4346918" y="3373532"/>
              <a:ext cx="29274" cy="24890"/>
            </a:xfrm>
            <a:custGeom>
              <a:avLst/>
              <a:gdLst/>
              <a:ahLst/>
              <a:cxnLst/>
              <a:rect l="l" t="t" r="r" b="b"/>
              <a:pathLst>
                <a:path w="962" h="818" extrusionOk="0">
                  <a:moveTo>
                    <a:pt x="555" y="1"/>
                  </a:moveTo>
                  <a:cubicBezTo>
                    <a:pt x="191" y="1"/>
                    <a:pt x="1" y="444"/>
                    <a:pt x="254" y="697"/>
                  </a:cubicBezTo>
                  <a:cubicBezTo>
                    <a:pt x="342" y="780"/>
                    <a:pt x="448" y="817"/>
                    <a:pt x="551" y="817"/>
                  </a:cubicBezTo>
                  <a:cubicBezTo>
                    <a:pt x="763" y="817"/>
                    <a:pt x="961" y="658"/>
                    <a:pt x="951" y="412"/>
                  </a:cubicBezTo>
                  <a:cubicBezTo>
                    <a:pt x="951" y="191"/>
                    <a:pt x="77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4222617" y="3229971"/>
              <a:ext cx="22183" cy="18895"/>
            </a:xfrm>
            <a:custGeom>
              <a:avLst/>
              <a:gdLst/>
              <a:ahLst/>
              <a:cxnLst/>
              <a:rect l="l" t="t" r="r" b="b"/>
              <a:pathLst>
                <a:path w="729" h="621" extrusionOk="0">
                  <a:moveTo>
                    <a:pt x="428" y="0"/>
                  </a:moveTo>
                  <a:cubicBezTo>
                    <a:pt x="143" y="0"/>
                    <a:pt x="1" y="333"/>
                    <a:pt x="191" y="523"/>
                  </a:cubicBezTo>
                  <a:cubicBezTo>
                    <a:pt x="258" y="590"/>
                    <a:pt x="339" y="620"/>
                    <a:pt x="417" y="620"/>
                  </a:cubicBezTo>
                  <a:cubicBezTo>
                    <a:pt x="578" y="620"/>
                    <a:pt x="729" y="493"/>
                    <a:pt x="729" y="301"/>
                  </a:cubicBezTo>
                  <a:cubicBezTo>
                    <a:pt x="729" y="127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3645416" y="3238643"/>
              <a:ext cx="13541" cy="11593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38" y="0"/>
                  </a:moveTo>
                  <a:cubicBezTo>
                    <a:pt x="80" y="16"/>
                    <a:pt x="1" y="206"/>
                    <a:pt x="127" y="333"/>
                  </a:cubicBezTo>
                  <a:cubicBezTo>
                    <a:pt x="161" y="366"/>
                    <a:pt x="203" y="381"/>
                    <a:pt x="245" y="381"/>
                  </a:cubicBezTo>
                  <a:cubicBezTo>
                    <a:pt x="343" y="381"/>
                    <a:pt x="444" y="301"/>
                    <a:pt x="444" y="190"/>
                  </a:cubicBezTo>
                  <a:cubicBezTo>
                    <a:pt x="444" y="79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597656" y="2782855"/>
              <a:ext cx="1978" cy="1978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2" y="1"/>
                  </a:moveTo>
                  <a:cubicBezTo>
                    <a:pt x="17" y="1"/>
                    <a:pt x="1" y="17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4584930" y="3574452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3" y="405"/>
                    <a:pt x="233" y="423"/>
                    <a:pt x="283" y="423"/>
                  </a:cubicBezTo>
                  <a:cubicBezTo>
                    <a:pt x="388" y="423"/>
                    <a:pt x="491" y="341"/>
                    <a:pt x="491" y="222"/>
                  </a:cubicBezTo>
                  <a:cubicBezTo>
                    <a:pt x="491" y="95"/>
                    <a:pt x="396" y="0"/>
                    <a:pt x="28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4973656" y="3009243"/>
              <a:ext cx="7821" cy="5173"/>
            </a:xfrm>
            <a:custGeom>
              <a:avLst/>
              <a:gdLst/>
              <a:ahLst/>
              <a:cxnLst/>
              <a:rect l="l" t="t" r="r" b="b"/>
              <a:pathLst>
                <a:path w="257" h="170" extrusionOk="0">
                  <a:moveTo>
                    <a:pt x="165" y="0"/>
                  </a:moveTo>
                  <a:cubicBezTo>
                    <a:pt x="159" y="0"/>
                    <a:pt x="152" y="1"/>
                    <a:pt x="146" y="3"/>
                  </a:cubicBezTo>
                  <a:cubicBezTo>
                    <a:pt x="0" y="3"/>
                    <a:pt x="143" y="170"/>
                    <a:pt x="217" y="170"/>
                  </a:cubicBezTo>
                  <a:cubicBezTo>
                    <a:pt x="240" y="170"/>
                    <a:pt x="257" y="154"/>
                    <a:pt x="257" y="113"/>
                  </a:cubicBezTo>
                  <a:cubicBezTo>
                    <a:pt x="257" y="57"/>
                    <a:pt x="219" y="0"/>
                    <a:pt x="16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3896909" y="3381718"/>
              <a:ext cx="20753" cy="20752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23"/>
                    <a:pt x="159" y="682"/>
                    <a:pt x="349" y="682"/>
                  </a:cubicBezTo>
                  <a:cubicBezTo>
                    <a:pt x="523" y="682"/>
                    <a:pt x="682" y="523"/>
                    <a:pt x="682" y="349"/>
                  </a:cubicBezTo>
                  <a:cubicBezTo>
                    <a:pt x="682" y="159"/>
                    <a:pt x="523" y="1"/>
                    <a:pt x="349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4853767" y="3408708"/>
              <a:ext cx="15945" cy="15944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1"/>
                  </a:moveTo>
                  <a:cubicBezTo>
                    <a:pt x="111" y="1"/>
                    <a:pt x="1" y="111"/>
                    <a:pt x="1" y="270"/>
                  </a:cubicBezTo>
                  <a:cubicBezTo>
                    <a:pt x="1" y="412"/>
                    <a:pt x="111" y="523"/>
                    <a:pt x="254" y="523"/>
                  </a:cubicBezTo>
                  <a:cubicBezTo>
                    <a:pt x="412" y="523"/>
                    <a:pt x="523" y="412"/>
                    <a:pt x="523" y="270"/>
                  </a:cubicBezTo>
                  <a:cubicBezTo>
                    <a:pt x="523" y="111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4654795" y="3859658"/>
              <a:ext cx="14485" cy="11928"/>
            </a:xfrm>
            <a:custGeom>
              <a:avLst/>
              <a:gdLst/>
              <a:ahLst/>
              <a:cxnLst/>
              <a:rect l="l" t="t" r="r" b="b"/>
              <a:pathLst>
                <a:path w="476" h="392" extrusionOk="0">
                  <a:moveTo>
                    <a:pt x="269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7" y="391"/>
                    <a:pt x="267" y="391"/>
                  </a:cubicBezTo>
                  <a:cubicBezTo>
                    <a:pt x="372" y="391"/>
                    <a:pt x="475" y="310"/>
                    <a:pt x="475" y="191"/>
                  </a:cubicBezTo>
                  <a:cubicBezTo>
                    <a:pt x="475" y="80"/>
                    <a:pt x="380" y="1"/>
                    <a:pt x="26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3856439" y="3438588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0"/>
                  </a:moveTo>
                  <a:cubicBezTo>
                    <a:pt x="96" y="0"/>
                    <a:pt x="1" y="222"/>
                    <a:pt x="128" y="364"/>
                  </a:cubicBezTo>
                  <a:cubicBezTo>
                    <a:pt x="172" y="404"/>
                    <a:pt x="225" y="422"/>
                    <a:pt x="276" y="422"/>
                  </a:cubicBezTo>
                  <a:cubicBezTo>
                    <a:pt x="387" y="422"/>
                    <a:pt x="492" y="336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4335842" y="3427969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0" y="1"/>
                    <a:pt x="0" y="96"/>
                    <a:pt x="0" y="191"/>
                  </a:cubicBezTo>
                  <a:cubicBezTo>
                    <a:pt x="0" y="302"/>
                    <a:pt x="80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96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4654795" y="3796062"/>
              <a:ext cx="28452" cy="24403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90" y="1"/>
                    <a:pt x="0" y="428"/>
                    <a:pt x="254" y="682"/>
                  </a:cubicBezTo>
                  <a:cubicBezTo>
                    <a:pt x="332" y="765"/>
                    <a:pt x="430" y="802"/>
                    <a:pt x="528" y="802"/>
                  </a:cubicBezTo>
                  <a:cubicBezTo>
                    <a:pt x="727" y="802"/>
                    <a:pt x="924" y="646"/>
                    <a:pt x="934" y="412"/>
                  </a:cubicBezTo>
                  <a:cubicBezTo>
                    <a:pt x="934" y="191"/>
                    <a:pt x="760" y="17"/>
                    <a:pt x="53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4672139" y="3103267"/>
              <a:ext cx="9190" cy="9646"/>
            </a:xfrm>
            <a:custGeom>
              <a:avLst/>
              <a:gdLst/>
              <a:ahLst/>
              <a:cxnLst/>
              <a:rect l="l" t="t" r="r" b="b"/>
              <a:pathLst>
                <a:path w="302" h="317" extrusionOk="0">
                  <a:moveTo>
                    <a:pt x="143" y="0"/>
                  </a:moveTo>
                  <a:cubicBezTo>
                    <a:pt x="64" y="0"/>
                    <a:pt x="0" y="79"/>
                    <a:pt x="0" y="158"/>
                  </a:cubicBezTo>
                  <a:cubicBezTo>
                    <a:pt x="0" y="253"/>
                    <a:pt x="64" y="317"/>
                    <a:pt x="143" y="317"/>
                  </a:cubicBezTo>
                  <a:cubicBezTo>
                    <a:pt x="238" y="317"/>
                    <a:pt x="301" y="253"/>
                    <a:pt x="301" y="158"/>
                  </a:cubicBezTo>
                  <a:cubicBezTo>
                    <a:pt x="301" y="79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4818592" y="2902834"/>
              <a:ext cx="20753" cy="17739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7" y="0"/>
                  </a:moveTo>
                  <a:cubicBezTo>
                    <a:pt x="143" y="0"/>
                    <a:pt x="1" y="317"/>
                    <a:pt x="191" y="491"/>
                  </a:cubicBezTo>
                  <a:cubicBezTo>
                    <a:pt x="249" y="554"/>
                    <a:pt x="323" y="583"/>
                    <a:pt x="395" y="583"/>
                  </a:cubicBezTo>
                  <a:cubicBezTo>
                    <a:pt x="541" y="583"/>
                    <a:pt x="682" y="470"/>
                    <a:pt x="682" y="301"/>
                  </a:cubicBezTo>
                  <a:cubicBezTo>
                    <a:pt x="682" y="127"/>
                    <a:pt x="555" y="0"/>
                    <a:pt x="39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579825" y="3115286"/>
              <a:ext cx="3895" cy="3408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4" y="1"/>
                  </a:moveTo>
                  <a:cubicBezTo>
                    <a:pt x="33" y="1"/>
                    <a:pt x="1" y="17"/>
                    <a:pt x="17" y="64"/>
                  </a:cubicBezTo>
                  <a:cubicBezTo>
                    <a:pt x="17" y="96"/>
                    <a:pt x="33" y="112"/>
                    <a:pt x="64" y="112"/>
                  </a:cubicBezTo>
                  <a:cubicBezTo>
                    <a:pt x="96" y="112"/>
                    <a:pt x="128" y="96"/>
                    <a:pt x="128" y="64"/>
                  </a:cubicBezTo>
                  <a:cubicBezTo>
                    <a:pt x="128" y="17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4392196" y="3328255"/>
              <a:ext cx="27022" cy="23125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8" y="0"/>
                  </a:moveTo>
                  <a:cubicBezTo>
                    <a:pt x="175" y="0"/>
                    <a:pt x="1" y="412"/>
                    <a:pt x="238" y="650"/>
                  </a:cubicBezTo>
                  <a:cubicBezTo>
                    <a:pt x="314" y="726"/>
                    <a:pt x="408" y="759"/>
                    <a:pt x="501" y="759"/>
                  </a:cubicBezTo>
                  <a:cubicBezTo>
                    <a:pt x="697" y="759"/>
                    <a:pt x="888" y="606"/>
                    <a:pt x="888" y="380"/>
                  </a:cubicBezTo>
                  <a:cubicBezTo>
                    <a:pt x="888" y="175"/>
                    <a:pt x="729" y="0"/>
                    <a:pt x="50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3901412" y="3775340"/>
              <a:ext cx="4199" cy="2708"/>
            </a:xfrm>
            <a:custGeom>
              <a:avLst/>
              <a:gdLst/>
              <a:ahLst/>
              <a:cxnLst/>
              <a:rect l="l" t="t" r="r" b="b"/>
              <a:pathLst>
                <a:path w="138" h="89" extrusionOk="0">
                  <a:moveTo>
                    <a:pt x="75" y="1"/>
                  </a:moveTo>
                  <a:cubicBezTo>
                    <a:pt x="0" y="1"/>
                    <a:pt x="81" y="88"/>
                    <a:pt x="120" y="88"/>
                  </a:cubicBezTo>
                  <a:cubicBezTo>
                    <a:pt x="130" y="88"/>
                    <a:pt x="138" y="81"/>
                    <a:pt x="138" y="64"/>
                  </a:cubicBezTo>
                  <a:cubicBezTo>
                    <a:pt x="138" y="33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154889" y="2987273"/>
              <a:ext cx="9190" cy="9402"/>
            </a:xfrm>
            <a:custGeom>
              <a:avLst/>
              <a:gdLst/>
              <a:ahLst/>
              <a:cxnLst/>
              <a:rect l="l" t="t" r="r" b="b"/>
              <a:pathLst>
                <a:path w="302" h="309" extrusionOk="0">
                  <a:moveTo>
                    <a:pt x="151" y="0"/>
                  </a:moveTo>
                  <a:cubicBezTo>
                    <a:pt x="76" y="0"/>
                    <a:pt x="1" y="52"/>
                    <a:pt x="1" y="155"/>
                  </a:cubicBezTo>
                  <a:cubicBezTo>
                    <a:pt x="1" y="257"/>
                    <a:pt x="76" y="309"/>
                    <a:pt x="151" y="309"/>
                  </a:cubicBezTo>
                  <a:cubicBezTo>
                    <a:pt x="226" y="309"/>
                    <a:pt x="301" y="257"/>
                    <a:pt x="301" y="155"/>
                  </a:cubicBezTo>
                  <a:cubicBezTo>
                    <a:pt x="301" y="52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4469302" y="3356188"/>
              <a:ext cx="13024" cy="13053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3756238" y="3399062"/>
              <a:ext cx="11594" cy="10072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31" y="316"/>
                    <a:pt x="173" y="331"/>
                    <a:pt x="214" y="331"/>
                  </a:cubicBezTo>
                  <a:cubicBezTo>
                    <a:pt x="300" y="331"/>
                    <a:pt x="381" y="267"/>
                    <a:pt x="381" y="159"/>
                  </a:cubicBezTo>
                  <a:cubicBezTo>
                    <a:pt x="381" y="80"/>
                    <a:pt x="301" y="1"/>
                    <a:pt x="22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4064601" y="3362943"/>
              <a:ext cx="19293" cy="1929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3" y="491"/>
                    <a:pt x="633" y="317"/>
                  </a:cubicBezTo>
                  <a:cubicBezTo>
                    <a:pt x="633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4124363" y="2912450"/>
              <a:ext cx="8673" cy="5933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1"/>
                  </a:moveTo>
                  <a:cubicBezTo>
                    <a:pt x="1" y="1"/>
                    <a:pt x="157" y="195"/>
                    <a:pt x="240" y="195"/>
                  </a:cubicBezTo>
                  <a:cubicBezTo>
                    <a:pt x="266" y="195"/>
                    <a:pt x="284" y="176"/>
                    <a:pt x="284" y="128"/>
                  </a:cubicBezTo>
                  <a:cubicBezTo>
                    <a:pt x="284" y="64"/>
                    <a:pt x="221" y="1"/>
                    <a:pt x="158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3988956" y="3287298"/>
              <a:ext cx="9190" cy="918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38" y="301"/>
                    <a:pt x="301" y="238"/>
                    <a:pt x="301" y="143"/>
                  </a:cubicBezTo>
                  <a:cubicBezTo>
                    <a:pt x="301" y="64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4178769" y="3359079"/>
              <a:ext cx="26048" cy="22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1" y="1"/>
                  </a:moveTo>
                  <a:cubicBezTo>
                    <a:pt x="159" y="1"/>
                    <a:pt x="1" y="397"/>
                    <a:pt x="222" y="634"/>
                  </a:cubicBezTo>
                  <a:cubicBezTo>
                    <a:pt x="298" y="705"/>
                    <a:pt x="390" y="737"/>
                    <a:pt x="480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332196" y="3327281"/>
              <a:ext cx="12081" cy="10072"/>
            </a:xfrm>
            <a:custGeom>
              <a:avLst/>
              <a:gdLst/>
              <a:ahLst/>
              <a:cxnLst/>
              <a:rect l="l" t="t" r="r" b="b"/>
              <a:pathLst>
                <a:path w="397" h="331" extrusionOk="0">
                  <a:moveTo>
                    <a:pt x="222" y="1"/>
                  </a:moveTo>
                  <a:cubicBezTo>
                    <a:pt x="80" y="1"/>
                    <a:pt x="0" y="175"/>
                    <a:pt x="111" y="286"/>
                  </a:cubicBezTo>
                  <a:cubicBezTo>
                    <a:pt x="147" y="316"/>
                    <a:pt x="189" y="330"/>
                    <a:pt x="230" y="330"/>
                  </a:cubicBezTo>
                  <a:cubicBezTo>
                    <a:pt x="316" y="330"/>
                    <a:pt x="396" y="267"/>
                    <a:pt x="396" y="159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4965075" y="3658769"/>
              <a:ext cx="21210" cy="21695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349" y="0"/>
                  </a:moveTo>
                  <a:cubicBezTo>
                    <a:pt x="159" y="0"/>
                    <a:pt x="0" y="159"/>
                    <a:pt x="0" y="364"/>
                  </a:cubicBezTo>
                  <a:cubicBezTo>
                    <a:pt x="0" y="554"/>
                    <a:pt x="159" y="713"/>
                    <a:pt x="349" y="713"/>
                  </a:cubicBezTo>
                  <a:cubicBezTo>
                    <a:pt x="539" y="713"/>
                    <a:pt x="697" y="554"/>
                    <a:pt x="697" y="364"/>
                  </a:cubicBez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3596274" y="2909559"/>
              <a:ext cx="2434" cy="1674"/>
            </a:xfrm>
            <a:custGeom>
              <a:avLst/>
              <a:gdLst/>
              <a:ahLst/>
              <a:cxnLst/>
              <a:rect l="l" t="t" r="r" b="b"/>
              <a:pathLst>
                <a:path w="80" h="55" extrusionOk="0">
                  <a:moveTo>
                    <a:pt x="48" y="1"/>
                  </a:moveTo>
                  <a:cubicBezTo>
                    <a:pt x="1" y="1"/>
                    <a:pt x="42" y="54"/>
                    <a:pt x="66" y="54"/>
                  </a:cubicBezTo>
                  <a:cubicBezTo>
                    <a:pt x="74" y="54"/>
                    <a:pt x="80" y="48"/>
                    <a:pt x="80" y="33"/>
                  </a:cubicBezTo>
                  <a:cubicBezTo>
                    <a:pt x="80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4047257" y="3087839"/>
              <a:ext cx="14941" cy="1497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38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38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4039528" y="2945221"/>
              <a:ext cx="8216" cy="8702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22"/>
                    <a:pt x="64" y="286"/>
                    <a:pt x="127" y="286"/>
                  </a:cubicBezTo>
                  <a:cubicBezTo>
                    <a:pt x="207" y="286"/>
                    <a:pt x="270" y="222"/>
                    <a:pt x="270" y="143"/>
                  </a:cubicBezTo>
                  <a:cubicBezTo>
                    <a:pt x="270" y="64"/>
                    <a:pt x="207" y="1"/>
                    <a:pt x="127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4016311" y="2770805"/>
              <a:ext cx="8307" cy="5751"/>
            </a:xfrm>
            <a:custGeom>
              <a:avLst/>
              <a:gdLst/>
              <a:ahLst/>
              <a:cxnLst/>
              <a:rect l="l" t="t" r="r" b="b"/>
              <a:pathLst>
                <a:path w="273" h="189" extrusionOk="0">
                  <a:moveTo>
                    <a:pt x="146" y="1"/>
                  </a:moveTo>
                  <a:cubicBezTo>
                    <a:pt x="0" y="1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8"/>
                  </a:cubicBezTo>
                  <a:cubicBezTo>
                    <a:pt x="273" y="64"/>
                    <a:pt x="225" y="1"/>
                    <a:pt x="14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4933734" y="2800199"/>
              <a:ext cx="18349" cy="18835"/>
            </a:xfrm>
            <a:custGeom>
              <a:avLst/>
              <a:gdLst/>
              <a:ahLst/>
              <a:cxnLst/>
              <a:rect l="l" t="t" r="r" b="b"/>
              <a:pathLst>
                <a:path w="603" h="619" extrusionOk="0">
                  <a:moveTo>
                    <a:pt x="302" y="1"/>
                  </a:moveTo>
                  <a:cubicBezTo>
                    <a:pt x="128" y="1"/>
                    <a:pt x="1" y="143"/>
                    <a:pt x="1" y="302"/>
                  </a:cubicBezTo>
                  <a:cubicBezTo>
                    <a:pt x="1" y="476"/>
                    <a:pt x="128" y="618"/>
                    <a:pt x="302" y="618"/>
                  </a:cubicBezTo>
                  <a:cubicBezTo>
                    <a:pt x="476" y="618"/>
                    <a:pt x="603" y="476"/>
                    <a:pt x="603" y="302"/>
                  </a:cubicBezTo>
                  <a:cubicBezTo>
                    <a:pt x="603" y="143"/>
                    <a:pt x="476" y="1"/>
                    <a:pt x="30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4789198" y="3385582"/>
              <a:ext cx="40989" cy="35113"/>
            </a:xfrm>
            <a:custGeom>
              <a:avLst/>
              <a:gdLst/>
              <a:ahLst/>
              <a:cxnLst/>
              <a:rect l="l" t="t" r="r" b="b"/>
              <a:pathLst>
                <a:path w="1347" h="1154" extrusionOk="0">
                  <a:moveTo>
                    <a:pt x="777" y="1"/>
                  </a:moveTo>
                  <a:cubicBezTo>
                    <a:pt x="254" y="1"/>
                    <a:pt x="1" y="618"/>
                    <a:pt x="365" y="982"/>
                  </a:cubicBezTo>
                  <a:cubicBezTo>
                    <a:pt x="483" y="1100"/>
                    <a:pt x="628" y="1154"/>
                    <a:pt x="770" y="1154"/>
                  </a:cubicBezTo>
                  <a:cubicBezTo>
                    <a:pt x="1065" y="1154"/>
                    <a:pt x="1347" y="923"/>
                    <a:pt x="1347" y="571"/>
                  </a:cubicBezTo>
                  <a:cubicBezTo>
                    <a:pt x="1347" y="254"/>
                    <a:pt x="1093" y="1"/>
                    <a:pt x="77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4914959" y="3358592"/>
              <a:ext cx="13998" cy="11928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6" y="392"/>
                    <a:pt x="263" y="392"/>
                  </a:cubicBezTo>
                  <a:cubicBezTo>
                    <a:pt x="364" y="392"/>
                    <a:pt x="460" y="310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4164803" y="3123502"/>
              <a:ext cx="29913" cy="25316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70" y="0"/>
                  </a:moveTo>
                  <a:cubicBezTo>
                    <a:pt x="190" y="0"/>
                    <a:pt x="0" y="443"/>
                    <a:pt x="270" y="713"/>
                  </a:cubicBezTo>
                  <a:cubicBezTo>
                    <a:pt x="357" y="795"/>
                    <a:pt x="462" y="832"/>
                    <a:pt x="565" y="832"/>
                  </a:cubicBezTo>
                  <a:cubicBezTo>
                    <a:pt x="779" y="832"/>
                    <a:pt x="982" y="669"/>
                    <a:pt x="982" y="412"/>
                  </a:cubicBezTo>
                  <a:cubicBezTo>
                    <a:pt x="982" y="174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261328" y="2881139"/>
              <a:ext cx="5386" cy="3712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0" y="1"/>
                    <a:pt x="98" y="121"/>
                    <a:pt x="149" y="121"/>
                  </a:cubicBezTo>
                  <a:cubicBezTo>
                    <a:pt x="165" y="121"/>
                    <a:pt x="176" y="110"/>
                    <a:pt x="176" y="80"/>
                  </a:cubicBezTo>
                  <a:cubicBezTo>
                    <a:pt x="176" y="32"/>
                    <a:pt x="144" y="1"/>
                    <a:pt x="97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096521" y="3441936"/>
              <a:ext cx="30734" cy="26046"/>
            </a:xfrm>
            <a:custGeom>
              <a:avLst/>
              <a:gdLst/>
              <a:ahLst/>
              <a:cxnLst/>
              <a:rect l="l" t="t" r="r" b="b"/>
              <a:pathLst>
                <a:path w="1010" h="856" extrusionOk="0">
                  <a:moveTo>
                    <a:pt x="548" y="1"/>
                  </a:moveTo>
                  <a:cubicBezTo>
                    <a:pt x="180" y="1"/>
                    <a:pt x="0" y="465"/>
                    <a:pt x="265" y="729"/>
                  </a:cubicBezTo>
                  <a:cubicBezTo>
                    <a:pt x="352" y="817"/>
                    <a:pt x="461" y="856"/>
                    <a:pt x="568" y="856"/>
                  </a:cubicBezTo>
                  <a:cubicBezTo>
                    <a:pt x="792" y="856"/>
                    <a:pt x="1009" y="686"/>
                    <a:pt x="1009" y="429"/>
                  </a:cubicBezTo>
                  <a:cubicBezTo>
                    <a:pt x="994" y="191"/>
                    <a:pt x="804" y="1"/>
                    <a:pt x="566" y="1"/>
                  </a:cubicBezTo>
                  <a:cubicBezTo>
                    <a:pt x="560" y="1"/>
                    <a:pt x="554" y="1"/>
                    <a:pt x="548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673569" y="3508909"/>
              <a:ext cx="21727" cy="21725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65" y="1"/>
                  </a:moveTo>
                  <a:cubicBezTo>
                    <a:pt x="159" y="1"/>
                    <a:pt x="1" y="159"/>
                    <a:pt x="1" y="365"/>
                  </a:cubicBezTo>
                  <a:cubicBezTo>
                    <a:pt x="1" y="555"/>
                    <a:pt x="159" y="713"/>
                    <a:pt x="365" y="713"/>
                  </a:cubicBezTo>
                  <a:cubicBezTo>
                    <a:pt x="555" y="713"/>
                    <a:pt x="713" y="555"/>
                    <a:pt x="713" y="365"/>
                  </a:cubicBezTo>
                  <a:cubicBezTo>
                    <a:pt x="713" y="159"/>
                    <a:pt x="55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3536543" y="3048343"/>
              <a:ext cx="2921" cy="292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0" y="0"/>
                    <a:pt x="0" y="95"/>
                    <a:pt x="48" y="95"/>
                  </a:cubicBezTo>
                  <a:cubicBezTo>
                    <a:pt x="80" y="95"/>
                    <a:pt x="95" y="63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057091" y="2855609"/>
              <a:ext cx="9677" cy="7850"/>
            </a:xfrm>
            <a:custGeom>
              <a:avLst/>
              <a:gdLst/>
              <a:ahLst/>
              <a:cxnLst/>
              <a:rect l="l" t="t" r="r" b="b"/>
              <a:pathLst>
                <a:path w="318" h="258" extrusionOk="0">
                  <a:moveTo>
                    <a:pt x="175" y="1"/>
                  </a:moveTo>
                  <a:cubicBezTo>
                    <a:pt x="64" y="1"/>
                    <a:pt x="0" y="127"/>
                    <a:pt x="95" y="222"/>
                  </a:cubicBezTo>
                  <a:cubicBezTo>
                    <a:pt x="120" y="247"/>
                    <a:pt x="149" y="258"/>
                    <a:pt x="178" y="258"/>
                  </a:cubicBezTo>
                  <a:cubicBezTo>
                    <a:pt x="242" y="258"/>
                    <a:pt x="306" y="204"/>
                    <a:pt x="317" y="127"/>
                  </a:cubicBezTo>
                  <a:cubicBezTo>
                    <a:pt x="317" y="48"/>
                    <a:pt x="254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09624" y="2896566"/>
              <a:ext cx="8673" cy="7242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85" y="175"/>
                    <a:pt x="285" y="111"/>
                  </a:cubicBezTo>
                  <a:cubicBezTo>
                    <a:pt x="285" y="48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55389" y="3116686"/>
              <a:ext cx="13511" cy="11289"/>
            </a:xfrm>
            <a:custGeom>
              <a:avLst/>
              <a:gdLst/>
              <a:ahLst/>
              <a:cxnLst/>
              <a:rect l="l" t="t" r="r" b="b"/>
              <a:pathLst>
                <a:path w="444" h="371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79" y="2"/>
                    <a:pt x="0" y="208"/>
                    <a:pt x="127" y="319"/>
                  </a:cubicBezTo>
                  <a:cubicBezTo>
                    <a:pt x="167" y="354"/>
                    <a:pt x="213" y="370"/>
                    <a:pt x="258" y="370"/>
                  </a:cubicBezTo>
                  <a:cubicBezTo>
                    <a:pt x="355" y="370"/>
                    <a:pt x="444" y="296"/>
                    <a:pt x="444" y="177"/>
                  </a:cubicBezTo>
                  <a:cubicBezTo>
                    <a:pt x="444" y="75"/>
                    <a:pt x="364" y="0"/>
                    <a:pt x="27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3673624" y="2941478"/>
              <a:ext cx="4838" cy="3651"/>
            </a:xfrm>
            <a:custGeom>
              <a:avLst/>
              <a:gdLst/>
              <a:ahLst/>
              <a:cxnLst/>
              <a:rect l="l" t="t" r="r" b="b"/>
              <a:pathLst>
                <a:path w="159" h="120" extrusionOk="0">
                  <a:moveTo>
                    <a:pt x="79" y="1"/>
                  </a:moveTo>
                  <a:cubicBezTo>
                    <a:pt x="40" y="1"/>
                    <a:pt x="0" y="21"/>
                    <a:pt x="8" y="60"/>
                  </a:cubicBezTo>
                  <a:cubicBezTo>
                    <a:pt x="8" y="100"/>
                    <a:pt x="40" y="120"/>
                    <a:pt x="73" y="120"/>
                  </a:cubicBezTo>
                  <a:cubicBezTo>
                    <a:pt x="107" y="120"/>
                    <a:pt x="143" y="100"/>
                    <a:pt x="150" y="60"/>
                  </a:cubicBezTo>
                  <a:cubicBezTo>
                    <a:pt x="158" y="21"/>
                    <a:pt x="119" y="1"/>
                    <a:pt x="79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5035791" y="3044479"/>
              <a:ext cx="8307" cy="5720"/>
            </a:xfrm>
            <a:custGeom>
              <a:avLst/>
              <a:gdLst/>
              <a:ahLst/>
              <a:cxnLst/>
              <a:rect l="l" t="t" r="r" b="b"/>
              <a:pathLst>
                <a:path w="273" h="188" extrusionOk="0">
                  <a:moveTo>
                    <a:pt x="146" y="0"/>
                  </a:moveTo>
                  <a:cubicBezTo>
                    <a:pt x="0" y="0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7"/>
                  </a:cubicBezTo>
                  <a:cubicBezTo>
                    <a:pt x="273" y="64"/>
                    <a:pt x="210" y="0"/>
                    <a:pt x="14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3547071" y="2793931"/>
              <a:ext cx="2982" cy="2069"/>
            </a:xfrm>
            <a:custGeom>
              <a:avLst/>
              <a:gdLst/>
              <a:ahLst/>
              <a:cxnLst/>
              <a:rect l="l" t="t" r="r" b="b"/>
              <a:pathLst>
                <a:path w="98" h="68" extrusionOk="0">
                  <a:moveTo>
                    <a:pt x="50" y="1"/>
                  </a:moveTo>
                  <a:cubicBezTo>
                    <a:pt x="1" y="1"/>
                    <a:pt x="57" y="68"/>
                    <a:pt x="84" y="68"/>
                  </a:cubicBezTo>
                  <a:cubicBezTo>
                    <a:pt x="92" y="68"/>
                    <a:pt x="98" y="62"/>
                    <a:pt x="98" y="48"/>
                  </a:cubicBezTo>
                  <a:cubicBezTo>
                    <a:pt x="98" y="17"/>
                    <a:pt x="82" y="1"/>
                    <a:pt x="5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4610460" y="4014812"/>
              <a:ext cx="2434" cy="1643"/>
            </a:xfrm>
            <a:custGeom>
              <a:avLst/>
              <a:gdLst/>
              <a:ahLst/>
              <a:cxnLst/>
              <a:rect l="l" t="t" r="r" b="b"/>
              <a:pathLst>
                <a:path w="80" h="54" extrusionOk="0">
                  <a:moveTo>
                    <a:pt x="48" y="0"/>
                  </a:moveTo>
                  <a:cubicBezTo>
                    <a:pt x="1" y="0"/>
                    <a:pt x="42" y="54"/>
                    <a:pt x="66" y="54"/>
                  </a:cubicBezTo>
                  <a:cubicBezTo>
                    <a:pt x="74" y="5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5140435" y="3845691"/>
              <a:ext cx="3408" cy="3408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48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" y="80"/>
                    <a:pt x="32" y="111"/>
                    <a:pt x="48" y="111"/>
                  </a:cubicBezTo>
                  <a:cubicBezTo>
                    <a:pt x="80" y="111"/>
                    <a:pt x="111" y="80"/>
                    <a:pt x="111" y="64"/>
                  </a:cubicBezTo>
                  <a:cubicBezTo>
                    <a:pt x="111" y="32"/>
                    <a:pt x="80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5"/>
            <p:cNvSpPr/>
            <p:nvPr/>
          </p:nvSpPr>
          <p:spPr>
            <a:xfrm>
              <a:off x="4284296" y="2873440"/>
              <a:ext cx="8216" cy="8215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27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06"/>
                    <a:pt x="64" y="270"/>
                    <a:pt x="127" y="270"/>
                  </a:cubicBezTo>
                  <a:cubicBezTo>
                    <a:pt x="206" y="270"/>
                    <a:pt x="269" y="206"/>
                    <a:pt x="269" y="143"/>
                  </a:cubicBezTo>
                  <a:cubicBezTo>
                    <a:pt x="269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4918337" y="2923556"/>
              <a:ext cx="17376" cy="16887"/>
            </a:xfrm>
            <a:custGeom>
              <a:avLst/>
              <a:gdLst/>
              <a:ahLst/>
              <a:cxnLst/>
              <a:rect l="l" t="t" r="r" b="b"/>
              <a:pathLst>
                <a:path w="571" h="555" extrusionOk="0">
                  <a:moveTo>
                    <a:pt x="285" y="0"/>
                  </a:moveTo>
                  <a:cubicBezTo>
                    <a:pt x="127" y="0"/>
                    <a:pt x="0" y="127"/>
                    <a:pt x="0" y="269"/>
                  </a:cubicBezTo>
                  <a:cubicBezTo>
                    <a:pt x="0" y="428"/>
                    <a:pt x="127" y="554"/>
                    <a:pt x="285" y="554"/>
                  </a:cubicBezTo>
                  <a:cubicBezTo>
                    <a:pt x="444" y="554"/>
                    <a:pt x="570" y="428"/>
                    <a:pt x="570" y="269"/>
                  </a:cubicBezTo>
                  <a:cubicBezTo>
                    <a:pt x="570" y="127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4423994" y="3363430"/>
              <a:ext cx="29913" cy="26016"/>
            </a:xfrm>
            <a:custGeom>
              <a:avLst/>
              <a:gdLst/>
              <a:ahLst/>
              <a:cxnLst/>
              <a:rect l="l" t="t" r="r" b="b"/>
              <a:pathLst>
                <a:path w="983" h="855" extrusionOk="0">
                  <a:moveTo>
                    <a:pt x="555" y="0"/>
                  </a:moveTo>
                  <a:cubicBezTo>
                    <a:pt x="191" y="0"/>
                    <a:pt x="1" y="459"/>
                    <a:pt x="254" y="729"/>
                  </a:cubicBezTo>
                  <a:cubicBezTo>
                    <a:pt x="341" y="816"/>
                    <a:pt x="449" y="855"/>
                    <a:pt x="554" y="855"/>
                  </a:cubicBezTo>
                  <a:cubicBezTo>
                    <a:pt x="773" y="855"/>
                    <a:pt x="983" y="685"/>
                    <a:pt x="983" y="428"/>
                  </a:cubicBezTo>
                  <a:cubicBezTo>
                    <a:pt x="983" y="190"/>
                    <a:pt x="793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4973747" y="3379314"/>
              <a:ext cx="26991" cy="2702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206" y="1"/>
                    <a:pt x="0" y="207"/>
                    <a:pt x="0" y="444"/>
                  </a:cubicBezTo>
                  <a:cubicBezTo>
                    <a:pt x="0" y="697"/>
                    <a:pt x="206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3960535" y="3056529"/>
              <a:ext cx="26991" cy="23125"/>
            </a:xfrm>
            <a:custGeom>
              <a:avLst/>
              <a:gdLst/>
              <a:ahLst/>
              <a:cxnLst/>
              <a:rect l="l" t="t" r="r" b="b"/>
              <a:pathLst>
                <a:path w="887" h="760" extrusionOk="0">
                  <a:moveTo>
                    <a:pt x="507" y="0"/>
                  </a:moveTo>
                  <a:cubicBezTo>
                    <a:pt x="174" y="0"/>
                    <a:pt x="0" y="412"/>
                    <a:pt x="238" y="649"/>
                  </a:cubicBezTo>
                  <a:cubicBezTo>
                    <a:pt x="319" y="725"/>
                    <a:pt x="414" y="759"/>
                    <a:pt x="507" y="759"/>
                  </a:cubicBezTo>
                  <a:cubicBezTo>
                    <a:pt x="704" y="759"/>
                    <a:pt x="887" y="606"/>
                    <a:pt x="887" y="380"/>
                  </a:cubicBezTo>
                  <a:cubicBezTo>
                    <a:pt x="887" y="174"/>
                    <a:pt x="728" y="0"/>
                    <a:pt x="507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4490510" y="2917288"/>
              <a:ext cx="24587" cy="21025"/>
            </a:xfrm>
            <a:custGeom>
              <a:avLst/>
              <a:gdLst/>
              <a:ahLst/>
              <a:cxnLst/>
              <a:rect l="l" t="t" r="r" b="b"/>
              <a:pathLst>
                <a:path w="808" h="691" extrusionOk="0">
                  <a:moveTo>
                    <a:pt x="459" y="0"/>
                  </a:moveTo>
                  <a:cubicBezTo>
                    <a:pt x="143" y="0"/>
                    <a:pt x="0" y="380"/>
                    <a:pt x="206" y="586"/>
                  </a:cubicBezTo>
                  <a:cubicBezTo>
                    <a:pt x="278" y="658"/>
                    <a:pt x="366" y="690"/>
                    <a:pt x="453" y="690"/>
                  </a:cubicBezTo>
                  <a:cubicBezTo>
                    <a:pt x="634" y="690"/>
                    <a:pt x="808" y="552"/>
                    <a:pt x="808" y="349"/>
                  </a:cubicBezTo>
                  <a:cubicBezTo>
                    <a:pt x="808" y="159"/>
                    <a:pt x="649" y="0"/>
                    <a:pt x="45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4633586" y="3730550"/>
              <a:ext cx="21727" cy="21238"/>
            </a:xfrm>
            <a:custGeom>
              <a:avLst/>
              <a:gdLst/>
              <a:ahLst/>
              <a:cxnLst/>
              <a:rect l="l" t="t" r="r" b="b"/>
              <a:pathLst>
                <a:path w="714" h="698" extrusionOk="0">
                  <a:moveTo>
                    <a:pt x="365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65" y="697"/>
                  </a:cubicBezTo>
                  <a:cubicBezTo>
                    <a:pt x="555" y="697"/>
                    <a:pt x="713" y="539"/>
                    <a:pt x="713" y="349"/>
                  </a:cubicBezTo>
                  <a:cubicBezTo>
                    <a:pt x="713" y="159"/>
                    <a:pt x="555" y="0"/>
                    <a:pt x="36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4129049" y="3789794"/>
              <a:ext cx="5903" cy="4138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99" y="1"/>
                  </a:moveTo>
                  <a:cubicBezTo>
                    <a:pt x="0" y="1"/>
                    <a:pt x="112" y="135"/>
                    <a:pt x="167" y="135"/>
                  </a:cubicBezTo>
                  <a:cubicBezTo>
                    <a:pt x="183" y="135"/>
                    <a:pt x="194" y="124"/>
                    <a:pt x="194" y="96"/>
                  </a:cubicBezTo>
                  <a:cubicBezTo>
                    <a:pt x="194" y="33"/>
                    <a:pt x="146" y="1"/>
                    <a:pt x="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5350028" y="3581176"/>
              <a:ext cx="10620" cy="8672"/>
            </a:xfrm>
            <a:custGeom>
              <a:avLst/>
              <a:gdLst/>
              <a:ahLst/>
              <a:cxnLst/>
              <a:rect l="l" t="t" r="r" b="b"/>
              <a:pathLst>
                <a:path w="349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7" y="270"/>
                    <a:pt x="166" y="284"/>
                    <a:pt x="203" y="284"/>
                  </a:cubicBezTo>
                  <a:cubicBezTo>
                    <a:pt x="278" y="284"/>
                    <a:pt x="349" y="228"/>
                    <a:pt x="349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4820539" y="3955903"/>
              <a:ext cx="8216" cy="7972"/>
            </a:xfrm>
            <a:custGeom>
              <a:avLst/>
              <a:gdLst/>
              <a:ahLst/>
              <a:cxnLst/>
              <a:rect l="l" t="t" r="r" b="b"/>
              <a:pathLst>
                <a:path w="270" h="262" extrusionOk="0">
                  <a:moveTo>
                    <a:pt x="135" y="1"/>
                  </a:moveTo>
                  <a:cubicBezTo>
                    <a:pt x="67" y="1"/>
                    <a:pt x="0" y="44"/>
                    <a:pt x="0" y="131"/>
                  </a:cubicBezTo>
                  <a:cubicBezTo>
                    <a:pt x="0" y="218"/>
                    <a:pt x="67" y="262"/>
                    <a:pt x="135" y="262"/>
                  </a:cubicBezTo>
                  <a:cubicBezTo>
                    <a:pt x="202" y="262"/>
                    <a:pt x="269" y="218"/>
                    <a:pt x="269" y="131"/>
                  </a:cubicBezTo>
                  <a:cubicBezTo>
                    <a:pt x="269" y="44"/>
                    <a:pt x="202" y="1"/>
                    <a:pt x="135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4941463" y="3585041"/>
              <a:ext cx="23157" cy="19534"/>
            </a:xfrm>
            <a:custGeom>
              <a:avLst/>
              <a:gdLst/>
              <a:ahLst/>
              <a:cxnLst/>
              <a:rect l="l" t="t" r="r" b="b"/>
              <a:pathLst>
                <a:path w="761" h="642" extrusionOk="0">
                  <a:moveTo>
                    <a:pt x="444" y="1"/>
                  </a:moveTo>
                  <a:cubicBezTo>
                    <a:pt x="143" y="1"/>
                    <a:pt x="0" y="349"/>
                    <a:pt x="206" y="555"/>
                  </a:cubicBezTo>
                  <a:cubicBezTo>
                    <a:pt x="271" y="614"/>
                    <a:pt x="349" y="641"/>
                    <a:pt x="427" y="641"/>
                  </a:cubicBezTo>
                  <a:cubicBezTo>
                    <a:pt x="596" y="641"/>
                    <a:pt x="760" y="513"/>
                    <a:pt x="760" y="317"/>
                  </a:cubicBezTo>
                  <a:cubicBezTo>
                    <a:pt x="760" y="143"/>
                    <a:pt x="618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4242852" y="3404843"/>
              <a:ext cx="32804" cy="33288"/>
            </a:xfrm>
            <a:custGeom>
              <a:avLst/>
              <a:gdLst/>
              <a:ahLst/>
              <a:cxnLst/>
              <a:rect l="l" t="t" r="r" b="b"/>
              <a:pathLst>
                <a:path w="1078" h="1094" extrusionOk="0">
                  <a:moveTo>
                    <a:pt x="539" y="1"/>
                  </a:moveTo>
                  <a:cubicBezTo>
                    <a:pt x="238" y="1"/>
                    <a:pt x="1" y="254"/>
                    <a:pt x="1" y="555"/>
                  </a:cubicBezTo>
                  <a:cubicBezTo>
                    <a:pt x="1" y="856"/>
                    <a:pt x="238" y="1093"/>
                    <a:pt x="539" y="1093"/>
                  </a:cubicBezTo>
                  <a:cubicBezTo>
                    <a:pt x="840" y="1093"/>
                    <a:pt x="1077" y="856"/>
                    <a:pt x="1077" y="555"/>
                  </a:cubicBezTo>
                  <a:cubicBezTo>
                    <a:pt x="1077" y="254"/>
                    <a:pt x="840" y="1"/>
                    <a:pt x="539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3745831" y="3255318"/>
              <a:ext cx="6573" cy="6085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92" y="1"/>
                  </a:moveTo>
                  <a:cubicBezTo>
                    <a:pt x="1" y="1"/>
                    <a:pt x="4" y="199"/>
                    <a:pt x="101" y="199"/>
                  </a:cubicBezTo>
                  <a:cubicBezTo>
                    <a:pt x="107" y="199"/>
                    <a:pt x="114" y="198"/>
                    <a:pt x="121" y="196"/>
                  </a:cubicBezTo>
                  <a:cubicBezTo>
                    <a:pt x="168" y="196"/>
                    <a:pt x="216" y="149"/>
                    <a:pt x="216" y="101"/>
                  </a:cubicBezTo>
                  <a:cubicBezTo>
                    <a:pt x="216" y="46"/>
                    <a:pt x="180" y="3"/>
                    <a:pt x="139" y="3"/>
                  </a:cubicBezTo>
                  <a:cubicBezTo>
                    <a:pt x="133" y="3"/>
                    <a:pt x="127" y="4"/>
                    <a:pt x="121" y="6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4231289" y="3643342"/>
              <a:ext cx="16889" cy="14514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1" y="254"/>
                    <a:pt x="143" y="412"/>
                  </a:cubicBezTo>
                  <a:cubicBezTo>
                    <a:pt x="192" y="457"/>
                    <a:pt x="251" y="476"/>
                    <a:pt x="308" y="476"/>
                  </a:cubicBezTo>
                  <a:cubicBezTo>
                    <a:pt x="435" y="476"/>
                    <a:pt x="555" y="380"/>
                    <a:pt x="555" y="238"/>
                  </a:cubicBezTo>
                  <a:cubicBezTo>
                    <a:pt x="555" y="111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4636963" y="3377762"/>
              <a:ext cx="11107" cy="11228"/>
            </a:xfrm>
            <a:custGeom>
              <a:avLst/>
              <a:gdLst/>
              <a:ahLst/>
              <a:cxnLst/>
              <a:rect l="l" t="t" r="r" b="b"/>
              <a:pathLst>
                <a:path w="365" h="369" extrusionOk="0">
                  <a:moveTo>
                    <a:pt x="183" y="0"/>
                  </a:moveTo>
                  <a:cubicBezTo>
                    <a:pt x="92" y="0"/>
                    <a:pt x="0" y="60"/>
                    <a:pt x="0" y="178"/>
                  </a:cubicBezTo>
                  <a:cubicBezTo>
                    <a:pt x="0" y="305"/>
                    <a:pt x="92" y="368"/>
                    <a:pt x="183" y="368"/>
                  </a:cubicBezTo>
                  <a:cubicBezTo>
                    <a:pt x="274" y="368"/>
                    <a:pt x="365" y="305"/>
                    <a:pt x="365" y="178"/>
                  </a:cubicBezTo>
                  <a:cubicBezTo>
                    <a:pt x="365" y="6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4170584" y="3192392"/>
              <a:ext cx="23644" cy="19839"/>
            </a:xfrm>
            <a:custGeom>
              <a:avLst/>
              <a:gdLst/>
              <a:ahLst/>
              <a:cxnLst/>
              <a:rect l="l" t="t" r="r" b="b"/>
              <a:pathLst>
                <a:path w="777" h="652" extrusionOk="0">
                  <a:moveTo>
                    <a:pt x="444" y="0"/>
                  </a:moveTo>
                  <a:cubicBezTo>
                    <a:pt x="143" y="0"/>
                    <a:pt x="0" y="349"/>
                    <a:pt x="206" y="554"/>
                  </a:cubicBezTo>
                  <a:cubicBezTo>
                    <a:pt x="274" y="622"/>
                    <a:pt x="358" y="652"/>
                    <a:pt x="441" y="652"/>
                  </a:cubicBezTo>
                  <a:cubicBezTo>
                    <a:pt x="611" y="652"/>
                    <a:pt x="776" y="525"/>
                    <a:pt x="776" y="333"/>
                  </a:cubicBezTo>
                  <a:cubicBezTo>
                    <a:pt x="776" y="143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5215107" y="3527713"/>
              <a:ext cx="15945" cy="13662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90" y="427"/>
                    <a:pt x="247" y="448"/>
                    <a:pt x="303" y="448"/>
                  </a:cubicBezTo>
                  <a:cubicBezTo>
                    <a:pt x="416" y="448"/>
                    <a:pt x="523" y="360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4349809" y="2913423"/>
              <a:ext cx="27022" cy="2702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cubicBezTo>
                    <a:pt x="1" y="681"/>
                    <a:pt x="191" y="887"/>
                    <a:pt x="444" y="887"/>
                  </a:cubicBezTo>
                  <a:cubicBezTo>
                    <a:pt x="681" y="887"/>
                    <a:pt x="887" y="681"/>
                    <a:pt x="887" y="444"/>
                  </a:cubicBezTo>
                  <a:cubicBezTo>
                    <a:pt x="887" y="191"/>
                    <a:pt x="681" y="1"/>
                    <a:pt x="44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5151998" y="3159620"/>
              <a:ext cx="13998" cy="13997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22" y="460"/>
                  </a:cubicBezTo>
                  <a:cubicBezTo>
                    <a:pt x="349" y="460"/>
                    <a:pt x="460" y="365"/>
                    <a:pt x="460" y="238"/>
                  </a:cubicBezTo>
                  <a:cubicBezTo>
                    <a:pt x="460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4982420" y="3802817"/>
              <a:ext cx="20266" cy="17252"/>
            </a:xfrm>
            <a:custGeom>
              <a:avLst/>
              <a:gdLst/>
              <a:ahLst/>
              <a:cxnLst/>
              <a:rect l="l" t="t" r="r" b="b"/>
              <a:pathLst>
                <a:path w="666" h="567" extrusionOk="0">
                  <a:moveTo>
                    <a:pt x="380" y="0"/>
                  </a:moveTo>
                  <a:cubicBezTo>
                    <a:pt x="127" y="0"/>
                    <a:pt x="0" y="301"/>
                    <a:pt x="190" y="475"/>
                  </a:cubicBezTo>
                  <a:cubicBezTo>
                    <a:pt x="248" y="539"/>
                    <a:pt x="320" y="567"/>
                    <a:pt x="391" y="567"/>
                  </a:cubicBezTo>
                  <a:cubicBezTo>
                    <a:pt x="532" y="567"/>
                    <a:pt x="665" y="454"/>
                    <a:pt x="665" y="285"/>
                  </a:cubicBezTo>
                  <a:cubicBezTo>
                    <a:pt x="665" y="127"/>
                    <a:pt x="539" y="0"/>
                    <a:pt x="38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5075835" y="3847151"/>
              <a:ext cx="4899" cy="3073"/>
            </a:xfrm>
            <a:custGeom>
              <a:avLst/>
              <a:gdLst/>
              <a:ahLst/>
              <a:cxnLst/>
              <a:rect l="l" t="t" r="r" b="b"/>
              <a:pathLst>
                <a:path w="161" h="101" extrusionOk="0">
                  <a:moveTo>
                    <a:pt x="97" y="0"/>
                  </a:moveTo>
                  <a:cubicBezTo>
                    <a:pt x="1" y="0"/>
                    <a:pt x="87" y="100"/>
                    <a:pt x="134" y="100"/>
                  </a:cubicBezTo>
                  <a:cubicBezTo>
                    <a:pt x="149" y="100"/>
                    <a:pt x="160" y="90"/>
                    <a:pt x="160" y="63"/>
                  </a:cubicBezTo>
                  <a:cubicBezTo>
                    <a:pt x="160" y="32"/>
                    <a:pt x="129" y="0"/>
                    <a:pt x="9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5072975" y="3048343"/>
              <a:ext cx="25105" cy="25559"/>
            </a:xfrm>
            <a:custGeom>
              <a:avLst/>
              <a:gdLst/>
              <a:ahLst/>
              <a:cxnLst/>
              <a:rect l="l" t="t" r="r" b="b"/>
              <a:pathLst>
                <a:path w="825" h="840" extrusionOk="0">
                  <a:moveTo>
                    <a:pt x="413" y="0"/>
                  </a:moveTo>
                  <a:cubicBezTo>
                    <a:pt x="191" y="0"/>
                    <a:pt x="1" y="190"/>
                    <a:pt x="1" y="412"/>
                  </a:cubicBezTo>
                  <a:cubicBezTo>
                    <a:pt x="1" y="649"/>
                    <a:pt x="191" y="839"/>
                    <a:pt x="413" y="839"/>
                  </a:cubicBezTo>
                  <a:cubicBezTo>
                    <a:pt x="634" y="839"/>
                    <a:pt x="824" y="649"/>
                    <a:pt x="824" y="412"/>
                  </a:cubicBezTo>
                  <a:cubicBezTo>
                    <a:pt x="824" y="190"/>
                    <a:pt x="634" y="0"/>
                    <a:pt x="41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4178769" y="3698265"/>
              <a:ext cx="18349" cy="15305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49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6" y="480"/>
                    <a:pt x="282" y="503"/>
                    <a:pt x="347" y="503"/>
                  </a:cubicBezTo>
                  <a:cubicBezTo>
                    <a:pt x="480" y="503"/>
                    <a:pt x="602" y="403"/>
                    <a:pt x="602" y="254"/>
                  </a:cubicBezTo>
                  <a:cubicBezTo>
                    <a:pt x="602" y="111"/>
                    <a:pt x="491" y="1"/>
                    <a:pt x="34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4301153" y="2986178"/>
              <a:ext cx="25561" cy="25072"/>
            </a:xfrm>
            <a:custGeom>
              <a:avLst/>
              <a:gdLst/>
              <a:ahLst/>
              <a:cxnLst/>
              <a:rect l="l" t="t" r="r" b="b"/>
              <a:pathLst>
                <a:path w="840" h="824" extrusionOk="0">
                  <a:moveTo>
                    <a:pt x="428" y="1"/>
                  </a:moveTo>
                  <a:cubicBezTo>
                    <a:pt x="190" y="1"/>
                    <a:pt x="0" y="191"/>
                    <a:pt x="0" y="412"/>
                  </a:cubicBezTo>
                  <a:cubicBezTo>
                    <a:pt x="0" y="634"/>
                    <a:pt x="190" y="824"/>
                    <a:pt x="428" y="824"/>
                  </a:cubicBezTo>
                  <a:cubicBezTo>
                    <a:pt x="650" y="824"/>
                    <a:pt x="840" y="634"/>
                    <a:pt x="840" y="412"/>
                  </a:cubicBezTo>
                  <a:cubicBezTo>
                    <a:pt x="840" y="191"/>
                    <a:pt x="650" y="1"/>
                    <a:pt x="42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4524712" y="3191874"/>
              <a:ext cx="31830" cy="27233"/>
            </a:xfrm>
            <a:custGeom>
              <a:avLst/>
              <a:gdLst/>
              <a:ahLst/>
              <a:cxnLst/>
              <a:rect l="l" t="t" r="r" b="b"/>
              <a:pathLst>
                <a:path w="1046" h="895" extrusionOk="0">
                  <a:moveTo>
                    <a:pt x="628" y="1"/>
                  </a:moveTo>
                  <a:cubicBezTo>
                    <a:pt x="619" y="1"/>
                    <a:pt x="611" y="1"/>
                    <a:pt x="602" y="1"/>
                  </a:cubicBezTo>
                  <a:cubicBezTo>
                    <a:pt x="190" y="1"/>
                    <a:pt x="0" y="476"/>
                    <a:pt x="285" y="761"/>
                  </a:cubicBezTo>
                  <a:cubicBezTo>
                    <a:pt x="372" y="853"/>
                    <a:pt x="482" y="894"/>
                    <a:pt x="591" y="894"/>
                  </a:cubicBezTo>
                  <a:cubicBezTo>
                    <a:pt x="820" y="894"/>
                    <a:pt x="1045" y="713"/>
                    <a:pt x="1045" y="445"/>
                  </a:cubicBezTo>
                  <a:cubicBezTo>
                    <a:pt x="1045" y="201"/>
                    <a:pt x="854" y="1"/>
                    <a:pt x="62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4755483" y="3625997"/>
              <a:ext cx="29913" cy="25559"/>
            </a:xfrm>
            <a:custGeom>
              <a:avLst/>
              <a:gdLst/>
              <a:ahLst/>
              <a:cxnLst/>
              <a:rect l="l" t="t" r="r" b="b"/>
              <a:pathLst>
                <a:path w="983" h="840" extrusionOk="0">
                  <a:moveTo>
                    <a:pt x="571" y="1"/>
                  </a:moveTo>
                  <a:cubicBezTo>
                    <a:pt x="191" y="1"/>
                    <a:pt x="1" y="460"/>
                    <a:pt x="270" y="713"/>
                  </a:cubicBezTo>
                  <a:cubicBezTo>
                    <a:pt x="352" y="801"/>
                    <a:pt x="457" y="840"/>
                    <a:pt x="560" y="840"/>
                  </a:cubicBezTo>
                  <a:cubicBezTo>
                    <a:pt x="774" y="840"/>
                    <a:pt x="982" y="673"/>
                    <a:pt x="982" y="428"/>
                  </a:cubicBezTo>
                  <a:cubicBezTo>
                    <a:pt x="982" y="191"/>
                    <a:pt x="792" y="1"/>
                    <a:pt x="57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5391502" y="3392824"/>
              <a:ext cx="8642" cy="5903"/>
            </a:xfrm>
            <a:custGeom>
              <a:avLst/>
              <a:gdLst/>
              <a:ahLst/>
              <a:cxnLst/>
              <a:rect l="l" t="t" r="r" b="b"/>
              <a:pathLst>
                <a:path w="284" h="194" extrusionOk="0">
                  <a:moveTo>
                    <a:pt x="157" y="0"/>
                  </a:moveTo>
                  <a:cubicBezTo>
                    <a:pt x="0" y="0"/>
                    <a:pt x="157" y="194"/>
                    <a:pt x="240" y="194"/>
                  </a:cubicBezTo>
                  <a:cubicBezTo>
                    <a:pt x="265" y="194"/>
                    <a:pt x="284" y="175"/>
                    <a:pt x="284" y="127"/>
                  </a:cubicBezTo>
                  <a:cubicBezTo>
                    <a:pt x="284" y="63"/>
                    <a:pt x="221" y="0"/>
                    <a:pt x="15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4631182" y="3206358"/>
              <a:ext cx="21240" cy="17891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6" y="0"/>
                  </a:moveTo>
                  <a:cubicBezTo>
                    <a:pt x="143" y="0"/>
                    <a:pt x="0" y="317"/>
                    <a:pt x="190" y="507"/>
                  </a:cubicBezTo>
                  <a:cubicBezTo>
                    <a:pt x="250" y="562"/>
                    <a:pt x="323" y="587"/>
                    <a:pt x="394" y="587"/>
                  </a:cubicBezTo>
                  <a:cubicBezTo>
                    <a:pt x="549" y="587"/>
                    <a:pt x="697" y="470"/>
                    <a:pt x="697" y="285"/>
                  </a:cubicBezTo>
                  <a:cubicBezTo>
                    <a:pt x="697" y="127"/>
                    <a:pt x="570" y="0"/>
                    <a:pt x="39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5192468" y="3084949"/>
              <a:ext cx="7729" cy="6785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43" y="0"/>
                  </a:moveTo>
                  <a:cubicBezTo>
                    <a:pt x="1" y="0"/>
                    <a:pt x="1" y="222"/>
                    <a:pt x="143" y="222"/>
                  </a:cubicBezTo>
                  <a:cubicBezTo>
                    <a:pt x="207" y="222"/>
                    <a:pt x="254" y="159"/>
                    <a:pt x="254" y="111"/>
                  </a:cubicBezTo>
                  <a:cubicBezTo>
                    <a:pt x="254" y="48"/>
                    <a:pt x="207" y="0"/>
                    <a:pt x="14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4610460" y="3162024"/>
              <a:ext cx="20266" cy="20265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1"/>
                  </a:moveTo>
                  <a:cubicBezTo>
                    <a:pt x="143" y="1"/>
                    <a:pt x="1" y="159"/>
                    <a:pt x="1" y="333"/>
                  </a:cubicBezTo>
                  <a:cubicBezTo>
                    <a:pt x="1" y="523"/>
                    <a:pt x="143" y="666"/>
                    <a:pt x="333" y="666"/>
                  </a:cubicBezTo>
                  <a:cubicBezTo>
                    <a:pt x="507" y="666"/>
                    <a:pt x="666" y="523"/>
                    <a:pt x="666" y="333"/>
                  </a:cubicBezTo>
                  <a:cubicBezTo>
                    <a:pt x="666" y="159"/>
                    <a:pt x="507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4621049" y="3256474"/>
              <a:ext cx="12568" cy="10284"/>
            </a:xfrm>
            <a:custGeom>
              <a:avLst/>
              <a:gdLst/>
              <a:ahLst/>
              <a:cxnLst/>
              <a:rect l="l" t="t" r="r" b="b"/>
              <a:pathLst>
                <a:path w="413" h="338" extrusionOk="0">
                  <a:moveTo>
                    <a:pt x="238" y="0"/>
                  </a:moveTo>
                  <a:cubicBezTo>
                    <a:pt x="80" y="0"/>
                    <a:pt x="1" y="190"/>
                    <a:pt x="112" y="285"/>
                  </a:cubicBezTo>
                  <a:cubicBezTo>
                    <a:pt x="148" y="321"/>
                    <a:pt x="193" y="337"/>
                    <a:pt x="237" y="337"/>
                  </a:cubicBezTo>
                  <a:cubicBezTo>
                    <a:pt x="327" y="337"/>
                    <a:pt x="413" y="270"/>
                    <a:pt x="413" y="174"/>
                  </a:cubicBezTo>
                  <a:cubicBezTo>
                    <a:pt x="413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5129359" y="3503127"/>
              <a:ext cx="12081" cy="10315"/>
            </a:xfrm>
            <a:custGeom>
              <a:avLst/>
              <a:gdLst/>
              <a:ahLst/>
              <a:cxnLst/>
              <a:rect l="l" t="t" r="r" b="b"/>
              <a:pathLst>
                <a:path w="397" h="339" extrusionOk="0">
                  <a:moveTo>
                    <a:pt x="222" y="1"/>
                  </a:moveTo>
                  <a:cubicBezTo>
                    <a:pt x="64" y="1"/>
                    <a:pt x="0" y="191"/>
                    <a:pt x="95" y="286"/>
                  </a:cubicBezTo>
                  <a:cubicBezTo>
                    <a:pt x="132" y="322"/>
                    <a:pt x="177" y="338"/>
                    <a:pt x="220" y="338"/>
                  </a:cubicBezTo>
                  <a:cubicBezTo>
                    <a:pt x="310" y="338"/>
                    <a:pt x="396" y="271"/>
                    <a:pt x="396" y="175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5558159" y="3381383"/>
              <a:ext cx="6786" cy="6511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0"/>
                  </a:moveTo>
                  <a:cubicBezTo>
                    <a:pt x="56" y="0"/>
                    <a:pt x="0" y="36"/>
                    <a:pt x="0" y="107"/>
                  </a:cubicBezTo>
                  <a:cubicBezTo>
                    <a:pt x="0" y="178"/>
                    <a:pt x="56" y="214"/>
                    <a:pt x="111" y="214"/>
                  </a:cubicBezTo>
                  <a:cubicBezTo>
                    <a:pt x="167" y="214"/>
                    <a:pt x="222" y="178"/>
                    <a:pt x="222" y="107"/>
                  </a:cubicBezTo>
                  <a:cubicBezTo>
                    <a:pt x="222" y="36"/>
                    <a:pt x="167" y="0"/>
                    <a:pt x="111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5162587" y="3700669"/>
              <a:ext cx="5812" cy="5812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5439153" y="3020866"/>
              <a:ext cx="15458" cy="13571"/>
            </a:xfrm>
            <a:custGeom>
              <a:avLst/>
              <a:gdLst/>
              <a:ahLst/>
              <a:cxnLst/>
              <a:rect l="l" t="t" r="r" b="b"/>
              <a:pathLst>
                <a:path w="508" h="446" extrusionOk="0">
                  <a:moveTo>
                    <a:pt x="286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83" y="425"/>
                    <a:pt x="234" y="445"/>
                    <a:pt x="285" y="445"/>
                  </a:cubicBezTo>
                  <a:cubicBezTo>
                    <a:pt x="396" y="445"/>
                    <a:pt x="507" y="352"/>
                    <a:pt x="507" y="222"/>
                  </a:cubicBezTo>
                  <a:cubicBezTo>
                    <a:pt x="507" y="96"/>
                    <a:pt x="412" y="1"/>
                    <a:pt x="2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3818860" y="2892702"/>
              <a:ext cx="10650" cy="10163"/>
            </a:xfrm>
            <a:custGeom>
              <a:avLst/>
              <a:gdLst/>
              <a:ahLst/>
              <a:cxnLst/>
              <a:rect l="l" t="t" r="r" b="b"/>
              <a:pathLst>
                <a:path w="350" h="334" extrusionOk="0">
                  <a:moveTo>
                    <a:pt x="175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70" y="333"/>
                    <a:pt x="349" y="254"/>
                    <a:pt x="349" y="159"/>
                  </a:cubicBezTo>
                  <a:cubicBezTo>
                    <a:pt x="349" y="64"/>
                    <a:pt x="270" y="1"/>
                    <a:pt x="17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4632612" y="3550352"/>
              <a:ext cx="17862" cy="17374"/>
            </a:xfrm>
            <a:custGeom>
              <a:avLst/>
              <a:gdLst/>
              <a:ahLst/>
              <a:cxnLst/>
              <a:rect l="l" t="t" r="r" b="b"/>
              <a:pathLst>
                <a:path w="587" h="571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cubicBezTo>
                    <a:pt x="1" y="444"/>
                    <a:pt x="128" y="571"/>
                    <a:pt x="286" y="571"/>
                  </a:cubicBezTo>
                  <a:cubicBezTo>
                    <a:pt x="460" y="571"/>
                    <a:pt x="587" y="444"/>
                    <a:pt x="587" y="286"/>
                  </a:cubicBezTo>
                  <a:cubicBezTo>
                    <a:pt x="587" y="127"/>
                    <a:pt x="460" y="1"/>
                    <a:pt x="28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4449067" y="3830264"/>
              <a:ext cx="10133" cy="8824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90" y="1"/>
                  </a:moveTo>
                  <a:cubicBezTo>
                    <a:pt x="64" y="1"/>
                    <a:pt x="0" y="159"/>
                    <a:pt x="80" y="254"/>
                  </a:cubicBezTo>
                  <a:cubicBezTo>
                    <a:pt x="108" y="278"/>
                    <a:pt x="143" y="289"/>
                    <a:pt x="177" y="289"/>
                  </a:cubicBezTo>
                  <a:cubicBezTo>
                    <a:pt x="256" y="289"/>
                    <a:pt x="333" y="232"/>
                    <a:pt x="333" y="143"/>
                  </a:cubicBezTo>
                  <a:cubicBezTo>
                    <a:pt x="333" y="64"/>
                    <a:pt x="270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4559462" y="3868330"/>
              <a:ext cx="6238" cy="4503"/>
            </a:xfrm>
            <a:custGeom>
              <a:avLst/>
              <a:gdLst/>
              <a:ahLst/>
              <a:cxnLst/>
              <a:rect l="l" t="t" r="r" b="b"/>
              <a:pathLst>
                <a:path w="205" h="148" extrusionOk="0">
                  <a:moveTo>
                    <a:pt x="109" y="1"/>
                  </a:moveTo>
                  <a:cubicBezTo>
                    <a:pt x="1" y="1"/>
                    <a:pt x="113" y="148"/>
                    <a:pt x="172" y="148"/>
                  </a:cubicBezTo>
                  <a:cubicBezTo>
                    <a:pt x="191" y="148"/>
                    <a:pt x="204" y="133"/>
                    <a:pt x="204" y="96"/>
                  </a:cubicBezTo>
                  <a:cubicBezTo>
                    <a:pt x="204" y="48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5082134" y="3124445"/>
              <a:ext cx="12568" cy="11106"/>
            </a:xfrm>
            <a:custGeom>
              <a:avLst/>
              <a:gdLst/>
              <a:ahLst/>
              <a:cxnLst/>
              <a:rect l="l" t="t" r="r" b="b"/>
              <a:pathLst>
                <a:path w="413" h="365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50" y="345"/>
                    <a:pt x="197" y="364"/>
                    <a:pt x="243" y="364"/>
                  </a:cubicBezTo>
                  <a:cubicBezTo>
                    <a:pt x="331" y="364"/>
                    <a:pt x="412" y="295"/>
                    <a:pt x="412" y="191"/>
                  </a:cubicBezTo>
                  <a:cubicBezTo>
                    <a:pt x="412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5454580" y="2867172"/>
              <a:ext cx="5812" cy="5812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1"/>
                  </a:moveTo>
                  <a:cubicBezTo>
                    <a:pt x="32" y="1"/>
                    <a:pt x="0" y="32"/>
                    <a:pt x="0" y="96"/>
                  </a:cubicBezTo>
                  <a:cubicBezTo>
                    <a:pt x="0" y="143"/>
                    <a:pt x="32" y="191"/>
                    <a:pt x="95" y="191"/>
                  </a:cubicBezTo>
                  <a:cubicBezTo>
                    <a:pt x="143" y="191"/>
                    <a:pt x="190" y="143"/>
                    <a:pt x="190" y="96"/>
                  </a:cubicBezTo>
                  <a:cubicBezTo>
                    <a:pt x="190" y="32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4380633" y="3507965"/>
              <a:ext cx="20266" cy="20265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0"/>
                  </a:moveTo>
                  <a:cubicBezTo>
                    <a:pt x="159" y="0"/>
                    <a:pt x="1" y="159"/>
                    <a:pt x="1" y="333"/>
                  </a:cubicBezTo>
                  <a:cubicBezTo>
                    <a:pt x="1" y="523"/>
                    <a:pt x="159" y="665"/>
                    <a:pt x="333" y="665"/>
                  </a:cubicBezTo>
                  <a:cubicBezTo>
                    <a:pt x="523" y="665"/>
                    <a:pt x="666" y="523"/>
                    <a:pt x="666" y="333"/>
                  </a:cubicBezTo>
                  <a:cubicBezTo>
                    <a:pt x="666" y="159"/>
                    <a:pt x="523" y="0"/>
                    <a:pt x="33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4517470" y="3397632"/>
              <a:ext cx="13541" cy="13510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cubicBezTo>
                    <a:pt x="349" y="444"/>
                    <a:pt x="444" y="349"/>
                    <a:pt x="444" y="222"/>
                  </a:cubicBez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5342299" y="2922582"/>
              <a:ext cx="15945" cy="13571"/>
            </a:xfrm>
            <a:custGeom>
              <a:avLst/>
              <a:gdLst/>
              <a:ahLst/>
              <a:cxnLst/>
              <a:rect l="l" t="t" r="r" b="b"/>
              <a:pathLst>
                <a:path w="524" h="446" extrusionOk="0">
                  <a:moveTo>
                    <a:pt x="302" y="0"/>
                  </a:moveTo>
                  <a:cubicBezTo>
                    <a:pt x="112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5365425" y="3296944"/>
              <a:ext cx="18349" cy="15761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4"/>
                    <a:pt x="274" y="517"/>
                    <a:pt x="338" y="517"/>
                  </a:cubicBezTo>
                  <a:cubicBezTo>
                    <a:pt x="471" y="517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4503017" y="3820648"/>
              <a:ext cx="8703" cy="8215"/>
            </a:xfrm>
            <a:custGeom>
              <a:avLst/>
              <a:gdLst/>
              <a:ahLst/>
              <a:cxnLst/>
              <a:rect l="l" t="t" r="r" b="b"/>
              <a:pathLst>
                <a:path w="286" h="270" extrusionOk="0">
                  <a:moveTo>
                    <a:pt x="143" y="0"/>
                  </a:moveTo>
                  <a:cubicBezTo>
                    <a:pt x="64" y="0"/>
                    <a:pt x="1" y="64"/>
                    <a:pt x="1" y="127"/>
                  </a:cubicBezTo>
                  <a:cubicBezTo>
                    <a:pt x="1" y="206"/>
                    <a:pt x="64" y="269"/>
                    <a:pt x="143" y="269"/>
                  </a:cubicBezTo>
                  <a:cubicBezTo>
                    <a:pt x="222" y="269"/>
                    <a:pt x="286" y="206"/>
                    <a:pt x="286" y="127"/>
                  </a:cubicBezTo>
                  <a:cubicBezTo>
                    <a:pt x="286" y="48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3924629" y="3472790"/>
              <a:ext cx="7242" cy="5812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19" y="0"/>
                  </a:moveTo>
                  <a:cubicBezTo>
                    <a:pt x="60" y="0"/>
                    <a:pt x="0" y="32"/>
                    <a:pt x="8" y="95"/>
                  </a:cubicBezTo>
                  <a:cubicBezTo>
                    <a:pt x="16" y="159"/>
                    <a:pt x="68" y="190"/>
                    <a:pt x="119" y="190"/>
                  </a:cubicBezTo>
                  <a:cubicBezTo>
                    <a:pt x="171" y="190"/>
                    <a:pt x="222" y="159"/>
                    <a:pt x="230" y="95"/>
                  </a:cubicBezTo>
                  <a:cubicBezTo>
                    <a:pt x="238" y="32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4105071" y="3559511"/>
              <a:ext cx="10620" cy="8794"/>
            </a:xfrm>
            <a:custGeom>
              <a:avLst/>
              <a:gdLst/>
              <a:ahLst/>
              <a:cxnLst/>
              <a:rect l="l" t="t" r="r" b="b"/>
              <a:pathLst>
                <a:path w="349" h="289" extrusionOk="0">
                  <a:moveTo>
                    <a:pt x="190" y="0"/>
                  </a:moveTo>
                  <a:cubicBezTo>
                    <a:pt x="63" y="0"/>
                    <a:pt x="0" y="159"/>
                    <a:pt x="95" y="254"/>
                  </a:cubicBezTo>
                  <a:cubicBezTo>
                    <a:pt x="124" y="278"/>
                    <a:pt x="159" y="289"/>
                    <a:pt x="193" y="289"/>
                  </a:cubicBezTo>
                  <a:cubicBezTo>
                    <a:pt x="272" y="289"/>
                    <a:pt x="348" y="231"/>
                    <a:pt x="348" y="143"/>
                  </a:cubicBezTo>
                  <a:cubicBezTo>
                    <a:pt x="348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5442531" y="3296366"/>
              <a:ext cx="10133" cy="8246"/>
            </a:xfrm>
            <a:custGeom>
              <a:avLst/>
              <a:gdLst/>
              <a:ahLst/>
              <a:cxnLst/>
              <a:rect l="l" t="t" r="r" b="b"/>
              <a:pathLst>
                <a:path w="333" h="271" extrusionOk="0">
                  <a:moveTo>
                    <a:pt x="215" y="1"/>
                  </a:moveTo>
                  <a:cubicBezTo>
                    <a:pt x="207" y="1"/>
                    <a:pt x="199" y="2"/>
                    <a:pt x="190" y="3"/>
                  </a:cubicBezTo>
                  <a:cubicBezTo>
                    <a:pt x="64" y="3"/>
                    <a:pt x="0" y="146"/>
                    <a:pt x="95" y="225"/>
                  </a:cubicBezTo>
                  <a:cubicBezTo>
                    <a:pt x="122" y="257"/>
                    <a:pt x="157" y="271"/>
                    <a:pt x="192" y="271"/>
                  </a:cubicBezTo>
                  <a:cubicBezTo>
                    <a:pt x="262" y="271"/>
                    <a:pt x="333" y="214"/>
                    <a:pt x="333" y="130"/>
                  </a:cubicBezTo>
                  <a:cubicBezTo>
                    <a:pt x="333" y="59"/>
                    <a:pt x="282" y="1"/>
                    <a:pt x="21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4873029" y="2774670"/>
              <a:ext cx="7273" cy="6177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20" y="1"/>
                  </a:moveTo>
                  <a:cubicBezTo>
                    <a:pt x="64" y="1"/>
                    <a:pt x="9" y="32"/>
                    <a:pt x="1" y="96"/>
                  </a:cubicBezTo>
                  <a:cubicBezTo>
                    <a:pt x="9" y="167"/>
                    <a:pt x="64" y="202"/>
                    <a:pt x="120" y="202"/>
                  </a:cubicBezTo>
                  <a:cubicBezTo>
                    <a:pt x="175" y="202"/>
                    <a:pt x="231" y="167"/>
                    <a:pt x="238" y="96"/>
                  </a:cubicBezTo>
                  <a:cubicBezTo>
                    <a:pt x="231" y="32"/>
                    <a:pt x="175" y="1"/>
                    <a:pt x="12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5131763" y="3059906"/>
              <a:ext cx="24618" cy="21147"/>
            </a:xfrm>
            <a:custGeom>
              <a:avLst/>
              <a:gdLst/>
              <a:ahLst/>
              <a:cxnLst/>
              <a:rect l="l" t="t" r="r" b="b"/>
              <a:pathLst>
                <a:path w="809" h="695" extrusionOk="0">
                  <a:moveTo>
                    <a:pt x="460" y="0"/>
                  </a:moveTo>
                  <a:cubicBezTo>
                    <a:pt x="159" y="0"/>
                    <a:pt x="1" y="380"/>
                    <a:pt x="222" y="602"/>
                  </a:cubicBezTo>
                  <a:cubicBezTo>
                    <a:pt x="292" y="666"/>
                    <a:pt x="375" y="695"/>
                    <a:pt x="456" y="695"/>
                  </a:cubicBezTo>
                  <a:cubicBezTo>
                    <a:pt x="636" y="695"/>
                    <a:pt x="808" y="555"/>
                    <a:pt x="808" y="348"/>
                  </a:cubicBezTo>
                  <a:cubicBezTo>
                    <a:pt x="808" y="158"/>
                    <a:pt x="650" y="0"/>
                    <a:pt x="46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5231995" y="3014598"/>
              <a:ext cx="6269" cy="5325"/>
            </a:xfrm>
            <a:custGeom>
              <a:avLst/>
              <a:gdLst/>
              <a:ahLst/>
              <a:cxnLst/>
              <a:rect l="l" t="t" r="r" b="b"/>
              <a:pathLst>
                <a:path w="206" h="175" extrusionOk="0">
                  <a:moveTo>
                    <a:pt x="127" y="1"/>
                  </a:moveTo>
                  <a:cubicBezTo>
                    <a:pt x="0" y="1"/>
                    <a:pt x="0" y="175"/>
                    <a:pt x="127" y="175"/>
                  </a:cubicBezTo>
                  <a:cubicBezTo>
                    <a:pt x="158" y="175"/>
                    <a:pt x="206" y="143"/>
                    <a:pt x="206" y="96"/>
                  </a:cubicBezTo>
                  <a:cubicBezTo>
                    <a:pt x="206" y="48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4449554" y="2875357"/>
              <a:ext cx="15428" cy="15457"/>
            </a:xfrm>
            <a:custGeom>
              <a:avLst/>
              <a:gdLst/>
              <a:ahLst/>
              <a:cxnLst/>
              <a:rect l="l" t="t" r="r" b="b"/>
              <a:pathLst>
                <a:path w="507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507"/>
                    <a:pt x="254" y="507"/>
                  </a:cubicBezTo>
                  <a:cubicBezTo>
                    <a:pt x="380" y="507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4494344" y="3985418"/>
              <a:ext cx="6299" cy="532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0"/>
                  </a:moveTo>
                  <a:cubicBezTo>
                    <a:pt x="1" y="0"/>
                    <a:pt x="1" y="175"/>
                    <a:pt x="112" y="175"/>
                  </a:cubicBezTo>
                  <a:cubicBezTo>
                    <a:pt x="159" y="175"/>
                    <a:pt x="207" y="127"/>
                    <a:pt x="207" y="80"/>
                  </a:cubicBezTo>
                  <a:cubicBezTo>
                    <a:pt x="207" y="32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4084836" y="3929034"/>
              <a:ext cx="6755" cy="5812"/>
            </a:xfrm>
            <a:custGeom>
              <a:avLst/>
              <a:gdLst/>
              <a:ahLst/>
              <a:cxnLst/>
              <a:rect l="l" t="t" r="r" b="b"/>
              <a:pathLst>
                <a:path w="222" h="191" extrusionOk="0">
                  <a:moveTo>
                    <a:pt x="127" y="1"/>
                  </a:moveTo>
                  <a:cubicBezTo>
                    <a:pt x="0" y="1"/>
                    <a:pt x="0" y="191"/>
                    <a:pt x="127" y="191"/>
                  </a:cubicBezTo>
                  <a:cubicBezTo>
                    <a:pt x="174" y="191"/>
                    <a:pt x="222" y="159"/>
                    <a:pt x="222" y="96"/>
                  </a:cubicBezTo>
                  <a:cubicBezTo>
                    <a:pt x="222" y="48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3810187" y="3331145"/>
              <a:ext cx="15458" cy="15914"/>
            </a:xfrm>
            <a:custGeom>
              <a:avLst/>
              <a:gdLst/>
              <a:ahLst/>
              <a:cxnLst/>
              <a:rect l="l" t="t" r="r" b="b"/>
              <a:pathLst>
                <a:path w="508" h="523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23"/>
                    <a:pt x="254" y="523"/>
                  </a:cubicBezTo>
                  <a:cubicBezTo>
                    <a:pt x="397" y="523"/>
                    <a:pt x="508" y="396"/>
                    <a:pt x="508" y="254"/>
                  </a:cubicBezTo>
                  <a:cubicBezTo>
                    <a:pt x="508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5382769" y="3196712"/>
              <a:ext cx="14028" cy="13997"/>
            </a:xfrm>
            <a:custGeom>
              <a:avLst/>
              <a:gdLst/>
              <a:ahLst/>
              <a:cxnLst/>
              <a:rect l="l" t="t" r="r" b="b"/>
              <a:pathLst>
                <a:path w="461" h="460" extrusionOk="0">
                  <a:moveTo>
                    <a:pt x="238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4906774" y="3166375"/>
              <a:ext cx="12081" cy="10254"/>
            </a:xfrm>
            <a:custGeom>
              <a:avLst/>
              <a:gdLst/>
              <a:ahLst/>
              <a:cxnLst/>
              <a:rect l="l" t="t" r="r" b="b"/>
              <a:pathLst>
                <a:path w="397" h="337" extrusionOk="0">
                  <a:moveTo>
                    <a:pt x="222" y="0"/>
                  </a:moveTo>
                  <a:cubicBezTo>
                    <a:pt x="79" y="0"/>
                    <a:pt x="0" y="174"/>
                    <a:pt x="95" y="285"/>
                  </a:cubicBezTo>
                  <a:cubicBezTo>
                    <a:pt x="131" y="321"/>
                    <a:pt x="175" y="337"/>
                    <a:pt x="218" y="337"/>
                  </a:cubicBezTo>
                  <a:cubicBezTo>
                    <a:pt x="309" y="337"/>
                    <a:pt x="396" y="266"/>
                    <a:pt x="396" y="159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5097075" y="2889294"/>
              <a:ext cx="15945" cy="13601"/>
            </a:xfrm>
            <a:custGeom>
              <a:avLst/>
              <a:gdLst/>
              <a:ahLst/>
              <a:cxnLst/>
              <a:rect l="l" t="t" r="r" b="b"/>
              <a:pathLst>
                <a:path w="524" h="447" extrusionOk="0">
                  <a:moveTo>
                    <a:pt x="325" y="0"/>
                  </a:moveTo>
                  <a:cubicBezTo>
                    <a:pt x="318" y="0"/>
                    <a:pt x="310" y="1"/>
                    <a:pt x="301" y="2"/>
                  </a:cubicBezTo>
                  <a:cubicBezTo>
                    <a:pt x="96" y="2"/>
                    <a:pt x="1" y="239"/>
                    <a:pt x="143" y="382"/>
                  </a:cubicBezTo>
                  <a:cubicBezTo>
                    <a:pt x="188" y="427"/>
                    <a:pt x="242" y="447"/>
                    <a:pt x="296" y="447"/>
                  </a:cubicBezTo>
                  <a:cubicBezTo>
                    <a:pt x="412" y="447"/>
                    <a:pt x="523" y="354"/>
                    <a:pt x="523" y="224"/>
                  </a:cubicBezTo>
                  <a:cubicBezTo>
                    <a:pt x="523" y="105"/>
                    <a:pt x="440" y="0"/>
                    <a:pt x="32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4310312" y="3627458"/>
              <a:ext cx="24101" cy="20204"/>
            </a:xfrm>
            <a:custGeom>
              <a:avLst/>
              <a:gdLst/>
              <a:ahLst/>
              <a:cxnLst/>
              <a:rect l="l" t="t" r="r" b="b"/>
              <a:pathLst>
                <a:path w="792" h="664" extrusionOk="0">
                  <a:moveTo>
                    <a:pt x="459" y="0"/>
                  </a:moveTo>
                  <a:cubicBezTo>
                    <a:pt x="159" y="0"/>
                    <a:pt x="0" y="364"/>
                    <a:pt x="222" y="570"/>
                  </a:cubicBezTo>
                  <a:cubicBezTo>
                    <a:pt x="287" y="635"/>
                    <a:pt x="367" y="664"/>
                    <a:pt x="447" y="664"/>
                  </a:cubicBezTo>
                  <a:cubicBezTo>
                    <a:pt x="621" y="664"/>
                    <a:pt x="792" y="528"/>
                    <a:pt x="792" y="333"/>
                  </a:cubicBezTo>
                  <a:cubicBezTo>
                    <a:pt x="776" y="143"/>
                    <a:pt x="634" y="0"/>
                    <a:pt x="4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3811344" y="2788636"/>
              <a:ext cx="6603" cy="4503"/>
            </a:xfrm>
            <a:custGeom>
              <a:avLst/>
              <a:gdLst/>
              <a:ahLst/>
              <a:cxnLst/>
              <a:rect l="l" t="t" r="r" b="b"/>
              <a:pathLst>
                <a:path w="217" h="148" extrusionOk="0">
                  <a:moveTo>
                    <a:pt x="121" y="1"/>
                  </a:moveTo>
                  <a:cubicBezTo>
                    <a:pt x="1" y="1"/>
                    <a:pt x="119" y="148"/>
                    <a:pt x="182" y="148"/>
                  </a:cubicBezTo>
                  <a:cubicBezTo>
                    <a:pt x="202" y="148"/>
                    <a:pt x="216" y="133"/>
                    <a:pt x="216" y="96"/>
                  </a:cubicBezTo>
                  <a:cubicBezTo>
                    <a:pt x="216" y="48"/>
                    <a:pt x="169" y="1"/>
                    <a:pt x="12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5068167" y="3587444"/>
              <a:ext cx="22183" cy="18591"/>
            </a:xfrm>
            <a:custGeom>
              <a:avLst/>
              <a:gdLst/>
              <a:ahLst/>
              <a:cxnLst/>
              <a:rect l="l" t="t" r="r" b="b"/>
              <a:pathLst>
                <a:path w="729" h="611" extrusionOk="0">
                  <a:moveTo>
                    <a:pt x="412" y="1"/>
                  </a:moveTo>
                  <a:cubicBezTo>
                    <a:pt x="143" y="1"/>
                    <a:pt x="1" y="333"/>
                    <a:pt x="191" y="523"/>
                  </a:cubicBezTo>
                  <a:cubicBezTo>
                    <a:pt x="256" y="584"/>
                    <a:pt x="334" y="610"/>
                    <a:pt x="410" y="610"/>
                  </a:cubicBezTo>
                  <a:cubicBezTo>
                    <a:pt x="574" y="610"/>
                    <a:pt x="729" y="486"/>
                    <a:pt x="729" y="302"/>
                  </a:cubicBezTo>
                  <a:cubicBezTo>
                    <a:pt x="729" y="127"/>
                    <a:pt x="586" y="1"/>
                    <a:pt x="41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4236584" y="3304155"/>
              <a:ext cx="10164" cy="10163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9" y="1"/>
                  </a:moveTo>
                  <a:cubicBezTo>
                    <a:pt x="64" y="1"/>
                    <a:pt x="1" y="64"/>
                    <a:pt x="1" y="159"/>
                  </a:cubicBezTo>
                  <a:cubicBezTo>
                    <a:pt x="1" y="254"/>
                    <a:pt x="64" y="333"/>
                    <a:pt x="159" y="333"/>
                  </a:cubicBezTo>
                  <a:cubicBezTo>
                    <a:pt x="254" y="333"/>
                    <a:pt x="333" y="254"/>
                    <a:pt x="333" y="159"/>
                  </a:cubicBezTo>
                  <a:cubicBezTo>
                    <a:pt x="333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3945412" y="3337901"/>
              <a:ext cx="7425" cy="5294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133" y="0"/>
                  </a:moveTo>
                  <a:cubicBezTo>
                    <a:pt x="0" y="0"/>
                    <a:pt x="133" y="174"/>
                    <a:pt x="205" y="174"/>
                  </a:cubicBezTo>
                  <a:cubicBezTo>
                    <a:pt x="227" y="174"/>
                    <a:pt x="244" y="156"/>
                    <a:pt x="244" y="111"/>
                  </a:cubicBezTo>
                  <a:cubicBezTo>
                    <a:pt x="244" y="48"/>
                    <a:pt x="196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4824860" y="3849068"/>
              <a:ext cx="13054" cy="10741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38" y="0"/>
                  </a:moveTo>
                  <a:cubicBezTo>
                    <a:pt x="80" y="0"/>
                    <a:pt x="1" y="190"/>
                    <a:pt x="111" y="301"/>
                  </a:cubicBezTo>
                  <a:cubicBezTo>
                    <a:pt x="147" y="337"/>
                    <a:pt x="191" y="353"/>
                    <a:pt x="235" y="353"/>
                  </a:cubicBezTo>
                  <a:cubicBezTo>
                    <a:pt x="327" y="353"/>
                    <a:pt x="417" y="282"/>
                    <a:pt x="428" y="175"/>
                  </a:cubicBezTo>
                  <a:cubicBezTo>
                    <a:pt x="428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4291507" y="3946500"/>
              <a:ext cx="3408" cy="3286"/>
            </a:xfrm>
            <a:custGeom>
              <a:avLst/>
              <a:gdLst/>
              <a:ahLst/>
              <a:cxnLst/>
              <a:rect l="l" t="t" r="r" b="b"/>
              <a:pathLst>
                <a:path w="112" h="108" extrusionOk="0">
                  <a:moveTo>
                    <a:pt x="56" y="1"/>
                  </a:moveTo>
                  <a:cubicBezTo>
                    <a:pt x="28" y="1"/>
                    <a:pt x="1" y="21"/>
                    <a:pt x="1" y="60"/>
                  </a:cubicBezTo>
                  <a:cubicBezTo>
                    <a:pt x="1" y="92"/>
                    <a:pt x="28" y="108"/>
                    <a:pt x="56" y="108"/>
                  </a:cubicBezTo>
                  <a:cubicBezTo>
                    <a:pt x="84" y="108"/>
                    <a:pt x="112" y="92"/>
                    <a:pt x="112" y="60"/>
                  </a:cubicBezTo>
                  <a:cubicBezTo>
                    <a:pt x="112" y="21"/>
                    <a:pt x="84" y="1"/>
                    <a:pt x="5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4070017" y="3027104"/>
              <a:ext cx="24466" cy="21025"/>
            </a:xfrm>
            <a:custGeom>
              <a:avLst/>
              <a:gdLst/>
              <a:ahLst/>
              <a:cxnLst/>
              <a:rect l="l" t="t" r="r" b="b"/>
              <a:pathLst>
                <a:path w="804" h="691" extrusionOk="0">
                  <a:moveTo>
                    <a:pt x="437" y="1"/>
                  </a:moveTo>
                  <a:cubicBezTo>
                    <a:pt x="148" y="1"/>
                    <a:pt x="1" y="370"/>
                    <a:pt x="218" y="587"/>
                  </a:cubicBezTo>
                  <a:cubicBezTo>
                    <a:pt x="284" y="659"/>
                    <a:pt x="368" y="691"/>
                    <a:pt x="452" y="691"/>
                  </a:cubicBezTo>
                  <a:cubicBezTo>
                    <a:pt x="629" y="691"/>
                    <a:pt x="804" y="549"/>
                    <a:pt x="804" y="334"/>
                  </a:cubicBezTo>
                  <a:cubicBezTo>
                    <a:pt x="804" y="144"/>
                    <a:pt x="645" y="1"/>
                    <a:pt x="455" y="1"/>
                  </a:cubicBezTo>
                  <a:cubicBezTo>
                    <a:pt x="449" y="1"/>
                    <a:pt x="443" y="1"/>
                    <a:pt x="43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4289590" y="3269467"/>
              <a:ext cx="13998" cy="11928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60" y="309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4301153" y="3335010"/>
              <a:ext cx="27478" cy="2321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23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22" y="728"/>
                    <a:pt x="421" y="763"/>
                    <a:pt x="517" y="763"/>
                  </a:cubicBezTo>
                  <a:cubicBezTo>
                    <a:pt x="711" y="763"/>
                    <a:pt x="892" y="618"/>
                    <a:pt x="903" y="396"/>
                  </a:cubicBezTo>
                  <a:cubicBezTo>
                    <a:pt x="903" y="174"/>
                    <a:pt x="729" y="0"/>
                    <a:pt x="52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4972287" y="3429429"/>
              <a:ext cx="27509" cy="2747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60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697" y="903"/>
                    <a:pt x="903" y="697"/>
                    <a:pt x="903" y="460"/>
                  </a:cubicBezTo>
                  <a:cubicBezTo>
                    <a:pt x="903" y="206"/>
                    <a:pt x="697" y="0"/>
                    <a:pt x="46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4068435" y="3579259"/>
              <a:ext cx="24618" cy="21117"/>
            </a:xfrm>
            <a:custGeom>
              <a:avLst/>
              <a:gdLst/>
              <a:ahLst/>
              <a:cxnLst/>
              <a:rect l="l" t="t" r="r" b="b"/>
              <a:pathLst>
                <a:path w="809" h="694" extrusionOk="0">
                  <a:moveTo>
                    <a:pt x="476" y="1"/>
                  </a:moveTo>
                  <a:cubicBezTo>
                    <a:pt x="159" y="1"/>
                    <a:pt x="1" y="381"/>
                    <a:pt x="222" y="586"/>
                  </a:cubicBezTo>
                  <a:cubicBezTo>
                    <a:pt x="296" y="660"/>
                    <a:pt x="386" y="694"/>
                    <a:pt x="473" y="694"/>
                  </a:cubicBezTo>
                  <a:cubicBezTo>
                    <a:pt x="646" y="694"/>
                    <a:pt x="808" y="560"/>
                    <a:pt x="808" y="349"/>
                  </a:cubicBezTo>
                  <a:cubicBezTo>
                    <a:pt x="808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4740056" y="3409681"/>
              <a:ext cx="9677" cy="9646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54" y="317"/>
                    <a:pt x="318" y="238"/>
                    <a:pt x="318" y="159"/>
                  </a:cubicBezTo>
                  <a:cubicBezTo>
                    <a:pt x="318" y="64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5373397" y="2783463"/>
              <a:ext cx="5325" cy="4016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87" y="1"/>
                  </a:moveTo>
                  <a:cubicBezTo>
                    <a:pt x="52" y="1"/>
                    <a:pt x="16" y="20"/>
                    <a:pt x="8" y="60"/>
                  </a:cubicBezTo>
                  <a:cubicBezTo>
                    <a:pt x="0" y="107"/>
                    <a:pt x="44" y="131"/>
                    <a:pt x="87" y="131"/>
                  </a:cubicBezTo>
                  <a:cubicBezTo>
                    <a:pt x="131" y="131"/>
                    <a:pt x="174" y="107"/>
                    <a:pt x="166" y="60"/>
                  </a:cubicBezTo>
                  <a:cubicBezTo>
                    <a:pt x="159" y="20"/>
                    <a:pt x="123" y="1"/>
                    <a:pt x="87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4148888" y="3281030"/>
              <a:ext cx="28482" cy="24068"/>
            </a:xfrm>
            <a:custGeom>
              <a:avLst/>
              <a:gdLst/>
              <a:ahLst/>
              <a:cxnLst/>
              <a:rect l="l" t="t" r="r" b="b"/>
              <a:pathLst>
                <a:path w="936" h="791" extrusionOk="0">
                  <a:moveTo>
                    <a:pt x="539" y="1"/>
                  </a:moveTo>
                  <a:cubicBezTo>
                    <a:pt x="191" y="1"/>
                    <a:pt x="1" y="428"/>
                    <a:pt x="254" y="682"/>
                  </a:cubicBezTo>
                  <a:cubicBezTo>
                    <a:pt x="335" y="757"/>
                    <a:pt x="433" y="791"/>
                    <a:pt x="529" y="791"/>
                  </a:cubicBezTo>
                  <a:cubicBezTo>
                    <a:pt x="736" y="791"/>
                    <a:pt x="935" y="634"/>
                    <a:pt x="935" y="397"/>
                  </a:cubicBezTo>
                  <a:cubicBezTo>
                    <a:pt x="935" y="175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5462674" y="3115773"/>
              <a:ext cx="5903" cy="4321"/>
            </a:xfrm>
            <a:custGeom>
              <a:avLst/>
              <a:gdLst/>
              <a:ahLst/>
              <a:cxnLst/>
              <a:rect l="l" t="t" r="r" b="b"/>
              <a:pathLst>
                <a:path w="194" h="142" extrusionOk="0">
                  <a:moveTo>
                    <a:pt x="98" y="1"/>
                  </a:moveTo>
                  <a:cubicBezTo>
                    <a:pt x="1" y="1"/>
                    <a:pt x="110" y="141"/>
                    <a:pt x="165" y="141"/>
                  </a:cubicBezTo>
                  <a:cubicBezTo>
                    <a:pt x="182" y="141"/>
                    <a:pt x="193" y="129"/>
                    <a:pt x="193" y="96"/>
                  </a:cubicBezTo>
                  <a:cubicBezTo>
                    <a:pt x="193" y="48"/>
                    <a:pt x="146" y="1"/>
                    <a:pt x="98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3707582" y="3568183"/>
              <a:ext cx="2921" cy="292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32" y="0"/>
                    <a:pt x="0" y="16"/>
                    <a:pt x="0" y="48"/>
                  </a:cubicBezTo>
                  <a:cubicBezTo>
                    <a:pt x="0" y="80"/>
                    <a:pt x="32" y="95"/>
                    <a:pt x="48" y="95"/>
                  </a:cubicBezTo>
                  <a:cubicBezTo>
                    <a:pt x="80" y="95"/>
                    <a:pt x="95" y="80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4294885" y="3521932"/>
              <a:ext cx="23157" cy="2315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0"/>
                  </a:moveTo>
                  <a:cubicBezTo>
                    <a:pt x="175" y="0"/>
                    <a:pt x="1" y="175"/>
                    <a:pt x="1" y="380"/>
                  </a:cubicBezTo>
                  <a:cubicBezTo>
                    <a:pt x="1" y="586"/>
                    <a:pt x="175" y="760"/>
                    <a:pt x="381" y="760"/>
                  </a:cubicBezTo>
                  <a:cubicBezTo>
                    <a:pt x="602" y="760"/>
                    <a:pt x="761" y="586"/>
                    <a:pt x="761" y="380"/>
                  </a:cubicBezTo>
                  <a:cubicBezTo>
                    <a:pt x="761" y="175"/>
                    <a:pt x="602" y="0"/>
                    <a:pt x="381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4849446" y="2832971"/>
              <a:ext cx="9646" cy="8155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90" y="0"/>
                  </a:moveTo>
                  <a:cubicBezTo>
                    <a:pt x="63" y="0"/>
                    <a:pt x="0" y="143"/>
                    <a:pt x="95" y="222"/>
                  </a:cubicBezTo>
                  <a:cubicBezTo>
                    <a:pt x="121" y="254"/>
                    <a:pt x="155" y="268"/>
                    <a:pt x="188" y="268"/>
                  </a:cubicBezTo>
                  <a:cubicBezTo>
                    <a:pt x="253" y="268"/>
                    <a:pt x="317" y="212"/>
                    <a:pt x="317" y="127"/>
                  </a:cubicBezTo>
                  <a:cubicBezTo>
                    <a:pt x="317" y="48"/>
                    <a:pt x="253" y="0"/>
                    <a:pt x="190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4973261" y="2774183"/>
              <a:ext cx="16889" cy="14514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0" y="254"/>
                    <a:pt x="159" y="412"/>
                  </a:cubicBezTo>
                  <a:cubicBezTo>
                    <a:pt x="203" y="457"/>
                    <a:pt x="258" y="477"/>
                    <a:pt x="313" y="477"/>
                  </a:cubicBezTo>
                  <a:cubicBezTo>
                    <a:pt x="434" y="477"/>
                    <a:pt x="555" y="380"/>
                    <a:pt x="555" y="238"/>
                  </a:cubicBezTo>
                  <a:cubicBezTo>
                    <a:pt x="555" y="112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4678407" y="2945221"/>
              <a:ext cx="31343" cy="27202"/>
            </a:xfrm>
            <a:custGeom>
              <a:avLst/>
              <a:gdLst/>
              <a:ahLst/>
              <a:cxnLst/>
              <a:rect l="l" t="t" r="r" b="b"/>
              <a:pathLst>
                <a:path w="1030" h="894" extrusionOk="0">
                  <a:moveTo>
                    <a:pt x="586" y="1"/>
                  </a:moveTo>
                  <a:cubicBezTo>
                    <a:pt x="190" y="1"/>
                    <a:pt x="0" y="476"/>
                    <a:pt x="269" y="761"/>
                  </a:cubicBezTo>
                  <a:cubicBezTo>
                    <a:pt x="361" y="852"/>
                    <a:pt x="473" y="893"/>
                    <a:pt x="582" y="893"/>
                  </a:cubicBezTo>
                  <a:cubicBezTo>
                    <a:pt x="811" y="893"/>
                    <a:pt x="1029" y="712"/>
                    <a:pt x="1029" y="444"/>
                  </a:cubicBezTo>
                  <a:cubicBezTo>
                    <a:pt x="1029" y="206"/>
                    <a:pt x="839" y="1"/>
                    <a:pt x="5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3890671" y="3687189"/>
              <a:ext cx="12537" cy="13023"/>
            </a:xfrm>
            <a:custGeom>
              <a:avLst/>
              <a:gdLst/>
              <a:ahLst/>
              <a:cxnLst/>
              <a:rect l="l" t="t" r="r" b="b"/>
              <a:pathLst>
                <a:path w="412" h="428" extrusionOk="0">
                  <a:moveTo>
                    <a:pt x="206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17" y="428"/>
                    <a:pt x="412" y="333"/>
                    <a:pt x="412" y="222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3848741" y="2965943"/>
              <a:ext cx="16402" cy="16400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1" y="1"/>
                    <a:pt x="1" y="127"/>
                    <a:pt x="1" y="270"/>
                  </a:cubicBezTo>
                  <a:cubicBezTo>
                    <a:pt x="1" y="428"/>
                    <a:pt x="111" y="539"/>
                    <a:pt x="270" y="539"/>
                  </a:cubicBezTo>
                  <a:cubicBezTo>
                    <a:pt x="412" y="539"/>
                    <a:pt x="539" y="428"/>
                    <a:pt x="539" y="270"/>
                  </a:cubicBezTo>
                  <a:cubicBezTo>
                    <a:pt x="539" y="127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4184064" y="3750298"/>
              <a:ext cx="14972" cy="15457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238" y="1"/>
                  </a:moveTo>
                  <a:cubicBezTo>
                    <a:pt x="112" y="1"/>
                    <a:pt x="1" y="111"/>
                    <a:pt x="1" y="254"/>
                  </a:cubicBezTo>
                  <a:cubicBezTo>
                    <a:pt x="1" y="396"/>
                    <a:pt x="112" y="507"/>
                    <a:pt x="238" y="507"/>
                  </a:cubicBezTo>
                  <a:cubicBezTo>
                    <a:pt x="381" y="507"/>
                    <a:pt x="492" y="396"/>
                    <a:pt x="492" y="254"/>
                  </a:cubicBezTo>
                  <a:cubicBezTo>
                    <a:pt x="492" y="111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4301640" y="3804734"/>
              <a:ext cx="9646" cy="8185"/>
            </a:xfrm>
            <a:custGeom>
              <a:avLst/>
              <a:gdLst/>
              <a:ahLst/>
              <a:cxnLst/>
              <a:rect l="l" t="t" r="r" b="b"/>
              <a:pathLst>
                <a:path w="317" h="269" extrusionOk="0">
                  <a:moveTo>
                    <a:pt x="174" y="1"/>
                  </a:moveTo>
                  <a:cubicBezTo>
                    <a:pt x="64" y="1"/>
                    <a:pt x="0" y="143"/>
                    <a:pt x="79" y="222"/>
                  </a:cubicBezTo>
                  <a:cubicBezTo>
                    <a:pt x="112" y="255"/>
                    <a:pt x="150" y="269"/>
                    <a:pt x="186" y="269"/>
                  </a:cubicBezTo>
                  <a:cubicBezTo>
                    <a:pt x="255" y="269"/>
                    <a:pt x="317" y="216"/>
                    <a:pt x="317" y="143"/>
                  </a:cubicBezTo>
                  <a:cubicBezTo>
                    <a:pt x="317" y="64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5045042" y="3693457"/>
              <a:ext cx="10164" cy="10132"/>
            </a:xfrm>
            <a:custGeom>
              <a:avLst/>
              <a:gdLst/>
              <a:ahLst/>
              <a:cxnLst/>
              <a:rect l="l" t="t" r="r" b="b"/>
              <a:pathLst>
                <a:path w="334" h="333" extrusionOk="0">
                  <a:moveTo>
                    <a:pt x="175" y="0"/>
                  </a:moveTo>
                  <a:cubicBezTo>
                    <a:pt x="80" y="0"/>
                    <a:pt x="1" y="79"/>
                    <a:pt x="1" y="174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54" y="333"/>
                    <a:pt x="333" y="254"/>
                    <a:pt x="333" y="174"/>
                  </a:cubicBezTo>
                  <a:cubicBezTo>
                    <a:pt x="333" y="79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5187174" y="3373532"/>
              <a:ext cx="27022" cy="23125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1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5285945" y="3152409"/>
              <a:ext cx="22183" cy="19048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2" y="0"/>
                  </a:moveTo>
                  <a:cubicBezTo>
                    <a:pt x="143" y="0"/>
                    <a:pt x="0" y="333"/>
                    <a:pt x="190" y="538"/>
                  </a:cubicBezTo>
                  <a:cubicBezTo>
                    <a:pt x="256" y="599"/>
                    <a:pt x="334" y="625"/>
                    <a:pt x="410" y="625"/>
                  </a:cubicBezTo>
                  <a:cubicBezTo>
                    <a:pt x="574" y="625"/>
                    <a:pt x="729" y="501"/>
                    <a:pt x="729" y="317"/>
                  </a:cubicBezTo>
                  <a:cubicBezTo>
                    <a:pt x="729" y="143"/>
                    <a:pt x="586" y="0"/>
                    <a:pt x="4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4585417" y="3342221"/>
              <a:ext cx="19293" cy="1929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1"/>
                  </a:moveTo>
                  <a:cubicBezTo>
                    <a:pt x="143" y="1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4592629" y="3076763"/>
              <a:ext cx="25105" cy="24585"/>
            </a:xfrm>
            <a:custGeom>
              <a:avLst/>
              <a:gdLst/>
              <a:ahLst/>
              <a:cxnLst/>
              <a:rect l="l" t="t" r="r" b="b"/>
              <a:pathLst>
                <a:path w="825" h="808" extrusionOk="0">
                  <a:moveTo>
                    <a:pt x="412" y="0"/>
                  </a:moveTo>
                  <a:cubicBezTo>
                    <a:pt x="191" y="0"/>
                    <a:pt x="1" y="174"/>
                    <a:pt x="1" y="396"/>
                  </a:cubicBezTo>
                  <a:cubicBezTo>
                    <a:pt x="1" y="634"/>
                    <a:pt x="191" y="808"/>
                    <a:pt x="412" y="808"/>
                  </a:cubicBezTo>
                  <a:cubicBezTo>
                    <a:pt x="634" y="808"/>
                    <a:pt x="824" y="634"/>
                    <a:pt x="824" y="396"/>
                  </a:cubicBezTo>
                  <a:cubicBezTo>
                    <a:pt x="824" y="174"/>
                    <a:pt x="634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4270785" y="3364860"/>
              <a:ext cx="20266" cy="1743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81" y="1"/>
                  </a:moveTo>
                  <a:cubicBezTo>
                    <a:pt x="128" y="1"/>
                    <a:pt x="1" y="317"/>
                    <a:pt x="175" y="492"/>
                  </a:cubicBezTo>
                  <a:cubicBezTo>
                    <a:pt x="231" y="547"/>
                    <a:pt x="299" y="572"/>
                    <a:pt x="367" y="572"/>
                  </a:cubicBezTo>
                  <a:cubicBezTo>
                    <a:pt x="512" y="572"/>
                    <a:pt x="655" y="458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4020753" y="3642368"/>
              <a:ext cx="19293" cy="16492"/>
            </a:xfrm>
            <a:custGeom>
              <a:avLst/>
              <a:gdLst/>
              <a:ahLst/>
              <a:cxnLst/>
              <a:rect l="l" t="t" r="r" b="b"/>
              <a:pathLst>
                <a:path w="634" h="542" extrusionOk="0">
                  <a:moveTo>
                    <a:pt x="364" y="1"/>
                  </a:moveTo>
                  <a:cubicBezTo>
                    <a:pt x="111" y="1"/>
                    <a:pt x="0" y="286"/>
                    <a:pt x="174" y="460"/>
                  </a:cubicBezTo>
                  <a:cubicBezTo>
                    <a:pt x="225" y="516"/>
                    <a:pt x="291" y="541"/>
                    <a:pt x="357" y="541"/>
                  </a:cubicBezTo>
                  <a:cubicBezTo>
                    <a:pt x="495" y="541"/>
                    <a:pt x="634" y="431"/>
                    <a:pt x="634" y="270"/>
                  </a:cubicBezTo>
                  <a:cubicBezTo>
                    <a:pt x="634" y="112"/>
                    <a:pt x="507" y="1"/>
                    <a:pt x="36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4044366" y="3432290"/>
              <a:ext cx="32773" cy="27689"/>
            </a:xfrm>
            <a:custGeom>
              <a:avLst/>
              <a:gdLst/>
              <a:ahLst/>
              <a:cxnLst/>
              <a:rect l="l" t="t" r="r" b="b"/>
              <a:pathLst>
                <a:path w="1077" h="910" extrusionOk="0">
                  <a:moveTo>
                    <a:pt x="645" y="1"/>
                  </a:moveTo>
                  <a:cubicBezTo>
                    <a:pt x="636" y="1"/>
                    <a:pt x="627" y="1"/>
                    <a:pt x="618" y="1"/>
                  </a:cubicBezTo>
                  <a:cubicBezTo>
                    <a:pt x="206" y="1"/>
                    <a:pt x="0" y="492"/>
                    <a:pt x="301" y="777"/>
                  </a:cubicBezTo>
                  <a:cubicBezTo>
                    <a:pt x="393" y="869"/>
                    <a:pt x="506" y="910"/>
                    <a:pt x="617" y="910"/>
                  </a:cubicBezTo>
                  <a:cubicBezTo>
                    <a:pt x="851" y="910"/>
                    <a:pt x="1077" y="729"/>
                    <a:pt x="1077" y="461"/>
                  </a:cubicBezTo>
                  <a:cubicBezTo>
                    <a:pt x="1077" y="201"/>
                    <a:pt x="886" y="1"/>
                    <a:pt x="64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4713096" y="3249232"/>
              <a:ext cx="16402" cy="16400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12"/>
                    <a:pt x="127" y="539"/>
                    <a:pt x="269" y="539"/>
                  </a:cubicBezTo>
                  <a:cubicBezTo>
                    <a:pt x="412" y="539"/>
                    <a:pt x="539" y="412"/>
                    <a:pt x="539" y="270"/>
                  </a:cubicBezTo>
                  <a:cubicBezTo>
                    <a:pt x="539" y="127"/>
                    <a:pt x="412" y="1"/>
                    <a:pt x="26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4604192" y="2879709"/>
              <a:ext cx="28939" cy="25072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39" y="0"/>
                  </a:moveTo>
                  <a:cubicBezTo>
                    <a:pt x="175" y="0"/>
                    <a:pt x="1" y="444"/>
                    <a:pt x="254" y="697"/>
                  </a:cubicBezTo>
                  <a:cubicBezTo>
                    <a:pt x="337" y="785"/>
                    <a:pt x="440" y="824"/>
                    <a:pt x="541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7" y="0"/>
                    <a:pt x="53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4372934" y="3794632"/>
              <a:ext cx="11594" cy="9798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9"/>
                  </a:cubicBezTo>
                  <a:cubicBezTo>
                    <a:pt x="381" y="64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4401507" y="3048313"/>
              <a:ext cx="22518" cy="19078"/>
            </a:xfrm>
            <a:custGeom>
              <a:avLst/>
              <a:gdLst/>
              <a:ahLst/>
              <a:cxnLst/>
              <a:rect l="l" t="t" r="r" b="b"/>
              <a:pathLst>
                <a:path w="740" h="627" extrusionOk="0">
                  <a:moveTo>
                    <a:pt x="405" y="1"/>
                  </a:moveTo>
                  <a:cubicBezTo>
                    <a:pt x="132" y="1"/>
                    <a:pt x="0" y="338"/>
                    <a:pt x="202" y="539"/>
                  </a:cubicBezTo>
                  <a:cubicBezTo>
                    <a:pt x="262" y="600"/>
                    <a:pt x="338" y="626"/>
                    <a:pt x="414" y="626"/>
                  </a:cubicBezTo>
                  <a:cubicBezTo>
                    <a:pt x="577" y="626"/>
                    <a:pt x="740" y="502"/>
                    <a:pt x="740" y="318"/>
                  </a:cubicBezTo>
                  <a:cubicBezTo>
                    <a:pt x="740" y="128"/>
                    <a:pt x="597" y="1"/>
                    <a:pt x="423" y="1"/>
                  </a:cubicBezTo>
                  <a:cubicBezTo>
                    <a:pt x="417" y="1"/>
                    <a:pt x="411" y="1"/>
                    <a:pt x="40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4564209" y="3028565"/>
              <a:ext cx="17862" cy="1530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0" y="480"/>
                    <a:pt x="274" y="503"/>
                    <a:pt x="335" y="503"/>
                  </a:cubicBezTo>
                  <a:cubicBezTo>
                    <a:pt x="464" y="503"/>
                    <a:pt x="586" y="404"/>
                    <a:pt x="586" y="254"/>
                  </a:cubicBezTo>
                  <a:cubicBezTo>
                    <a:pt x="586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4888486" y="3108561"/>
              <a:ext cx="8673" cy="5933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0"/>
                  </a:moveTo>
                  <a:cubicBezTo>
                    <a:pt x="1" y="0"/>
                    <a:pt x="158" y="194"/>
                    <a:pt x="240" y="194"/>
                  </a:cubicBezTo>
                  <a:cubicBezTo>
                    <a:pt x="266" y="194"/>
                    <a:pt x="285" y="176"/>
                    <a:pt x="285" y="127"/>
                  </a:cubicBezTo>
                  <a:cubicBezTo>
                    <a:pt x="285" y="48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4122416" y="3074360"/>
              <a:ext cx="30369" cy="26381"/>
            </a:xfrm>
            <a:custGeom>
              <a:avLst/>
              <a:gdLst/>
              <a:ahLst/>
              <a:cxnLst/>
              <a:rect l="l" t="t" r="r" b="b"/>
              <a:pathLst>
                <a:path w="998" h="867" extrusionOk="0">
                  <a:moveTo>
                    <a:pt x="570" y="0"/>
                  </a:moveTo>
                  <a:cubicBezTo>
                    <a:pt x="190" y="0"/>
                    <a:pt x="0" y="459"/>
                    <a:pt x="269" y="744"/>
                  </a:cubicBezTo>
                  <a:cubicBezTo>
                    <a:pt x="354" y="829"/>
                    <a:pt x="458" y="867"/>
                    <a:pt x="560" y="867"/>
                  </a:cubicBezTo>
                  <a:cubicBezTo>
                    <a:pt x="782" y="867"/>
                    <a:pt x="998" y="688"/>
                    <a:pt x="998" y="428"/>
                  </a:cubicBezTo>
                  <a:cubicBezTo>
                    <a:pt x="998" y="190"/>
                    <a:pt x="808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4777635" y="3469412"/>
              <a:ext cx="39559" cy="33957"/>
            </a:xfrm>
            <a:custGeom>
              <a:avLst/>
              <a:gdLst/>
              <a:ahLst/>
              <a:cxnLst/>
              <a:rect l="l" t="t" r="r" b="b"/>
              <a:pathLst>
                <a:path w="1300" h="1116" extrusionOk="0">
                  <a:moveTo>
                    <a:pt x="745" y="1"/>
                  </a:moveTo>
                  <a:cubicBezTo>
                    <a:pt x="238" y="1"/>
                    <a:pt x="1" y="602"/>
                    <a:pt x="349" y="951"/>
                  </a:cubicBezTo>
                  <a:cubicBezTo>
                    <a:pt x="463" y="1064"/>
                    <a:pt x="603" y="1115"/>
                    <a:pt x="741" y="1115"/>
                  </a:cubicBezTo>
                  <a:cubicBezTo>
                    <a:pt x="1026" y="1115"/>
                    <a:pt x="1299" y="896"/>
                    <a:pt x="1299" y="555"/>
                  </a:cubicBezTo>
                  <a:cubicBezTo>
                    <a:pt x="1299" y="254"/>
                    <a:pt x="1046" y="1"/>
                    <a:pt x="74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4300179" y="3711745"/>
              <a:ext cx="23157" cy="2315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1"/>
                  </a:moveTo>
                  <a:cubicBezTo>
                    <a:pt x="175" y="1"/>
                    <a:pt x="1" y="175"/>
                    <a:pt x="1" y="381"/>
                  </a:cubicBezTo>
                  <a:cubicBezTo>
                    <a:pt x="1" y="587"/>
                    <a:pt x="175" y="761"/>
                    <a:pt x="381" y="761"/>
                  </a:cubicBezTo>
                  <a:cubicBezTo>
                    <a:pt x="587" y="761"/>
                    <a:pt x="761" y="587"/>
                    <a:pt x="761" y="381"/>
                  </a:cubicBezTo>
                  <a:cubicBezTo>
                    <a:pt x="761" y="175"/>
                    <a:pt x="587" y="1"/>
                    <a:pt x="38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3704205" y="3079167"/>
              <a:ext cx="11107" cy="11106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85"/>
                    <a:pt x="80" y="365"/>
                    <a:pt x="175" y="365"/>
                  </a:cubicBezTo>
                  <a:cubicBezTo>
                    <a:pt x="286" y="365"/>
                    <a:pt x="365" y="285"/>
                    <a:pt x="365" y="175"/>
                  </a:cubicBezTo>
                  <a:cubicBezTo>
                    <a:pt x="365" y="80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4084836" y="3311884"/>
              <a:ext cx="28452" cy="24068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38" y="0"/>
                  </a:moveTo>
                  <a:cubicBezTo>
                    <a:pt x="174" y="0"/>
                    <a:pt x="0" y="428"/>
                    <a:pt x="253" y="681"/>
                  </a:cubicBezTo>
                  <a:cubicBezTo>
                    <a:pt x="334" y="756"/>
                    <a:pt x="432" y="790"/>
                    <a:pt x="528" y="790"/>
                  </a:cubicBezTo>
                  <a:cubicBezTo>
                    <a:pt x="735" y="790"/>
                    <a:pt x="934" y="634"/>
                    <a:pt x="934" y="396"/>
                  </a:cubicBezTo>
                  <a:cubicBezTo>
                    <a:pt x="934" y="174"/>
                    <a:pt x="760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4862439" y="3469899"/>
              <a:ext cx="14485" cy="14483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96" y="0"/>
                    <a:pt x="1" y="111"/>
                    <a:pt x="1" y="238"/>
                  </a:cubicBezTo>
                  <a:cubicBezTo>
                    <a:pt x="1" y="380"/>
                    <a:pt x="96" y="475"/>
                    <a:pt x="238" y="475"/>
                  </a:cubicBezTo>
                  <a:cubicBezTo>
                    <a:pt x="365" y="475"/>
                    <a:pt x="476" y="380"/>
                    <a:pt x="476" y="238"/>
                  </a:cubicBezTo>
                  <a:cubicBezTo>
                    <a:pt x="476" y="111"/>
                    <a:pt x="365" y="0"/>
                    <a:pt x="23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4703754" y="2802603"/>
              <a:ext cx="7912" cy="5325"/>
            </a:xfrm>
            <a:custGeom>
              <a:avLst/>
              <a:gdLst/>
              <a:ahLst/>
              <a:cxnLst/>
              <a:rect l="l" t="t" r="r" b="b"/>
              <a:pathLst>
                <a:path w="260" h="175" extrusionOk="0">
                  <a:moveTo>
                    <a:pt x="133" y="1"/>
                  </a:moveTo>
                  <a:cubicBezTo>
                    <a:pt x="1" y="1"/>
                    <a:pt x="143" y="175"/>
                    <a:pt x="218" y="175"/>
                  </a:cubicBezTo>
                  <a:cubicBezTo>
                    <a:pt x="242" y="175"/>
                    <a:pt x="260" y="157"/>
                    <a:pt x="260" y="112"/>
                  </a:cubicBezTo>
                  <a:cubicBezTo>
                    <a:pt x="260" y="48"/>
                    <a:pt x="196" y="1"/>
                    <a:pt x="13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4546864" y="2867659"/>
              <a:ext cx="11594" cy="9798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22" y="0"/>
                  </a:moveTo>
                  <a:cubicBezTo>
                    <a:pt x="80" y="0"/>
                    <a:pt x="1" y="175"/>
                    <a:pt x="111" y="270"/>
                  </a:cubicBezTo>
                  <a:cubicBezTo>
                    <a:pt x="143" y="306"/>
                    <a:pt x="182" y="322"/>
                    <a:pt x="221" y="322"/>
                  </a:cubicBezTo>
                  <a:cubicBezTo>
                    <a:pt x="302" y="322"/>
                    <a:pt x="381" y="255"/>
                    <a:pt x="381" y="159"/>
                  </a:cubicBezTo>
                  <a:cubicBezTo>
                    <a:pt x="381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5208382" y="2760216"/>
              <a:ext cx="9159" cy="9189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43" y="1"/>
                  </a:moveTo>
                  <a:cubicBezTo>
                    <a:pt x="64" y="1"/>
                    <a:pt x="0" y="64"/>
                    <a:pt x="0" y="159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22" y="301"/>
                    <a:pt x="301" y="238"/>
                    <a:pt x="301" y="159"/>
                  </a:cubicBezTo>
                  <a:cubicBezTo>
                    <a:pt x="301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5093697" y="3293566"/>
              <a:ext cx="12081" cy="12080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80"/>
                    <a:pt x="1" y="190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190"/>
                  </a:cubicBezTo>
                  <a:cubicBezTo>
                    <a:pt x="397" y="80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4781986" y="2967495"/>
              <a:ext cx="12081" cy="11958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8" y="1"/>
                  </a:moveTo>
                  <a:cubicBezTo>
                    <a:pt x="99" y="1"/>
                    <a:pt x="0" y="68"/>
                    <a:pt x="0" y="203"/>
                  </a:cubicBezTo>
                  <a:cubicBezTo>
                    <a:pt x="0" y="330"/>
                    <a:pt x="99" y="393"/>
                    <a:pt x="198" y="393"/>
                  </a:cubicBezTo>
                  <a:cubicBezTo>
                    <a:pt x="297" y="393"/>
                    <a:pt x="396" y="330"/>
                    <a:pt x="396" y="203"/>
                  </a:cubicBezTo>
                  <a:cubicBezTo>
                    <a:pt x="396" y="6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4826321" y="3767642"/>
              <a:ext cx="13998" cy="12049"/>
            </a:xfrm>
            <a:custGeom>
              <a:avLst/>
              <a:gdLst/>
              <a:ahLst/>
              <a:cxnLst/>
              <a:rect l="l" t="t" r="r" b="b"/>
              <a:pathLst>
                <a:path w="460" h="396" extrusionOk="0">
                  <a:moveTo>
                    <a:pt x="253" y="1"/>
                  </a:moveTo>
                  <a:cubicBezTo>
                    <a:pt x="79" y="1"/>
                    <a:pt x="0" y="206"/>
                    <a:pt x="127" y="333"/>
                  </a:cubicBezTo>
                  <a:cubicBezTo>
                    <a:pt x="164" y="376"/>
                    <a:pt x="215" y="395"/>
                    <a:pt x="265" y="395"/>
                  </a:cubicBezTo>
                  <a:cubicBezTo>
                    <a:pt x="362" y="395"/>
                    <a:pt x="459" y="322"/>
                    <a:pt x="459" y="206"/>
                  </a:cubicBezTo>
                  <a:cubicBezTo>
                    <a:pt x="459" y="96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4720307" y="2839239"/>
              <a:ext cx="13054" cy="10741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54" y="0"/>
                  </a:moveTo>
                  <a:cubicBezTo>
                    <a:pt x="80" y="0"/>
                    <a:pt x="1" y="190"/>
                    <a:pt x="127" y="301"/>
                  </a:cubicBezTo>
                  <a:cubicBezTo>
                    <a:pt x="163" y="337"/>
                    <a:pt x="207" y="353"/>
                    <a:pt x="250" y="353"/>
                  </a:cubicBezTo>
                  <a:cubicBezTo>
                    <a:pt x="341" y="353"/>
                    <a:pt x="428" y="282"/>
                    <a:pt x="428" y="174"/>
                  </a:cubicBezTo>
                  <a:cubicBezTo>
                    <a:pt x="428" y="79"/>
                    <a:pt x="349" y="0"/>
                    <a:pt x="25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4302583" y="2944247"/>
              <a:ext cx="14972" cy="14483"/>
            </a:xfrm>
            <a:custGeom>
              <a:avLst/>
              <a:gdLst/>
              <a:ahLst/>
              <a:cxnLst/>
              <a:rect l="l" t="t" r="r" b="b"/>
              <a:pathLst>
                <a:path w="492" h="476" extrusionOk="0">
                  <a:moveTo>
                    <a:pt x="246" y="1"/>
                  </a:moveTo>
                  <a:cubicBezTo>
                    <a:pt x="124" y="1"/>
                    <a:pt x="1" y="80"/>
                    <a:pt x="1" y="238"/>
                  </a:cubicBezTo>
                  <a:cubicBezTo>
                    <a:pt x="1" y="397"/>
                    <a:pt x="124" y="476"/>
                    <a:pt x="246" y="476"/>
                  </a:cubicBezTo>
                  <a:cubicBezTo>
                    <a:pt x="369" y="476"/>
                    <a:pt x="492" y="397"/>
                    <a:pt x="492" y="238"/>
                  </a:cubicBezTo>
                  <a:cubicBezTo>
                    <a:pt x="492" y="80"/>
                    <a:pt x="369" y="1"/>
                    <a:pt x="24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4555536" y="3413059"/>
              <a:ext cx="34721" cy="34718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4436043" y="3422187"/>
              <a:ext cx="12081" cy="10467"/>
            </a:xfrm>
            <a:custGeom>
              <a:avLst/>
              <a:gdLst/>
              <a:ahLst/>
              <a:cxnLst/>
              <a:rect l="l" t="t" r="r" b="b"/>
              <a:pathLst>
                <a:path w="397" h="344" extrusionOk="0">
                  <a:moveTo>
                    <a:pt x="222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5" y="330"/>
                    <a:pt x="184" y="343"/>
                    <a:pt x="223" y="343"/>
                  </a:cubicBezTo>
                  <a:cubicBezTo>
                    <a:pt x="312" y="343"/>
                    <a:pt x="397" y="275"/>
                    <a:pt x="397" y="175"/>
                  </a:cubicBezTo>
                  <a:cubicBezTo>
                    <a:pt x="397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3654576" y="3366321"/>
              <a:ext cx="7729" cy="7242"/>
            </a:xfrm>
            <a:custGeom>
              <a:avLst/>
              <a:gdLst/>
              <a:ahLst/>
              <a:cxnLst/>
              <a:rect l="l" t="t" r="r" b="b"/>
              <a:pathLst>
                <a:path w="254" h="238" extrusionOk="0">
                  <a:moveTo>
                    <a:pt x="127" y="0"/>
                  </a:moveTo>
                  <a:cubicBezTo>
                    <a:pt x="64" y="0"/>
                    <a:pt x="1" y="48"/>
                    <a:pt x="1" y="111"/>
                  </a:cubicBezTo>
                  <a:cubicBezTo>
                    <a:pt x="1" y="174"/>
                    <a:pt x="64" y="238"/>
                    <a:pt x="127" y="238"/>
                  </a:cubicBezTo>
                  <a:cubicBezTo>
                    <a:pt x="191" y="238"/>
                    <a:pt x="254" y="174"/>
                    <a:pt x="254" y="111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4743920" y="3950243"/>
              <a:ext cx="11107" cy="958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1"/>
                  </a:moveTo>
                  <a:cubicBezTo>
                    <a:pt x="64" y="1"/>
                    <a:pt x="1" y="175"/>
                    <a:pt x="96" y="270"/>
                  </a:cubicBezTo>
                  <a:cubicBezTo>
                    <a:pt x="127" y="301"/>
                    <a:pt x="166" y="315"/>
                    <a:pt x="205" y="315"/>
                  </a:cubicBezTo>
                  <a:cubicBezTo>
                    <a:pt x="286" y="315"/>
                    <a:pt x="365" y="255"/>
                    <a:pt x="365" y="159"/>
                  </a:cubicBezTo>
                  <a:cubicBezTo>
                    <a:pt x="365" y="80"/>
                    <a:pt x="286" y="1"/>
                    <a:pt x="20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4309339" y="3768129"/>
              <a:ext cx="11594" cy="9585"/>
            </a:xfrm>
            <a:custGeom>
              <a:avLst/>
              <a:gdLst/>
              <a:ahLst/>
              <a:cxnLst/>
              <a:rect l="l" t="t" r="r" b="b"/>
              <a:pathLst>
                <a:path w="381" h="315" extrusionOk="0">
                  <a:moveTo>
                    <a:pt x="222" y="0"/>
                  </a:moveTo>
                  <a:cubicBezTo>
                    <a:pt x="80" y="0"/>
                    <a:pt x="1" y="175"/>
                    <a:pt x="96" y="270"/>
                  </a:cubicBezTo>
                  <a:cubicBezTo>
                    <a:pt x="132" y="301"/>
                    <a:pt x="175" y="315"/>
                    <a:pt x="216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1" y="0"/>
                    <a:pt x="22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4418699" y="3660655"/>
              <a:ext cx="29913" cy="25590"/>
            </a:xfrm>
            <a:custGeom>
              <a:avLst/>
              <a:gdLst/>
              <a:ahLst/>
              <a:cxnLst/>
              <a:rect l="l" t="t" r="r" b="b"/>
              <a:pathLst>
                <a:path w="983" h="841" extrusionOk="0">
                  <a:moveTo>
                    <a:pt x="595" y="1"/>
                  </a:moveTo>
                  <a:cubicBezTo>
                    <a:pt x="587" y="1"/>
                    <a:pt x="579" y="1"/>
                    <a:pt x="571" y="2"/>
                  </a:cubicBezTo>
                  <a:cubicBezTo>
                    <a:pt x="191" y="2"/>
                    <a:pt x="1" y="445"/>
                    <a:pt x="254" y="714"/>
                  </a:cubicBezTo>
                  <a:cubicBezTo>
                    <a:pt x="341" y="801"/>
                    <a:pt x="448" y="840"/>
                    <a:pt x="553" y="840"/>
                  </a:cubicBezTo>
                  <a:cubicBezTo>
                    <a:pt x="773" y="840"/>
                    <a:pt x="983" y="670"/>
                    <a:pt x="983" y="413"/>
                  </a:cubicBezTo>
                  <a:cubicBezTo>
                    <a:pt x="983" y="200"/>
                    <a:pt x="806" y="1"/>
                    <a:pt x="595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4495805" y="3510856"/>
              <a:ext cx="29882" cy="25924"/>
            </a:xfrm>
            <a:custGeom>
              <a:avLst/>
              <a:gdLst/>
              <a:ahLst/>
              <a:cxnLst/>
              <a:rect l="l" t="t" r="r" b="b"/>
              <a:pathLst>
                <a:path w="982" h="852" extrusionOk="0">
                  <a:moveTo>
                    <a:pt x="570" y="0"/>
                  </a:moveTo>
                  <a:cubicBezTo>
                    <a:pt x="190" y="0"/>
                    <a:pt x="0" y="459"/>
                    <a:pt x="269" y="729"/>
                  </a:cubicBezTo>
                  <a:cubicBezTo>
                    <a:pt x="355" y="814"/>
                    <a:pt x="457" y="851"/>
                    <a:pt x="558" y="851"/>
                  </a:cubicBezTo>
                  <a:cubicBezTo>
                    <a:pt x="775" y="851"/>
                    <a:pt x="982" y="677"/>
                    <a:pt x="982" y="428"/>
                  </a:cubicBezTo>
                  <a:cubicBezTo>
                    <a:pt x="982" y="190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4699586" y="3601868"/>
              <a:ext cx="13541" cy="11258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96" y="2"/>
                    <a:pt x="1" y="192"/>
                    <a:pt x="128" y="318"/>
                  </a:cubicBezTo>
                  <a:cubicBezTo>
                    <a:pt x="163" y="354"/>
                    <a:pt x="207" y="370"/>
                    <a:pt x="252" y="370"/>
                  </a:cubicBezTo>
                  <a:cubicBezTo>
                    <a:pt x="348" y="370"/>
                    <a:pt x="444" y="295"/>
                    <a:pt x="444" y="176"/>
                  </a:cubicBezTo>
                  <a:cubicBezTo>
                    <a:pt x="444" y="88"/>
                    <a:pt x="376" y="0"/>
                    <a:pt x="27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4552159" y="3486270"/>
              <a:ext cx="15945" cy="16431"/>
            </a:xfrm>
            <a:custGeom>
              <a:avLst/>
              <a:gdLst/>
              <a:ahLst/>
              <a:cxnLst/>
              <a:rect l="l" t="t" r="r" b="b"/>
              <a:pathLst>
                <a:path w="524" h="540" extrusionOk="0">
                  <a:moveTo>
                    <a:pt x="254" y="1"/>
                  </a:moveTo>
                  <a:cubicBezTo>
                    <a:pt x="112" y="1"/>
                    <a:pt x="1" y="112"/>
                    <a:pt x="1" y="270"/>
                  </a:cubicBezTo>
                  <a:cubicBezTo>
                    <a:pt x="1" y="412"/>
                    <a:pt x="112" y="539"/>
                    <a:pt x="254" y="539"/>
                  </a:cubicBezTo>
                  <a:cubicBezTo>
                    <a:pt x="412" y="539"/>
                    <a:pt x="523" y="412"/>
                    <a:pt x="523" y="270"/>
                  </a:cubicBezTo>
                  <a:cubicBezTo>
                    <a:pt x="523" y="112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5362321" y="3089513"/>
              <a:ext cx="5082" cy="4016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81" y="1"/>
                  </a:moveTo>
                  <a:cubicBezTo>
                    <a:pt x="40" y="1"/>
                    <a:pt x="0" y="25"/>
                    <a:pt x="8" y="72"/>
                  </a:cubicBezTo>
                  <a:cubicBezTo>
                    <a:pt x="16" y="112"/>
                    <a:pt x="51" y="131"/>
                    <a:pt x="87" y="131"/>
                  </a:cubicBezTo>
                  <a:cubicBezTo>
                    <a:pt x="123" y="131"/>
                    <a:pt x="158" y="112"/>
                    <a:pt x="166" y="72"/>
                  </a:cubicBezTo>
                  <a:cubicBezTo>
                    <a:pt x="166" y="25"/>
                    <a:pt x="123" y="1"/>
                    <a:pt x="8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4615755" y="2835861"/>
              <a:ext cx="10650" cy="10619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70"/>
                    <a:pt x="80" y="349"/>
                    <a:pt x="175" y="349"/>
                  </a:cubicBezTo>
                  <a:cubicBezTo>
                    <a:pt x="270" y="349"/>
                    <a:pt x="349" y="270"/>
                    <a:pt x="349" y="175"/>
                  </a:cubicBezTo>
                  <a:cubicBezTo>
                    <a:pt x="349" y="80"/>
                    <a:pt x="270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4473623" y="3659712"/>
              <a:ext cx="27996" cy="24068"/>
            </a:xfrm>
            <a:custGeom>
              <a:avLst/>
              <a:gdLst/>
              <a:ahLst/>
              <a:cxnLst/>
              <a:rect l="l" t="t" r="r" b="b"/>
              <a:pathLst>
                <a:path w="920" h="791" extrusionOk="0">
                  <a:moveTo>
                    <a:pt x="523" y="1"/>
                  </a:moveTo>
                  <a:cubicBezTo>
                    <a:pt x="175" y="1"/>
                    <a:pt x="1" y="413"/>
                    <a:pt x="238" y="666"/>
                  </a:cubicBezTo>
                  <a:cubicBezTo>
                    <a:pt x="319" y="752"/>
                    <a:pt x="421" y="790"/>
                    <a:pt x="522" y="790"/>
                  </a:cubicBezTo>
                  <a:cubicBezTo>
                    <a:pt x="718" y="790"/>
                    <a:pt x="909" y="643"/>
                    <a:pt x="919" y="413"/>
                  </a:cubicBezTo>
                  <a:cubicBezTo>
                    <a:pt x="919" y="175"/>
                    <a:pt x="745" y="1"/>
                    <a:pt x="52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4607569" y="3495429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43" y="365"/>
                  </a:cubicBezTo>
                  <a:cubicBezTo>
                    <a:pt x="183" y="405"/>
                    <a:pt x="232" y="422"/>
                    <a:pt x="281" y="422"/>
                  </a:cubicBezTo>
                  <a:cubicBezTo>
                    <a:pt x="387" y="422"/>
                    <a:pt x="491" y="337"/>
                    <a:pt x="491" y="206"/>
                  </a:cubicBezTo>
                  <a:cubicBezTo>
                    <a:pt x="491" y="96"/>
                    <a:pt x="396" y="1"/>
                    <a:pt x="28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4069987" y="2742355"/>
              <a:ext cx="5234" cy="5386"/>
            </a:xfrm>
            <a:custGeom>
              <a:avLst/>
              <a:gdLst/>
              <a:ahLst/>
              <a:cxnLst/>
              <a:rect l="l" t="t" r="r" b="b"/>
              <a:pathLst>
                <a:path w="172" h="177" extrusionOk="0">
                  <a:moveTo>
                    <a:pt x="82" y="1"/>
                  </a:moveTo>
                  <a:cubicBezTo>
                    <a:pt x="1" y="1"/>
                    <a:pt x="1" y="177"/>
                    <a:pt x="82" y="177"/>
                  </a:cubicBezTo>
                  <a:cubicBezTo>
                    <a:pt x="85" y="177"/>
                    <a:pt x="89" y="176"/>
                    <a:pt x="92" y="176"/>
                  </a:cubicBezTo>
                  <a:cubicBezTo>
                    <a:pt x="140" y="176"/>
                    <a:pt x="171" y="128"/>
                    <a:pt x="171" y="81"/>
                  </a:cubicBezTo>
                  <a:cubicBezTo>
                    <a:pt x="171" y="33"/>
                    <a:pt x="140" y="2"/>
                    <a:pt x="92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4329574" y="3534925"/>
              <a:ext cx="28452" cy="24403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75" y="1"/>
                    <a:pt x="1" y="428"/>
                    <a:pt x="254" y="682"/>
                  </a:cubicBezTo>
                  <a:cubicBezTo>
                    <a:pt x="336" y="764"/>
                    <a:pt x="437" y="801"/>
                    <a:pt x="536" y="801"/>
                  </a:cubicBezTo>
                  <a:cubicBezTo>
                    <a:pt x="740" y="801"/>
                    <a:pt x="935" y="642"/>
                    <a:pt x="935" y="397"/>
                  </a:cubicBezTo>
                  <a:cubicBezTo>
                    <a:pt x="935" y="191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3824884" y="3013990"/>
              <a:ext cx="6056" cy="4747"/>
            </a:xfrm>
            <a:custGeom>
              <a:avLst/>
              <a:gdLst/>
              <a:ahLst/>
              <a:cxnLst/>
              <a:rect l="l" t="t" r="r" b="b"/>
              <a:pathLst>
                <a:path w="199" h="156" extrusionOk="0">
                  <a:moveTo>
                    <a:pt x="98" y="1"/>
                  </a:moveTo>
                  <a:cubicBezTo>
                    <a:pt x="48" y="1"/>
                    <a:pt x="1" y="29"/>
                    <a:pt x="9" y="84"/>
                  </a:cubicBezTo>
                  <a:cubicBezTo>
                    <a:pt x="17" y="132"/>
                    <a:pt x="60" y="155"/>
                    <a:pt x="104" y="155"/>
                  </a:cubicBezTo>
                  <a:cubicBezTo>
                    <a:pt x="147" y="155"/>
                    <a:pt x="191" y="132"/>
                    <a:pt x="199" y="84"/>
                  </a:cubicBezTo>
                  <a:cubicBezTo>
                    <a:pt x="199" y="2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4842691" y="3543597"/>
              <a:ext cx="14485" cy="14027"/>
            </a:xfrm>
            <a:custGeom>
              <a:avLst/>
              <a:gdLst/>
              <a:ahLst/>
              <a:cxnLst/>
              <a:rect l="l" t="t" r="r" b="b"/>
              <a:pathLst>
                <a:path w="476" h="461" extrusionOk="0">
                  <a:moveTo>
                    <a:pt x="238" y="1"/>
                  </a:moveTo>
                  <a:cubicBezTo>
                    <a:pt x="111" y="1"/>
                    <a:pt x="0" y="96"/>
                    <a:pt x="0" y="223"/>
                  </a:cubicBezTo>
                  <a:cubicBezTo>
                    <a:pt x="0" y="349"/>
                    <a:pt x="111" y="460"/>
                    <a:pt x="238" y="460"/>
                  </a:cubicBezTo>
                  <a:cubicBezTo>
                    <a:pt x="365" y="460"/>
                    <a:pt x="475" y="349"/>
                    <a:pt x="475" y="223"/>
                  </a:cubicBezTo>
                  <a:cubicBezTo>
                    <a:pt x="475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4282835" y="2826702"/>
              <a:ext cx="25561" cy="22182"/>
            </a:xfrm>
            <a:custGeom>
              <a:avLst/>
              <a:gdLst/>
              <a:ahLst/>
              <a:cxnLst/>
              <a:rect l="l" t="t" r="r" b="b"/>
              <a:pathLst>
                <a:path w="840" h="729" extrusionOk="0">
                  <a:moveTo>
                    <a:pt x="492" y="1"/>
                  </a:moveTo>
                  <a:cubicBezTo>
                    <a:pt x="159" y="1"/>
                    <a:pt x="1" y="396"/>
                    <a:pt x="222" y="618"/>
                  </a:cubicBezTo>
                  <a:cubicBezTo>
                    <a:pt x="299" y="695"/>
                    <a:pt x="390" y="728"/>
                    <a:pt x="479" y="728"/>
                  </a:cubicBezTo>
                  <a:cubicBezTo>
                    <a:pt x="665" y="728"/>
                    <a:pt x="840" y="579"/>
                    <a:pt x="840" y="365"/>
                  </a:cubicBezTo>
                  <a:cubicBezTo>
                    <a:pt x="840" y="159"/>
                    <a:pt x="682" y="1"/>
                    <a:pt x="4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4450040" y="2767458"/>
              <a:ext cx="7242" cy="7242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11" y="0"/>
                  </a:moveTo>
                  <a:cubicBezTo>
                    <a:pt x="48" y="0"/>
                    <a:pt x="0" y="63"/>
                    <a:pt x="0" y="127"/>
                  </a:cubicBezTo>
                  <a:cubicBezTo>
                    <a:pt x="0" y="190"/>
                    <a:pt x="48" y="238"/>
                    <a:pt x="111" y="238"/>
                  </a:cubicBezTo>
                  <a:cubicBezTo>
                    <a:pt x="190" y="238"/>
                    <a:pt x="238" y="190"/>
                    <a:pt x="238" y="127"/>
                  </a:cubicBezTo>
                  <a:cubicBezTo>
                    <a:pt x="238" y="63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4890860" y="3573965"/>
              <a:ext cx="9677" cy="9676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38" y="317"/>
                    <a:pt x="317" y="238"/>
                    <a:pt x="317" y="159"/>
                  </a:cubicBezTo>
                  <a:cubicBezTo>
                    <a:pt x="317" y="64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4663467" y="3750298"/>
              <a:ext cx="25074" cy="21512"/>
            </a:xfrm>
            <a:custGeom>
              <a:avLst/>
              <a:gdLst/>
              <a:ahLst/>
              <a:cxnLst/>
              <a:rect l="l" t="t" r="r" b="b"/>
              <a:pathLst>
                <a:path w="824" h="707" extrusionOk="0">
                  <a:moveTo>
                    <a:pt x="475" y="1"/>
                  </a:moveTo>
                  <a:cubicBezTo>
                    <a:pt x="159" y="1"/>
                    <a:pt x="0" y="381"/>
                    <a:pt x="222" y="602"/>
                  </a:cubicBezTo>
                  <a:cubicBezTo>
                    <a:pt x="294" y="674"/>
                    <a:pt x="383" y="706"/>
                    <a:pt x="469" y="706"/>
                  </a:cubicBezTo>
                  <a:cubicBezTo>
                    <a:pt x="650" y="706"/>
                    <a:pt x="824" y="568"/>
                    <a:pt x="824" y="365"/>
                  </a:cubicBezTo>
                  <a:cubicBezTo>
                    <a:pt x="824" y="159"/>
                    <a:pt x="665" y="1"/>
                    <a:pt x="4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4290077" y="3191905"/>
              <a:ext cx="9646" cy="8702"/>
            </a:xfrm>
            <a:custGeom>
              <a:avLst/>
              <a:gdLst/>
              <a:ahLst/>
              <a:cxnLst/>
              <a:rect l="l" t="t" r="r" b="b"/>
              <a:pathLst>
                <a:path w="317" h="286" extrusionOk="0">
                  <a:moveTo>
                    <a:pt x="159" y="0"/>
                  </a:moveTo>
                  <a:cubicBezTo>
                    <a:pt x="83" y="0"/>
                    <a:pt x="8" y="48"/>
                    <a:pt x="0" y="143"/>
                  </a:cubicBezTo>
                  <a:cubicBezTo>
                    <a:pt x="8" y="238"/>
                    <a:pt x="83" y="285"/>
                    <a:pt x="159" y="285"/>
                  </a:cubicBezTo>
                  <a:cubicBezTo>
                    <a:pt x="234" y="285"/>
                    <a:pt x="309" y="238"/>
                    <a:pt x="317" y="143"/>
                  </a:cubicBezTo>
                  <a:cubicBezTo>
                    <a:pt x="309" y="48"/>
                    <a:pt x="234" y="0"/>
                    <a:pt x="159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4333438" y="3070008"/>
              <a:ext cx="8216" cy="7729"/>
            </a:xfrm>
            <a:custGeom>
              <a:avLst/>
              <a:gdLst/>
              <a:ahLst/>
              <a:cxnLst/>
              <a:rect l="l" t="t" r="r" b="b"/>
              <a:pathLst>
                <a:path w="270" h="254" extrusionOk="0">
                  <a:moveTo>
                    <a:pt x="127" y="1"/>
                  </a:moveTo>
                  <a:cubicBezTo>
                    <a:pt x="64" y="1"/>
                    <a:pt x="0" y="64"/>
                    <a:pt x="0" y="127"/>
                  </a:cubicBezTo>
                  <a:cubicBezTo>
                    <a:pt x="0" y="206"/>
                    <a:pt x="64" y="254"/>
                    <a:pt x="127" y="254"/>
                  </a:cubicBezTo>
                  <a:cubicBezTo>
                    <a:pt x="206" y="254"/>
                    <a:pt x="269" y="206"/>
                    <a:pt x="269" y="127"/>
                  </a:cubicBezTo>
                  <a:cubicBezTo>
                    <a:pt x="269" y="64"/>
                    <a:pt x="206" y="1"/>
                    <a:pt x="12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387388" y="3603845"/>
              <a:ext cx="11594" cy="9798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8"/>
                  </a:cubicBezTo>
                  <a:cubicBezTo>
                    <a:pt x="381" y="63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934221" y="3466522"/>
              <a:ext cx="16889" cy="16400"/>
            </a:xfrm>
            <a:custGeom>
              <a:avLst/>
              <a:gdLst/>
              <a:ahLst/>
              <a:cxnLst/>
              <a:rect l="l" t="t" r="r" b="b"/>
              <a:pathLst>
                <a:path w="555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55" y="428"/>
                    <a:pt x="555" y="270"/>
                  </a:cubicBezTo>
                  <a:cubicBezTo>
                    <a:pt x="555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5200654" y="3193335"/>
              <a:ext cx="17862" cy="1530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543000" y="3253096"/>
              <a:ext cx="18349" cy="15761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5"/>
                    <a:pt x="274" y="518"/>
                    <a:pt x="338" y="518"/>
                  </a:cubicBezTo>
                  <a:cubicBezTo>
                    <a:pt x="471" y="518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3869949" y="3178425"/>
              <a:ext cx="14485" cy="11897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7" y="373"/>
                    <a:pt x="217" y="391"/>
                    <a:pt x="267" y="391"/>
                  </a:cubicBezTo>
                  <a:cubicBezTo>
                    <a:pt x="372" y="391"/>
                    <a:pt x="475" y="309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4490510" y="3155756"/>
              <a:ext cx="19293" cy="19321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143" y="1"/>
                    <a:pt x="0" y="143"/>
                    <a:pt x="0" y="318"/>
                  </a:cubicBezTo>
                  <a:cubicBezTo>
                    <a:pt x="0" y="492"/>
                    <a:pt x="143" y="634"/>
                    <a:pt x="317" y="634"/>
                  </a:cubicBezTo>
                  <a:cubicBezTo>
                    <a:pt x="491" y="634"/>
                    <a:pt x="633" y="492"/>
                    <a:pt x="633" y="318"/>
                  </a:cubicBezTo>
                  <a:cubicBezTo>
                    <a:pt x="633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5477706" y="3192026"/>
              <a:ext cx="5812" cy="6177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95" y="0"/>
                  </a:moveTo>
                  <a:cubicBezTo>
                    <a:pt x="48" y="0"/>
                    <a:pt x="0" y="36"/>
                    <a:pt x="0" y="107"/>
                  </a:cubicBezTo>
                  <a:cubicBezTo>
                    <a:pt x="0" y="171"/>
                    <a:pt x="48" y="202"/>
                    <a:pt x="95" y="202"/>
                  </a:cubicBezTo>
                  <a:cubicBezTo>
                    <a:pt x="143" y="202"/>
                    <a:pt x="190" y="171"/>
                    <a:pt x="190" y="107"/>
                  </a:cubicBezTo>
                  <a:cubicBezTo>
                    <a:pt x="190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5141896" y="2933171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79" y="1"/>
                    <a:pt x="0" y="80"/>
                    <a:pt x="0" y="191"/>
                  </a:cubicBezTo>
                  <a:cubicBezTo>
                    <a:pt x="0" y="302"/>
                    <a:pt x="79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80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3800572" y="3228997"/>
              <a:ext cx="10620" cy="1061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49"/>
                    <a:pt x="174" y="349"/>
                  </a:cubicBezTo>
                  <a:cubicBezTo>
                    <a:pt x="269" y="349"/>
                    <a:pt x="349" y="270"/>
                    <a:pt x="349" y="175"/>
                  </a:cubicBezTo>
                  <a:cubicBezTo>
                    <a:pt x="349" y="80"/>
                    <a:pt x="269" y="1"/>
                    <a:pt x="17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4710053" y="3850042"/>
              <a:ext cx="8368" cy="5538"/>
            </a:xfrm>
            <a:custGeom>
              <a:avLst/>
              <a:gdLst/>
              <a:ahLst/>
              <a:cxnLst/>
              <a:rect l="l" t="t" r="r" b="b"/>
              <a:pathLst>
                <a:path w="275" h="182" extrusionOk="0">
                  <a:moveTo>
                    <a:pt x="148" y="0"/>
                  </a:moveTo>
                  <a:cubicBezTo>
                    <a:pt x="0" y="0"/>
                    <a:pt x="158" y="181"/>
                    <a:pt x="236" y="181"/>
                  </a:cubicBezTo>
                  <a:cubicBezTo>
                    <a:pt x="258" y="181"/>
                    <a:pt x="274" y="166"/>
                    <a:pt x="274" y="127"/>
                  </a:cubicBezTo>
                  <a:cubicBezTo>
                    <a:pt x="274" y="48"/>
                    <a:pt x="211" y="0"/>
                    <a:pt x="1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3888724" y="2736117"/>
              <a:ext cx="9677" cy="9676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38"/>
                    <a:pt x="80" y="318"/>
                    <a:pt x="159" y="318"/>
                  </a:cubicBezTo>
                  <a:cubicBezTo>
                    <a:pt x="254" y="318"/>
                    <a:pt x="317" y="238"/>
                    <a:pt x="317" y="159"/>
                  </a:cubicBezTo>
                  <a:cubicBezTo>
                    <a:pt x="317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4100233" y="2970872"/>
              <a:ext cx="12081" cy="11958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9" y="1"/>
                  </a:moveTo>
                  <a:cubicBezTo>
                    <a:pt x="100" y="1"/>
                    <a:pt x="1" y="68"/>
                    <a:pt x="1" y="203"/>
                  </a:cubicBezTo>
                  <a:cubicBezTo>
                    <a:pt x="1" y="329"/>
                    <a:pt x="100" y="393"/>
                    <a:pt x="199" y="393"/>
                  </a:cubicBezTo>
                  <a:cubicBezTo>
                    <a:pt x="298" y="393"/>
                    <a:pt x="397" y="329"/>
                    <a:pt x="397" y="203"/>
                  </a:cubicBezTo>
                  <a:cubicBezTo>
                    <a:pt x="397" y="68"/>
                    <a:pt x="298" y="1"/>
                    <a:pt x="1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4604192" y="2954867"/>
              <a:ext cx="33777" cy="29089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0"/>
                  </a:moveTo>
                  <a:cubicBezTo>
                    <a:pt x="222" y="0"/>
                    <a:pt x="1" y="523"/>
                    <a:pt x="302" y="824"/>
                  </a:cubicBezTo>
                  <a:cubicBezTo>
                    <a:pt x="397" y="914"/>
                    <a:pt x="514" y="955"/>
                    <a:pt x="628" y="955"/>
                  </a:cubicBezTo>
                  <a:cubicBezTo>
                    <a:pt x="874" y="955"/>
                    <a:pt x="1109" y="767"/>
                    <a:pt x="1109" y="475"/>
                  </a:cubicBezTo>
                  <a:cubicBezTo>
                    <a:pt x="1109" y="222"/>
                    <a:pt x="903" y="0"/>
                    <a:pt x="634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5204031" y="3624567"/>
              <a:ext cx="12568" cy="1253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207" y="0"/>
                  </a:moveTo>
                  <a:cubicBezTo>
                    <a:pt x="80" y="0"/>
                    <a:pt x="1" y="95"/>
                    <a:pt x="1" y="206"/>
                  </a:cubicBezTo>
                  <a:cubicBezTo>
                    <a:pt x="1" y="333"/>
                    <a:pt x="80" y="412"/>
                    <a:pt x="207" y="412"/>
                  </a:cubicBezTo>
                  <a:cubicBezTo>
                    <a:pt x="317" y="412"/>
                    <a:pt x="412" y="333"/>
                    <a:pt x="412" y="206"/>
                  </a:cubicBezTo>
                  <a:cubicBezTo>
                    <a:pt x="412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3732625" y="3488217"/>
              <a:ext cx="4382" cy="4351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11"/>
                    <a:pt x="32" y="143"/>
                    <a:pt x="80" y="143"/>
                  </a:cubicBezTo>
                  <a:cubicBezTo>
                    <a:pt x="112" y="143"/>
                    <a:pt x="143" y="111"/>
                    <a:pt x="143" y="63"/>
                  </a:cubicBezTo>
                  <a:cubicBezTo>
                    <a:pt x="143" y="32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5080217" y="2984261"/>
              <a:ext cx="12081" cy="12080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396"/>
                    <a:pt x="206" y="396"/>
                  </a:cubicBezTo>
                  <a:cubicBezTo>
                    <a:pt x="317" y="396"/>
                    <a:pt x="396" y="317"/>
                    <a:pt x="396" y="206"/>
                  </a:cubicBezTo>
                  <a:cubicBezTo>
                    <a:pt x="396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4824373" y="3353297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1" y="1"/>
                  </a:moveTo>
                  <a:cubicBezTo>
                    <a:pt x="80" y="1"/>
                    <a:pt x="1" y="80"/>
                    <a:pt x="1" y="191"/>
                  </a:cubicBezTo>
                  <a:cubicBezTo>
                    <a:pt x="1" y="286"/>
                    <a:pt x="80" y="381"/>
                    <a:pt x="191" y="381"/>
                  </a:cubicBezTo>
                  <a:cubicBezTo>
                    <a:pt x="286" y="381"/>
                    <a:pt x="381" y="286"/>
                    <a:pt x="381" y="191"/>
                  </a:cubicBezTo>
                  <a:cubicBezTo>
                    <a:pt x="381" y="80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4380176" y="2823325"/>
              <a:ext cx="26505" cy="23125"/>
            </a:xfrm>
            <a:custGeom>
              <a:avLst/>
              <a:gdLst/>
              <a:ahLst/>
              <a:cxnLst/>
              <a:rect l="l" t="t" r="r" b="b"/>
              <a:pathLst>
                <a:path w="871" h="760" extrusionOk="0">
                  <a:moveTo>
                    <a:pt x="491" y="1"/>
                  </a:moveTo>
                  <a:cubicBezTo>
                    <a:pt x="158" y="1"/>
                    <a:pt x="0" y="412"/>
                    <a:pt x="238" y="650"/>
                  </a:cubicBezTo>
                  <a:cubicBezTo>
                    <a:pt x="314" y="726"/>
                    <a:pt x="406" y="760"/>
                    <a:pt x="496" y="760"/>
                  </a:cubicBezTo>
                  <a:cubicBezTo>
                    <a:pt x="688" y="760"/>
                    <a:pt x="871" y="607"/>
                    <a:pt x="871" y="381"/>
                  </a:cubicBezTo>
                  <a:cubicBezTo>
                    <a:pt x="871" y="175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5"/>
            <p:cNvSpPr/>
            <p:nvPr/>
          </p:nvSpPr>
          <p:spPr>
            <a:xfrm>
              <a:off x="4002435" y="3553730"/>
              <a:ext cx="24131" cy="20691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44" y="0"/>
                  </a:moveTo>
                  <a:cubicBezTo>
                    <a:pt x="159" y="0"/>
                    <a:pt x="1" y="365"/>
                    <a:pt x="222" y="586"/>
                  </a:cubicBezTo>
                  <a:cubicBezTo>
                    <a:pt x="287" y="651"/>
                    <a:pt x="368" y="680"/>
                    <a:pt x="447" y="680"/>
                  </a:cubicBezTo>
                  <a:cubicBezTo>
                    <a:pt x="621" y="680"/>
                    <a:pt x="792" y="544"/>
                    <a:pt x="792" y="349"/>
                  </a:cubicBezTo>
                  <a:cubicBezTo>
                    <a:pt x="792" y="159"/>
                    <a:pt x="634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5"/>
            <p:cNvSpPr/>
            <p:nvPr/>
          </p:nvSpPr>
          <p:spPr>
            <a:xfrm>
              <a:off x="4980959" y="3718987"/>
              <a:ext cx="8703" cy="9189"/>
            </a:xfrm>
            <a:custGeom>
              <a:avLst/>
              <a:gdLst/>
              <a:ahLst/>
              <a:cxnLst/>
              <a:rect l="l" t="t" r="r" b="b"/>
              <a:pathLst>
                <a:path w="286" h="302" extrusionOk="0">
                  <a:moveTo>
                    <a:pt x="143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301"/>
                    <a:pt x="143" y="301"/>
                  </a:cubicBezTo>
                  <a:cubicBezTo>
                    <a:pt x="222" y="285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4715500" y="3346573"/>
              <a:ext cx="13998" cy="1351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38" y="0"/>
                  </a:moveTo>
                  <a:cubicBezTo>
                    <a:pt x="111" y="0"/>
                    <a:pt x="0" y="95"/>
                    <a:pt x="0" y="222"/>
                  </a:cubicBezTo>
                  <a:cubicBezTo>
                    <a:pt x="0" y="348"/>
                    <a:pt x="111" y="443"/>
                    <a:pt x="238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3923412" y="3202007"/>
              <a:ext cx="13541" cy="11562"/>
            </a:xfrm>
            <a:custGeom>
              <a:avLst/>
              <a:gdLst/>
              <a:ahLst/>
              <a:cxnLst/>
              <a:rect l="l" t="t" r="r" b="b"/>
              <a:pathLst>
                <a:path w="445" h="380" extrusionOk="0">
                  <a:moveTo>
                    <a:pt x="254" y="1"/>
                  </a:moveTo>
                  <a:cubicBezTo>
                    <a:pt x="96" y="1"/>
                    <a:pt x="1" y="207"/>
                    <a:pt x="127" y="318"/>
                  </a:cubicBezTo>
                  <a:cubicBezTo>
                    <a:pt x="165" y="361"/>
                    <a:pt x="213" y="380"/>
                    <a:pt x="261" y="380"/>
                  </a:cubicBezTo>
                  <a:cubicBezTo>
                    <a:pt x="354" y="380"/>
                    <a:pt x="444" y="306"/>
                    <a:pt x="444" y="191"/>
                  </a:cubicBezTo>
                  <a:cubicBezTo>
                    <a:pt x="444" y="96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4565669" y="3130226"/>
              <a:ext cx="29395" cy="25346"/>
            </a:xfrm>
            <a:custGeom>
              <a:avLst/>
              <a:gdLst/>
              <a:ahLst/>
              <a:cxnLst/>
              <a:rect l="l" t="t" r="r" b="b"/>
              <a:pathLst>
                <a:path w="966" h="833" extrusionOk="0">
                  <a:moveTo>
                    <a:pt x="554" y="1"/>
                  </a:moveTo>
                  <a:cubicBezTo>
                    <a:pt x="190" y="1"/>
                    <a:pt x="0" y="444"/>
                    <a:pt x="253" y="713"/>
                  </a:cubicBezTo>
                  <a:cubicBezTo>
                    <a:pt x="340" y="795"/>
                    <a:pt x="446" y="832"/>
                    <a:pt x="548" y="832"/>
                  </a:cubicBezTo>
                  <a:cubicBezTo>
                    <a:pt x="763" y="832"/>
                    <a:pt x="966" y="670"/>
                    <a:pt x="966" y="412"/>
                  </a:cubicBezTo>
                  <a:cubicBezTo>
                    <a:pt x="966" y="191"/>
                    <a:pt x="776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4758374" y="3114343"/>
              <a:ext cx="32317" cy="27293"/>
            </a:xfrm>
            <a:custGeom>
              <a:avLst/>
              <a:gdLst/>
              <a:ahLst/>
              <a:cxnLst/>
              <a:rect l="l" t="t" r="r" b="b"/>
              <a:pathLst>
                <a:path w="1062" h="897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9" y="854"/>
                    <a:pt x="495" y="896"/>
                    <a:pt x="609" y="896"/>
                  </a:cubicBezTo>
                  <a:cubicBezTo>
                    <a:pt x="840" y="896"/>
                    <a:pt x="1061" y="720"/>
                    <a:pt x="1061" y="444"/>
                  </a:cubicBezTo>
                  <a:cubicBezTo>
                    <a:pt x="1061" y="206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3992333" y="3739709"/>
              <a:ext cx="12050" cy="12080"/>
            </a:xfrm>
            <a:custGeom>
              <a:avLst/>
              <a:gdLst/>
              <a:ahLst/>
              <a:cxnLst/>
              <a:rect l="l" t="t" r="r" b="b"/>
              <a:pathLst>
                <a:path w="396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01"/>
                    <a:pt x="95" y="396"/>
                    <a:pt x="206" y="396"/>
                  </a:cubicBezTo>
                  <a:cubicBezTo>
                    <a:pt x="301" y="396"/>
                    <a:pt x="396" y="301"/>
                    <a:pt x="396" y="206"/>
                  </a:cubicBezTo>
                  <a:cubicBezTo>
                    <a:pt x="396" y="95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5"/>
            <p:cNvSpPr/>
            <p:nvPr/>
          </p:nvSpPr>
          <p:spPr>
            <a:xfrm>
              <a:off x="4166720" y="3060849"/>
              <a:ext cx="29426" cy="25559"/>
            </a:xfrm>
            <a:custGeom>
              <a:avLst/>
              <a:gdLst/>
              <a:ahLst/>
              <a:cxnLst/>
              <a:rect l="l" t="t" r="r" b="b"/>
              <a:pathLst>
                <a:path w="967" h="840" extrusionOk="0">
                  <a:moveTo>
                    <a:pt x="555" y="1"/>
                  </a:moveTo>
                  <a:cubicBezTo>
                    <a:pt x="175" y="17"/>
                    <a:pt x="1" y="460"/>
                    <a:pt x="254" y="713"/>
                  </a:cubicBezTo>
                  <a:cubicBezTo>
                    <a:pt x="342" y="801"/>
                    <a:pt x="448" y="840"/>
                    <a:pt x="552" y="840"/>
                  </a:cubicBezTo>
                  <a:cubicBezTo>
                    <a:pt x="765" y="840"/>
                    <a:pt x="967" y="674"/>
                    <a:pt x="967" y="428"/>
                  </a:cubicBezTo>
                  <a:cubicBezTo>
                    <a:pt x="967" y="191"/>
                    <a:pt x="777" y="1"/>
                    <a:pt x="55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5"/>
            <p:cNvSpPr/>
            <p:nvPr/>
          </p:nvSpPr>
          <p:spPr>
            <a:xfrm>
              <a:off x="4055442" y="3822200"/>
              <a:ext cx="11350" cy="10863"/>
            </a:xfrm>
            <a:custGeom>
              <a:avLst/>
              <a:gdLst/>
              <a:ahLst/>
              <a:cxnLst/>
              <a:rect l="l" t="t" r="r" b="b"/>
              <a:pathLst>
                <a:path w="373" h="357" extrusionOk="0">
                  <a:moveTo>
                    <a:pt x="184" y="1"/>
                  </a:moveTo>
                  <a:cubicBezTo>
                    <a:pt x="103" y="1"/>
                    <a:pt x="24" y="52"/>
                    <a:pt x="16" y="155"/>
                  </a:cubicBezTo>
                  <a:cubicBezTo>
                    <a:pt x="0" y="290"/>
                    <a:pt x="91" y="357"/>
                    <a:pt x="184" y="357"/>
                  </a:cubicBezTo>
                  <a:cubicBezTo>
                    <a:pt x="277" y="357"/>
                    <a:pt x="372" y="290"/>
                    <a:pt x="364" y="155"/>
                  </a:cubicBezTo>
                  <a:cubicBezTo>
                    <a:pt x="349" y="52"/>
                    <a:pt x="265" y="1"/>
                    <a:pt x="18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4062167" y="2844047"/>
              <a:ext cx="25105" cy="21482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50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4794523" y="3308507"/>
              <a:ext cx="10620" cy="1061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0"/>
                  </a:moveTo>
                  <a:cubicBezTo>
                    <a:pt x="79" y="0"/>
                    <a:pt x="0" y="79"/>
                    <a:pt x="0" y="174"/>
                  </a:cubicBezTo>
                  <a:cubicBezTo>
                    <a:pt x="0" y="269"/>
                    <a:pt x="79" y="349"/>
                    <a:pt x="174" y="349"/>
                  </a:cubicBezTo>
                  <a:cubicBezTo>
                    <a:pt x="269" y="349"/>
                    <a:pt x="348" y="269"/>
                    <a:pt x="348" y="174"/>
                  </a:cubicBezTo>
                  <a:cubicBezTo>
                    <a:pt x="348" y="79"/>
                    <a:pt x="269" y="0"/>
                    <a:pt x="174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4084836" y="3113369"/>
              <a:ext cx="10133" cy="10163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54"/>
                    <a:pt x="79" y="333"/>
                    <a:pt x="174" y="333"/>
                  </a:cubicBezTo>
                  <a:cubicBezTo>
                    <a:pt x="253" y="333"/>
                    <a:pt x="333" y="254"/>
                    <a:pt x="333" y="175"/>
                  </a:cubicBezTo>
                  <a:cubicBezTo>
                    <a:pt x="333" y="80"/>
                    <a:pt x="253" y="1"/>
                    <a:pt x="17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4203842" y="2933658"/>
              <a:ext cx="26505" cy="22760"/>
            </a:xfrm>
            <a:custGeom>
              <a:avLst/>
              <a:gdLst/>
              <a:ahLst/>
              <a:cxnLst/>
              <a:rect l="l" t="t" r="r" b="b"/>
              <a:pathLst>
                <a:path w="871" h="748" extrusionOk="0">
                  <a:moveTo>
                    <a:pt x="507" y="1"/>
                  </a:moveTo>
                  <a:cubicBezTo>
                    <a:pt x="174" y="1"/>
                    <a:pt x="0" y="412"/>
                    <a:pt x="238" y="634"/>
                  </a:cubicBezTo>
                  <a:cubicBezTo>
                    <a:pt x="316" y="713"/>
                    <a:pt x="412" y="748"/>
                    <a:pt x="505" y="748"/>
                  </a:cubicBezTo>
                  <a:cubicBezTo>
                    <a:pt x="693" y="748"/>
                    <a:pt x="871" y="603"/>
                    <a:pt x="871" y="381"/>
                  </a:cubicBezTo>
                  <a:cubicBezTo>
                    <a:pt x="871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4213580" y="3850042"/>
              <a:ext cx="6664" cy="4899"/>
            </a:xfrm>
            <a:custGeom>
              <a:avLst/>
              <a:gdLst/>
              <a:ahLst/>
              <a:cxnLst/>
              <a:rect l="l" t="t" r="r" b="b"/>
              <a:pathLst>
                <a:path w="219" h="161" extrusionOk="0">
                  <a:moveTo>
                    <a:pt x="123" y="0"/>
                  </a:moveTo>
                  <a:cubicBezTo>
                    <a:pt x="1" y="0"/>
                    <a:pt x="124" y="161"/>
                    <a:pt x="187" y="161"/>
                  </a:cubicBezTo>
                  <a:cubicBezTo>
                    <a:pt x="205" y="161"/>
                    <a:pt x="218" y="147"/>
                    <a:pt x="218" y="111"/>
                  </a:cubicBezTo>
                  <a:cubicBezTo>
                    <a:pt x="218" y="48"/>
                    <a:pt x="171" y="0"/>
                    <a:pt x="12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5"/>
            <p:cNvSpPr/>
            <p:nvPr/>
          </p:nvSpPr>
          <p:spPr>
            <a:xfrm>
              <a:off x="4122416" y="2808871"/>
              <a:ext cx="14941" cy="12719"/>
            </a:xfrm>
            <a:custGeom>
              <a:avLst/>
              <a:gdLst/>
              <a:ahLst/>
              <a:cxnLst/>
              <a:rect l="l" t="t" r="r" b="b"/>
              <a:pathLst>
                <a:path w="491" h="418" extrusionOk="0">
                  <a:moveTo>
                    <a:pt x="285" y="1"/>
                  </a:moveTo>
                  <a:cubicBezTo>
                    <a:pt x="111" y="1"/>
                    <a:pt x="0" y="222"/>
                    <a:pt x="127" y="349"/>
                  </a:cubicBezTo>
                  <a:cubicBezTo>
                    <a:pt x="169" y="397"/>
                    <a:pt x="224" y="418"/>
                    <a:pt x="277" y="418"/>
                  </a:cubicBezTo>
                  <a:cubicBezTo>
                    <a:pt x="385" y="418"/>
                    <a:pt x="491" y="333"/>
                    <a:pt x="491" y="207"/>
                  </a:cubicBezTo>
                  <a:cubicBezTo>
                    <a:pt x="491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4647066" y="2770805"/>
              <a:ext cx="17862" cy="1530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4819566" y="3596117"/>
              <a:ext cx="36151" cy="31279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81" y="1"/>
                  </a:moveTo>
                  <a:cubicBezTo>
                    <a:pt x="222" y="1"/>
                    <a:pt x="0" y="555"/>
                    <a:pt x="317" y="872"/>
                  </a:cubicBezTo>
                  <a:cubicBezTo>
                    <a:pt x="420" y="980"/>
                    <a:pt x="548" y="1028"/>
                    <a:pt x="675" y="1028"/>
                  </a:cubicBezTo>
                  <a:cubicBezTo>
                    <a:pt x="936" y="1028"/>
                    <a:pt x="1188" y="822"/>
                    <a:pt x="1188" y="523"/>
                  </a:cubicBezTo>
                  <a:cubicBezTo>
                    <a:pt x="1188" y="238"/>
                    <a:pt x="966" y="1"/>
                    <a:pt x="68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5223779" y="2936549"/>
              <a:ext cx="6786" cy="678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2" y="1"/>
                  </a:moveTo>
                  <a:cubicBezTo>
                    <a:pt x="48" y="1"/>
                    <a:pt x="1" y="64"/>
                    <a:pt x="1" y="111"/>
                  </a:cubicBezTo>
                  <a:cubicBezTo>
                    <a:pt x="1" y="175"/>
                    <a:pt x="48" y="222"/>
                    <a:pt x="112" y="222"/>
                  </a:cubicBezTo>
                  <a:cubicBezTo>
                    <a:pt x="159" y="222"/>
                    <a:pt x="223" y="175"/>
                    <a:pt x="223" y="111"/>
                  </a:cubicBezTo>
                  <a:cubicBezTo>
                    <a:pt x="223" y="64"/>
                    <a:pt x="159" y="1"/>
                    <a:pt x="11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4451471" y="3251636"/>
              <a:ext cx="10133" cy="10163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59" y="1"/>
                  </a:moveTo>
                  <a:cubicBezTo>
                    <a:pt x="64" y="1"/>
                    <a:pt x="1" y="80"/>
                    <a:pt x="1" y="175"/>
                  </a:cubicBezTo>
                  <a:cubicBezTo>
                    <a:pt x="1" y="270"/>
                    <a:pt x="64" y="333"/>
                    <a:pt x="159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3966317" y="3229971"/>
              <a:ext cx="10133" cy="8641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3" y="0"/>
                    <a:pt x="0" y="159"/>
                    <a:pt x="95" y="238"/>
                  </a:cubicBezTo>
                  <a:cubicBezTo>
                    <a:pt x="121" y="269"/>
                    <a:pt x="157" y="284"/>
                    <a:pt x="192" y="284"/>
                  </a:cubicBezTo>
                  <a:cubicBezTo>
                    <a:pt x="262" y="284"/>
                    <a:pt x="333" y="227"/>
                    <a:pt x="333" y="143"/>
                  </a:cubicBezTo>
                  <a:cubicBezTo>
                    <a:pt x="333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4494831" y="3596603"/>
              <a:ext cx="29913" cy="25103"/>
            </a:xfrm>
            <a:custGeom>
              <a:avLst/>
              <a:gdLst/>
              <a:ahLst/>
              <a:cxnLst/>
              <a:rect l="l" t="t" r="r" b="b"/>
              <a:pathLst>
                <a:path w="983" h="825" extrusionOk="0">
                  <a:moveTo>
                    <a:pt x="555" y="1"/>
                  </a:moveTo>
                  <a:cubicBezTo>
                    <a:pt x="191" y="1"/>
                    <a:pt x="1" y="444"/>
                    <a:pt x="270" y="697"/>
                  </a:cubicBezTo>
                  <a:cubicBezTo>
                    <a:pt x="352" y="785"/>
                    <a:pt x="457" y="824"/>
                    <a:pt x="560" y="824"/>
                  </a:cubicBezTo>
                  <a:cubicBezTo>
                    <a:pt x="774" y="824"/>
                    <a:pt x="982" y="658"/>
                    <a:pt x="982" y="412"/>
                  </a:cubicBezTo>
                  <a:cubicBezTo>
                    <a:pt x="982" y="175"/>
                    <a:pt x="792" y="1"/>
                    <a:pt x="55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4371961" y="3093621"/>
              <a:ext cx="22701" cy="23155"/>
            </a:xfrm>
            <a:custGeom>
              <a:avLst/>
              <a:gdLst/>
              <a:ahLst/>
              <a:cxnLst/>
              <a:rect l="l" t="t" r="r" b="b"/>
              <a:pathLst>
                <a:path w="746" h="761" extrusionOk="0">
                  <a:moveTo>
                    <a:pt x="381" y="0"/>
                  </a:moveTo>
                  <a:cubicBezTo>
                    <a:pt x="159" y="0"/>
                    <a:pt x="1" y="175"/>
                    <a:pt x="1" y="380"/>
                  </a:cubicBezTo>
                  <a:cubicBezTo>
                    <a:pt x="1" y="586"/>
                    <a:pt x="159" y="760"/>
                    <a:pt x="381" y="760"/>
                  </a:cubicBezTo>
                  <a:cubicBezTo>
                    <a:pt x="587" y="760"/>
                    <a:pt x="745" y="586"/>
                    <a:pt x="745" y="380"/>
                  </a:cubicBezTo>
                  <a:cubicBezTo>
                    <a:pt x="745" y="175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4439908" y="3299348"/>
              <a:ext cx="11594" cy="12080"/>
            </a:xfrm>
            <a:custGeom>
              <a:avLst/>
              <a:gdLst/>
              <a:ahLst/>
              <a:cxnLst/>
              <a:rect l="l" t="t" r="r" b="b"/>
              <a:pathLst>
                <a:path w="381" h="397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96"/>
                    <a:pt x="190" y="396"/>
                  </a:cubicBezTo>
                  <a:cubicBezTo>
                    <a:pt x="301" y="396"/>
                    <a:pt x="381" y="301"/>
                    <a:pt x="381" y="190"/>
                  </a:cubicBezTo>
                  <a:cubicBezTo>
                    <a:pt x="381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4320415" y="3478571"/>
              <a:ext cx="26048" cy="22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2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09" y="705"/>
                    <a:pt x="398" y="737"/>
                    <a:pt x="485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75"/>
                    <a:pt x="697" y="0"/>
                    <a:pt x="49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4508798" y="2992446"/>
              <a:ext cx="12081" cy="12080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95"/>
                    <a:pt x="1" y="206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206"/>
                  </a:cubicBezTo>
                  <a:cubicBezTo>
                    <a:pt x="397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4755970" y="3740652"/>
              <a:ext cx="12568" cy="13053"/>
            </a:xfrm>
            <a:custGeom>
              <a:avLst/>
              <a:gdLst/>
              <a:ahLst/>
              <a:cxnLst/>
              <a:rect l="l" t="t" r="r" b="b"/>
              <a:pathLst>
                <a:path w="413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3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12" y="333"/>
                    <a:pt x="412" y="223"/>
                  </a:cubicBezTo>
                  <a:cubicBezTo>
                    <a:pt x="412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3887780" y="3091217"/>
              <a:ext cx="13024" cy="11228"/>
            </a:xfrm>
            <a:custGeom>
              <a:avLst/>
              <a:gdLst/>
              <a:ahLst/>
              <a:cxnLst/>
              <a:rect l="l" t="t" r="r" b="b"/>
              <a:pathLst>
                <a:path w="428" h="369" extrusionOk="0">
                  <a:moveTo>
                    <a:pt x="238" y="0"/>
                  </a:moveTo>
                  <a:cubicBezTo>
                    <a:pt x="79" y="0"/>
                    <a:pt x="0" y="190"/>
                    <a:pt x="111" y="317"/>
                  </a:cubicBezTo>
                  <a:cubicBezTo>
                    <a:pt x="147" y="353"/>
                    <a:pt x="192" y="369"/>
                    <a:pt x="237" y="369"/>
                  </a:cubicBezTo>
                  <a:cubicBezTo>
                    <a:pt x="333" y="369"/>
                    <a:pt x="428" y="298"/>
                    <a:pt x="428" y="190"/>
                  </a:cubicBezTo>
                  <a:cubicBezTo>
                    <a:pt x="428" y="79"/>
                    <a:pt x="348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5264736" y="2993876"/>
              <a:ext cx="13054" cy="13053"/>
            </a:xfrm>
            <a:custGeom>
              <a:avLst/>
              <a:gdLst/>
              <a:ahLst/>
              <a:cxnLst/>
              <a:rect l="l" t="t" r="r" b="b"/>
              <a:pathLst>
                <a:path w="429" h="429" extrusionOk="0">
                  <a:moveTo>
                    <a:pt x="207" y="1"/>
                  </a:moveTo>
                  <a:cubicBezTo>
                    <a:pt x="96" y="1"/>
                    <a:pt x="1" y="96"/>
                    <a:pt x="1" y="207"/>
                  </a:cubicBezTo>
                  <a:cubicBezTo>
                    <a:pt x="1" y="333"/>
                    <a:pt x="96" y="428"/>
                    <a:pt x="207" y="428"/>
                  </a:cubicBezTo>
                  <a:cubicBezTo>
                    <a:pt x="333" y="428"/>
                    <a:pt x="428" y="333"/>
                    <a:pt x="428" y="207"/>
                  </a:cubicBezTo>
                  <a:cubicBezTo>
                    <a:pt x="428" y="96"/>
                    <a:pt x="333" y="1"/>
                    <a:pt x="20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4364749" y="3670818"/>
              <a:ext cx="27478" cy="2321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07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16" y="727"/>
                    <a:pt x="414" y="762"/>
                    <a:pt x="511" y="762"/>
                  </a:cubicBezTo>
                  <a:cubicBezTo>
                    <a:pt x="710" y="762"/>
                    <a:pt x="903" y="614"/>
                    <a:pt x="903" y="380"/>
                  </a:cubicBezTo>
                  <a:cubicBezTo>
                    <a:pt x="903" y="174"/>
                    <a:pt x="729" y="0"/>
                    <a:pt x="5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4238988" y="3055068"/>
              <a:ext cx="20266" cy="17283"/>
            </a:xfrm>
            <a:custGeom>
              <a:avLst/>
              <a:gdLst/>
              <a:ahLst/>
              <a:cxnLst/>
              <a:rect l="l" t="t" r="r" b="b"/>
              <a:pathLst>
                <a:path w="666" h="568" extrusionOk="0">
                  <a:moveTo>
                    <a:pt x="381" y="1"/>
                  </a:moveTo>
                  <a:cubicBezTo>
                    <a:pt x="128" y="1"/>
                    <a:pt x="1" y="302"/>
                    <a:pt x="191" y="476"/>
                  </a:cubicBezTo>
                  <a:cubicBezTo>
                    <a:pt x="249" y="539"/>
                    <a:pt x="321" y="567"/>
                    <a:pt x="391" y="567"/>
                  </a:cubicBezTo>
                  <a:cubicBezTo>
                    <a:pt x="532" y="567"/>
                    <a:pt x="666" y="455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4697182" y="3302725"/>
              <a:ext cx="17862" cy="17861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302" y="0"/>
                  </a:moveTo>
                  <a:cubicBezTo>
                    <a:pt x="127" y="0"/>
                    <a:pt x="1" y="127"/>
                    <a:pt x="1" y="285"/>
                  </a:cubicBezTo>
                  <a:cubicBezTo>
                    <a:pt x="1" y="444"/>
                    <a:pt x="127" y="586"/>
                    <a:pt x="302" y="586"/>
                  </a:cubicBezTo>
                  <a:cubicBezTo>
                    <a:pt x="460" y="586"/>
                    <a:pt x="587" y="444"/>
                    <a:pt x="587" y="285"/>
                  </a:cubicBezTo>
                  <a:cubicBezTo>
                    <a:pt x="587" y="127"/>
                    <a:pt x="460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4775383" y="3558051"/>
              <a:ext cx="32651" cy="27993"/>
            </a:xfrm>
            <a:custGeom>
              <a:avLst/>
              <a:gdLst/>
              <a:ahLst/>
              <a:cxnLst/>
              <a:rect l="l" t="t" r="r" b="b"/>
              <a:pathLst>
                <a:path w="1073" h="920" extrusionOk="0">
                  <a:moveTo>
                    <a:pt x="639" y="0"/>
                  </a:moveTo>
                  <a:cubicBezTo>
                    <a:pt x="630" y="0"/>
                    <a:pt x="622" y="0"/>
                    <a:pt x="613" y="1"/>
                  </a:cubicBezTo>
                  <a:cubicBezTo>
                    <a:pt x="607" y="1"/>
                    <a:pt x="601" y="1"/>
                    <a:pt x="594" y="1"/>
                  </a:cubicBezTo>
                  <a:cubicBezTo>
                    <a:pt x="195" y="1"/>
                    <a:pt x="0" y="496"/>
                    <a:pt x="281" y="777"/>
                  </a:cubicBezTo>
                  <a:cubicBezTo>
                    <a:pt x="380" y="876"/>
                    <a:pt x="499" y="920"/>
                    <a:pt x="615" y="920"/>
                  </a:cubicBezTo>
                  <a:cubicBezTo>
                    <a:pt x="851" y="920"/>
                    <a:pt x="1072" y="736"/>
                    <a:pt x="1072" y="460"/>
                  </a:cubicBezTo>
                  <a:cubicBezTo>
                    <a:pt x="1072" y="215"/>
                    <a:pt x="880" y="0"/>
                    <a:pt x="63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3738406" y="2955476"/>
              <a:ext cx="15458" cy="14118"/>
            </a:xfrm>
            <a:custGeom>
              <a:avLst/>
              <a:gdLst/>
              <a:ahLst/>
              <a:cxnLst/>
              <a:rect l="l" t="t" r="r" b="b"/>
              <a:pathLst>
                <a:path w="508" h="464" extrusionOk="0">
                  <a:moveTo>
                    <a:pt x="254" y="0"/>
                  </a:moveTo>
                  <a:cubicBezTo>
                    <a:pt x="127" y="0"/>
                    <a:pt x="1" y="83"/>
                    <a:pt x="17" y="249"/>
                  </a:cubicBezTo>
                  <a:cubicBezTo>
                    <a:pt x="32" y="392"/>
                    <a:pt x="143" y="463"/>
                    <a:pt x="254" y="463"/>
                  </a:cubicBezTo>
                  <a:cubicBezTo>
                    <a:pt x="365" y="463"/>
                    <a:pt x="476" y="392"/>
                    <a:pt x="492" y="249"/>
                  </a:cubicBezTo>
                  <a:cubicBezTo>
                    <a:pt x="507" y="83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4710205" y="3694401"/>
              <a:ext cx="13024" cy="11258"/>
            </a:xfrm>
            <a:custGeom>
              <a:avLst/>
              <a:gdLst/>
              <a:ahLst/>
              <a:cxnLst/>
              <a:rect l="l" t="t" r="r" b="b"/>
              <a:pathLst>
                <a:path w="428" h="370" extrusionOk="0">
                  <a:moveTo>
                    <a:pt x="238" y="1"/>
                  </a:moveTo>
                  <a:cubicBezTo>
                    <a:pt x="79" y="1"/>
                    <a:pt x="0" y="207"/>
                    <a:pt x="111" y="318"/>
                  </a:cubicBezTo>
                  <a:cubicBezTo>
                    <a:pt x="147" y="353"/>
                    <a:pt x="192" y="369"/>
                    <a:pt x="238" y="369"/>
                  </a:cubicBezTo>
                  <a:cubicBezTo>
                    <a:pt x="333" y="369"/>
                    <a:pt x="428" y="298"/>
                    <a:pt x="428" y="191"/>
                  </a:cubicBezTo>
                  <a:cubicBezTo>
                    <a:pt x="428" y="80"/>
                    <a:pt x="349" y="1"/>
                    <a:pt x="23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3980770" y="2796822"/>
              <a:ext cx="15428" cy="13358"/>
            </a:xfrm>
            <a:custGeom>
              <a:avLst/>
              <a:gdLst/>
              <a:ahLst/>
              <a:cxnLst/>
              <a:rect l="l" t="t" r="r" b="b"/>
              <a:pathLst>
                <a:path w="507" h="439" extrusionOk="0">
                  <a:moveTo>
                    <a:pt x="285" y="1"/>
                  </a:moveTo>
                  <a:cubicBezTo>
                    <a:pt x="95" y="1"/>
                    <a:pt x="0" y="238"/>
                    <a:pt x="127" y="381"/>
                  </a:cubicBezTo>
                  <a:cubicBezTo>
                    <a:pt x="171" y="421"/>
                    <a:pt x="225" y="439"/>
                    <a:pt x="279" y="439"/>
                  </a:cubicBezTo>
                  <a:cubicBezTo>
                    <a:pt x="395" y="439"/>
                    <a:pt x="507" y="353"/>
                    <a:pt x="507" y="223"/>
                  </a:cubicBezTo>
                  <a:cubicBezTo>
                    <a:pt x="507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4412431" y="3150461"/>
              <a:ext cx="32804" cy="28145"/>
            </a:xfrm>
            <a:custGeom>
              <a:avLst/>
              <a:gdLst/>
              <a:ahLst/>
              <a:cxnLst/>
              <a:rect l="l" t="t" r="r" b="b"/>
              <a:pathLst>
                <a:path w="1078" h="925" extrusionOk="0">
                  <a:moveTo>
                    <a:pt x="618" y="1"/>
                  </a:moveTo>
                  <a:cubicBezTo>
                    <a:pt x="207" y="1"/>
                    <a:pt x="1" y="492"/>
                    <a:pt x="302" y="792"/>
                  </a:cubicBezTo>
                  <a:cubicBezTo>
                    <a:pt x="393" y="884"/>
                    <a:pt x="505" y="925"/>
                    <a:pt x="616" y="925"/>
                  </a:cubicBezTo>
                  <a:cubicBezTo>
                    <a:pt x="851" y="925"/>
                    <a:pt x="1078" y="740"/>
                    <a:pt x="1078" y="460"/>
                  </a:cubicBezTo>
                  <a:cubicBezTo>
                    <a:pt x="1078" y="207"/>
                    <a:pt x="872" y="1"/>
                    <a:pt x="61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3453442" y="2931741"/>
              <a:ext cx="3134" cy="2556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50" y="0"/>
                  </a:moveTo>
                  <a:cubicBezTo>
                    <a:pt x="24" y="0"/>
                    <a:pt x="0" y="16"/>
                    <a:pt x="8" y="48"/>
                  </a:cubicBezTo>
                  <a:cubicBezTo>
                    <a:pt x="8" y="61"/>
                    <a:pt x="18" y="84"/>
                    <a:pt x="39" y="84"/>
                  </a:cubicBezTo>
                  <a:cubicBezTo>
                    <a:pt x="44" y="84"/>
                    <a:pt x="49" y="83"/>
                    <a:pt x="56" y="79"/>
                  </a:cubicBezTo>
                  <a:cubicBezTo>
                    <a:pt x="71" y="79"/>
                    <a:pt x="103" y="64"/>
                    <a:pt x="103" y="48"/>
                  </a:cubicBezTo>
                  <a:cubicBezTo>
                    <a:pt x="103" y="16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4434126" y="3479058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4185038" y="2818517"/>
              <a:ext cx="9190" cy="8702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80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301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4324766" y="3141789"/>
              <a:ext cx="10133" cy="10163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33"/>
                    <a:pt x="174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5681487" y="3055555"/>
              <a:ext cx="1978" cy="2434"/>
            </a:xfrm>
            <a:custGeom>
              <a:avLst/>
              <a:gdLst/>
              <a:ahLst/>
              <a:cxnLst/>
              <a:rect l="l" t="t" r="r" b="b"/>
              <a:pathLst>
                <a:path w="65" h="80" extrusionOk="0">
                  <a:moveTo>
                    <a:pt x="33" y="1"/>
                  </a:move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80"/>
                    <a:pt x="33" y="80"/>
                  </a:cubicBezTo>
                  <a:cubicBezTo>
                    <a:pt x="48" y="80"/>
                    <a:pt x="64" y="64"/>
                    <a:pt x="64" y="32"/>
                  </a:cubicBezTo>
                  <a:cubicBezTo>
                    <a:pt x="64" y="16"/>
                    <a:pt x="48" y="1"/>
                    <a:pt x="33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4848473" y="3106614"/>
              <a:ext cx="13511" cy="11258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4" y="1"/>
                  </a:moveTo>
                  <a:cubicBezTo>
                    <a:pt x="95" y="1"/>
                    <a:pt x="0" y="207"/>
                    <a:pt x="127" y="318"/>
                  </a:cubicBezTo>
                  <a:cubicBezTo>
                    <a:pt x="163" y="353"/>
                    <a:pt x="208" y="369"/>
                    <a:pt x="254" y="369"/>
                  </a:cubicBezTo>
                  <a:cubicBezTo>
                    <a:pt x="349" y="369"/>
                    <a:pt x="444" y="298"/>
                    <a:pt x="444" y="191"/>
                  </a:cubicBezTo>
                  <a:cubicBezTo>
                    <a:pt x="428" y="80"/>
                    <a:pt x="349" y="1"/>
                    <a:pt x="25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4581066" y="3625024"/>
              <a:ext cx="15945" cy="13662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90" y="428"/>
                    <a:pt x="247" y="449"/>
                    <a:pt x="303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11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4575893" y="3959859"/>
              <a:ext cx="14850" cy="12749"/>
            </a:xfrm>
            <a:custGeom>
              <a:avLst/>
              <a:gdLst/>
              <a:ahLst/>
              <a:cxnLst/>
              <a:rect l="l" t="t" r="r" b="b"/>
              <a:pathLst>
                <a:path w="488" h="419" extrusionOk="0">
                  <a:moveTo>
                    <a:pt x="278" y="0"/>
                  </a:moveTo>
                  <a:cubicBezTo>
                    <a:pt x="100" y="0"/>
                    <a:pt x="1" y="212"/>
                    <a:pt x="123" y="350"/>
                  </a:cubicBezTo>
                  <a:cubicBezTo>
                    <a:pt x="165" y="397"/>
                    <a:pt x="220" y="418"/>
                    <a:pt x="274" y="418"/>
                  </a:cubicBezTo>
                  <a:cubicBezTo>
                    <a:pt x="382" y="418"/>
                    <a:pt x="487" y="334"/>
                    <a:pt x="487" y="207"/>
                  </a:cubicBezTo>
                  <a:cubicBezTo>
                    <a:pt x="487" y="96"/>
                    <a:pt x="408" y="1"/>
                    <a:pt x="297" y="1"/>
                  </a:cubicBezTo>
                  <a:cubicBezTo>
                    <a:pt x="291" y="1"/>
                    <a:pt x="285" y="0"/>
                    <a:pt x="27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4251037" y="2746736"/>
              <a:ext cx="15945" cy="13540"/>
            </a:xfrm>
            <a:custGeom>
              <a:avLst/>
              <a:gdLst/>
              <a:ahLst/>
              <a:cxnLst/>
              <a:rect l="l" t="t" r="r" b="b"/>
              <a:pathLst>
                <a:path w="524" h="445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12" y="0"/>
                    <a:pt x="3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4683215" y="3372589"/>
              <a:ext cx="38098" cy="32679"/>
            </a:xfrm>
            <a:custGeom>
              <a:avLst/>
              <a:gdLst/>
              <a:ahLst/>
              <a:cxnLst/>
              <a:rect l="l" t="t" r="r" b="b"/>
              <a:pathLst>
                <a:path w="1252" h="1074" extrusionOk="0">
                  <a:moveTo>
                    <a:pt x="713" y="0"/>
                  </a:moveTo>
                  <a:cubicBezTo>
                    <a:pt x="238" y="0"/>
                    <a:pt x="0" y="586"/>
                    <a:pt x="349" y="918"/>
                  </a:cubicBezTo>
                  <a:cubicBezTo>
                    <a:pt x="456" y="1025"/>
                    <a:pt x="587" y="1073"/>
                    <a:pt x="717" y="1073"/>
                  </a:cubicBezTo>
                  <a:cubicBezTo>
                    <a:pt x="989" y="1073"/>
                    <a:pt x="1251" y="860"/>
                    <a:pt x="1251" y="538"/>
                  </a:cubicBezTo>
                  <a:cubicBezTo>
                    <a:pt x="1251" y="238"/>
                    <a:pt x="1014" y="0"/>
                    <a:pt x="71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4292968" y="2776130"/>
              <a:ext cx="12537" cy="11076"/>
            </a:xfrm>
            <a:custGeom>
              <a:avLst/>
              <a:gdLst/>
              <a:ahLst/>
              <a:cxnLst/>
              <a:rect l="l" t="t" r="r" b="b"/>
              <a:pathLst>
                <a:path w="412" h="364" extrusionOk="0">
                  <a:moveTo>
                    <a:pt x="238" y="0"/>
                  </a:moveTo>
                  <a:cubicBezTo>
                    <a:pt x="79" y="0"/>
                    <a:pt x="0" y="190"/>
                    <a:pt x="111" y="301"/>
                  </a:cubicBezTo>
                  <a:cubicBezTo>
                    <a:pt x="149" y="344"/>
                    <a:pt x="197" y="364"/>
                    <a:pt x="243" y="364"/>
                  </a:cubicBezTo>
                  <a:cubicBezTo>
                    <a:pt x="330" y="364"/>
                    <a:pt x="412" y="294"/>
                    <a:pt x="412" y="190"/>
                  </a:cubicBezTo>
                  <a:cubicBezTo>
                    <a:pt x="412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5293887" y="3479880"/>
              <a:ext cx="8460" cy="8368"/>
            </a:xfrm>
            <a:custGeom>
              <a:avLst/>
              <a:gdLst/>
              <a:ahLst/>
              <a:cxnLst/>
              <a:rect l="l" t="t" r="r" b="b"/>
              <a:pathLst>
                <a:path w="278" h="275" extrusionOk="0">
                  <a:moveTo>
                    <a:pt x="137" y="1"/>
                  </a:moveTo>
                  <a:cubicBezTo>
                    <a:pt x="68" y="1"/>
                    <a:pt x="1" y="45"/>
                    <a:pt x="9" y="132"/>
                  </a:cubicBezTo>
                  <a:cubicBezTo>
                    <a:pt x="1" y="227"/>
                    <a:pt x="68" y="274"/>
                    <a:pt x="137" y="274"/>
                  </a:cubicBezTo>
                  <a:cubicBezTo>
                    <a:pt x="206" y="274"/>
                    <a:pt x="278" y="227"/>
                    <a:pt x="278" y="132"/>
                  </a:cubicBezTo>
                  <a:cubicBezTo>
                    <a:pt x="278" y="45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4305474" y="3578772"/>
              <a:ext cx="33777" cy="28937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634" y="1"/>
                  </a:moveTo>
                  <a:cubicBezTo>
                    <a:pt x="223" y="1"/>
                    <a:pt x="1" y="523"/>
                    <a:pt x="302" y="808"/>
                  </a:cubicBezTo>
                  <a:cubicBezTo>
                    <a:pt x="400" y="907"/>
                    <a:pt x="520" y="951"/>
                    <a:pt x="638" y="951"/>
                  </a:cubicBezTo>
                  <a:cubicBezTo>
                    <a:pt x="880" y="951"/>
                    <a:pt x="1109" y="764"/>
                    <a:pt x="1109" y="476"/>
                  </a:cubicBezTo>
                  <a:cubicBezTo>
                    <a:pt x="1109" y="222"/>
                    <a:pt x="903" y="1"/>
                    <a:pt x="63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5267323" y="3388960"/>
              <a:ext cx="7090" cy="5112"/>
            </a:xfrm>
            <a:custGeom>
              <a:avLst/>
              <a:gdLst/>
              <a:ahLst/>
              <a:cxnLst/>
              <a:rect l="l" t="t" r="r" b="b"/>
              <a:pathLst>
                <a:path w="233" h="168" extrusionOk="0">
                  <a:moveTo>
                    <a:pt x="122" y="0"/>
                  </a:moveTo>
                  <a:cubicBezTo>
                    <a:pt x="0" y="0"/>
                    <a:pt x="130" y="168"/>
                    <a:pt x="197" y="168"/>
                  </a:cubicBezTo>
                  <a:cubicBezTo>
                    <a:pt x="218" y="168"/>
                    <a:pt x="232" y="152"/>
                    <a:pt x="232" y="111"/>
                  </a:cubicBezTo>
                  <a:cubicBezTo>
                    <a:pt x="232" y="48"/>
                    <a:pt x="185" y="0"/>
                    <a:pt x="1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3746592" y="3679004"/>
              <a:ext cx="6786" cy="6298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112" y="206"/>
                  </a:cubicBezTo>
                  <a:cubicBezTo>
                    <a:pt x="175" y="206"/>
                    <a:pt x="223" y="159"/>
                    <a:pt x="223" y="111"/>
                  </a:cubicBezTo>
                  <a:cubicBezTo>
                    <a:pt x="223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4247660" y="3570587"/>
              <a:ext cx="11137" cy="10072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207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7" y="317"/>
                    <a:pt x="166" y="331"/>
                    <a:pt x="205" y="331"/>
                  </a:cubicBezTo>
                  <a:cubicBezTo>
                    <a:pt x="286" y="331"/>
                    <a:pt x="365" y="271"/>
                    <a:pt x="365" y="175"/>
                  </a:cubicBezTo>
                  <a:cubicBezTo>
                    <a:pt x="365" y="80"/>
                    <a:pt x="302" y="1"/>
                    <a:pt x="2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5022403" y="3228997"/>
              <a:ext cx="16402" cy="16887"/>
            </a:xfrm>
            <a:custGeom>
              <a:avLst/>
              <a:gdLst/>
              <a:ahLst/>
              <a:cxnLst/>
              <a:rect l="l" t="t" r="r" b="b"/>
              <a:pathLst>
                <a:path w="539" h="555" extrusionOk="0">
                  <a:moveTo>
                    <a:pt x="270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28"/>
                    <a:pt x="127" y="555"/>
                    <a:pt x="270" y="555"/>
                  </a:cubicBezTo>
                  <a:cubicBezTo>
                    <a:pt x="428" y="555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3852118" y="3503614"/>
              <a:ext cx="17376" cy="17374"/>
            </a:xfrm>
            <a:custGeom>
              <a:avLst/>
              <a:gdLst/>
              <a:ahLst/>
              <a:cxnLst/>
              <a:rect l="l" t="t" r="r" b="b"/>
              <a:pathLst>
                <a:path w="571" h="571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44" y="571"/>
                    <a:pt x="570" y="444"/>
                    <a:pt x="570" y="286"/>
                  </a:cubicBezTo>
                  <a:cubicBezTo>
                    <a:pt x="570" y="127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5588710" y="3235265"/>
              <a:ext cx="4169" cy="2891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73" y="0"/>
                  </a:moveTo>
                  <a:cubicBezTo>
                    <a:pt x="0" y="0"/>
                    <a:pt x="77" y="94"/>
                    <a:pt x="116" y="94"/>
                  </a:cubicBezTo>
                  <a:cubicBezTo>
                    <a:pt x="128" y="94"/>
                    <a:pt x="136" y="86"/>
                    <a:pt x="136" y="64"/>
                  </a:cubicBezTo>
                  <a:cubicBezTo>
                    <a:pt x="136" y="32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4195627" y="3440505"/>
              <a:ext cx="25105" cy="21482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49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4364262" y="2783342"/>
              <a:ext cx="10164" cy="9128"/>
            </a:xfrm>
            <a:custGeom>
              <a:avLst/>
              <a:gdLst/>
              <a:ahLst/>
              <a:cxnLst/>
              <a:rect l="l" t="t" r="r" b="b"/>
              <a:pathLst>
                <a:path w="334" h="300" extrusionOk="0">
                  <a:moveTo>
                    <a:pt x="191" y="1"/>
                  </a:moveTo>
                  <a:cubicBezTo>
                    <a:pt x="64" y="1"/>
                    <a:pt x="1" y="159"/>
                    <a:pt x="96" y="254"/>
                  </a:cubicBezTo>
                  <a:cubicBezTo>
                    <a:pt x="127" y="285"/>
                    <a:pt x="163" y="299"/>
                    <a:pt x="197" y="299"/>
                  </a:cubicBezTo>
                  <a:cubicBezTo>
                    <a:pt x="269" y="299"/>
                    <a:pt x="333" y="239"/>
                    <a:pt x="333" y="143"/>
                  </a:cubicBezTo>
                  <a:cubicBezTo>
                    <a:pt x="333" y="80"/>
                    <a:pt x="270" y="1"/>
                    <a:pt x="1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3901778" y="3032916"/>
              <a:ext cx="6269" cy="4290"/>
            </a:xfrm>
            <a:custGeom>
              <a:avLst/>
              <a:gdLst/>
              <a:ahLst/>
              <a:cxnLst/>
              <a:rect l="l" t="t" r="r" b="b"/>
              <a:pathLst>
                <a:path w="206" h="141" extrusionOk="0">
                  <a:moveTo>
                    <a:pt x="110" y="0"/>
                  </a:moveTo>
                  <a:cubicBezTo>
                    <a:pt x="1" y="0"/>
                    <a:pt x="116" y="141"/>
                    <a:pt x="175" y="141"/>
                  </a:cubicBezTo>
                  <a:cubicBezTo>
                    <a:pt x="192" y="141"/>
                    <a:pt x="205" y="128"/>
                    <a:pt x="205" y="95"/>
                  </a:cubicBezTo>
                  <a:cubicBezTo>
                    <a:pt x="205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4914472" y="3508452"/>
              <a:ext cx="32804" cy="27780"/>
            </a:xfrm>
            <a:custGeom>
              <a:avLst/>
              <a:gdLst/>
              <a:ahLst/>
              <a:cxnLst/>
              <a:rect l="l" t="t" r="r" b="b"/>
              <a:pathLst>
                <a:path w="1078" h="913" extrusionOk="0">
                  <a:moveTo>
                    <a:pt x="618" y="0"/>
                  </a:moveTo>
                  <a:cubicBezTo>
                    <a:pt x="206" y="0"/>
                    <a:pt x="1" y="491"/>
                    <a:pt x="301" y="776"/>
                  </a:cubicBezTo>
                  <a:cubicBezTo>
                    <a:pt x="395" y="870"/>
                    <a:pt x="511" y="912"/>
                    <a:pt x="625" y="912"/>
                  </a:cubicBezTo>
                  <a:cubicBezTo>
                    <a:pt x="856" y="912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5085999" y="3467009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80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80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4508798" y="3447261"/>
              <a:ext cx="22670" cy="2266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81" y="0"/>
                  </a:moveTo>
                  <a:cubicBezTo>
                    <a:pt x="175" y="0"/>
                    <a:pt x="1" y="159"/>
                    <a:pt x="1" y="364"/>
                  </a:cubicBezTo>
                  <a:cubicBezTo>
                    <a:pt x="1" y="586"/>
                    <a:pt x="175" y="744"/>
                    <a:pt x="381" y="744"/>
                  </a:cubicBezTo>
                  <a:cubicBezTo>
                    <a:pt x="587" y="744"/>
                    <a:pt x="745" y="586"/>
                    <a:pt x="745" y="364"/>
                  </a:cubicBezTo>
                  <a:cubicBezTo>
                    <a:pt x="745" y="159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5147190" y="2781425"/>
              <a:ext cx="12081" cy="11593"/>
            </a:xfrm>
            <a:custGeom>
              <a:avLst/>
              <a:gdLst/>
              <a:ahLst/>
              <a:cxnLst/>
              <a:rect l="l" t="t" r="r" b="b"/>
              <a:pathLst>
                <a:path w="397" h="381" extrusionOk="0">
                  <a:moveTo>
                    <a:pt x="206" y="0"/>
                  </a:moveTo>
                  <a:cubicBezTo>
                    <a:pt x="95" y="0"/>
                    <a:pt x="0" y="79"/>
                    <a:pt x="0" y="190"/>
                  </a:cubicBezTo>
                  <a:cubicBezTo>
                    <a:pt x="0" y="301"/>
                    <a:pt x="95" y="380"/>
                    <a:pt x="206" y="380"/>
                  </a:cubicBezTo>
                  <a:cubicBezTo>
                    <a:pt x="301" y="380"/>
                    <a:pt x="396" y="301"/>
                    <a:pt x="396" y="190"/>
                  </a:cubicBezTo>
                  <a:cubicBezTo>
                    <a:pt x="396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4956403" y="3081084"/>
              <a:ext cx="13998" cy="13997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60"/>
                    <a:pt x="222" y="460"/>
                  </a:cubicBezTo>
                  <a:cubicBezTo>
                    <a:pt x="349" y="460"/>
                    <a:pt x="459" y="349"/>
                    <a:pt x="459" y="222"/>
                  </a:cubicBezTo>
                  <a:cubicBezTo>
                    <a:pt x="459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3958101" y="3365834"/>
              <a:ext cx="26535" cy="22425"/>
            </a:xfrm>
            <a:custGeom>
              <a:avLst/>
              <a:gdLst/>
              <a:ahLst/>
              <a:cxnLst/>
              <a:rect l="l" t="t" r="r" b="b"/>
              <a:pathLst>
                <a:path w="872" h="737" extrusionOk="0">
                  <a:moveTo>
                    <a:pt x="508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14" y="704"/>
                    <a:pt x="406" y="737"/>
                    <a:pt x="496" y="737"/>
                  </a:cubicBezTo>
                  <a:cubicBezTo>
                    <a:pt x="688" y="737"/>
                    <a:pt x="872" y="591"/>
                    <a:pt x="872" y="365"/>
                  </a:cubicBezTo>
                  <a:cubicBezTo>
                    <a:pt x="872" y="159"/>
                    <a:pt x="713" y="0"/>
                    <a:pt x="50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4649013" y="3303212"/>
              <a:ext cx="17862" cy="17831"/>
            </a:xfrm>
            <a:custGeom>
              <a:avLst/>
              <a:gdLst/>
              <a:ahLst/>
              <a:cxnLst/>
              <a:rect l="l" t="t" r="r" b="b"/>
              <a:pathLst>
                <a:path w="587" h="586" extrusionOk="0">
                  <a:moveTo>
                    <a:pt x="301" y="0"/>
                  </a:moveTo>
                  <a:cubicBezTo>
                    <a:pt x="143" y="0"/>
                    <a:pt x="0" y="143"/>
                    <a:pt x="0" y="301"/>
                  </a:cubicBezTo>
                  <a:cubicBezTo>
                    <a:pt x="0" y="459"/>
                    <a:pt x="143" y="586"/>
                    <a:pt x="301" y="586"/>
                  </a:cubicBezTo>
                  <a:cubicBezTo>
                    <a:pt x="459" y="586"/>
                    <a:pt x="586" y="459"/>
                    <a:pt x="586" y="301"/>
                  </a:cubicBezTo>
                  <a:cubicBezTo>
                    <a:pt x="586" y="143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4264548" y="3477111"/>
              <a:ext cx="13511" cy="11258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3" y="1"/>
                  </a:moveTo>
                  <a:cubicBezTo>
                    <a:pt x="95" y="1"/>
                    <a:pt x="0" y="191"/>
                    <a:pt x="127" y="318"/>
                  </a:cubicBezTo>
                  <a:cubicBezTo>
                    <a:pt x="162" y="353"/>
                    <a:pt x="208" y="369"/>
                    <a:pt x="253" y="369"/>
                  </a:cubicBezTo>
                  <a:cubicBezTo>
                    <a:pt x="349" y="369"/>
                    <a:pt x="443" y="298"/>
                    <a:pt x="443" y="191"/>
                  </a:cubicBezTo>
                  <a:cubicBezTo>
                    <a:pt x="443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4838340" y="3145045"/>
              <a:ext cx="10650" cy="10528"/>
            </a:xfrm>
            <a:custGeom>
              <a:avLst/>
              <a:gdLst/>
              <a:ahLst/>
              <a:cxnLst/>
              <a:rect l="l" t="t" r="r" b="b"/>
              <a:pathLst>
                <a:path w="350" h="346" extrusionOk="0">
                  <a:moveTo>
                    <a:pt x="175" y="1"/>
                  </a:moveTo>
                  <a:cubicBezTo>
                    <a:pt x="88" y="1"/>
                    <a:pt x="1" y="60"/>
                    <a:pt x="1" y="179"/>
                  </a:cubicBezTo>
                  <a:cubicBezTo>
                    <a:pt x="1" y="290"/>
                    <a:pt x="88" y="345"/>
                    <a:pt x="175" y="345"/>
                  </a:cubicBezTo>
                  <a:cubicBezTo>
                    <a:pt x="262" y="345"/>
                    <a:pt x="349" y="290"/>
                    <a:pt x="349" y="179"/>
                  </a:cubicBezTo>
                  <a:cubicBezTo>
                    <a:pt x="349" y="60"/>
                    <a:pt x="262" y="1"/>
                    <a:pt x="1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4334868" y="3301752"/>
              <a:ext cx="14485" cy="12414"/>
            </a:xfrm>
            <a:custGeom>
              <a:avLst/>
              <a:gdLst/>
              <a:ahLst/>
              <a:cxnLst/>
              <a:rect l="l" t="t" r="r" b="b"/>
              <a:pathLst>
                <a:path w="476" h="408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9"/>
                    <a:pt x="218" y="407"/>
                    <a:pt x="267" y="407"/>
                  </a:cubicBezTo>
                  <a:cubicBezTo>
                    <a:pt x="373" y="407"/>
                    <a:pt x="476" y="325"/>
                    <a:pt x="476" y="206"/>
                  </a:cubicBezTo>
                  <a:cubicBezTo>
                    <a:pt x="476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4815214" y="3050747"/>
              <a:ext cx="22701" cy="18895"/>
            </a:xfrm>
            <a:custGeom>
              <a:avLst/>
              <a:gdLst/>
              <a:ahLst/>
              <a:cxnLst/>
              <a:rect l="l" t="t" r="r" b="b"/>
              <a:pathLst>
                <a:path w="746" h="621" extrusionOk="0">
                  <a:moveTo>
                    <a:pt x="428" y="0"/>
                  </a:moveTo>
                  <a:cubicBezTo>
                    <a:pt x="143" y="0"/>
                    <a:pt x="1" y="333"/>
                    <a:pt x="207" y="523"/>
                  </a:cubicBezTo>
                  <a:cubicBezTo>
                    <a:pt x="269" y="591"/>
                    <a:pt x="349" y="621"/>
                    <a:pt x="428" y="621"/>
                  </a:cubicBezTo>
                  <a:cubicBezTo>
                    <a:pt x="589" y="621"/>
                    <a:pt x="745" y="497"/>
                    <a:pt x="745" y="317"/>
                  </a:cubicBezTo>
                  <a:cubicBezTo>
                    <a:pt x="745" y="143"/>
                    <a:pt x="603" y="0"/>
                    <a:pt x="4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3617970" y="3074573"/>
              <a:ext cx="4351" cy="4016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12"/>
                    <a:pt x="36" y="132"/>
                    <a:pt x="72" y="132"/>
                  </a:cubicBezTo>
                  <a:cubicBezTo>
                    <a:pt x="107" y="132"/>
                    <a:pt x="143" y="112"/>
                    <a:pt x="143" y="72"/>
                  </a:cubicBezTo>
                  <a:cubicBezTo>
                    <a:pt x="143" y="25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4482782" y="3276709"/>
              <a:ext cx="22670" cy="19839"/>
            </a:xfrm>
            <a:custGeom>
              <a:avLst/>
              <a:gdLst/>
              <a:ahLst/>
              <a:cxnLst/>
              <a:rect l="l" t="t" r="r" b="b"/>
              <a:pathLst>
                <a:path w="745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69" y="622"/>
                    <a:pt x="348" y="652"/>
                    <a:pt x="426" y="652"/>
                  </a:cubicBezTo>
                  <a:cubicBezTo>
                    <a:pt x="587" y="652"/>
                    <a:pt x="745" y="524"/>
                    <a:pt x="745" y="333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5410246" y="2973185"/>
              <a:ext cx="10133" cy="8641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4" y="0"/>
                    <a:pt x="0" y="158"/>
                    <a:pt x="95" y="238"/>
                  </a:cubicBezTo>
                  <a:cubicBezTo>
                    <a:pt x="122" y="269"/>
                    <a:pt x="157" y="283"/>
                    <a:pt x="192" y="283"/>
                  </a:cubicBezTo>
                  <a:cubicBezTo>
                    <a:pt x="263" y="283"/>
                    <a:pt x="333" y="227"/>
                    <a:pt x="333" y="143"/>
                  </a:cubicBezTo>
                  <a:cubicBezTo>
                    <a:pt x="333" y="63"/>
                    <a:pt x="270" y="0"/>
                    <a:pt x="190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4656225" y="3597090"/>
              <a:ext cx="15458" cy="15457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4186955" y="3496402"/>
              <a:ext cx="23157" cy="23642"/>
            </a:xfrm>
            <a:custGeom>
              <a:avLst/>
              <a:gdLst/>
              <a:ahLst/>
              <a:cxnLst/>
              <a:rect l="l" t="t" r="r" b="b"/>
              <a:pathLst>
                <a:path w="761" h="777" extrusionOk="0">
                  <a:moveTo>
                    <a:pt x="381" y="0"/>
                  </a:moveTo>
                  <a:cubicBezTo>
                    <a:pt x="175" y="0"/>
                    <a:pt x="1" y="174"/>
                    <a:pt x="1" y="380"/>
                  </a:cubicBezTo>
                  <a:cubicBezTo>
                    <a:pt x="1" y="602"/>
                    <a:pt x="175" y="776"/>
                    <a:pt x="381" y="776"/>
                  </a:cubicBezTo>
                  <a:cubicBezTo>
                    <a:pt x="587" y="776"/>
                    <a:pt x="761" y="602"/>
                    <a:pt x="761" y="380"/>
                  </a:cubicBezTo>
                  <a:cubicBezTo>
                    <a:pt x="761" y="174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4794979" y="3178881"/>
              <a:ext cx="14028" cy="12049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1"/>
                  </a:moveTo>
                  <a:cubicBezTo>
                    <a:pt x="96" y="1"/>
                    <a:pt x="1" y="207"/>
                    <a:pt x="128" y="333"/>
                  </a:cubicBezTo>
                  <a:cubicBezTo>
                    <a:pt x="170" y="376"/>
                    <a:pt x="222" y="396"/>
                    <a:pt x="272" y="396"/>
                  </a:cubicBezTo>
                  <a:cubicBezTo>
                    <a:pt x="370" y="396"/>
                    <a:pt x="460" y="322"/>
                    <a:pt x="460" y="207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4294398" y="3052664"/>
              <a:ext cx="25105" cy="25072"/>
            </a:xfrm>
            <a:custGeom>
              <a:avLst/>
              <a:gdLst/>
              <a:ahLst/>
              <a:cxnLst/>
              <a:rect l="l" t="t" r="r" b="b"/>
              <a:pathLst>
                <a:path w="825" h="824" extrusionOk="0">
                  <a:moveTo>
                    <a:pt x="412" y="1"/>
                  </a:moveTo>
                  <a:cubicBezTo>
                    <a:pt x="191" y="1"/>
                    <a:pt x="1" y="175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cubicBezTo>
                    <a:pt x="650" y="824"/>
                    <a:pt x="824" y="634"/>
                    <a:pt x="824" y="412"/>
                  </a:cubicBezTo>
                  <a:cubicBezTo>
                    <a:pt x="824" y="175"/>
                    <a:pt x="650" y="1"/>
                    <a:pt x="41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4371017" y="3228510"/>
              <a:ext cx="14485" cy="14483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1"/>
                  </a:moveTo>
                  <a:cubicBezTo>
                    <a:pt x="111" y="1"/>
                    <a:pt x="0" y="96"/>
                    <a:pt x="0" y="238"/>
                  </a:cubicBezTo>
                  <a:cubicBezTo>
                    <a:pt x="0" y="365"/>
                    <a:pt x="111" y="476"/>
                    <a:pt x="238" y="476"/>
                  </a:cubicBezTo>
                  <a:cubicBezTo>
                    <a:pt x="380" y="476"/>
                    <a:pt x="475" y="365"/>
                    <a:pt x="475" y="238"/>
                  </a:cubicBezTo>
                  <a:cubicBezTo>
                    <a:pt x="475" y="96"/>
                    <a:pt x="380" y="1"/>
                    <a:pt x="23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4099746" y="3259365"/>
              <a:ext cx="10650" cy="9159"/>
            </a:xfrm>
            <a:custGeom>
              <a:avLst/>
              <a:gdLst/>
              <a:ahLst/>
              <a:cxnLst/>
              <a:rect l="l" t="t" r="r" b="b"/>
              <a:pathLst>
                <a:path w="350" h="301" extrusionOk="0">
                  <a:moveTo>
                    <a:pt x="207" y="0"/>
                  </a:moveTo>
                  <a:cubicBezTo>
                    <a:pt x="1" y="0"/>
                    <a:pt x="1" y="301"/>
                    <a:pt x="207" y="301"/>
                  </a:cubicBezTo>
                  <a:cubicBezTo>
                    <a:pt x="286" y="301"/>
                    <a:pt x="349" y="222"/>
                    <a:pt x="349" y="143"/>
                  </a:cubicBezTo>
                  <a:cubicBezTo>
                    <a:pt x="349" y="63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4653334" y="3646719"/>
              <a:ext cx="11107" cy="11593"/>
            </a:xfrm>
            <a:custGeom>
              <a:avLst/>
              <a:gdLst/>
              <a:ahLst/>
              <a:cxnLst/>
              <a:rect l="l" t="t" r="r" b="b"/>
              <a:pathLst>
                <a:path w="365" h="381" extrusionOk="0">
                  <a:moveTo>
                    <a:pt x="175" y="0"/>
                  </a:moveTo>
                  <a:cubicBezTo>
                    <a:pt x="80" y="0"/>
                    <a:pt x="1" y="95"/>
                    <a:pt x="1" y="190"/>
                  </a:cubicBezTo>
                  <a:cubicBezTo>
                    <a:pt x="1" y="301"/>
                    <a:pt x="80" y="380"/>
                    <a:pt x="175" y="380"/>
                  </a:cubicBezTo>
                  <a:cubicBezTo>
                    <a:pt x="286" y="380"/>
                    <a:pt x="365" y="301"/>
                    <a:pt x="365" y="190"/>
                  </a:cubicBezTo>
                  <a:cubicBezTo>
                    <a:pt x="365" y="95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4872085" y="2913423"/>
              <a:ext cx="19779" cy="17405"/>
            </a:xfrm>
            <a:custGeom>
              <a:avLst/>
              <a:gdLst/>
              <a:ahLst/>
              <a:cxnLst/>
              <a:rect l="l" t="t" r="r" b="b"/>
              <a:pathLst>
                <a:path w="650" h="572" extrusionOk="0">
                  <a:moveTo>
                    <a:pt x="364" y="1"/>
                  </a:moveTo>
                  <a:cubicBezTo>
                    <a:pt x="111" y="1"/>
                    <a:pt x="0" y="301"/>
                    <a:pt x="174" y="491"/>
                  </a:cubicBezTo>
                  <a:cubicBezTo>
                    <a:pt x="230" y="547"/>
                    <a:pt x="298" y="572"/>
                    <a:pt x="366" y="572"/>
                  </a:cubicBezTo>
                  <a:cubicBezTo>
                    <a:pt x="510" y="572"/>
                    <a:pt x="649" y="458"/>
                    <a:pt x="649" y="286"/>
                  </a:cubicBezTo>
                  <a:cubicBezTo>
                    <a:pt x="649" y="127"/>
                    <a:pt x="523" y="1"/>
                    <a:pt x="36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4937598" y="2881139"/>
              <a:ext cx="8216" cy="7759"/>
            </a:xfrm>
            <a:custGeom>
              <a:avLst/>
              <a:gdLst/>
              <a:ahLst/>
              <a:cxnLst/>
              <a:rect l="l" t="t" r="r" b="b"/>
              <a:pathLst>
                <a:path w="270" h="255" extrusionOk="0">
                  <a:moveTo>
                    <a:pt x="143" y="1"/>
                  </a:moveTo>
                  <a:cubicBezTo>
                    <a:pt x="64" y="1"/>
                    <a:pt x="1" y="48"/>
                    <a:pt x="1" y="127"/>
                  </a:cubicBezTo>
                  <a:cubicBezTo>
                    <a:pt x="1" y="191"/>
                    <a:pt x="64" y="254"/>
                    <a:pt x="143" y="254"/>
                  </a:cubicBezTo>
                  <a:cubicBezTo>
                    <a:pt x="207" y="254"/>
                    <a:pt x="270" y="191"/>
                    <a:pt x="270" y="127"/>
                  </a:cubicBezTo>
                  <a:cubicBezTo>
                    <a:pt x="270" y="48"/>
                    <a:pt x="207" y="1"/>
                    <a:pt x="143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4446176" y="3451581"/>
              <a:ext cx="47714" cy="40834"/>
            </a:xfrm>
            <a:custGeom>
              <a:avLst/>
              <a:gdLst/>
              <a:ahLst/>
              <a:cxnLst/>
              <a:rect l="l" t="t" r="r" b="b"/>
              <a:pathLst>
                <a:path w="1568" h="1342" extrusionOk="0">
                  <a:moveTo>
                    <a:pt x="887" y="1"/>
                  </a:moveTo>
                  <a:cubicBezTo>
                    <a:pt x="301" y="1"/>
                    <a:pt x="0" y="729"/>
                    <a:pt x="428" y="1141"/>
                  </a:cubicBezTo>
                  <a:cubicBezTo>
                    <a:pt x="561" y="1279"/>
                    <a:pt x="728" y="1341"/>
                    <a:pt x="893" y="1341"/>
                  </a:cubicBezTo>
                  <a:cubicBezTo>
                    <a:pt x="1235" y="1341"/>
                    <a:pt x="1568" y="1072"/>
                    <a:pt x="1568" y="666"/>
                  </a:cubicBezTo>
                  <a:cubicBezTo>
                    <a:pt x="1568" y="302"/>
                    <a:pt x="1267" y="1"/>
                    <a:pt x="88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4265491" y="3608653"/>
              <a:ext cx="12081" cy="10741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22" y="0"/>
                  </a:moveTo>
                  <a:cubicBezTo>
                    <a:pt x="80" y="0"/>
                    <a:pt x="1" y="190"/>
                    <a:pt x="96" y="301"/>
                  </a:cubicBezTo>
                  <a:cubicBezTo>
                    <a:pt x="131" y="337"/>
                    <a:pt x="175" y="353"/>
                    <a:pt x="218" y="353"/>
                  </a:cubicBezTo>
                  <a:cubicBezTo>
                    <a:pt x="309" y="353"/>
                    <a:pt x="397" y="282"/>
                    <a:pt x="397" y="175"/>
                  </a:cubicBezTo>
                  <a:cubicBezTo>
                    <a:pt x="397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5140922" y="3433294"/>
              <a:ext cx="10133" cy="9646"/>
            </a:xfrm>
            <a:custGeom>
              <a:avLst/>
              <a:gdLst/>
              <a:ahLst/>
              <a:cxnLst/>
              <a:rect l="l" t="t" r="r" b="b"/>
              <a:pathLst>
                <a:path w="333" h="317" extrusionOk="0">
                  <a:moveTo>
                    <a:pt x="159" y="0"/>
                  </a:moveTo>
                  <a:cubicBezTo>
                    <a:pt x="80" y="0"/>
                    <a:pt x="0" y="63"/>
                    <a:pt x="0" y="158"/>
                  </a:cubicBezTo>
                  <a:cubicBezTo>
                    <a:pt x="0" y="253"/>
                    <a:pt x="80" y="317"/>
                    <a:pt x="159" y="317"/>
                  </a:cubicBezTo>
                  <a:cubicBezTo>
                    <a:pt x="254" y="317"/>
                    <a:pt x="333" y="253"/>
                    <a:pt x="333" y="158"/>
                  </a:cubicBezTo>
                  <a:cubicBezTo>
                    <a:pt x="333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5207896" y="3457850"/>
              <a:ext cx="19293" cy="16461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1"/>
                  </a:moveTo>
                  <a:cubicBezTo>
                    <a:pt x="111" y="1"/>
                    <a:pt x="0" y="286"/>
                    <a:pt x="175" y="460"/>
                  </a:cubicBezTo>
                  <a:cubicBezTo>
                    <a:pt x="226" y="516"/>
                    <a:pt x="291" y="541"/>
                    <a:pt x="357" y="541"/>
                  </a:cubicBezTo>
                  <a:cubicBezTo>
                    <a:pt x="496" y="541"/>
                    <a:pt x="634" y="431"/>
                    <a:pt x="634" y="270"/>
                  </a:cubicBezTo>
                  <a:cubicBezTo>
                    <a:pt x="634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3972555" y="3521932"/>
              <a:ext cx="11137" cy="9493"/>
            </a:xfrm>
            <a:custGeom>
              <a:avLst/>
              <a:gdLst/>
              <a:ahLst/>
              <a:cxnLst/>
              <a:rect l="l" t="t" r="r" b="b"/>
              <a:pathLst>
                <a:path w="366" h="312" extrusionOk="0">
                  <a:moveTo>
                    <a:pt x="207" y="0"/>
                  </a:moveTo>
                  <a:cubicBezTo>
                    <a:pt x="64" y="0"/>
                    <a:pt x="1" y="159"/>
                    <a:pt x="96" y="270"/>
                  </a:cubicBezTo>
                  <a:cubicBezTo>
                    <a:pt x="125" y="299"/>
                    <a:pt x="162" y="312"/>
                    <a:pt x="198" y="312"/>
                  </a:cubicBezTo>
                  <a:cubicBezTo>
                    <a:pt x="281" y="312"/>
                    <a:pt x="365" y="247"/>
                    <a:pt x="365" y="159"/>
                  </a:cubicBezTo>
                  <a:cubicBezTo>
                    <a:pt x="365" y="64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4423994" y="3212140"/>
              <a:ext cx="27509" cy="2747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44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713" y="903"/>
                    <a:pt x="904" y="697"/>
                    <a:pt x="904" y="444"/>
                  </a:cubicBezTo>
                  <a:cubicBezTo>
                    <a:pt x="904" y="206"/>
                    <a:pt x="713" y="0"/>
                    <a:pt x="460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4110366" y="3645259"/>
              <a:ext cx="15915" cy="13662"/>
            </a:xfrm>
            <a:custGeom>
              <a:avLst/>
              <a:gdLst/>
              <a:ahLst/>
              <a:cxnLst/>
              <a:rect l="l" t="t" r="r" b="b"/>
              <a:pathLst>
                <a:path w="523" h="449" extrusionOk="0">
                  <a:moveTo>
                    <a:pt x="301" y="1"/>
                  </a:moveTo>
                  <a:cubicBezTo>
                    <a:pt x="95" y="1"/>
                    <a:pt x="0" y="238"/>
                    <a:pt x="143" y="381"/>
                  </a:cubicBezTo>
                  <a:cubicBezTo>
                    <a:pt x="190" y="428"/>
                    <a:pt x="247" y="449"/>
                    <a:pt x="302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96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4588308" y="3803304"/>
              <a:ext cx="12081" cy="10284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79" y="0"/>
                    <a:pt x="0" y="190"/>
                    <a:pt x="111" y="285"/>
                  </a:cubicBezTo>
                  <a:cubicBezTo>
                    <a:pt x="147" y="322"/>
                    <a:pt x="190" y="337"/>
                    <a:pt x="232" y="337"/>
                  </a:cubicBezTo>
                  <a:cubicBezTo>
                    <a:pt x="317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3960992" y="3137955"/>
              <a:ext cx="7273" cy="7242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74"/>
                    <a:pt x="48" y="238"/>
                    <a:pt x="112" y="238"/>
                  </a:cubicBezTo>
                  <a:cubicBezTo>
                    <a:pt x="175" y="238"/>
                    <a:pt x="238" y="174"/>
                    <a:pt x="238" y="111"/>
                  </a:cubicBezTo>
                  <a:cubicBezTo>
                    <a:pt x="238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4118064" y="3382204"/>
              <a:ext cx="15945" cy="15457"/>
            </a:xfrm>
            <a:custGeom>
              <a:avLst/>
              <a:gdLst/>
              <a:ahLst/>
              <a:cxnLst/>
              <a:rect l="l" t="t" r="r" b="b"/>
              <a:pathLst>
                <a:path w="524" h="508" extrusionOk="0">
                  <a:moveTo>
                    <a:pt x="270" y="1"/>
                  </a:moveTo>
                  <a:cubicBezTo>
                    <a:pt x="127" y="1"/>
                    <a:pt x="1" y="112"/>
                    <a:pt x="1" y="254"/>
                  </a:cubicBezTo>
                  <a:cubicBezTo>
                    <a:pt x="1" y="397"/>
                    <a:pt x="127" y="507"/>
                    <a:pt x="270" y="507"/>
                  </a:cubicBezTo>
                  <a:cubicBezTo>
                    <a:pt x="412" y="507"/>
                    <a:pt x="523" y="397"/>
                    <a:pt x="523" y="254"/>
                  </a:cubicBezTo>
                  <a:cubicBezTo>
                    <a:pt x="523" y="112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5217541" y="2835861"/>
              <a:ext cx="17832" cy="17861"/>
            </a:xfrm>
            <a:custGeom>
              <a:avLst/>
              <a:gdLst/>
              <a:ahLst/>
              <a:cxnLst/>
              <a:rect l="l" t="t" r="r" b="b"/>
              <a:pathLst>
                <a:path w="586" h="587" extrusionOk="0">
                  <a:moveTo>
                    <a:pt x="301" y="0"/>
                  </a:moveTo>
                  <a:cubicBezTo>
                    <a:pt x="127" y="0"/>
                    <a:pt x="0" y="127"/>
                    <a:pt x="0" y="285"/>
                  </a:cubicBezTo>
                  <a:cubicBezTo>
                    <a:pt x="0" y="444"/>
                    <a:pt x="127" y="586"/>
                    <a:pt x="301" y="586"/>
                  </a:cubicBezTo>
                  <a:cubicBezTo>
                    <a:pt x="459" y="586"/>
                    <a:pt x="586" y="444"/>
                    <a:pt x="586" y="285"/>
                  </a:cubicBezTo>
                  <a:cubicBezTo>
                    <a:pt x="586" y="127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4755970" y="3839423"/>
              <a:ext cx="8216" cy="7272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3" y="1"/>
                  </a:moveTo>
                  <a:cubicBezTo>
                    <a:pt x="0" y="17"/>
                    <a:pt x="0" y="222"/>
                    <a:pt x="143" y="238"/>
                  </a:cubicBezTo>
                  <a:cubicBezTo>
                    <a:pt x="206" y="238"/>
                    <a:pt x="270" y="191"/>
                    <a:pt x="270" y="112"/>
                  </a:cubicBezTo>
                  <a:cubicBezTo>
                    <a:pt x="270" y="48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5037343" y="3176964"/>
              <a:ext cx="18319" cy="18835"/>
            </a:xfrm>
            <a:custGeom>
              <a:avLst/>
              <a:gdLst/>
              <a:ahLst/>
              <a:cxnLst/>
              <a:rect l="l" t="t" r="r" b="b"/>
              <a:pathLst>
                <a:path w="602" h="619" extrusionOk="0">
                  <a:moveTo>
                    <a:pt x="301" y="1"/>
                  </a:moveTo>
                  <a:cubicBezTo>
                    <a:pt x="127" y="1"/>
                    <a:pt x="0" y="143"/>
                    <a:pt x="0" y="317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02" y="476"/>
                    <a:pt x="602" y="317"/>
                  </a:cubicBezTo>
                  <a:cubicBezTo>
                    <a:pt x="602" y="143"/>
                    <a:pt x="475" y="1"/>
                    <a:pt x="30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5"/>
            <p:cNvSpPr/>
            <p:nvPr/>
          </p:nvSpPr>
          <p:spPr>
            <a:xfrm>
              <a:off x="4470275" y="3018462"/>
              <a:ext cx="10620" cy="8702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206" y="0"/>
                  </a:moveTo>
                  <a:cubicBezTo>
                    <a:pt x="0" y="0"/>
                    <a:pt x="0" y="285"/>
                    <a:pt x="206" y="285"/>
                  </a:cubicBezTo>
                  <a:cubicBezTo>
                    <a:pt x="285" y="285"/>
                    <a:pt x="348" y="222"/>
                    <a:pt x="348" y="143"/>
                  </a:cubicBezTo>
                  <a:cubicBezTo>
                    <a:pt x="348" y="64"/>
                    <a:pt x="285" y="0"/>
                    <a:pt x="206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5"/>
            <p:cNvSpPr/>
            <p:nvPr/>
          </p:nvSpPr>
          <p:spPr>
            <a:xfrm>
              <a:off x="4029913" y="3019893"/>
              <a:ext cx="9646" cy="9676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1"/>
                  </a:moveTo>
                  <a:cubicBezTo>
                    <a:pt x="79" y="1"/>
                    <a:pt x="0" y="80"/>
                    <a:pt x="0" y="159"/>
                  </a:cubicBezTo>
                  <a:cubicBezTo>
                    <a:pt x="0" y="254"/>
                    <a:pt x="79" y="318"/>
                    <a:pt x="158" y="318"/>
                  </a:cubicBezTo>
                  <a:cubicBezTo>
                    <a:pt x="253" y="318"/>
                    <a:pt x="317" y="254"/>
                    <a:pt x="317" y="159"/>
                  </a:cubicBezTo>
                  <a:cubicBezTo>
                    <a:pt x="317" y="80"/>
                    <a:pt x="253" y="1"/>
                    <a:pt x="15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5"/>
            <p:cNvSpPr/>
            <p:nvPr/>
          </p:nvSpPr>
          <p:spPr>
            <a:xfrm>
              <a:off x="4516040" y="3075303"/>
              <a:ext cx="15915" cy="13206"/>
            </a:xfrm>
            <a:custGeom>
              <a:avLst/>
              <a:gdLst/>
              <a:ahLst/>
              <a:cxnLst/>
              <a:rect l="l" t="t" r="r" b="b"/>
              <a:pathLst>
                <a:path w="523" h="434" extrusionOk="0">
                  <a:moveTo>
                    <a:pt x="301" y="1"/>
                  </a:moveTo>
                  <a:cubicBezTo>
                    <a:pt x="95" y="1"/>
                    <a:pt x="0" y="238"/>
                    <a:pt x="143" y="365"/>
                  </a:cubicBezTo>
                  <a:cubicBezTo>
                    <a:pt x="190" y="412"/>
                    <a:pt x="248" y="434"/>
                    <a:pt x="305" y="434"/>
                  </a:cubicBezTo>
                  <a:cubicBezTo>
                    <a:pt x="417" y="434"/>
                    <a:pt x="523" y="349"/>
                    <a:pt x="523" y="222"/>
                  </a:cubicBezTo>
                  <a:cubicBezTo>
                    <a:pt x="523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5"/>
            <p:cNvSpPr/>
            <p:nvPr/>
          </p:nvSpPr>
          <p:spPr>
            <a:xfrm>
              <a:off x="4484729" y="2828619"/>
              <a:ext cx="26505" cy="22668"/>
            </a:xfrm>
            <a:custGeom>
              <a:avLst/>
              <a:gdLst/>
              <a:ahLst/>
              <a:cxnLst/>
              <a:rect l="l" t="t" r="r" b="b"/>
              <a:pathLst>
                <a:path w="871" h="745" extrusionOk="0">
                  <a:moveTo>
                    <a:pt x="491" y="1"/>
                  </a:moveTo>
                  <a:cubicBezTo>
                    <a:pt x="158" y="1"/>
                    <a:pt x="0" y="397"/>
                    <a:pt x="238" y="634"/>
                  </a:cubicBezTo>
                  <a:cubicBezTo>
                    <a:pt x="308" y="710"/>
                    <a:pt x="399" y="744"/>
                    <a:pt x="489" y="744"/>
                  </a:cubicBezTo>
                  <a:cubicBezTo>
                    <a:pt x="680" y="744"/>
                    <a:pt x="871" y="591"/>
                    <a:pt x="871" y="365"/>
                  </a:cubicBezTo>
                  <a:cubicBezTo>
                    <a:pt x="871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5"/>
            <p:cNvSpPr/>
            <p:nvPr/>
          </p:nvSpPr>
          <p:spPr>
            <a:xfrm>
              <a:off x="3899861" y="3587444"/>
              <a:ext cx="6238" cy="4321"/>
            </a:xfrm>
            <a:custGeom>
              <a:avLst/>
              <a:gdLst/>
              <a:ahLst/>
              <a:cxnLst/>
              <a:rect l="l" t="t" r="r" b="b"/>
              <a:pathLst>
                <a:path w="205" h="142" extrusionOk="0">
                  <a:moveTo>
                    <a:pt x="110" y="1"/>
                  </a:moveTo>
                  <a:cubicBezTo>
                    <a:pt x="0" y="1"/>
                    <a:pt x="115" y="141"/>
                    <a:pt x="174" y="141"/>
                  </a:cubicBezTo>
                  <a:cubicBezTo>
                    <a:pt x="192" y="141"/>
                    <a:pt x="205" y="129"/>
                    <a:pt x="205" y="96"/>
                  </a:cubicBezTo>
                  <a:cubicBezTo>
                    <a:pt x="205" y="48"/>
                    <a:pt x="173" y="1"/>
                    <a:pt x="11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5"/>
            <p:cNvSpPr/>
            <p:nvPr/>
          </p:nvSpPr>
          <p:spPr>
            <a:xfrm>
              <a:off x="3567367" y="3258878"/>
              <a:ext cx="2434" cy="243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0"/>
                  </a:moveTo>
                  <a:cubicBezTo>
                    <a:pt x="1" y="0"/>
                    <a:pt x="1" y="64"/>
                    <a:pt x="48" y="79"/>
                  </a:cubicBezTo>
                  <a:cubicBezTo>
                    <a:pt x="64" y="6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5"/>
            <p:cNvSpPr/>
            <p:nvPr/>
          </p:nvSpPr>
          <p:spPr>
            <a:xfrm>
              <a:off x="4022671" y="3161081"/>
              <a:ext cx="11594" cy="10072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0"/>
                  </a:moveTo>
                  <a:cubicBezTo>
                    <a:pt x="80" y="0"/>
                    <a:pt x="1" y="174"/>
                    <a:pt x="111" y="285"/>
                  </a:cubicBezTo>
                  <a:cubicBezTo>
                    <a:pt x="142" y="316"/>
                    <a:pt x="182" y="330"/>
                    <a:pt x="221" y="330"/>
                  </a:cubicBezTo>
                  <a:cubicBezTo>
                    <a:pt x="302" y="330"/>
                    <a:pt x="381" y="270"/>
                    <a:pt x="381" y="174"/>
                  </a:cubicBezTo>
                  <a:cubicBezTo>
                    <a:pt x="381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5"/>
            <p:cNvSpPr/>
            <p:nvPr/>
          </p:nvSpPr>
          <p:spPr>
            <a:xfrm>
              <a:off x="3836873" y="3646719"/>
              <a:ext cx="4199" cy="2891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0"/>
                  </a:moveTo>
                  <a:cubicBezTo>
                    <a:pt x="1" y="0"/>
                    <a:pt x="78" y="94"/>
                    <a:pt x="117" y="94"/>
                  </a:cubicBezTo>
                  <a:cubicBezTo>
                    <a:pt x="129" y="94"/>
                    <a:pt x="137" y="86"/>
                    <a:pt x="137" y="64"/>
                  </a:cubicBezTo>
                  <a:cubicBezTo>
                    <a:pt x="137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5"/>
            <p:cNvSpPr/>
            <p:nvPr/>
          </p:nvSpPr>
          <p:spPr>
            <a:xfrm>
              <a:off x="4741516" y="2925960"/>
              <a:ext cx="8216" cy="8215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69"/>
                    <a:pt x="143" y="269"/>
                  </a:cubicBezTo>
                  <a:cubicBezTo>
                    <a:pt x="206" y="269"/>
                    <a:pt x="270" y="222"/>
                    <a:pt x="270" y="143"/>
                  </a:cubicBezTo>
                  <a:cubicBezTo>
                    <a:pt x="270" y="64"/>
                    <a:pt x="206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5"/>
            <p:cNvSpPr/>
            <p:nvPr/>
          </p:nvSpPr>
          <p:spPr>
            <a:xfrm>
              <a:off x="4780069" y="2839726"/>
              <a:ext cx="8216" cy="7242"/>
            </a:xfrm>
            <a:custGeom>
              <a:avLst/>
              <a:gdLst/>
              <a:ahLst/>
              <a:cxnLst/>
              <a:rect l="l" t="t" r="r" b="b"/>
              <a:pathLst>
                <a:path w="270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69" y="190"/>
                    <a:pt x="269" y="127"/>
                  </a:cubicBezTo>
                  <a:cubicBezTo>
                    <a:pt x="269" y="63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5"/>
            <p:cNvSpPr/>
            <p:nvPr/>
          </p:nvSpPr>
          <p:spPr>
            <a:xfrm>
              <a:off x="4461116" y="3722364"/>
              <a:ext cx="15915" cy="15427"/>
            </a:xfrm>
            <a:custGeom>
              <a:avLst/>
              <a:gdLst/>
              <a:ahLst/>
              <a:cxnLst/>
              <a:rect l="l" t="t" r="r" b="b"/>
              <a:pathLst>
                <a:path w="523" h="507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5"/>
            <p:cNvSpPr/>
            <p:nvPr/>
          </p:nvSpPr>
          <p:spPr>
            <a:xfrm>
              <a:off x="5314852" y="3661234"/>
              <a:ext cx="11107" cy="9615"/>
            </a:xfrm>
            <a:custGeom>
              <a:avLst/>
              <a:gdLst/>
              <a:ahLst/>
              <a:cxnLst/>
              <a:rect l="l" t="t" r="r" b="b"/>
              <a:pathLst>
                <a:path w="365" h="316" extrusionOk="0">
                  <a:moveTo>
                    <a:pt x="205" y="1"/>
                  </a:moveTo>
                  <a:cubicBezTo>
                    <a:pt x="166" y="1"/>
                    <a:pt x="126" y="15"/>
                    <a:pt x="95" y="46"/>
                  </a:cubicBezTo>
                  <a:cubicBezTo>
                    <a:pt x="0" y="141"/>
                    <a:pt x="64" y="315"/>
                    <a:pt x="206" y="315"/>
                  </a:cubicBezTo>
                  <a:cubicBezTo>
                    <a:pt x="301" y="315"/>
                    <a:pt x="365" y="252"/>
                    <a:pt x="365" y="157"/>
                  </a:cubicBezTo>
                  <a:cubicBezTo>
                    <a:pt x="365" y="61"/>
                    <a:pt x="286" y="1"/>
                    <a:pt x="205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5"/>
            <p:cNvSpPr/>
            <p:nvPr/>
          </p:nvSpPr>
          <p:spPr>
            <a:xfrm>
              <a:off x="4880271" y="3844200"/>
              <a:ext cx="18806" cy="16035"/>
            </a:xfrm>
            <a:custGeom>
              <a:avLst/>
              <a:gdLst/>
              <a:ahLst/>
              <a:cxnLst/>
              <a:rect l="l" t="t" r="r" b="b"/>
              <a:pathLst>
                <a:path w="618" h="527" extrusionOk="0">
                  <a:moveTo>
                    <a:pt x="389" y="1"/>
                  </a:moveTo>
                  <a:cubicBezTo>
                    <a:pt x="381" y="1"/>
                    <a:pt x="373" y="1"/>
                    <a:pt x="365" y="2"/>
                  </a:cubicBezTo>
                  <a:cubicBezTo>
                    <a:pt x="127" y="2"/>
                    <a:pt x="0" y="287"/>
                    <a:pt x="175" y="445"/>
                  </a:cubicBezTo>
                  <a:cubicBezTo>
                    <a:pt x="226" y="502"/>
                    <a:pt x="290" y="526"/>
                    <a:pt x="353" y="526"/>
                  </a:cubicBezTo>
                  <a:cubicBezTo>
                    <a:pt x="487" y="526"/>
                    <a:pt x="618" y="416"/>
                    <a:pt x="618" y="255"/>
                  </a:cubicBezTo>
                  <a:cubicBezTo>
                    <a:pt x="618" y="121"/>
                    <a:pt x="519" y="1"/>
                    <a:pt x="38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5"/>
            <p:cNvSpPr/>
            <p:nvPr/>
          </p:nvSpPr>
          <p:spPr>
            <a:xfrm>
              <a:off x="4781013" y="3237182"/>
              <a:ext cx="32317" cy="27324"/>
            </a:xfrm>
            <a:custGeom>
              <a:avLst/>
              <a:gdLst/>
              <a:ahLst/>
              <a:cxnLst/>
              <a:rect l="l" t="t" r="r" b="b"/>
              <a:pathLst>
                <a:path w="1062" h="898" extrusionOk="0">
                  <a:moveTo>
                    <a:pt x="602" y="1"/>
                  </a:moveTo>
                  <a:cubicBezTo>
                    <a:pt x="207" y="1"/>
                    <a:pt x="1" y="492"/>
                    <a:pt x="286" y="761"/>
                  </a:cubicBezTo>
                  <a:cubicBezTo>
                    <a:pt x="380" y="855"/>
                    <a:pt x="497" y="897"/>
                    <a:pt x="611" y="897"/>
                  </a:cubicBezTo>
                  <a:cubicBezTo>
                    <a:pt x="842" y="897"/>
                    <a:pt x="1062" y="725"/>
                    <a:pt x="1062" y="460"/>
                  </a:cubicBezTo>
                  <a:cubicBezTo>
                    <a:pt x="1046" y="207"/>
                    <a:pt x="856" y="1"/>
                    <a:pt x="60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5"/>
            <p:cNvSpPr/>
            <p:nvPr/>
          </p:nvSpPr>
          <p:spPr>
            <a:xfrm>
              <a:off x="5272922" y="3262955"/>
              <a:ext cx="8703" cy="6907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43" y="1"/>
                  </a:moveTo>
                  <a:cubicBezTo>
                    <a:pt x="84" y="1"/>
                    <a:pt x="25" y="40"/>
                    <a:pt x="17" y="120"/>
                  </a:cubicBezTo>
                  <a:cubicBezTo>
                    <a:pt x="1" y="191"/>
                    <a:pt x="72" y="227"/>
                    <a:pt x="143" y="227"/>
                  </a:cubicBezTo>
                  <a:cubicBezTo>
                    <a:pt x="215" y="227"/>
                    <a:pt x="286" y="191"/>
                    <a:pt x="270" y="120"/>
                  </a:cubicBezTo>
                  <a:cubicBezTo>
                    <a:pt x="262" y="40"/>
                    <a:pt x="203" y="1"/>
                    <a:pt x="14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5"/>
            <p:cNvSpPr/>
            <p:nvPr/>
          </p:nvSpPr>
          <p:spPr>
            <a:xfrm>
              <a:off x="3775986" y="3106157"/>
              <a:ext cx="16889" cy="14331"/>
            </a:xfrm>
            <a:custGeom>
              <a:avLst/>
              <a:gdLst/>
              <a:ahLst/>
              <a:cxnLst/>
              <a:rect l="l" t="t" r="r" b="b"/>
              <a:pathLst>
                <a:path w="555" h="471" extrusionOk="0">
                  <a:moveTo>
                    <a:pt x="317" y="0"/>
                  </a:moveTo>
                  <a:cubicBezTo>
                    <a:pt x="112" y="0"/>
                    <a:pt x="1" y="253"/>
                    <a:pt x="159" y="396"/>
                  </a:cubicBezTo>
                  <a:cubicBezTo>
                    <a:pt x="206" y="448"/>
                    <a:pt x="265" y="471"/>
                    <a:pt x="323" y="471"/>
                  </a:cubicBezTo>
                  <a:cubicBezTo>
                    <a:pt x="441" y="471"/>
                    <a:pt x="555" y="376"/>
                    <a:pt x="555" y="238"/>
                  </a:cubicBezTo>
                  <a:cubicBezTo>
                    <a:pt x="555" y="95"/>
                    <a:pt x="444" y="0"/>
                    <a:pt x="317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5"/>
            <p:cNvSpPr/>
            <p:nvPr/>
          </p:nvSpPr>
          <p:spPr>
            <a:xfrm>
              <a:off x="4402815" y="3741139"/>
              <a:ext cx="15428" cy="14970"/>
            </a:xfrm>
            <a:custGeom>
              <a:avLst/>
              <a:gdLst/>
              <a:ahLst/>
              <a:cxnLst/>
              <a:rect l="l" t="t" r="r" b="b"/>
              <a:pathLst>
                <a:path w="507" h="492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492"/>
                    <a:pt x="254" y="492"/>
                  </a:cubicBezTo>
                  <a:cubicBezTo>
                    <a:pt x="380" y="492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5"/>
            <p:cNvSpPr/>
            <p:nvPr/>
          </p:nvSpPr>
          <p:spPr>
            <a:xfrm>
              <a:off x="4973261" y="3252549"/>
              <a:ext cx="9190" cy="8763"/>
            </a:xfrm>
            <a:custGeom>
              <a:avLst/>
              <a:gdLst/>
              <a:ahLst/>
              <a:cxnLst/>
              <a:rect l="l" t="t" r="r" b="b"/>
              <a:pathLst>
                <a:path w="302" h="288" extrusionOk="0">
                  <a:moveTo>
                    <a:pt x="135" y="0"/>
                  </a:moveTo>
                  <a:cubicBezTo>
                    <a:pt x="53" y="0"/>
                    <a:pt x="0" y="73"/>
                    <a:pt x="0" y="145"/>
                  </a:cubicBezTo>
                  <a:cubicBezTo>
                    <a:pt x="0" y="224"/>
                    <a:pt x="64" y="287"/>
                    <a:pt x="159" y="287"/>
                  </a:cubicBezTo>
                  <a:cubicBezTo>
                    <a:pt x="238" y="287"/>
                    <a:pt x="301" y="224"/>
                    <a:pt x="301" y="145"/>
                  </a:cubicBezTo>
                  <a:cubicBezTo>
                    <a:pt x="301" y="73"/>
                    <a:pt x="248" y="0"/>
                    <a:pt x="179" y="0"/>
                  </a:cubicBezTo>
                  <a:cubicBezTo>
                    <a:pt x="172" y="0"/>
                    <a:pt x="166" y="1"/>
                    <a:pt x="159" y="2"/>
                  </a:cubicBezTo>
                  <a:cubicBezTo>
                    <a:pt x="150" y="1"/>
                    <a:pt x="142" y="0"/>
                    <a:pt x="13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5"/>
            <p:cNvSpPr/>
            <p:nvPr/>
          </p:nvSpPr>
          <p:spPr>
            <a:xfrm>
              <a:off x="5026054" y="3613948"/>
              <a:ext cx="7455" cy="5112"/>
            </a:xfrm>
            <a:custGeom>
              <a:avLst/>
              <a:gdLst/>
              <a:ahLst/>
              <a:cxnLst/>
              <a:rect l="l" t="t" r="r" b="b"/>
              <a:pathLst>
                <a:path w="245" h="168" extrusionOk="0">
                  <a:moveTo>
                    <a:pt x="134" y="1"/>
                  </a:moveTo>
                  <a:cubicBezTo>
                    <a:pt x="0" y="1"/>
                    <a:pt x="127" y="168"/>
                    <a:pt x="201" y="168"/>
                  </a:cubicBezTo>
                  <a:cubicBezTo>
                    <a:pt x="223" y="168"/>
                    <a:pt x="241" y="152"/>
                    <a:pt x="245" y="111"/>
                  </a:cubicBezTo>
                  <a:cubicBezTo>
                    <a:pt x="245" y="48"/>
                    <a:pt x="197" y="1"/>
                    <a:pt x="13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5"/>
            <p:cNvSpPr/>
            <p:nvPr/>
          </p:nvSpPr>
          <p:spPr>
            <a:xfrm>
              <a:off x="4803195" y="2752031"/>
              <a:ext cx="6269" cy="6298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95" y="0"/>
                  </a:moveTo>
                  <a:cubicBezTo>
                    <a:pt x="48" y="0"/>
                    <a:pt x="0" y="48"/>
                    <a:pt x="0" y="111"/>
                  </a:cubicBezTo>
                  <a:cubicBezTo>
                    <a:pt x="0" y="159"/>
                    <a:pt x="48" y="206"/>
                    <a:pt x="95" y="206"/>
                  </a:cubicBezTo>
                  <a:cubicBezTo>
                    <a:pt x="158" y="206"/>
                    <a:pt x="206" y="159"/>
                    <a:pt x="206" y="111"/>
                  </a:cubicBezTo>
                  <a:cubicBezTo>
                    <a:pt x="206" y="48"/>
                    <a:pt x="158" y="0"/>
                    <a:pt x="9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5"/>
            <p:cNvSpPr/>
            <p:nvPr/>
          </p:nvSpPr>
          <p:spPr>
            <a:xfrm>
              <a:off x="4684189" y="3012681"/>
              <a:ext cx="12537" cy="12567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17" y="412"/>
                    <a:pt x="412" y="317"/>
                    <a:pt x="412" y="206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5"/>
            <p:cNvSpPr/>
            <p:nvPr/>
          </p:nvSpPr>
          <p:spPr>
            <a:xfrm>
              <a:off x="4735248" y="3531091"/>
              <a:ext cx="32804" cy="27993"/>
            </a:xfrm>
            <a:custGeom>
              <a:avLst/>
              <a:gdLst/>
              <a:ahLst/>
              <a:cxnLst/>
              <a:rect l="l" t="t" r="r" b="b"/>
              <a:pathLst>
                <a:path w="1078" h="920" extrusionOk="0">
                  <a:moveTo>
                    <a:pt x="618" y="0"/>
                  </a:moveTo>
                  <a:cubicBezTo>
                    <a:pt x="206" y="0"/>
                    <a:pt x="1" y="491"/>
                    <a:pt x="286" y="776"/>
                  </a:cubicBezTo>
                  <a:cubicBezTo>
                    <a:pt x="385" y="875"/>
                    <a:pt x="504" y="919"/>
                    <a:pt x="620" y="919"/>
                  </a:cubicBezTo>
                  <a:cubicBezTo>
                    <a:pt x="856" y="919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5"/>
            <p:cNvSpPr/>
            <p:nvPr/>
          </p:nvSpPr>
          <p:spPr>
            <a:xfrm>
              <a:off x="4890373" y="3703560"/>
              <a:ext cx="25592" cy="25559"/>
            </a:xfrm>
            <a:custGeom>
              <a:avLst/>
              <a:gdLst/>
              <a:ahLst/>
              <a:cxnLst/>
              <a:rect l="l" t="t" r="r" b="b"/>
              <a:pathLst>
                <a:path w="841" h="840" extrusionOk="0">
                  <a:moveTo>
                    <a:pt x="413" y="1"/>
                  </a:moveTo>
                  <a:cubicBezTo>
                    <a:pt x="175" y="1"/>
                    <a:pt x="1" y="175"/>
                    <a:pt x="1" y="412"/>
                  </a:cubicBezTo>
                  <a:cubicBezTo>
                    <a:pt x="1" y="650"/>
                    <a:pt x="175" y="840"/>
                    <a:pt x="413" y="840"/>
                  </a:cubicBezTo>
                  <a:cubicBezTo>
                    <a:pt x="650" y="840"/>
                    <a:pt x="840" y="650"/>
                    <a:pt x="840" y="412"/>
                  </a:cubicBezTo>
                  <a:cubicBezTo>
                    <a:pt x="840" y="175"/>
                    <a:pt x="650" y="1"/>
                    <a:pt x="41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5"/>
            <p:cNvSpPr/>
            <p:nvPr/>
          </p:nvSpPr>
          <p:spPr>
            <a:xfrm>
              <a:off x="4209624" y="4235449"/>
              <a:ext cx="1719630" cy="205751"/>
            </a:xfrm>
            <a:custGeom>
              <a:avLst/>
              <a:gdLst/>
              <a:ahLst/>
              <a:cxnLst/>
              <a:rect l="l" t="t" r="r" b="b"/>
              <a:pathLst>
                <a:path w="56511" h="6762" extrusionOk="0">
                  <a:moveTo>
                    <a:pt x="396" y="1"/>
                  </a:moveTo>
                  <a:cubicBezTo>
                    <a:pt x="174" y="1"/>
                    <a:pt x="0" y="175"/>
                    <a:pt x="0" y="397"/>
                  </a:cubicBezTo>
                  <a:cubicBezTo>
                    <a:pt x="0" y="492"/>
                    <a:pt x="79" y="587"/>
                    <a:pt x="190" y="587"/>
                  </a:cubicBezTo>
                  <a:lnTo>
                    <a:pt x="11321" y="587"/>
                  </a:lnTo>
                  <a:cubicBezTo>
                    <a:pt x="11543" y="1204"/>
                    <a:pt x="11685" y="2218"/>
                    <a:pt x="11685" y="3374"/>
                  </a:cubicBezTo>
                  <a:cubicBezTo>
                    <a:pt x="11685" y="4545"/>
                    <a:pt x="11543" y="5559"/>
                    <a:pt x="11321" y="6176"/>
                  </a:cubicBezTo>
                  <a:lnTo>
                    <a:pt x="190" y="6176"/>
                  </a:lnTo>
                  <a:cubicBezTo>
                    <a:pt x="79" y="6176"/>
                    <a:pt x="0" y="6255"/>
                    <a:pt x="0" y="6366"/>
                  </a:cubicBezTo>
                  <a:cubicBezTo>
                    <a:pt x="0" y="6588"/>
                    <a:pt x="174" y="6762"/>
                    <a:pt x="396" y="6762"/>
                  </a:cubicBezTo>
                  <a:lnTo>
                    <a:pt x="55671" y="6762"/>
                  </a:lnTo>
                  <a:cubicBezTo>
                    <a:pt x="56130" y="6762"/>
                    <a:pt x="56510" y="5242"/>
                    <a:pt x="56510" y="3374"/>
                  </a:cubicBezTo>
                  <a:cubicBezTo>
                    <a:pt x="56510" y="1505"/>
                    <a:pt x="56130" y="1"/>
                    <a:pt x="5567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5"/>
            <p:cNvSpPr/>
            <p:nvPr/>
          </p:nvSpPr>
          <p:spPr>
            <a:xfrm>
              <a:off x="4554106" y="4253280"/>
              <a:ext cx="11107" cy="170120"/>
            </a:xfrm>
            <a:custGeom>
              <a:avLst/>
              <a:gdLst/>
              <a:ahLst/>
              <a:cxnLst/>
              <a:rect l="l" t="t" r="r" b="b"/>
              <a:pathLst>
                <a:path w="365" h="5591" extrusionOk="0">
                  <a:moveTo>
                    <a:pt x="0" y="1"/>
                  </a:moveTo>
                  <a:lnTo>
                    <a:pt x="0" y="5590"/>
                  </a:lnTo>
                  <a:cubicBezTo>
                    <a:pt x="222" y="4973"/>
                    <a:pt x="364" y="3959"/>
                    <a:pt x="364" y="2788"/>
                  </a:cubicBezTo>
                  <a:cubicBezTo>
                    <a:pt x="364" y="1632"/>
                    <a:pt x="222" y="618"/>
                    <a:pt x="0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5"/>
            <p:cNvSpPr/>
            <p:nvPr/>
          </p:nvSpPr>
          <p:spPr>
            <a:xfrm>
              <a:off x="4227425" y="4253280"/>
              <a:ext cx="326727" cy="170120"/>
            </a:xfrm>
            <a:custGeom>
              <a:avLst/>
              <a:gdLst/>
              <a:ahLst/>
              <a:cxnLst/>
              <a:rect l="l" t="t" r="r" b="b"/>
              <a:pathLst>
                <a:path w="10737" h="5591" extrusionOk="0">
                  <a:moveTo>
                    <a:pt x="1" y="1"/>
                  </a:moveTo>
                  <a:cubicBezTo>
                    <a:pt x="223" y="618"/>
                    <a:pt x="365" y="1632"/>
                    <a:pt x="365" y="2788"/>
                  </a:cubicBezTo>
                  <a:cubicBezTo>
                    <a:pt x="365" y="3959"/>
                    <a:pt x="223" y="4973"/>
                    <a:pt x="1" y="5590"/>
                  </a:cubicBezTo>
                  <a:lnTo>
                    <a:pt x="10736" y="5590"/>
                  </a:lnTo>
                  <a:lnTo>
                    <a:pt x="10736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5"/>
            <p:cNvSpPr/>
            <p:nvPr/>
          </p:nvSpPr>
          <p:spPr>
            <a:xfrm>
              <a:off x="5606328" y="4235449"/>
              <a:ext cx="52553" cy="205751"/>
            </a:xfrm>
            <a:custGeom>
              <a:avLst/>
              <a:gdLst/>
              <a:ahLst/>
              <a:cxnLst/>
              <a:rect l="l" t="t" r="r" b="b"/>
              <a:pathLst>
                <a:path w="1727" h="6762" extrusionOk="0">
                  <a:moveTo>
                    <a:pt x="1" y="1"/>
                  </a:moveTo>
                  <a:cubicBezTo>
                    <a:pt x="476" y="1"/>
                    <a:pt x="856" y="1505"/>
                    <a:pt x="856" y="3374"/>
                  </a:cubicBezTo>
                  <a:cubicBezTo>
                    <a:pt x="856" y="5242"/>
                    <a:pt x="476" y="6762"/>
                    <a:pt x="1" y="6762"/>
                  </a:cubicBezTo>
                  <a:lnTo>
                    <a:pt x="872" y="6762"/>
                  </a:lnTo>
                  <a:cubicBezTo>
                    <a:pt x="1347" y="6762"/>
                    <a:pt x="1727" y="5242"/>
                    <a:pt x="1727" y="3374"/>
                  </a:cubicBezTo>
                  <a:cubicBezTo>
                    <a:pt x="1727" y="1505"/>
                    <a:pt x="1347" y="1"/>
                    <a:pt x="87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5"/>
            <p:cNvSpPr/>
            <p:nvPr/>
          </p:nvSpPr>
          <p:spPr>
            <a:xfrm>
              <a:off x="5567805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0" y="1"/>
                  </a:moveTo>
                  <a:cubicBezTo>
                    <a:pt x="459" y="1"/>
                    <a:pt x="839" y="1505"/>
                    <a:pt x="839" y="3374"/>
                  </a:cubicBezTo>
                  <a:cubicBezTo>
                    <a:pt x="839" y="5242"/>
                    <a:pt x="459" y="6762"/>
                    <a:pt x="0" y="6762"/>
                  </a:cubicBezTo>
                  <a:lnTo>
                    <a:pt x="871" y="6762"/>
                  </a:lnTo>
                  <a:cubicBezTo>
                    <a:pt x="1330" y="6762"/>
                    <a:pt x="1710" y="5242"/>
                    <a:pt x="1710" y="3374"/>
                  </a:cubicBezTo>
                  <a:cubicBezTo>
                    <a:pt x="1710" y="1505"/>
                    <a:pt x="1330" y="1"/>
                    <a:pt x="87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5"/>
            <p:cNvSpPr/>
            <p:nvPr/>
          </p:nvSpPr>
          <p:spPr>
            <a:xfrm>
              <a:off x="4637937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0" y="1"/>
                  </a:moveTo>
                  <a:cubicBezTo>
                    <a:pt x="459" y="1"/>
                    <a:pt x="839" y="1505"/>
                    <a:pt x="839" y="3374"/>
                  </a:cubicBezTo>
                  <a:cubicBezTo>
                    <a:pt x="839" y="5242"/>
                    <a:pt x="459" y="6762"/>
                    <a:pt x="0" y="6762"/>
                  </a:cubicBezTo>
                  <a:lnTo>
                    <a:pt x="871" y="6762"/>
                  </a:lnTo>
                  <a:cubicBezTo>
                    <a:pt x="1330" y="6762"/>
                    <a:pt x="1710" y="5242"/>
                    <a:pt x="1710" y="3374"/>
                  </a:cubicBezTo>
                  <a:cubicBezTo>
                    <a:pt x="1710" y="1505"/>
                    <a:pt x="1330" y="1"/>
                    <a:pt x="87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5"/>
            <p:cNvSpPr/>
            <p:nvPr/>
          </p:nvSpPr>
          <p:spPr>
            <a:xfrm>
              <a:off x="4598897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1" y="1"/>
                  </a:moveTo>
                  <a:cubicBezTo>
                    <a:pt x="460" y="1"/>
                    <a:pt x="840" y="1505"/>
                    <a:pt x="840" y="3374"/>
                  </a:cubicBezTo>
                  <a:cubicBezTo>
                    <a:pt x="840" y="5242"/>
                    <a:pt x="460" y="6762"/>
                    <a:pt x="1" y="6762"/>
                  </a:cubicBezTo>
                  <a:lnTo>
                    <a:pt x="871" y="6762"/>
                  </a:lnTo>
                  <a:cubicBezTo>
                    <a:pt x="1331" y="6762"/>
                    <a:pt x="1711" y="5242"/>
                    <a:pt x="1711" y="3374"/>
                  </a:cubicBezTo>
                  <a:cubicBezTo>
                    <a:pt x="1711" y="1505"/>
                    <a:pt x="1331" y="1"/>
                    <a:pt x="87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5"/>
            <p:cNvSpPr/>
            <p:nvPr/>
          </p:nvSpPr>
          <p:spPr>
            <a:xfrm>
              <a:off x="5668980" y="4294237"/>
              <a:ext cx="146490" cy="88209"/>
            </a:xfrm>
            <a:custGeom>
              <a:avLst/>
              <a:gdLst/>
              <a:ahLst/>
              <a:cxnLst/>
              <a:rect l="l" t="t" r="r" b="b"/>
              <a:pathLst>
                <a:path w="4814" h="2899" extrusionOk="0">
                  <a:moveTo>
                    <a:pt x="2407" y="1"/>
                  </a:moveTo>
                  <a:lnTo>
                    <a:pt x="0" y="1442"/>
                  </a:lnTo>
                  <a:lnTo>
                    <a:pt x="2407" y="2898"/>
                  </a:lnTo>
                  <a:lnTo>
                    <a:pt x="4814" y="144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5"/>
            <p:cNvSpPr/>
            <p:nvPr/>
          </p:nvSpPr>
          <p:spPr>
            <a:xfrm>
              <a:off x="5374584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1" y="1"/>
                  </a:moveTo>
                  <a:cubicBezTo>
                    <a:pt x="460" y="1"/>
                    <a:pt x="840" y="1505"/>
                    <a:pt x="840" y="3374"/>
                  </a:cubicBezTo>
                  <a:cubicBezTo>
                    <a:pt x="840" y="5242"/>
                    <a:pt x="460" y="6762"/>
                    <a:pt x="1" y="6762"/>
                  </a:cubicBezTo>
                  <a:lnTo>
                    <a:pt x="872" y="6762"/>
                  </a:lnTo>
                  <a:cubicBezTo>
                    <a:pt x="1331" y="6762"/>
                    <a:pt x="1711" y="5242"/>
                    <a:pt x="1711" y="3374"/>
                  </a:cubicBezTo>
                  <a:cubicBezTo>
                    <a:pt x="1711" y="1505"/>
                    <a:pt x="1331" y="1"/>
                    <a:pt x="87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5"/>
            <p:cNvSpPr/>
            <p:nvPr/>
          </p:nvSpPr>
          <p:spPr>
            <a:xfrm>
              <a:off x="4866304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0" y="1"/>
                  </a:moveTo>
                  <a:cubicBezTo>
                    <a:pt x="459" y="1"/>
                    <a:pt x="839" y="1505"/>
                    <a:pt x="839" y="3374"/>
                  </a:cubicBezTo>
                  <a:cubicBezTo>
                    <a:pt x="839" y="5242"/>
                    <a:pt x="459" y="6762"/>
                    <a:pt x="0" y="6762"/>
                  </a:cubicBezTo>
                  <a:lnTo>
                    <a:pt x="855" y="6762"/>
                  </a:lnTo>
                  <a:cubicBezTo>
                    <a:pt x="1330" y="6762"/>
                    <a:pt x="1710" y="5242"/>
                    <a:pt x="1710" y="3374"/>
                  </a:cubicBezTo>
                  <a:cubicBezTo>
                    <a:pt x="1710" y="1505"/>
                    <a:pt x="1330" y="1"/>
                    <a:pt x="85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5"/>
            <p:cNvSpPr/>
            <p:nvPr/>
          </p:nvSpPr>
          <p:spPr>
            <a:xfrm>
              <a:off x="5060956" y="4262926"/>
              <a:ext cx="209115" cy="150829"/>
            </a:xfrm>
            <a:custGeom>
              <a:avLst/>
              <a:gdLst/>
              <a:ahLst/>
              <a:cxnLst/>
              <a:rect l="l" t="t" r="r" b="b"/>
              <a:pathLst>
                <a:path w="6872" h="4957" extrusionOk="0">
                  <a:moveTo>
                    <a:pt x="0" y="0"/>
                  </a:moveTo>
                  <a:cubicBezTo>
                    <a:pt x="364" y="1631"/>
                    <a:pt x="364" y="3326"/>
                    <a:pt x="0" y="4956"/>
                  </a:cubicBezTo>
                  <a:lnTo>
                    <a:pt x="6524" y="4956"/>
                  </a:lnTo>
                  <a:cubicBezTo>
                    <a:pt x="6872" y="3326"/>
                    <a:pt x="6872" y="1631"/>
                    <a:pt x="6524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5"/>
            <p:cNvSpPr/>
            <p:nvPr/>
          </p:nvSpPr>
          <p:spPr>
            <a:xfrm>
              <a:off x="5072093" y="3766212"/>
              <a:ext cx="109335" cy="85319"/>
            </a:xfrm>
            <a:custGeom>
              <a:avLst/>
              <a:gdLst/>
              <a:ahLst/>
              <a:cxnLst/>
              <a:rect l="l" t="t" r="r" b="b"/>
              <a:pathLst>
                <a:path w="3593" h="2804" extrusionOk="0">
                  <a:moveTo>
                    <a:pt x="204" y="0"/>
                  </a:moveTo>
                  <a:lnTo>
                    <a:pt x="204" y="0"/>
                  </a:lnTo>
                  <a:cubicBezTo>
                    <a:pt x="0" y="2696"/>
                    <a:pt x="2237" y="2803"/>
                    <a:pt x="2595" y="2803"/>
                  </a:cubicBezTo>
                  <a:cubicBezTo>
                    <a:pt x="2626" y="2803"/>
                    <a:pt x="2642" y="2803"/>
                    <a:pt x="2642" y="2803"/>
                  </a:cubicBezTo>
                  <a:cubicBezTo>
                    <a:pt x="3592" y="428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5"/>
            <p:cNvSpPr/>
            <p:nvPr/>
          </p:nvSpPr>
          <p:spPr>
            <a:xfrm>
              <a:off x="4926035" y="3826521"/>
              <a:ext cx="485693" cy="411836"/>
            </a:xfrm>
            <a:custGeom>
              <a:avLst/>
              <a:gdLst/>
              <a:ahLst/>
              <a:cxnLst/>
              <a:rect l="l" t="t" r="r" b="b"/>
              <a:pathLst>
                <a:path w="15961" h="13535" extrusionOk="0">
                  <a:moveTo>
                    <a:pt x="3955" y="0"/>
                  </a:moveTo>
                  <a:cubicBezTo>
                    <a:pt x="2148" y="0"/>
                    <a:pt x="1" y="1326"/>
                    <a:pt x="1" y="4842"/>
                  </a:cubicBezTo>
                  <a:cubicBezTo>
                    <a:pt x="1" y="8674"/>
                    <a:pt x="2819" y="12094"/>
                    <a:pt x="4117" y="13155"/>
                  </a:cubicBezTo>
                  <a:cubicBezTo>
                    <a:pt x="4458" y="13430"/>
                    <a:pt x="4826" y="13535"/>
                    <a:pt x="5197" y="13535"/>
                  </a:cubicBezTo>
                  <a:cubicBezTo>
                    <a:pt x="6360" y="13535"/>
                    <a:pt x="7549" y="12506"/>
                    <a:pt x="7981" y="12506"/>
                  </a:cubicBezTo>
                  <a:cubicBezTo>
                    <a:pt x="8413" y="12506"/>
                    <a:pt x="9610" y="13535"/>
                    <a:pt x="10771" y="13535"/>
                  </a:cubicBezTo>
                  <a:cubicBezTo>
                    <a:pt x="11141" y="13535"/>
                    <a:pt x="11508" y="13430"/>
                    <a:pt x="11844" y="13155"/>
                  </a:cubicBezTo>
                  <a:cubicBezTo>
                    <a:pt x="13143" y="12094"/>
                    <a:pt x="15961" y="8674"/>
                    <a:pt x="15961" y="4842"/>
                  </a:cubicBezTo>
                  <a:cubicBezTo>
                    <a:pt x="15961" y="1326"/>
                    <a:pt x="13814" y="0"/>
                    <a:pt x="12007" y="0"/>
                  </a:cubicBezTo>
                  <a:cubicBezTo>
                    <a:pt x="11642" y="0"/>
                    <a:pt x="11290" y="54"/>
                    <a:pt x="10973" y="156"/>
                  </a:cubicBezTo>
                  <a:cubicBezTo>
                    <a:pt x="9073" y="773"/>
                    <a:pt x="8678" y="2230"/>
                    <a:pt x="7981" y="2230"/>
                  </a:cubicBezTo>
                  <a:cubicBezTo>
                    <a:pt x="7284" y="2230"/>
                    <a:pt x="6888" y="773"/>
                    <a:pt x="4988" y="156"/>
                  </a:cubicBezTo>
                  <a:cubicBezTo>
                    <a:pt x="4671" y="54"/>
                    <a:pt x="4320" y="0"/>
                    <a:pt x="395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5"/>
            <p:cNvSpPr/>
            <p:nvPr/>
          </p:nvSpPr>
          <p:spPr>
            <a:xfrm>
              <a:off x="4983363" y="3870977"/>
              <a:ext cx="79544" cy="74091"/>
            </a:xfrm>
            <a:custGeom>
              <a:avLst/>
              <a:gdLst/>
              <a:ahLst/>
              <a:cxnLst/>
              <a:rect l="l" t="t" r="r" b="b"/>
              <a:pathLst>
                <a:path w="2614" h="2435" extrusionOk="0">
                  <a:moveTo>
                    <a:pt x="1493" y="1"/>
                  </a:moveTo>
                  <a:cubicBezTo>
                    <a:pt x="1124" y="1"/>
                    <a:pt x="734" y="182"/>
                    <a:pt x="460" y="515"/>
                  </a:cubicBezTo>
                  <a:cubicBezTo>
                    <a:pt x="1" y="1070"/>
                    <a:pt x="33" y="1830"/>
                    <a:pt x="508" y="2210"/>
                  </a:cubicBezTo>
                  <a:cubicBezTo>
                    <a:pt x="690" y="2362"/>
                    <a:pt x="913" y="2435"/>
                    <a:pt x="1144" y="2435"/>
                  </a:cubicBezTo>
                  <a:cubicBezTo>
                    <a:pt x="1511" y="2435"/>
                    <a:pt x="1897" y="2250"/>
                    <a:pt x="2170" y="1909"/>
                  </a:cubicBezTo>
                  <a:cubicBezTo>
                    <a:pt x="2613" y="1355"/>
                    <a:pt x="2598" y="610"/>
                    <a:pt x="2123" y="215"/>
                  </a:cubicBezTo>
                  <a:cubicBezTo>
                    <a:pt x="1941" y="70"/>
                    <a:pt x="1721" y="1"/>
                    <a:pt x="1493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5"/>
            <p:cNvSpPr/>
            <p:nvPr/>
          </p:nvSpPr>
          <p:spPr>
            <a:xfrm>
              <a:off x="4965075" y="3943579"/>
              <a:ext cx="72789" cy="213844"/>
            </a:xfrm>
            <a:custGeom>
              <a:avLst/>
              <a:gdLst/>
              <a:ahLst/>
              <a:cxnLst/>
              <a:rect l="l" t="t" r="r" b="b"/>
              <a:pathLst>
                <a:path w="2392" h="7028" extrusionOk="0">
                  <a:moveTo>
                    <a:pt x="439" y="1"/>
                  </a:moveTo>
                  <a:cubicBezTo>
                    <a:pt x="345" y="1"/>
                    <a:pt x="254" y="64"/>
                    <a:pt x="222" y="172"/>
                  </a:cubicBezTo>
                  <a:cubicBezTo>
                    <a:pt x="64" y="726"/>
                    <a:pt x="0" y="1328"/>
                    <a:pt x="48" y="1914"/>
                  </a:cubicBezTo>
                  <a:cubicBezTo>
                    <a:pt x="79" y="2563"/>
                    <a:pt x="222" y="3212"/>
                    <a:pt x="444" y="3845"/>
                  </a:cubicBezTo>
                  <a:cubicBezTo>
                    <a:pt x="634" y="4447"/>
                    <a:pt x="903" y="5017"/>
                    <a:pt x="1235" y="5571"/>
                  </a:cubicBezTo>
                  <a:cubicBezTo>
                    <a:pt x="1536" y="6110"/>
                    <a:pt x="1932" y="6600"/>
                    <a:pt x="2391" y="7028"/>
                  </a:cubicBezTo>
                  <a:cubicBezTo>
                    <a:pt x="2027" y="6537"/>
                    <a:pt x="1758" y="5983"/>
                    <a:pt x="1568" y="5413"/>
                  </a:cubicBezTo>
                  <a:cubicBezTo>
                    <a:pt x="1378" y="4843"/>
                    <a:pt x="1251" y="4257"/>
                    <a:pt x="1172" y="3671"/>
                  </a:cubicBezTo>
                  <a:cubicBezTo>
                    <a:pt x="1109" y="3085"/>
                    <a:pt x="1109" y="2515"/>
                    <a:pt x="1172" y="1945"/>
                  </a:cubicBezTo>
                  <a:cubicBezTo>
                    <a:pt x="1251" y="1534"/>
                    <a:pt x="1394" y="1122"/>
                    <a:pt x="1568" y="742"/>
                  </a:cubicBezTo>
                  <a:cubicBezTo>
                    <a:pt x="1631" y="615"/>
                    <a:pt x="1568" y="473"/>
                    <a:pt x="1425" y="441"/>
                  </a:cubicBezTo>
                  <a:cubicBezTo>
                    <a:pt x="1124" y="362"/>
                    <a:pt x="839" y="235"/>
                    <a:pt x="570" y="45"/>
                  </a:cubicBezTo>
                  <a:cubicBezTo>
                    <a:pt x="530" y="15"/>
                    <a:pt x="484" y="1"/>
                    <a:pt x="43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5"/>
            <p:cNvSpPr/>
            <p:nvPr/>
          </p:nvSpPr>
          <p:spPr>
            <a:xfrm>
              <a:off x="5135628" y="3743086"/>
              <a:ext cx="52553" cy="158040"/>
            </a:xfrm>
            <a:custGeom>
              <a:avLst/>
              <a:gdLst/>
              <a:ahLst/>
              <a:cxnLst/>
              <a:rect l="l" t="t" r="r" b="b"/>
              <a:pathLst>
                <a:path w="1727" h="5194" extrusionOk="0">
                  <a:moveTo>
                    <a:pt x="1314" y="0"/>
                  </a:moveTo>
                  <a:cubicBezTo>
                    <a:pt x="0" y="1488"/>
                    <a:pt x="507" y="3863"/>
                    <a:pt x="998" y="5193"/>
                  </a:cubicBezTo>
                  <a:lnTo>
                    <a:pt x="1109" y="4972"/>
                  </a:lnTo>
                  <a:cubicBezTo>
                    <a:pt x="222" y="1504"/>
                    <a:pt x="1726" y="333"/>
                    <a:pt x="1726" y="333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5"/>
            <p:cNvSpPr/>
            <p:nvPr/>
          </p:nvSpPr>
          <p:spPr>
            <a:xfrm>
              <a:off x="5165965" y="3739222"/>
              <a:ext cx="150842" cy="161905"/>
            </a:xfrm>
            <a:custGeom>
              <a:avLst/>
              <a:gdLst/>
              <a:ahLst/>
              <a:cxnLst/>
              <a:rect l="l" t="t" r="r" b="b"/>
              <a:pathLst>
                <a:path w="4957" h="5321" extrusionOk="0">
                  <a:moveTo>
                    <a:pt x="4434" y="0"/>
                  </a:moveTo>
                  <a:lnTo>
                    <a:pt x="4434" y="0"/>
                  </a:lnTo>
                  <a:cubicBezTo>
                    <a:pt x="64" y="333"/>
                    <a:pt x="191" y="3246"/>
                    <a:pt x="1" y="5320"/>
                  </a:cubicBezTo>
                  <a:cubicBezTo>
                    <a:pt x="4957" y="4798"/>
                    <a:pt x="4434" y="16"/>
                    <a:pt x="4434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6477C35-E8D5-5A0B-B76B-CF8196467D68}"/>
              </a:ext>
            </a:extLst>
          </p:cNvPr>
          <p:cNvSpPr/>
          <p:nvPr/>
        </p:nvSpPr>
        <p:spPr>
          <a:xfrm>
            <a:off x="2988751" y="2899879"/>
            <a:ext cx="31806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MỞ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47"/>
          <p:cNvSpPr/>
          <p:nvPr/>
        </p:nvSpPr>
        <p:spPr>
          <a:xfrm>
            <a:off x="61478" y="4949764"/>
            <a:ext cx="1700400" cy="165900"/>
          </a:xfrm>
          <a:prstGeom prst="ellipse">
            <a:avLst/>
          </a:prstGeom>
          <a:solidFill>
            <a:srgbClr val="404AA9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0" name="Google Shape;3430;p47"/>
          <p:cNvGrpSpPr/>
          <p:nvPr/>
        </p:nvGrpSpPr>
        <p:grpSpPr>
          <a:xfrm>
            <a:off x="80803" y="4454818"/>
            <a:ext cx="1520050" cy="457225"/>
            <a:chOff x="3778388" y="4149996"/>
            <a:chExt cx="1520050" cy="457225"/>
          </a:xfrm>
        </p:grpSpPr>
        <p:sp>
          <p:nvSpPr>
            <p:cNvPr id="3431" name="Google Shape;3431;p47"/>
            <p:cNvSpPr/>
            <p:nvPr/>
          </p:nvSpPr>
          <p:spPr>
            <a:xfrm>
              <a:off x="5140088" y="4279821"/>
              <a:ext cx="9925" cy="32875"/>
            </a:xfrm>
            <a:custGeom>
              <a:avLst/>
              <a:gdLst/>
              <a:ahLst/>
              <a:cxnLst/>
              <a:rect l="l" t="t" r="r" b="b"/>
              <a:pathLst>
                <a:path w="397" h="1315" extrusionOk="0">
                  <a:moveTo>
                    <a:pt x="80" y="1077"/>
                  </a:moveTo>
                  <a:cubicBezTo>
                    <a:pt x="396" y="1"/>
                    <a:pt x="254" y="349"/>
                    <a:pt x="0" y="1315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7"/>
            <p:cNvSpPr/>
            <p:nvPr/>
          </p:nvSpPr>
          <p:spPr>
            <a:xfrm>
              <a:off x="3908238" y="4149996"/>
              <a:ext cx="11100" cy="34850"/>
            </a:xfrm>
            <a:custGeom>
              <a:avLst/>
              <a:gdLst/>
              <a:ahLst/>
              <a:cxnLst/>
              <a:rect l="l" t="t" r="r" b="b"/>
              <a:pathLst>
                <a:path w="444" h="1394" extrusionOk="0">
                  <a:moveTo>
                    <a:pt x="364" y="1140"/>
                  </a:moveTo>
                  <a:cubicBezTo>
                    <a:pt x="0" y="0"/>
                    <a:pt x="95" y="428"/>
                    <a:pt x="443" y="1394"/>
                  </a:cubicBezTo>
                  <a:cubicBezTo>
                    <a:pt x="443" y="1394"/>
                    <a:pt x="412" y="1315"/>
                    <a:pt x="364" y="1140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7"/>
            <p:cNvSpPr/>
            <p:nvPr/>
          </p:nvSpPr>
          <p:spPr>
            <a:xfrm>
              <a:off x="3778388" y="4306346"/>
              <a:ext cx="1520050" cy="300475"/>
            </a:xfrm>
            <a:custGeom>
              <a:avLst/>
              <a:gdLst/>
              <a:ahLst/>
              <a:cxnLst/>
              <a:rect l="l" t="t" r="r" b="b"/>
              <a:pathLst>
                <a:path w="60802" h="12019" extrusionOk="0">
                  <a:moveTo>
                    <a:pt x="1505" y="1"/>
                  </a:moveTo>
                  <a:cubicBezTo>
                    <a:pt x="681" y="1"/>
                    <a:pt x="1" y="2692"/>
                    <a:pt x="1" y="6017"/>
                  </a:cubicBezTo>
                  <a:cubicBezTo>
                    <a:pt x="1" y="9327"/>
                    <a:pt x="681" y="12018"/>
                    <a:pt x="1505" y="12018"/>
                  </a:cubicBezTo>
                  <a:lnTo>
                    <a:pt x="60089" y="12018"/>
                  </a:lnTo>
                  <a:cubicBezTo>
                    <a:pt x="60485" y="12018"/>
                    <a:pt x="60802" y="11702"/>
                    <a:pt x="60802" y="11306"/>
                  </a:cubicBezTo>
                  <a:cubicBezTo>
                    <a:pt x="60802" y="11116"/>
                    <a:pt x="60659" y="10973"/>
                    <a:pt x="60469" y="10973"/>
                  </a:cubicBezTo>
                  <a:lnTo>
                    <a:pt x="40693" y="10973"/>
                  </a:lnTo>
                  <a:cubicBezTo>
                    <a:pt x="40297" y="9881"/>
                    <a:pt x="40044" y="8076"/>
                    <a:pt x="40044" y="6017"/>
                  </a:cubicBezTo>
                  <a:cubicBezTo>
                    <a:pt x="40044" y="3959"/>
                    <a:pt x="40297" y="2138"/>
                    <a:pt x="40693" y="1061"/>
                  </a:cubicBezTo>
                  <a:lnTo>
                    <a:pt x="60453" y="1061"/>
                  </a:lnTo>
                  <a:cubicBezTo>
                    <a:pt x="60643" y="1061"/>
                    <a:pt x="60802" y="903"/>
                    <a:pt x="60802" y="713"/>
                  </a:cubicBezTo>
                  <a:cubicBezTo>
                    <a:pt x="60802" y="317"/>
                    <a:pt x="60485" y="1"/>
                    <a:pt x="6008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7"/>
            <p:cNvSpPr/>
            <p:nvPr/>
          </p:nvSpPr>
          <p:spPr>
            <a:xfrm>
              <a:off x="4779463" y="4332871"/>
              <a:ext cx="16275" cy="247825"/>
            </a:xfrm>
            <a:custGeom>
              <a:avLst/>
              <a:gdLst/>
              <a:ahLst/>
              <a:cxnLst/>
              <a:rect l="l" t="t" r="r" b="b"/>
              <a:pathLst>
                <a:path w="651" h="9913" extrusionOk="0">
                  <a:moveTo>
                    <a:pt x="650" y="0"/>
                  </a:moveTo>
                  <a:cubicBezTo>
                    <a:pt x="254" y="1077"/>
                    <a:pt x="1" y="2898"/>
                    <a:pt x="1" y="4956"/>
                  </a:cubicBezTo>
                  <a:cubicBezTo>
                    <a:pt x="1" y="7015"/>
                    <a:pt x="254" y="8820"/>
                    <a:pt x="650" y="9912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7"/>
            <p:cNvSpPr/>
            <p:nvPr/>
          </p:nvSpPr>
          <p:spPr>
            <a:xfrm>
              <a:off x="4795713" y="4332871"/>
              <a:ext cx="476600" cy="247825"/>
            </a:xfrm>
            <a:custGeom>
              <a:avLst/>
              <a:gdLst/>
              <a:ahLst/>
              <a:cxnLst/>
              <a:rect l="l" t="t" r="r" b="b"/>
              <a:pathLst>
                <a:path w="19064" h="9913" extrusionOk="0">
                  <a:moveTo>
                    <a:pt x="0" y="0"/>
                  </a:moveTo>
                  <a:lnTo>
                    <a:pt x="0" y="9912"/>
                  </a:lnTo>
                  <a:lnTo>
                    <a:pt x="19064" y="9912"/>
                  </a:lnTo>
                  <a:cubicBezTo>
                    <a:pt x="18668" y="8820"/>
                    <a:pt x="18415" y="7015"/>
                    <a:pt x="18415" y="4956"/>
                  </a:cubicBezTo>
                  <a:cubicBezTo>
                    <a:pt x="18415" y="2898"/>
                    <a:pt x="18668" y="1077"/>
                    <a:pt x="1906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7"/>
            <p:cNvSpPr/>
            <p:nvPr/>
          </p:nvSpPr>
          <p:spPr>
            <a:xfrm>
              <a:off x="3947813" y="4306746"/>
              <a:ext cx="195175" cy="300475"/>
            </a:xfrm>
            <a:custGeom>
              <a:avLst/>
              <a:gdLst/>
              <a:ahLst/>
              <a:cxnLst/>
              <a:rect l="l" t="t" r="r" b="b"/>
              <a:pathLst>
                <a:path w="7807" h="12019" extrusionOk="0">
                  <a:moveTo>
                    <a:pt x="1489" y="0"/>
                  </a:moveTo>
                  <a:cubicBezTo>
                    <a:pt x="665" y="0"/>
                    <a:pt x="0" y="2692"/>
                    <a:pt x="0" y="6001"/>
                  </a:cubicBezTo>
                  <a:cubicBezTo>
                    <a:pt x="0" y="9326"/>
                    <a:pt x="665" y="12018"/>
                    <a:pt x="1489" y="12018"/>
                  </a:cubicBezTo>
                  <a:lnTo>
                    <a:pt x="7806" y="12002"/>
                  </a:lnTo>
                  <a:cubicBezTo>
                    <a:pt x="6983" y="12002"/>
                    <a:pt x="6318" y="9311"/>
                    <a:pt x="6318" y="6001"/>
                  </a:cubicBezTo>
                  <a:cubicBezTo>
                    <a:pt x="6318" y="2676"/>
                    <a:pt x="6983" y="0"/>
                    <a:pt x="78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7"/>
            <p:cNvSpPr/>
            <p:nvPr/>
          </p:nvSpPr>
          <p:spPr>
            <a:xfrm>
              <a:off x="3923663" y="4306746"/>
              <a:ext cx="42775" cy="300475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1" y="0"/>
                  </a:moveTo>
                  <a:cubicBezTo>
                    <a:pt x="1568" y="0"/>
                    <a:pt x="1441" y="48"/>
                    <a:pt x="1331" y="143"/>
                  </a:cubicBezTo>
                  <a:cubicBezTo>
                    <a:pt x="1236" y="238"/>
                    <a:pt x="1156" y="349"/>
                    <a:pt x="1077" y="460"/>
                  </a:cubicBezTo>
                  <a:cubicBezTo>
                    <a:pt x="951" y="697"/>
                    <a:pt x="824" y="935"/>
                    <a:pt x="745" y="1204"/>
                  </a:cubicBezTo>
                  <a:cubicBezTo>
                    <a:pt x="571" y="1710"/>
                    <a:pt x="428" y="2249"/>
                    <a:pt x="349" y="2787"/>
                  </a:cubicBezTo>
                  <a:cubicBezTo>
                    <a:pt x="1" y="4925"/>
                    <a:pt x="1" y="7094"/>
                    <a:pt x="349" y="9231"/>
                  </a:cubicBezTo>
                  <a:cubicBezTo>
                    <a:pt x="428" y="9770"/>
                    <a:pt x="571" y="10292"/>
                    <a:pt x="745" y="10799"/>
                  </a:cubicBezTo>
                  <a:cubicBezTo>
                    <a:pt x="824" y="11052"/>
                    <a:pt x="951" y="11306"/>
                    <a:pt x="1077" y="11543"/>
                  </a:cubicBezTo>
                  <a:cubicBezTo>
                    <a:pt x="1156" y="11654"/>
                    <a:pt x="1236" y="11765"/>
                    <a:pt x="1331" y="11860"/>
                  </a:cubicBezTo>
                  <a:cubicBezTo>
                    <a:pt x="1441" y="11955"/>
                    <a:pt x="1568" y="12018"/>
                    <a:pt x="1711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204" y="11622"/>
                    <a:pt x="1141" y="11511"/>
                  </a:cubicBezTo>
                  <a:cubicBezTo>
                    <a:pt x="1014" y="11274"/>
                    <a:pt x="919" y="11021"/>
                    <a:pt x="856" y="10767"/>
                  </a:cubicBezTo>
                  <a:cubicBezTo>
                    <a:pt x="697" y="10261"/>
                    <a:pt x="602" y="9738"/>
                    <a:pt x="523" y="9200"/>
                  </a:cubicBezTo>
                  <a:cubicBezTo>
                    <a:pt x="254" y="7078"/>
                    <a:pt x="254" y="4925"/>
                    <a:pt x="523" y="2803"/>
                  </a:cubicBezTo>
                  <a:cubicBezTo>
                    <a:pt x="602" y="2280"/>
                    <a:pt x="697" y="1758"/>
                    <a:pt x="856" y="1251"/>
                  </a:cubicBezTo>
                  <a:cubicBezTo>
                    <a:pt x="919" y="982"/>
                    <a:pt x="1014" y="745"/>
                    <a:pt x="1141" y="507"/>
                  </a:cubicBezTo>
                  <a:cubicBezTo>
                    <a:pt x="1204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7"/>
            <p:cNvSpPr/>
            <p:nvPr/>
          </p:nvSpPr>
          <p:spPr>
            <a:xfrm>
              <a:off x="4119613" y="4306671"/>
              <a:ext cx="40800" cy="300550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6" y="225"/>
                    <a:pt x="1077" y="320"/>
                    <a:pt x="1014" y="447"/>
                  </a:cubicBezTo>
                  <a:cubicBezTo>
                    <a:pt x="871" y="684"/>
                    <a:pt x="760" y="922"/>
                    <a:pt x="665" y="1191"/>
                  </a:cubicBezTo>
                  <a:cubicBezTo>
                    <a:pt x="491" y="1698"/>
                    <a:pt x="364" y="2236"/>
                    <a:pt x="269" y="2774"/>
                  </a:cubicBezTo>
                  <a:cubicBezTo>
                    <a:pt x="95" y="3835"/>
                    <a:pt x="0" y="4928"/>
                    <a:pt x="0" y="6004"/>
                  </a:cubicBezTo>
                  <a:cubicBezTo>
                    <a:pt x="0" y="7081"/>
                    <a:pt x="95" y="8174"/>
                    <a:pt x="269" y="9234"/>
                  </a:cubicBezTo>
                  <a:cubicBezTo>
                    <a:pt x="349" y="9773"/>
                    <a:pt x="491" y="10295"/>
                    <a:pt x="665" y="10802"/>
                  </a:cubicBezTo>
                  <a:cubicBezTo>
                    <a:pt x="744" y="11071"/>
                    <a:pt x="871" y="11309"/>
                    <a:pt x="998" y="11546"/>
                  </a:cubicBezTo>
                  <a:cubicBezTo>
                    <a:pt x="1077" y="11657"/>
                    <a:pt x="1156" y="11768"/>
                    <a:pt x="1251" y="11863"/>
                  </a:cubicBezTo>
                  <a:cubicBezTo>
                    <a:pt x="1362" y="11958"/>
                    <a:pt x="1489" y="12021"/>
                    <a:pt x="1631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4" y="11625"/>
                    <a:pt x="1061" y="11514"/>
                  </a:cubicBezTo>
                  <a:cubicBezTo>
                    <a:pt x="934" y="11277"/>
                    <a:pt x="839" y="11024"/>
                    <a:pt x="776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4" y="7081"/>
                    <a:pt x="174" y="4928"/>
                    <a:pt x="444" y="2806"/>
                  </a:cubicBezTo>
                  <a:cubicBezTo>
                    <a:pt x="523" y="2283"/>
                    <a:pt x="618" y="1761"/>
                    <a:pt x="776" y="1254"/>
                  </a:cubicBezTo>
                  <a:cubicBezTo>
                    <a:pt x="839" y="985"/>
                    <a:pt x="934" y="748"/>
                    <a:pt x="1061" y="510"/>
                  </a:cubicBezTo>
                  <a:cubicBezTo>
                    <a:pt x="1124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1" y="3"/>
                  </a:cubicBezTo>
                  <a:cubicBezTo>
                    <a:pt x="1613" y="1"/>
                    <a:pt x="1595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7"/>
            <p:cNvSpPr/>
            <p:nvPr/>
          </p:nvSpPr>
          <p:spPr>
            <a:xfrm>
              <a:off x="4313563" y="4306671"/>
              <a:ext cx="40800" cy="300550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7" y="225"/>
                    <a:pt x="1077" y="320"/>
                    <a:pt x="1014" y="447"/>
                  </a:cubicBezTo>
                  <a:cubicBezTo>
                    <a:pt x="872" y="684"/>
                    <a:pt x="761" y="922"/>
                    <a:pt x="666" y="1191"/>
                  </a:cubicBezTo>
                  <a:cubicBezTo>
                    <a:pt x="492" y="1698"/>
                    <a:pt x="365" y="2236"/>
                    <a:pt x="270" y="2774"/>
                  </a:cubicBezTo>
                  <a:cubicBezTo>
                    <a:pt x="96" y="3835"/>
                    <a:pt x="1" y="4928"/>
                    <a:pt x="1" y="6004"/>
                  </a:cubicBezTo>
                  <a:cubicBezTo>
                    <a:pt x="1" y="7081"/>
                    <a:pt x="96" y="8174"/>
                    <a:pt x="270" y="9234"/>
                  </a:cubicBezTo>
                  <a:cubicBezTo>
                    <a:pt x="349" y="9773"/>
                    <a:pt x="492" y="10295"/>
                    <a:pt x="666" y="10802"/>
                  </a:cubicBezTo>
                  <a:cubicBezTo>
                    <a:pt x="745" y="11071"/>
                    <a:pt x="872" y="11309"/>
                    <a:pt x="998" y="11546"/>
                  </a:cubicBezTo>
                  <a:cubicBezTo>
                    <a:pt x="1077" y="11657"/>
                    <a:pt x="1157" y="11768"/>
                    <a:pt x="1252" y="11863"/>
                  </a:cubicBezTo>
                  <a:cubicBezTo>
                    <a:pt x="1362" y="11958"/>
                    <a:pt x="1489" y="12021"/>
                    <a:pt x="1632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5" y="11625"/>
                    <a:pt x="1062" y="11514"/>
                  </a:cubicBezTo>
                  <a:cubicBezTo>
                    <a:pt x="935" y="11277"/>
                    <a:pt x="840" y="11024"/>
                    <a:pt x="777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5" y="7081"/>
                    <a:pt x="175" y="4928"/>
                    <a:pt x="444" y="2806"/>
                  </a:cubicBezTo>
                  <a:cubicBezTo>
                    <a:pt x="523" y="2283"/>
                    <a:pt x="618" y="1761"/>
                    <a:pt x="777" y="1254"/>
                  </a:cubicBezTo>
                  <a:cubicBezTo>
                    <a:pt x="840" y="985"/>
                    <a:pt x="935" y="748"/>
                    <a:pt x="1062" y="510"/>
                  </a:cubicBezTo>
                  <a:cubicBezTo>
                    <a:pt x="1125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2" y="3"/>
                  </a:cubicBezTo>
                  <a:cubicBezTo>
                    <a:pt x="1613" y="1"/>
                    <a:pt x="1596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7"/>
            <p:cNvSpPr/>
            <p:nvPr/>
          </p:nvSpPr>
          <p:spPr>
            <a:xfrm>
              <a:off x="4505563" y="4306746"/>
              <a:ext cx="42775" cy="300475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0" y="0"/>
                  </a:moveTo>
                  <a:cubicBezTo>
                    <a:pt x="1568" y="0"/>
                    <a:pt x="1441" y="32"/>
                    <a:pt x="1346" y="127"/>
                  </a:cubicBezTo>
                  <a:cubicBezTo>
                    <a:pt x="1251" y="222"/>
                    <a:pt x="1172" y="317"/>
                    <a:pt x="1093" y="444"/>
                  </a:cubicBezTo>
                  <a:cubicBezTo>
                    <a:pt x="950" y="681"/>
                    <a:pt x="839" y="919"/>
                    <a:pt x="760" y="1188"/>
                  </a:cubicBezTo>
                  <a:cubicBezTo>
                    <a:pt x="586" y="1695"/>
                    <a:pt x="443" y="2233"/>
                    <a:pt x="364" y="2771"/>
                  </a:cubicBezTo>
                  <a:cubicBezTo>
                    <a:pt x="0" y="4909"/>
                    <a:pt x="0" y="7094"/>
                    <a:pt x="348" y="9231"/>
                  </a:cubicBezTo>
                  <a:cubicBezTo>
                    <a:pt x="428" y="9770"/>
                    <a:pt x="570" y="10292"/>
                    <a:pt x="744" y="10799"/>
                  </a:cubicBezTo>
                  <a:cubicBezTo>
                    <a:pt x="823" y="11068"/>
                    <a:pt x="934" y="11306"/>
                    <a:pt x="1077" y="11543"/>
                  </a:cubicBezTo>
                  <a:cubicBezTo>
                    <a:pt x="1156" y="11654"/>
                    <a:pt x="1235" y="11765"/>
                    <a:pt x="1330" y="11860"/>
                  </a:cubicBezTo>
                  <a:cubicBezTo>
                    <a:pt x="1425" y="11955"/>
                    <a:pt x="1568" y="12018"/>
                    <a:pt x="1694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188" y="11622"/>
                    <a:pt x="1140" y="11511"/>
                  </a:cubicBezTo>
                  <a:cubicBezTo>
                    <a:pt x="1013" y="11274"/>
                    <a:pt x="918" y="11021"/>
                    <a:pt x="855" y="10767"/>
                  </a:cubicBezTo>
                  <a:cubicBezTo>
                    <a:pt x="697" y="10261"/>
                    <a:pt x="586" y="9738"/>
                    <a:pt x="523" y="9200"/>
                  </a:cubicBezTo>
                  <a:cubicBezTo>
                    <a:pt x="380" y="8139"/>
                    <a:pt x="317" y="7078"/>
                    <a:pt x="333" y="6001"/>
                  </a:cubicBezTo>
                  <a:cubicBezTo>
                    <a:pt x="317" y="4941"/>
                    <a:pt x="380" y="3864"/>
                    <a:pt x="523" y="2803"/>
                  </a:cubicBezTo>
                  <a:cubicBezTo>
                    <a:pt x="602" y="2280"/>
                    <a:pt x="697" y="1758"/>
                    <a:pt x="855" y="1251"/>
                  </a:cubicBezTo>
                  <a:cubicBezTo>
                    <a:pt x="918" y="982"/>
                    <a:pt x="1013" y="745"/>
                    <a:pt x="1140" y="507"/>
                  </a:cubicBezTo>
                  <a:cubicBezTo>
                    <a:pt x="1203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7"/>
            <p:cNvSpPr/>
            <p:nvPr/>
          </p:nvSpPr>
          <p:spPr>
            <a:xfrm>
              <a:off x="4722863" y="4306746"/>
              <a:ext cx="56250" cy="300475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8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7"/>
            <p:cNvSpPr/>
            <p:nvPr/>
          </p:nvSpPr>
          <p:spPr>
            <a:xfrm>
              <a:off x="3806088" y="4306746"/>
              <a:ext cx="56250" cy="300475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9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7"/>
            <p:cNvSpPr/>
            <p:nvPr/>
          </p:nvSpPr>
          <p:spPr>
            <a:xfrm>
              <a:off x="3871413" y="4155921"/>
              <a:ext cx="1254850" cy="150450"/>
            </a:xfrm>
            <a:custGeom>
              <a:avLst/>
              <a:gdLst/>
              <a:ahLst/>
              <a:cxnLst/>
              <a:rect l="l" t="t" r="r" b="b"/>
              <a:pathLst>
                <a:path w="50194" h="6018" extrusionOk="0">
                  <a:moveTo>
                    <a:pt x="761" y="1"/>
                  </a:moveTo>
                  <a:cubicBezTo>
                    <a:pt x="349" y="1"/>
                    <a:pt x="0" y="1363"/>
                    <a:pt x="0" y="3009"/>
                  </a:cubicBezTo>
                  <a:cubicBezTo>
                    <a:pt x="0" y="4672"/>
                    <a:pt x="349" y="6018"/>
                    <a:pt x="761" y="6018"/>
                  </a:cubicBezTo>
                  <a:lnTo>
                    <a:pt x="49845" y="6018"/>
                  </a:lnTo>
                  <a:cubicBezTo>
                    <a:pt x="50035" y="6018"/>
                    <a:pt x="50193" y="5859"/>
                    <a:pt x="50193" y="5669"/>
                  </a:cubicBezTo>
                  <a:cubicBezTo>
                    <a:pt x="50193" y="5574"/>
                    <a:pt x="50114" y="5479"/>
                    <a:pt x="50019" y="5479"/>
                  </a:cubicBezTo>
                  <a:lnTo>
                    <a:pt x="40123" y="5479"/>
                  </a:lnTo>
                  <a:cubicBezTo>
                    <a:pt x="39695" y="3864"/>
                    <a:pt x="39695" y="2154"/>
                    <a:pt x="40123" y="539"/>
                  </a:cubicBezTo>
                  <a:lnTo>
                    <a:pt x="50019" y="539"/>
                  </a:lnTo>
                  <a:cubicBezTo>
                    <a:pt x="50114" y="539"/>
                    <a:pt x="50193" y="460"/>
                    <a:pt x="50193" y="365"/>
                  </a:cubicBezTo>
                  <a:cubicBezTo>
                    <a:pt x="50193" y="175"/>
                    <a:pt x="50035" y="17"/>
                    <a:pt x="4984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7"/>
            <p:cNvSpPr/>
            <p:nvPr/>
          </p:nvSpPr>
          <p:spPr>
            <a:xfrm>
              <a:off x="4864188" y="4169396"/>
              <a:ext cx="10700" cy="123525"/>
            </a:xfrm>
            <a:custGeom>
              <a:avLst/>
              <a:gdLst/>
              <a:ahLst/>
              <a:cxnLst/>
              <a:rect l="l" t="t" r="r" b="b"/>
              <a:pathLst>
                <a:path w="428" h="4941" extrusionOk="0">
                  <a:moveTo>
                    <a:pt x="428" y="0"/>
                  </a:moveTo>
                  <a:cubicBezTo>
                    <a:pt x="0" y="1615"/>
                    <a:pt x="0" y="3325"/>
                    <a:pt x="428" y="4940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7"/>
            <p:cNvSpPr/>
            <p:nvPr/>
          </p:nvSpPr>
          <p:spPr>
            <a:xfrm>
              <a:off x="4874863" y="4169396"/>
              <a:ext cx="238325" cy="123525"/>
            </a:xfrm>
            <a:custGeom>
              <a:avLst/>
              <a:gdLst/>
              <a:ahLst/>
              <a:cxnLst/>
              <a:rect l="l" t="t" r="r" b="b"/>
              <a:pathLst>
                <a:path w="9533" h="4941" extrusionOk="0">
                  <a:moveTo>
                    <a:pt x="1" y="0"/>
                  </a:moveTo>
                  <a:lnTo>
                    <a:pt x="1" y="4940"/>
                  </a:lnTo>
                  <a:lnTo>
                    <a:pt x="9533" y="4940"/>
                  </a:lnTo>
                  <a:cubicBezTo>
                    <a:pt x="9105" y="3325"/>
                    <a:pt x="9105" y="1615"/>
                    <a:pt x="953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7"/>
            <p:cNvSpPr/>
            <p:nvPr/>
          </p:nvSpPr>
          <p:spPr>
            <a:xfrm>
              <a:off x="3900313" y="4155921"/>
              <a:ext cx="38025" cy="150450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093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7"/>
            <p:cNvSpPr/>
            <p:nvPr/>
          </p:nvSpPr>
          <p:spPr>
            <a:xfrm>
              <a:off x="3928413" y="4155921"/>
              <a:ext cx="38025" cy="150450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33" y="1"/>
                    <a:pt x="1" y="1347"/>
                    <a:pt x="1" y="3009"/>
                  </a:cubicBezTo>
                  <a:cubicBezTo>
                    <a:pt x="1" y="4672"/>
                    <a:pt x="333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7"/>
            <p:cNvSpPr/>
            <p:nvPr/>
          </p:nvSpPr>
          <p:spPr>
            <a:xfrm>
              <a:off x="4068938" y="4155921"/>
              <a:ext cx="38025" cy="150450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7"/>
            <p:cNvSpPr/>
            <p:nvPr/>
          </p:nvSpPr>
          <p:spPr>
            <a:xfrm>
              <a:off x="4097038" y="4155921"/>
              <a:ext cx="38425" cy="150450"/>
            </a:xfrm>
            <a:custGeom>
              <a:avLst/>
              <a:gdLst/>
              <a:ahLst/>
              <a:cxnLst/>
              <a:rect l="l" t="t" r="r" b="b"/>
              <a:pathLst>
                <a:path w="1537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37" y="6018"/>
                  </a:lnTo>
                  <a:cubicBezTo>
                    <a:pt x="1109" y="6018"/>
                    <a:pt x="777" y="4672"/>
                    <a:pt x="777" y="3009"/>
                  </a:cubicBezTo>
                  <a:cubicBezTo>
                    <a:pt x="777" y="1347"/>
                    <a:pt x="1109" y="1"/>
                    <a:pt x="153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7"/>
            <p:cNvSpPr/>
            <p:nvPr/>
          </p:nvSpPr>
          <p:spPr>
            <a:xfrm>
              <a:off x="4775913" y="4155921"/>
              <a:ext cx="38025" cy="150450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7"/>
            <p:cNvSpPr/>
            <p:nvPr/>
          </p:nvSpPr>
          <p:spPr>
            <a:xfrm>
              <a:off x="4804013" y="4155921"/>
              <a:ext cx="38025" cy="150450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7"/>
            <p:cNvSpPr/>
            <p:nvPr/>
          </p:nvSpPr>
          <p:spPr>
            <a:xfrm>
              <a:off x="3954538" y="4198671"/>
              <a:ext cx="106900" cy="64550"/>
            </a:xfrm>
            <a:custGeom>
              <a:avLst/>
              <a:gdLst/>
              <a:ahLst/>
              <a:cxnLst/>
              <a:rect l="l" t="t" r="r" b="b"/>
              <a:pathLst>
                <a:path w="4276" h="2582" extrusionOk="0">
                  <a:moveTo>
                    <a:pt x="2138" y="1"/>
                  </a:moveTo>
                  <a:lnTo>
                    <a:pt x="1" y="1299"/>
                  </a:lnTo>
                  <a:lnTo>
                    <a:pt x="2138" y="2582"/>
                  </a:lnTo>
                  <a:lnTo>
                    <a:pt x="4276" y="1299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7"/>
            <p:cNvSpPr/>
            <p:nvPr/>
          </p:nvSpPr>
          <p:spPr>
            <a:xfrm>
              <a:off x="4238363" y="4155921"/>
              <a:ext cx="38025" cy="150450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4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4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7"/>
            <p:cNvSpPr/>
            <p:nvPr/>
          </p:nvSpPr>
          <p:spPr>
            <a:xfrm>
              <a:off x="4609263" y="4155921"/>
              <a:ext cx="38025" cy="150450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7"/>
            <p:cNvSpPr/>
            <p:nvPr/>
          </p:nvSpPr>
          <p:spPr>
            <a:xfrm>
              <a:off x="4351963" y="4176121"/>
              <a:ext cx="152825" cy="110075"/>
            </a:xfrm>
            <a:custGeom>
              <a:avLst/>
              <a:gdLst/>
              <a:ahLst/>
              <a:cxnLst/>
              <a:rect l="l" t="t" r="r" b="b"/>
              <a:pathLst>
                <a:path w="6113" h="4403" extrusionOk="0">
                  <a:moveTo>
                    <a:pt x="333" y="0"/>
                  </a:moveTo>
                  <a:cubicBezTo>
                    <a:pt x="1" y="1441"/>
                    <a:pt x="1" y="2945"/>
                    <a:pt x="333" y="4402"/>
                  </a:cubicBezTo>
                  <a:lnTo>
                    <a:pt x="6112" y="4402"/>
                  </a:lnTo>
                  <a:cubicBezTo>
                    <a:pt x="5796" y="2945"/>
                    <a:pt x="5796" y="1441"/>
                    <a:pt x="61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35378C-3C07-AA77-2162-2D58A6177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51" t="34731" r="11264" b="16144"/>
          <a:stretch/>
        </p:blipFill>
        <p:spPr>
          <a:xfrm>
            <a:off x="2111566" y="763602"/>
            <a:ext cx="4729288" cy="2618441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D4687F51-2A1F-459C-7B3F-63666F4A24D8}"/>
              </a:ext>
            </a:extLst>
          </p:cNvPr>
          <p:cNvSpPr/>
          <p:nvPr/>
        </p:nvSpPr>
        <p:spPr>
          <a:xfrm>
            <a:off x="5615264" y="1325438"/>
            <a:ext cx="1924085" cy="1246312"/>
          </a:xfrm>
          <a:prstGeom prst="wedgeRoundRectCallout">
            <a:avLst>
              <a:gd name="adj1" fmla="val -38314"/>
              <a:gd name="adj2" fmla="val 63344"/>
              <a:gd name="adj3" fmla="val 16667"/>
            </a:avLst>
          </a:prstGeom>
          <a:solidFill>
            <a:srgbClr val="FDB7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DC724-BFD2-2C25-8D80-0C14D2C6D2C9}"/>
              </a:ext>
            </a:extLst>
          </p:cNvPr>
          <p:cNvSpPr txBox="1"/>
          <p:nvPr/>
        </p:nvSpPr>
        <p:spPr>
          <a:xfrm>
            <a:off x="2438428" y="3657061"/>
            <a:ext cx="425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128AFD22-25B0-09B4-7907-602B613C0CAD}"/>
              </a:ext>
            </a:extLst>
          </p:cNvPr>
          <p:cNvCxnSpPr/>
          <p:nvPr/>
        </p:nvCxnSpPr>
        <p:spPr>
          <a:xfrm>
            <a:off x="4151586" y="1744717"/>
            <a:ext cx="1135117" cy="945931"/>
          </a:xfrm>
          <a:prstGeom prst="curvedConnector3">
            <a:avLst>
              <a:gd name="adj1" fmla="val 56481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44C1E0-613E-627E-8E6F-A9D452B7386C}"/>
              </a:ext>
            </a:extLst>
          </p:cNvPr>
          <p:cNvSpPr txBox="1"/>
          <p:nvPr/>
        </p:nvSpPr>
        <p:spPr>
          <a:xfrm>
            <a:off x="2643078" y="3552865"/>
            <a:ext cx="3852164" cy="1055608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C7665A-2BF9-0271-A2E9-B16DCFB990F6}"/>
              </a:ext>
            </a:extLst>
          </p:cNvPr>
          <p:cNvSpPr txBox="1"/>
          <p:nvPr/>
        </p:nvSpPr>
        <p:spPr>
          <a:xfrm>
            <a:off x="3160134" y="102873"/>
            <a:ext cx="311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F2722E3-C60A-EA35-5EA9-A6CB46CD5262}"/>
              </a:ext>
            </a:extLst>
          </p:cNvPr>
          <p:cNvSpPr/>
          <p:nvPr/>
        </p:nvSpPr>
        <p:spPr>
          <a:xfrm>
            <a:off x="2335467" y="88198"/>
            <a:ext cx="1924085" cy="1246312"/>
          </a:xfrm>
          <a:prstGeom prst="wedgeRoundRectCallout">
            <a:avLst>
              <a:gd name="adj1" fmla="val 25052"/>
              <a:gd name="adj2" fmla="val 65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19123-0094-B0B1-4F6B-2CBCA91BE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8" y="75249"/>
            <a:ext cx="978637" cy="1085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  <p:bldP spid="13" grpId="0" animBg="1"/>
      <p:bldP spid="44" grpId="0"/>
      <p:bldP spid="44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81;p45">
            <a:extLst>
              <a:ext uri="{FF2B5EF4-FFF2-40B4-BE49-F238E27FC236}">
                <a16:creationId xmlns:a16="http://schemas.microsoft.com/office/drawing/2014/main" id="{65E1B518-69A4-FBD9-008D-90301A976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28776" y="737284"/>
            <a:ext cx="5171090" cy="114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ambria" panose="02040503050406030204" pitchFamily="18" charset="0"/>
              </a:rPr>
              <a:t>HOẠT ĐỘNG</a:t>
            </a:r>
            <a:endParaRPr sz="6600" b="1" dirty="0"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DFFE5-0412-EB17-9D84-13030F441AC7}"/>
              </a:ext>
            </a:extLst>
          </p:cNvPr>
          <p:cNvSpPr/>
          <p:nvPr/>
        </p:nvSpPr>
        <p:spPr>
          <a:xfrm>
            <a:off x="3705485" y="1879532"/>
            <a:ext cx="48814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HÌNH THÀNH</a:t>
            </a:r>
          </a:p>
          <a:p>
            <a:pPr algn="ctr"/>
            <a:r>
              <a:rPr lang="en-U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</a:rPr>
              <a:t>KIẾN THỨC</a:t>
            </a:r>
            <a:endParaRPr lang="en-US" sz="6000" b="1" cap="none" spc="0" dirty="0">
              <a:ln/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FB8DAC-5C74-2D39-4EE6-14B21612C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931"/>
          <a:stretch/>
        </p:blipFill>
        <p:spPr>
          <a:xfrm>
            <a:off x="5030554" y="3818524"/>
            <a:ext cx="2231329" cy="1324976"/>
          </a:xfrm>
          <a:prstGeom prst="rect">
            <a:avLst/>
          </a:prstGeom>
        </p:spPr>
      </p:pic>
      <p:sp>
        <p:nvSpPr>
          <p:cNvPr id="35" name="Google Shape;4227;p75">
            <a:extLst>
              <a:ext uri="{FF2B5EF4-FFF2-40B4-BE49-F238E27FC236}">
                <a16:creationId xmlns:a16="http://schemas.microsoft.com/office/drawing/2014/main" id="{28B748CE-DEE7-0EF0-7B0A-3745D1E1D0A5}"/>
              </a:ext>
            </a:extLst>
          </p:cNvPr>
          <p:cNvSpPr/>
          <p:nvPr/>
        </p:nvSpPr>
        <p:spPr>
          <a:xfrm rot="-899960" flipH="1">
            <a:off x="647393" y="1825863"/>
            <a:ext cx="862849" cy="967996"/>
          </a:xfrm>
          <a:custGeom>
            <a:avLst/>
            <a:gdLst/>
            <a:ahLst/>
            <a:cxnLst/>
            <a:rect l="l" t="t" r="r" b="b"/>
            <a:pathLst>
              <a:path w="34515" h="38721" fill="none" extrusionOk="0">
                <a:moveTo>
                  <a:pt x="1" y="0"/>
                </a:moveTo>
                <a:cubicBezTo>
                  <a:pt x="584" y="4207"/>
                  <a:pt x="6510" y="16182"/>
                  <a:pt x="12867" y="11177"/>
                </a:cubicBezTo>
                <a:cubicBezTo>
                  <a:pt x="17165" y="7769"/>
                  <a:pt x="10809" y="2918"/>
                  <a:pt x="9765" y="7063"/>
                </a:cubicBezTo>
                <a:cubicBezTo>
                  <a:pt x="6603" y="19314"/>
                  <a:pt x="34514" y="23061"/>
                  <a:pt x="30277" y="38721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228;p75">
            <a:extLst>
              <a:ext uri="{FF2B5EF4-FFF2-40B4-BE49-F238E27FC236}">
                <a16:creationId xmlns:a16="http://schemas.microsoft.com/office/drawing/2014/main" id="{C2F2074E-4004-28B0-490E-6C1DA090EADF}"/>
              </a:ext>
            </a:extLst>
          </p:cNvPr>
          <p:cNvSpPr/>
          <p:nvPr/>
        </p:nvSpPr>
        <p:spPr>
          <a:xfrm>
            <a:off x="1376834" y="1526750"/>
            <a:ext cx="546600" cy="1506925"/>
          </a:xfrm>
          <a:custGeom>
            <a:avLst/>
            <a:gdLst/>
            <a:ahLst/>
            <a:cxnLst/>
            <a:rect l="l" t="t" r="r" b="b"/>
            <a:pathLst>
              <a:path w="21864" h="60277" fill="none" extrusionOk="0">
                <a:moveTo>
                  <a:pt x="21249" y="0"/>
                </a:moveTo>
                <a:cubicBezTo>
                  <a:pt x="20789" y="3961"/>
                  <a:pt x="19499" y="26622"/>
                  <a:pt x="13911" y="26438"/>
                </a:cubicBezTo>
                <a:cubicBezTo>
                  <a:pt x="8568" y="26285"/>
                  <a:pt x="8905" y="16397"/>
                  <a:pt x="15169" y="19253"/>
                </a:cubicBezTo>
                <a:cubicBezTo>
                  <a:pt x="21863" y="22324"/>
                  <a:pt x="17503" y="32057"/>
                  <a:pt x="14862" y="36141"/>
                </a:cubicBezTo>
                <a:cubicBezTo>
                  <a:pt x="9182" y="44892"/>
                  <a:pt x="1290" y="48946"/>
                  <a:pt x="1" y="60276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4229;p75">
            <a:extLst>
              <a:ext uri="{FF2B5EF4-FFF2-40B4-BE49-F238E27FC236}">
                <a16:creationId xmlns:a16="http://schemas.microsoft.com/office/drawing/2014/main" id="{04087DCC-4B6C-CD90-9EC1-15E0E1FA7FCF}"/>
              </a:ext>
            </a:extLst>
          </p:cNvPr>
          <p:cNvSpPr/>
          <p:nvPr/>
        </p:nvSpPr>
        <p:spPr>
          <a:xfrm>
            <a:off x="1255559" y="1077675"/>
            <a:ext cx="804525" cy="2554750"/>
          </a:xfrm>
          <a:custGeom>
            <a:avLst/>
            <a:gdLst/>
            <a:ahLst/>
            <a:cxnLst/>
            <a:rect l="l" t="t" r="r" b="b"/>
            <a:pathLst>
              <a:path w="32181" h="102190" fill="none" extrusionOk="0">
                <a:moveTo>
                  <a:pt x="24596" y="0"/>
                </a:moveTo>
                <a:cubicBezTo>
                  <a:pt x="31965" y="14893"/>
                  <a:pt x="32180" y="40164"/>
                  <a:pt x="23552" y="54381"/>
                </a:cubicBezTo>
                <a:cubicBezTo>
                  <a:pt x="16366" y="66202"/>
                  <a:pt x="0" y="87881"/>
                  <a:pt x="12006" y="102190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4230;p75">
            <a:extLst>
              <a:ext uri="{FF2B5EF4-FFF2-40B4-BE49-F238E27FC236}">
                <a16:creationId xmlns:a16="http://schemas.microsoft.com/office/drawing/2014/main" id="{13786217-9D2D-BF59-B8CE-15D4CD692EBC}"/>
              </a:ext>
            </a:extLst>
          </p:cNvPr>
          <p:cNvSpPr/>
          <p:nvPr/>
        </p:nvSpPr>
        <p:spPr>
          <a:xfrm rot="-899960" flipH="1">
            <a:off x="706036" y="1324800"/>
            <a:ext cx="1016345" cy="1651976"/>
          </a:xfrm>
          <a:custGeom>
            <a:avLst/>
            <a:gdLst/>
            <a:ahLst/>
            <a:cxnLst/>
            <a:rect l="l" t="t" r="r" b="b"/>
            <a:pathLst>
              <a:path w="40655" h="66081" fill="none" extrusionOk="0">
                <a:moveTo>
                  <a:pt x="3009" y="1"/>
                </a:moveTo>
                <a:cubicBezTo>
                  <a:pt x="2395" y="6756"/>
                  <a:pt x="0" y="13696"/>
                  <a:pt x="2641" y="20175"/>
                </a:cubicBezTo>
                <a:cubicBezTo>
                  <a:pt x="5803" y="28097"/>
                  <a:pt x="13419" y="29571"/>
                  <a:pt x="19468" y="34545"/>
                </a:cubicBezTo>
                <a:cubicBezTo>
                  <a:pt x="26899" y="40686"/>
                  <a:pt x="28434" y="66080"/>
                  <a:pt x="40655" y="62457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4231;p75">
            <a:extLst>
              <a:ext uri="{FF2B5EF4-FFF2-40B4-BE49-F238E27FC236}">
                <a16:creationId xmlns:a16="http://schemas.microsoft.com/office/drawing/2014/main" id="{C4059B96-32CF-35BB-EA1D-09EA70D55566}"/>
              </a:ext>
            </a:extLst>
          </p:cNvPr>
          <p:cNvSpPr/>
          <p:nvPr/>
        </p:nvSpPr>
        <p:spPr>
          <a:xfrm>
            <a:off x="1865059" y="1107300"/>
            <a:ext cx="60675" cy="52450"/>
          </a:xfrm>
          <a:custGeom>
            <a:avLst/>
            <a:gdLst/>
            <a:ahLst/>
            <a:cxnLst/>
            <a:rect l="l" t="t" r="r" b="b"/>
            <a:pathLst>
              <a:path w="2427" h="2098" extrusionOk="0">
                <a:moveTo>
                  <a:pt x="968" y="0"/>
                </a:moveTo>
                <a:cubicBezTo>
                  <a:pt x="912" y="0"/>
                  <a:pt x="864" y="14"/>
                  <a:pt x="830" y="44"/>
                </a:cubicBezTo>
                <a:cubicBezTo>
                  <a:pt x="830" y="44"/>
                  <a:pt x="799" y="74"/>
                  <a:pt x="799" y="105"/>
                </a:cubicBezTo>
                <a:lnTo>
                  <a:pt x="646" y="105"/>
                </a:lnTo>
                <a:cubicBezTo>
                  <a:pt x="339" y="105"/>
                  <a:pt x="31" y="1180"/>
                  <a:pt x="1" y="1487"/>
                </a:cubicBezTo>
                <a:cubicBezTo>
                  <a:pt x="168" y="1887"/>
                  <a:pt x="543" y="2097"/>
                  <a:pt x="920" y="2097"/>
                </a:cubicBezTo>
                <a:cubicBezTo>
                  <a:pt x="1237" y="2097"/>
                  <a:pt x="1555" y="1949"/>
                  <a:pt x="1751" y="1640"/>
                </a:cubicBezTo>
                <a:cubicBezTo>
                  <a:pt x="1905" y="1640"/>
                  <a:pt x="2058" y="1579"/>
                  <a:pt x="2181" y="1487"/>
                </a:cubicBezTo>
                <a:cubicBezTo>
                  <a:pt x="2396" y="1272"/>
                  <a:pt x="2427" y="934"/>
                  <a:pt x="2212" y="688"/>
                </a:cubicBezTo>
                <a:cubicBezTo>
                  <a:pt x="2027" y="504"/>
                  <a:pt x="1319" y="0"/>
                  <a:pt x="9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232;p75">
            <a:extLst>
              <a:ext uri="{FF2B5EF4-FFF2-40B4-BE49-F238E27FC236}">
                <a16:creationId xmlns:a16="http://schemas.microsoft.com/office/drawing/2014/main" id="{0E0CBD4D-8DAA-43BA-3F79-5FAF6A8120AB}"/>
              </a:ext>
            </a:extLst>
          </p:cNvPr>
          <p:cNvSpPr/>
          <p:nvPr/>
        </p:nvSpPr>
        <p:spPr>
          <a:xfrm>
            <a:off x="1865834" y="1107150"/>
            <a:ext cx="53000" cy="29650"/>
          </a:xfrm>
          <a:custGeom>
            <a:avLst/>
            <a:gdLst/>
            <a:ahLst/>
            <a:cxnLst/>
            <a:rect l="l" t="t" r="r" b="b"/>
            <a:pathLst>
              <a:path w="2120" h="1186" extrusionOk="0">
                <a:moveTo>
                  <a:pt x="941" y="1"/>
                </a:moveTo>
                <a:cubicBezTo>
                  <a:pt x="882" y="1"/>
                  <a:pt x="833" y="16"/>
                  <a:pt x="799" y="50"/>
                </a:cubicBezTo>
                <a:cubicBezTo>
                  <a:pt x="768" y="50"/>
                  <a:pt x="768" y="80"/>
                  <a:pt x="737" y="111"/>
                </a:cubicBezTo>
                <a:lnTo>
                  <a:pt x="584" y="111"/>
                </a:lnTo>
                <a:cubicBezTo>
                  <a:pt x="338" y="111"/>
                  <a:pt x="123" y="756"/>
                  <a:pt x="0" y="1186"/>
                </a:cubicBezTo>
                <a:cubicBezTo>
                  <a:pt x="215" y="971"/>
                  <a:pt x="461" y="787"/>
                  <a:pt x="737" y="694"/>
                </a:cubicBezTo>
                <a:cubicBezTo>
                  <a:pt x="988" y="605"/>
                  <a:pt x="1259" y="557"/>
                  <a:pt x="1533" y="557"/>
                </a:cubicBezTo>
                <a:cubicBezTo>
                  <a:pt x="1729" y="557"/>
                  <a:pt x="1927" y="582"/>
                  <a:pt x="2119" y="633"/>
                </a:cubicBezTo>
                <a:cubicBezTo>
                  <a:pt x="1886" y="426"/>
                  <a:pt x="1261" y="1"/>
                  <a:pt x="941" y="1"/>
                </a:cubicBezTo>
                <a:close/>
              </a:path>
            </a:pathLst>
          </a:custGeom>
          <a:solidFill>
            <a:srgbClr val="E49B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233;p75">
            <a:extLst>
              <a:ext uri="{FF2B5EF4-FFF2-40B4-BE49-F238E27FC236}">
                <a16:creationId xmlns:a16="http://schemas.microsoft.com/office/drawing/2014/main" id="{9EF71FA9-7E2E-463F-D60E-7C0AF53B26F6}"/>
              </a:ext>
            </a:extLst>
          </p:cNvPr>
          <p:cNvSpPr/>
          <p:nvPr/>
        </p:nvSpPr>
        <p:spPr>
          <a:xfrm>
            <a:off x="1663184" y="790350"/>
            <a:ext cx="313975" cy="329900"/>
          </a:xfrm>
          <a:custGeom>
            <a:avLst/>
            <a:gdLst/>
            <a:ahLst/>
            <a:cxnLst/>
            <a:rect l="l" t="t" r="r" b="b"/>
            <a:pathLst>
              <a:path w="12559" h="13196" extrusionOk="0">
                <a:moveTo>
                  <a:pt x="6049" y="0"/>
                </a:moveTo>
                <a:cubicBezTo>
                  <a:pt x="5455" y="0"/>
                  <a:pt x="4855" y="102"/>
                  <a:pt x="4268" y="316"/>
                </a:cubicBezTo>
                <a:cubicBezTo>
                  <a:pt x="1413" y="1330"/>
                  <a:pt x="0" y="4615"/>
                  <a:pt x="1105" y="7686"/>
                </a:cubicBezTo>
                <a:cubicBezTo>
                  <a:pt x="2095" y="10359"/>
                  <a:pt x="5109" y="13196"/>
                  <a:pt x="7757" y="13196"/>
                </a:cubicBezTo>
                <a:cubicBezTo>
                  <a:pt x="8150" y="13196"/>
                  <a:pt x="8535" y="13133"/>
                  <a:pt x="8905" y="12998"/>
                </a:cubicBezTo>
                <a:cubicBezTo>
                  <a:pt x="11730" y="11954"/>
                  <a:pt x="12559" y="6980"/>
                  <a:pt x="11453" y="3940"/>
                </a:cubicBezTo>
                <a:cubicBezTo>
                  <a:pt x="10551" y="1524"/>
                  <a:pt x="8349" y="0"/>
                  <a:pt x="60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34;p75">
            <a:extLst>
              <a:ext uri="{FF2B5EF4-FFF2-40B4-BE49-F238E27FC236}">
                <a16:creationId xmlns:a16="http://schemas.microsoft.com/office/drawing/2014/main" id="{D3FA15D7-084E-8A7E-B562-38C4D5769DBC}"/>
              </a:ext>
            </a:extLst>
          </p:cNvPr>
          <p:cNvSpPr/>
          <p:nvPr/>
        </p:nvSpPr>
        <p:spPr>
          <a:xfrm>
            <a:off x="1862359" y="1579725"/>
            <a:ext cx="64150" cy="50675"/>
          </a:xfrm>
          <a:custGeom>
            <a:avLst/>
            <a:gdLst/>
            <a:ahLst/>
            <a:cxnLst/>
            <a:rect l="l" t="t" r="r" b="b"/>
            <a:pathLst>
              <a:path w="2566" h="2027" extrusionOk="0">
                <a:moveTo>
                  <a:pt x="1447" y="1"/>
                </a:moveTo>
                <a:cubicBezTo>
                  <a:pt x="1121" y="1"/>
                  <a:pt x="426" y="584"/>
                  <a:pt x="262" y="829"/>
                </a:cubicBezTo>
                <a:cubicBezTo>
                  <a:pt x="1" y="1207"/>
                  <a:pt x="289" y="1694"/>
                  <a:pt x="710" y="1694"/>
                </a:cubicBezTo>
                <a:cubicBezTo>
                  <a:pt x="735" y="1694"/>
                  <a:pt x="759" y="1692"/>
                  <a:pt x="784" y="1689"/>
                </a:cubicBezTo>
                <a:cubicBezTo>
                  <a:pt x="846" y="1842"/>
                  <a:pt x="999" y="1935"/>
                  <a:pt x="1153" y="1996"/>
                </a:cubicBezTo>
                <a:cubicBezTo>
                  <a:pt x="1283" y="1938"/>
                  <a:pt x="1427" y="1907"/>
                  <a:pt x="1572" y="1907"/>
                </a:cubicBezTo>
                <a:cubicBezTo>
                  <a:pt x="1734" y="1907"/>
                  <a:pt x="1897" y="1946"/>
                  <a:pt x="2043" y="2027"/>
                </a:cubicBezTo>
                <a:cubicBezTo>
                  <a:pt x="2350" y="1965"/>
                  <a:pt x="2565" y="1689"/>
                  <a:pt x="2535" y="1382"/>
                </a:cubicBezTo>
                <a:cubicBezTo>
                  <a:pt x="2475" y="1083"/>
                  <a:pt x="2096" y="59"/>
                  <a:pt x="1793" y="59"/>
                </a:cubicBezTo>
                <a:cubicBezTo>
                  <a:pt x="1784" y="59"/>
                  <a:pt x="1775" y="60"/>
                  <a:pt x="1767" y="61"/>
                </a:cubicBezTo>
                <a:cubicBezTo>
                  <a:pt x="1736" y="61"/>
                  <a:pt x="1705" y="61"/>
                  <a:pt x="1705" y="92"/>
                </a:cubicBezTo>
                <a:lnTo>
                  <a:pt x="1613" y="92"/>
                </a:lnTo>
                <a:cubicBezTo>
                  <a:pt x="1583" y="61"/>
                  <a:pt x="1583" y="31"/>
                  <a:pt x="1552" y="31"/>
                </a:cubicBezTo>
                <a:cubicBezTo>
                  <a:pt x="1524" y="10"/>
                  <a:pt x="1489" y="1"/>
                  <a:pt x="1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235;p75">
            <a:extLst>
              <a:ext uri="{FF2B5EF4-FFF2-40B4-BE49-F238E27FC236}">
                <a16:creationId xmlns:a16="http://schemas.microsoft.com/office/drawing/2014/main" id="{C78C359B-6BD3-0EFE-48EB-0F356646D686}"/>
              </a:ext>
            </a:extLst>
          </p:cNvPr>
          <p:cNvSpPr/>
          <p:nvPr/>
        </p:nvSpPr>
        <p:spPr>
          <a:xfrm>
            <a:off x="1795984" y="1255725"/>
            <a:ext cx="306300" cy="334075"/>
          </a:xfrm>
          <a:custGeom>
            <a:avLst/>
            <a:gdLst/>
            <a:ahLst/>
            <a:cxnLst/>
            <a:rect l="l" t="t" r="r" b="b"/>
            <a:pathLst>
              <a:path w="12252" h="13363" extrusionOk="0">
                <a:moveTo>
                  <a:pt x="6310" y="1"/>
                </a:moveTo>
                <a:cubicBezTo>
                  <a:pt x="3818" y="1"/>
                  <a:pt x="1483" y="1829"/>
                  <a:pt x="799" y="4516"/>
                </a:cubicBezTo>
                <a:cubicBezTo>
                  <a:pt x="0" y="7648"/>
                  <a:pt x="1321" y="12530"/>
                  <a:pt x="4238" y="13267"/>
                </a:cubicBezTo>
                <a:cubicBezTo>
                  <a:pt x="4496" y="13332"/>
                  <a:pt x="4758" y="13362"/>
                  <a:pt x="5023" y="13362"/>
                </a:cubicBezTo>
                <a:cubicBezTo>
                  <a:pt x="7773" y="13362"/>
                  <a:pt x="10725" y="10045"/>
                  <a:pt x="11454" y="7187"/>
                </a:cubicBezTo>
                <a:cubicBezTo>
                  <a:pt x="12252" y="4055"/>
                  <a:pt x="10471" y="923"/>
                  <a:pt x="7554" y="156"/>
                </a:cubicBezTo>
                <a:cubicBezTo>
                  <a:pt x="7139" y="51"/>
                  <a:pt x="6722" y="1"/>
                  <a:pt x="63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236;p75">
            <a:extLst>
              <a:ext uri="{FF2B5EF4-FFF2-40B4-BE49-F238E27FC236}">
                <a16:creationId xmlns:a16="http://schemas.microsoft.com/office/drawing/2014/main" id="{37C812E4-7D3A-6CEB-096A-2336C291E607}"/>
              </a:ext>
            </a:extLst>
          </p:cNvPr>
          <p:cNvSpPr/>
          <p:nvPr/>
        </p:nvSpPr>
        <p:spPr>
          <a:xfrm rot="-899960" flipH="1">
            <a:off x="1416134" y="1284610"/>
            <a:ext cx="65448" cy="51423"/>
          </a:xfrm>
          <a:custGeom>
            <a:avLst/>
            <a:gdLst/>
            <a:ahLst/>
            <a:cxnLst/>
            <a:rect l="l" t="t" r="r" b="b"/>
            <a:pathLst>
              <a:path w="2618" h="2057" extrusionOk="0">
                <a:moveTo>
                  <a:pt x="1503" y="1"/>
                </a:moveTo>
                <a:cubicBezTo>
                  <a:pt x="1173" y="1"/>
                  <a:pt x="448" y="609"/>
                  <a:pt x="284" y="828"/>
                </a:cubicBezTo>
                <a:cubicBezTo>
                  <a:pt x="0" y="1226"/>
                  <a:pt x="294" y="1729"/>
                  <a:pt x="729" y="1729"/>
                </a:cubicBezTo>
                <a:cubicBezTo>
                  <a:pt x="764" y="1729"/>
                  <a:pt x="800" y="1726"/>
                  <a:pt x="837" y="1719"/>
                </a:cubicBezTo>
                <a:cubicBezTo>
                  <a:pt x="1267" y="1841"/>
                  <a:pt x="1666" y="1934"/>
                  <a:pt x="2096" y="2056"/>
                </a:cubicBezTo>
                <a:cubicBezTo>
                  <a:pt x="2403" y="1995"/>
                  <a:pt x="2618" y="1719"/>
                  <a:pt x="2557" y="1412"/>
                </a:cubicBezTo>
                <a:cubicBezTo>
                  <a:pt x="2526" y="1109"/>
                  <a:pt x="2108" y="91"/>
                  <a:pt x="1802" y="91"/>
                </a:cubicBezTo>
                <a:cubicBezTo>
                  <a:pt x="1798" y="91"/>
                  <a:pt x="1793" y="91"/>
                  <a:pt x="1789" y="91"/>
                </a:cubicBezTo>
                <a:cubicBezTo>
                  <a:pt x="1758" y="91"/>
                  <a:pt x="1758" y="122"/>
                  <a:pt x="1728" y="122"/>
                </a:cubicBezTo>
                <a:cubicBezTo>
                  <a:pt x="1728" y="122"/>
                  <a:pt x="1697" y="91"/>
                  <a:pt x="1697" y="91"/>
                </a:cubicBezTo>
                <a:lnTo>
                  <a:pt x="1635" y="91"/>
                </a:lnTo>
                <a:cubicBezTo>
                  <a:pt x="1635" y="91"/>
                  <a:pt x="1605" y="60"/>
                  <a:pt x="1605" y="30"/>
                </a:cubicBezTo>
                <a:cubicBezTo>
                  <a:pt x="1578" y="10"/>
                  <a:pt x="1543" y="1"/>
                  <a:pt x="1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237;p75">
            <a:extLst>
              <a:ext uri="{FF2B5EF4-FFF2-40B4-BE49-F238E27FC236}">
                <a16:creationId xmlns:a16="http://schemas.microsoft.com/office/drawing/2014/main" id="{EF51BBE4-91EA-55CE-6392-54BEC56D3BD0}"/>
              </a:ext>
            </a:extLst>
          </p:cNvPr>
          <p:cNvSpPr/>
          <p:nvPr/>
        </p:nvSpPr>
        <p:spPr>
          <a:xfrm rot="-899960" flipH="1">
            <a:off x="1415567" y="1286375"/>
            <a:ext cx="52223" cy="33624"/>
          </a:xfrm>
          <a:custGeom>
            <a:avLst/>
            <a:gdLst/>
            <a:ahLst/>
            <a:cxnLst/>
            <a:rect l="l" t="t" r="r" b="b"/>
            <a:pathLst>
              <a:path w="2089" h="1345" extrusionOk="0">
                <a:moveTo>
                  <a:pt x="1018" y="1"/>
                </a:moveTo>
                <a:cubicBezTo>
                  <a:pt x="777" y="1"/>
                  <a:pt x="295" y="339"/>
                  <a:pt x="1" y="607"/>
                </a:cubicBezTo>
                <a:cubicBezTo>
                  <a:pt x="154" y="561"/>
                  <a:pt x="308" y="538"/>
                  <a:pt x="457" y="538"/>
                </a:cubicBezTo>
                <a:cubicBezTo>
                  <a:pt x="607" y="538"/>
                  <a:pt x="753" y="561"/>
                  <a:pt x="891" y="607"/>
                </a:cubicBezTo>
                <a:cubicBezTo>
                  <a:pt x="1352" y="699"/>
                  <a:pt x="1782" y="976"/>
                  <a:pt x="2089" y="1344"/>
                </a:cubicBezTo>
                <a:cubicBezTo>
                  <a:pt x="1998" y="952"/>
                  <a:pt x="1611" y="84"/>
                  <a:pt x="1335" y="84"/>
                </a:cubicBezTo>
                <a:cubicBezTo>
                  <a:pt x="1330" y="84"/>
                  <a:pt x="1326" y="85"/>
                  <a:pt x="1321" y="85"/>
                </a:cubicBezTo>
                <a:cubicBezTo>
                  <a:pt x="1290" y="85"/>
                  <a:pt x="1260" y="116"/>
                  <a:pt x="1229" y="116"/>
                </a:cubicBezTo>
                <a:cubicBezTo>
                  <a:pt x="1229" y="116"/>
                  <a:pt x="1229" y="85"/>
                  <a:pt x="1198" y="85"/>
                </a:cubicBezTo>
                <a:lnTo>
                  <a:pt x="1137" y="85"/>
                </a:lnTo>
                <a:cubicBezTo>
                  <a:pt x="1137" y="85"/>
                  <a:pt x="1137" y="54"/>
                  <a:pt x="1106" y="24"/>
                </a:cubicBezTo>
                <a:cubicBezTo>
                  <a:pt x="1083" y="8"/>
                  <a:pt x="1053" y="1"/>
                  <a:pt x="1018" y="1"/>
                </a:cubicBezTo>
                <a:close/>
              </a:path>
            </a:pathLst>
          </a:custGeom>
          <a:solidFill>
            <a:srgbClr val="C23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238;p75">
            <a:extLst>
              <a:ext uri="{FF2B5EF4-FFF2-40B4-BE49-F238E27FC236}">
                <a16:creationId xmlns:a16="http://schemas.microsoft.com/office/drawing/2014/main" id="{B23CC15F-12C9-7D5B-4B87-14E1892E57BC}"/>
              </a:ext>
            </a:extLst>
          </p:cNvPr>
          <p:cNvSpPr/>
          <p:nvPr/>
        </p:nvSpPr>
        <p:spPr>
          <a:xfrm rot="-899960" flipH="1">
            <a:off x="1195881" y="981640"/>
            <a:ext cx="306291" cy="334115"/>
          </a:xfrm>
          <a:custGeom>
            <a:avLst/>
            <a:gdLst/>
            <a:ahLst/>
            <a:cxnLst/>
            <a:rect l="l" t="t" r="r" b="b"/>
            <a:pathLst>
              <a:path w="12252" h="13365" extrusionOk="0">
                <a:moveTo>
                  <a:pt x="6317" y="1"/>
                </a:moveTo>
                <a:cubicBezTo>
                  <a:pt x="3811" y="1"/>
                  <a:pt x="1482" y="1809"/>
                  <a:pt x="799" y="4518"/>
                </a:cubicBezTo>
                <a:cubicBezTo>
                  <a:pt x="0" y="7650"/>
                  <a:pt x="1321" y="12532"/>
                  <a:pt x="4268" y="13269"/>
                </a:cubicBezTo>
                <a:cubicBezTo>
                  <a:pt x="4526" y="13334"/>
                  <a:pt x="4788" y="13365"/>
                  <a:pt x="5051" y="13365"/>
                </a:cubicBezTo>
                <a:cubicBezTo>
                  <a:pt x="7777" y="13365"/>
                  <a:pt x="10726" y="10073"/>
                  <a:pt x="11454" y="7189"/>
                </a:cubicBezTo>
                <a:cubicBezTo>
                  <a:pt x="12252" y="4057"/>
                  <a:pt x="10502" y="894"/>
                  <a:pt x="7585" y="157"/>
                </a:cubicBezTo>
                <a:cubicBezTo>
                  <a:pt x="7162" y="52"/>
                  <a:pt x="6737" y="1"/>
                  <a:pt x="63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239;p75">
            <a:extLst>
              <a:ext uri="{FF2B5EF4-FFF2-40B4-BE49-F238E27FC236}">
                <a16:creationId xmlns:a16="http://schemas.microsoft.com/office/drawing/2014/main" id="{02BEB15A-8A5E-1DAD-7B5F-388790E8F181}"/>
              </a:ext>
            </a:extLst>
          </p:cNvPr>
          <p:cNvSpPr/>
          <p:nvPr/>
        </p:nvSpPr>
        <p:spPr>
          <a:xfrm rot="-899960" flipH="1">
            <a:off x="1208005" y="1450606"/>
            <a:ext cx="298616" cy="335965"/>
          </a:xfrm>
          <a:custGeom>
            <a:avLst/>
            <a:gdLst/>
            <a:ahLst/>
            <a:cxnLst/>
            <a:rect l="l" t="t" r="r" b="b"/>
            <a:pathLst>
              <a:path w="11945" h="13439" extrusionOk="0">
                <a:moveTo>
                  <a:pt x="5848" y="1"/>
                </a:moveTo>
                <a:cubicBezTo>
                  <a:pt x="5569" y="1"/>
                  <a:pt x="5288" y="23"/>
                  <a:pt x="5005" y="70"/>
                </a:cubicBezTo>
                <a:cubicBezTo>
                  <a:pt x="1996" y="592"/>
                  <a:pt x="0" y="3570"/>
                  <a:pt x="553" y="6795"/>
                </a:cubicBezTo>
                <a:cubicBezTo>
                  <a:pt x="1103" y="9803"/>
                  <a:pt x="3914" y="13438"/>
                  <a:pt x="6754" y="13438"/>
                </a:cubicBezTo>
                <a:cubicBezTo>
                  <a:pt x="6929" y="13438"/>
                  <a:pt x="7103" y="13425"/>
                  <a:pt x="7278" y="13396"/>
                </a:cubicBezTo>
                <a:cubicBezTo>
                  <a:pt x="10256" y="12905"/>
                  <a:pt x="11945" y="8146"/>
                  <a:pt x="11392" y="4952"/>
                </a:cubicBezTo>
                <a:cubicBezTo>
                  <a:pt x="10920" y="2061"/>
                  <a:pt x="8510" y="1"/>
                  <a:pt x="58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240;p75">
            <a:extLst>
              <a:ext uri="{FF2B5EF4-FFF2-40B4-BE49-F238E27FC236}">
                <a16:creationId xmlns:a16="http://schemas.microsoft.com/office/drawing/2014/main" id="{F0E97A27-B9A9-6D8D-051A-3FA040DFCBDC}"/>
              </a:ext>
            </a:extLst>
          </p:cNvPr>
          <p:cNvSpPr/>
          <p:nvPr/>
        </p:nvSpPr>
        <p:spPr>
          <a:xfrm>
            <a:off x="1672134" y="2294600"/>
            <a:ext cx="18975" cy="14475"/>
          </a:xfrm>
          <a:custGeom>
            <a:avLst/>
            <a:gdLst/>
            <a:ahLst/>
            <a:cxnLst/>
            <a:rect l="l" t="t" r="r" b="b"/>
            <a:pathLst>
              <a:path w="759" h="579" extrusionOk="0">
                <a:moveTo>
                  <a:pt x="423" y="0"/>
                </a:moveTo>
                <a:cubicBezTo>
                  <a:pt x="208" y="0"/>
                  <a:pt x="0" y="185"/>
                  <a:pt x="41" y="453"/>
                </a:cubicBezTo>
                <a:cubicBezTo>
                  <a:pt x="119" y="540"/>
                  <a:pt x="221" y="578"/>
                  <a:pt x="322" y="578"/>
                </a:cubicBezTo>
                <a:cubicBezTo>
                  <a:pt x="542" y="578"/>
                  <a:pt x="759" y="398"/>
                  <a:pt x="717" y="146"/>
                </a:cubicBezTo>
                <a:cubicBezTo>
                  <a:pt x="636" y="45"/>
                  <a:pt x="528" y="0"/>
                  <a:pt x="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241;p75">
            <a:extLst>
              <a:ext uri="{FF2B5EF4-FFF2-40B4-BE49-F238E27FC236}">
                <a16:creationId xmlns:a16="http://schemas.microsoft.com/office/drawing/2014/main" id="{3380C4E4-4B11-AAFC-71C9-4B070FD5BFE7}"/>
              </a:ext>
            </a:extLst>
          </p:cNvPr>
          <p:cNvSpPr/>
          <p:nvPr/>
        </p:nvSpPr>
        <p:spPr>
          <a:xfrm>
            <a:off x="2034709" y="2571750"/>
            <a:ext cx="23275" cy="18900"/>
          </a:xfrm>
          <a:custGeom>
            <a:avLst/>
            <a:gdLst/>
            <a:ahLst/>
            <a:cxnLst/>
            <a:rect l="l" t="t" r="r" b="b"/>
            <a:pathLst>
              <a:path w="931" h="756" extrusionOk="0">
                <a:moveTo>
                  <a:pt x="449" y="1"/>
                </a:moveTo>
                <a:cubicBezTo>
                  <a:pt x="402" y="1"/>
                  <a:pt x="354" y="8"/>
                  <a:pt x="308" y="24"/>
                </a:cubicBezTo>
                <a:cubicBezTo>
                  <a:pt x="1" y="177"/>
                  <a:pt x="1" y="607"/>
                  <a:pt x="339" y="730"/>
                </a:cubicBezTo>
                <a:cubicBezTo>
                  <a:pt x="383" y="748"/>
                  <a:pt x="427" y="756"/>
                  <a:pt x="470" y="756"/>
                </a:cubicBezTo>
                <a:cubicBezTo>
                  <a:pt x="725" y="756"/>
                  <a:pt x="930" y="471"/>
                  <a:pt x="799" y="208"/>
                </a:cubicBezTo>
                <a:cubicBezTo>
                  <a:pt x="730" y="70"/>
                  <a:pt x="592" y="1"/>
                  <a:pt x="4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242;p75">
            <a:extLst>
              <a:ext uri="{FF2B5EF4-FFF2-40B4-BE49-F238E27FC236}">
                <a16:creationId xmlns:a16="http://schemas.microsoft.com/office/drawing/2014/main" id="{06185976-713F-23C8-5C33-E32E9473B2FE}"/>
              </a:ext>
            </a:extLst>
          </p:cNvPr>
          <p:cNvSpPr/>
          <p:nvPr/>
        </p:nvSpPr>
        <p:spPr>
          <a:xfrm rot="-899960" flipH="1">
            <a:off x="1324996" y="1778270"/>
            <a:ext cx="63723" cy="50873"/>
          </a:xfrm>
          <a:custGeom>
            <a:avLst/>
            <a:gdLst/>
            <a:ahLst/>
            <a:cxnLst/>
            <a:rect l="l" t="t" r="r" b="b"/>
            <a:pathLst>
              <a:path w="2549" h="2035" extrusionOk="0">
                <a:moveTo>
                  <a:pt x="1236" y="1"/>
                </a:moveTo>
                <a:cubicBezTo>
                  <a:pt x="1198" y="1"/>
                  <a:pt x="1164" y="9"/>
                  <a:pt x="1136" y="28"/>
                </a:cubicBezTo>
                <a:cubicBezTo>
                  <a:pt x="1136" y="28"/>
                  <a:pt x="1106" y="59"/>
                  <a:pt x="1106" y="89"/>
                </a:cubicBezTo>
                <a:cubicBezTo>
                  <a:pt x="1090" y="74"/>
                  <a:pt x="1083" y="66"/>
                  <a:pt x="1075" y="66"/>
                </a:cubicBezTo>
                <a:cubicBezTo>
                  <a:pt x="1067" y="66"/>
                  <a:pt x="1060" y="74"/>
                  <a:pt x="1044" y="89"/>
                </a:cubicBezTo>
                <a:lnTo>
                  <a:pt x="1014" y="89"/>
                </a:lnTo>
                <a:cubicBezTo>
                  <a:pt x="983" y="89"/>
                  <a:pt x="952" y="59"/>
                  <a:pt x="952" y="59"/>
                </a:cubicBezTo>
                <a:cubicBezTo>
                  <a:pt x="943" y="57"/>
                  <a:pt x="934" y="56"/>
                  <a:pt x="925" y="56"/>
                </a:cubicBezTo>
                <a:cubicBezTo>
                  <a:pt x="617" y="56"/>
                  <a:pt x="151" y="1020"/>
                  <a:pt x="62" y="1318"/>
                </a:cubicBezTo>
                <a:cubicBezTo>
                  <a:pt x="0" y="1625"/>
                  <a:pt x="184" y="1932"/>
                  <a:pt x="492" y="1993"/>
                </a:cubicBezTo>
                <a:cubicBezTo>
                  <a:pt x="530" y="2001"/>
                  <a:pt x="568" y="2005"/>
                  <a:pt x="606" y="2005"/>
                </a:cubicBezTo>
                <a:cubicBezTo>
                  <a:pt x="720" y="2005"/>
                  <a:pt x="829" y="1970"/>
                  <a:pt x="921" y="1901"/>
                </a:cubicBezTo>
                <a:cubicBezTo>
                  <a:pt x="1015" y="1995"/>
                  <a:pt x="1145" y="2035"/>
                  <a:pt x="1269" y="2035"/>
                </a:cubicBezTo>
                <a:cubicBezTo>
                  <a:pt x="1308" y="2035"/>
                  <a:pt x="1346" y="2031"/>
                  <a:pt x="1382" y="2024"/>
                </a:cubicBezTo>
                <a:cubicBezTo>
                  <a:pt x="1536" y="1993"/>
                  <a:pt x="1689" y="1901"/>
                  <a:pt x="1781" y="1778"/>
                </a:cubicBezTo>
                <a:cubicBezTo>
                  <a:pt x="1814" y="1786"/>
                  <a:pt x="1851" y="1790"/>
                  <a:pt x="1891" y="1790"/>
                </a:cubicBezTo>
                <a:cubicBezTo>
                  <a:pt x="1998" y="1790"/>
                  <a:pt x="2121" y="1762"/>
                  <a:pt x="2211" y="1717"/>
                </a:cubicBezTo>
                <a:cubicBezTo>
                  <a:pt x="2487" y="1533"/>
                  <a:pt x="2549" y="1195"/>
                  <a:pt x="2395" y="918"/>
                </a:cubicBezTo>
                <a:cubicBezTo>
                  <a:pt x="2230" y="670"/>
                  <a:pt x="1569" y="1"/>
                  <a:pt x="1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4283;p75">
            <a:extLst>
              <a:ext uri="{FF2B5EF4-FFF2-40B4-BE49-F238E27FC236}">
                <a16:creationId xmlns:a16="http://schemas.microsoft.com/office/drawing/2014/main" id="{C2085C05-0B50-39D1-CDB3-294DA70B8491}"/>
              </a:ext>
            </a:extLst>
          </p:cNvPr>
          <p:cNvGrpSpPr/>
          <p:nvPr/>
        </p:nvGrpSpPr>
        <p:grpSpPr>
          <a:xfrm>
            <a:off x="4113447" y="3916011"/>
            <a:ext cx="399025" cy="410100"/>
            <a:chOff x="2055100" y="4237175"/>
            <a:chExt cx="399025" cy="410100"/>
          </a:xfrm>
        </p:grpSpPr>
        <p:sp>
          <p:nvSpPr>
            <p:cNvPr id="66" name="Google Shape;4284;p75">
              <a:extLst>
                <a:ext uri="{FF2B5EF4-FFF2-40B4-BE49-F238E27FC236}">
                  <a16:creationId xmlns:a16="http://schemas.microsoft.com/office/drawing/2014/main" id="{6B9C34E5-3557-6E05-A150-C741E0D0588C}"/>
                </a:ext>
              </a:extLst>
            </p:cNvPr>
            <p:cNvSpPr/>
            <p:nvPr/>
          </p:nvSpPr>
          <p:spPr>
            <a:xfrm>
              <a:off x="2175100" y="4259350"/>
              <a:ext cx="89825" cy="70100"/>
            </a:xfrm>
            <a:custGeom>
              <a:avLst/>
              <a:gdLst/>
              <a:ahLst/>
              <a:cxnLst/>
              <a:rect l="l" t="t" r="r" b="b"/>
              <a:pathLst>
                <a:path w="3593" h="2804" extrusionOk="0">
                  <a:moveTo>
                    <a:pt x="204" y="0"/>
                  </a:moveTo>
                  <a:lnTo>
                    <a:pt x="204" y="0"/>
                  </a:lnTo>
                  <a:cubicBezTo>
                    <a:pt x="0" y="2696"/>
                    <a:pt x="2237" y="2803"/>
                    <a:pt x="2595" y="2803"/>
                  </a:cubicBezTo>
                  <a:cubicBezTo>
                    <a:pt x="2626" y="2803"/>
                    <a:pt x="2642" y="2803"/>
                    <a:pt x="2642" y="2803"/>
                  </a:cubicBezTo>
                  <a:cubicBezTo>
                    <a:pt x="3592" y="428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85;p75">
              <a:extLst>
                <a:ext uri="{FF2B5EF4-FFF2-40B4-BE49-F238E27FC236}">
                  <a16:creationId xmlns:a16="http://schemas.microsoft.com/office/drawing/2014/main" id="{C0EAA65B-DE39-4A80-BD0F-19945D38EBE4}"/>
                </a:ext>
              </a:extLst>
            </p:cNvPr>
            <p:cNvSpPr/>
            <p:nvPr/>
          </p:nvSpPr>
          <p:spPr>
            <a:xfrm>
              <a:off x="2055100" y="4308900"/>
              <a:ext cx="399025" cy="338375"/>
            </a:xfrm>
            <a:custGeom>
              <a:avLst/>
              <a:gdLst/>
              <a:ahLst/>
              <a:cxnLst/>
              <a:rect l="l" t="t" r="r" b="b"/>
              <a:pathLst>
                <a:path w="15961" h="13535" extrusionOk="0">
                  <a:moveTo>
                    <a:pt x="3955" y="0"/>
                  </a:moveTo>
                  <a:cubicBezTo>
                    <a:pt x="2148" y="0"/>
                    <a:pt x="1" y="1326"/>
                    <a:pt x="1" y="4842"/>
                  </a:cubicBezTo>
                  <a:cubicBezTo>
                    <a:pt x="1" y="8674"/>
                    <a:pt x="2819" y="12094"/>
                    <a:pt x="4117" y="13155"/>
                  </a:cubicBezTo>
                  <a:cubicBezTo>
                    <a:pt x="4458" y="13430"/>
                    <a:pt x="4826" y="13535"/>
                    <a:pt x="5197" y="13535"/>
                  </a:cubicBezTo>
                  <a:cubicBezTo>
                    <a:pt x="6360" y="13535"/>
                    <a:pt x="7549" y="12506"/>
                    <a:pt x="7981" y="12506"/>
                  </a:cubicBezTo>
                  <a:cubicBezTo>
                    <a:pt x="8413" y="12506"/>
                    <a:pt x="9610" y="13535"/>
                    <a:pt x="10771" y="13535"/>
                  </a:cubicBezTo>
                  <a:cubicBezTo>
                    <a:pt x="11141" y="13535"/>
                    <a:pt x="11508" y="13430"/>
                    <a:pt x="11844" y="13155"/>
                  </a:cubicBezTo>
                  <a:cubicBezTo>
                    <a:pt x="13143" y="12094"/>
                    <a:pt x="15961" y="8674"/>
                    <a:pt x="15961" y="4842"/>
                  </a:cubicBezTo>
                  <a:cubicBezTo>
                    <a:pt x="15961" y="1326"/>
                    <a:pt x="13814" y="0"/>
                    <a:pt x="12007" y="0"/>
                  </a:cubicBezTo>
                  <a:cubicBezTo>
                    <a:pt x="11642" y="0"/>
                    <a:pt x="11290" y="54"/>
                    <a:pt x="10973" y="156"/>
                  </a:cubicBezTo>
                  <a:cubicBezTo>
                    <a:pt x="9073" y="773"/>
                    <a:pt x="8678" y="2230"/>
                    <a:pt x="7981" y="2230"/>
                  </a:cubicBezTo>
                  <a:cubicBezTo>
                    <a:pt x="7284" y="2230"/>
                    <a:pt x="6888" y="773"/>
                    <a:pt x="4988" y="156"/>
                  </a:cubicBezTo>
                  <a:cubicBezTo>
                    <a:pt x="4671" y="54"/>
                    <a:pt x="4320" y="0"/>
                    <a:pt x="395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86;p75">
              <a:extLst>
                <a:ext uri="{FF2B5EF4-FFF2-40B4-BE49-F238E27FC236}">
                  <a16:creationId xmlns:a16="http://schemas.microsoft.com/office/drawing/2014/main" id="{1D76F834-80D3-DBE7-41C8-6307CA64E293}"/>
                </a:ext>
              </a:extLst>
            </p:cNvPr>
            <p:cNvSpPr/>
            <p:nvPr/>
          </p:nvSpPr>
          <p:spPr>
            <a:xfrm>
              <a:off x="2077275" y="4327500"/>
              <a:ext cx="354700" cy="184425"/>
            </a:xfrm>
            <a:custGeom>
              <a:avLst/>
              <a:gdLst/>
              <a:ahLst/>
              <a:cxnLst/>
              <a:rect l="l" t="t" r="r" b="b"/>
              <a:pathLst>
                <a:path w="14188" h="7377" extrusionOk="0">
                  <a:moveTo>
                    <a:pt x="3514" y="1"/>
                  </a:moveTo>
                  <a:cubicBezTo>
                    <a:pt x="1907" y="1"/>
                    <a:pt x="0" y="1186"/>
                    <a:pt x="0" y="4320"/>
                  </a:cubicBezTo>
                  <a:cubicBezTo>
                    <a:pt x="0" y="5080"/>
                    <a:pt x="127" y="5856"/>
                    <a:pt x="349" y="6584"/>
                  </a:cubicBezTo>
                  <a:cubicBezTo>
                    <a:pt x="1826" y="7108"/>
                    <a:pt x="3394" y="7377"/>
                    <a:pt x="4964" y="7377"/>
                  </a:cubicBezTo>
                  <a:cubicBezTo>
                    <a:pt x="5009" y="7377"/>
                    <a:pt x="5054" y="7376"/>
                    <a:pt x="5099" y="7376"/>
                  </a:cubicBezTo>
                  <a:cubicBezTo>
                    <a:pt x="5120" y="7376"/>
                    <a:pt x="5141" y="7376"/>
                    <a:pt x="5162" y="7376"/>
                  </a:cubicBezTo>
                  <a:cubicBezTo>
                    <a:pt x="8920" y="7376"/>
                    <a:pt x="12203" y="5971"/>
                    <a:pt x="14187" y="3861"/>
                  </a:cubicBezTo>
                  <a:cubicBezTo>
                    <a:pt x="14017" y="1064"/>
                    <a:pt x="12219" y="4"/>
                    <a:pt x="10679" y="4"/>
                  </a:cubicBezTo>
                  <a:cubicBezTo>
                    <a:pt x="10353" y="4"/>
                    <a:pt x="10039" y="51"/>
                    <a:pt x="9754" y="140"/>
                  </a:cubicBezTo>
                  <a:cubicBezTo>
                    <a:pt x="8076" y="678"/>
                    <a:pt x="7727" y="1992"/>
                    <a:pt x="7094" y="1992"/>
                  </a:cubicBezTo>
                  <a:cubicBezTo>
                    <a:pt x="6476" y="1992"/>
                    <a:pt x="6128" y="678"/>
                    <a:pt x="4434" y="140"/>
                  </a:cubicBezTo>
                  <a:cubicBezTo>
                    <a:pt x="4151" y="49"/>
                    <a:pt x="3839" y="1"/>
                    <a:pt x="3514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87;p75">
              <a:extLst>
                <a:ext uri="{FF2B5EF4-FFF2-40B4-BE49-F238E27FC236}">
                  <a16:creationId xmlns:a16="http://schemas.microsoft.com/office/drawing/2014/main" id="{6A5BE98A-1349-F77D-6CB2-37C15E8C452D}"/>
                </a:ext>
              </a:extLst>
            </p:cNvPr>
            <p:cNvSpPr/>
            <p:nvPr/>
          </p:nvSpPr>
          <p:spPr>
            <a:xfrm>
              <a:off x="2227300" y="4240350"/>
              <a:ext cx="43175" cy="129850"/>
            </a:xfrm>
            <a:custGeom>
              <a:avLst/>
              <a:gdLst/>
              <a:ahLst/>
              <a:cxnLst/>
              <a:rect l="l" t="t" r="r" b="b"/>
              <a:pathLst>
                <a:path w="1727" h="5194" extrusionOk="0">
                  <a:moveTo>
                    <a:pt x="1314" y="0"/>
                  </a:moveTo>
                  <a:cubicBezTo>
                    <a:pt x="0" y="1488"/>
                    <a:pt x="507" y="3863"/>
                    <a:pt x="998" y="5193"/>
                  </a:cubicBezTo>
                  <a:lnTo>
                    <a:pt x="1109" y="4972"/>
                  </a:lnTo>
                  <a:cubicBezTo>
                    <a:pt x="222" y="1504"/>
                    <a:pt x="1726" y="333"/>
                    <a:pt x="1726" y="333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88;p75">
              <a:extLst>
                <a:ext uri="{FF2B5EF4-FFF2-40B4-BE49-F238E27FC236}">
                  <a16:creationId xmlns:a16="http://schemas.microsoft.com/office/drawing/2014/main" id="{1D2E08EE-A5F4-FFF7-1E70-7DFC71B40983}"/>
                </a:ext>
              </a:extLst>
            </p:cNvPr>
            <p:cNvSpPr/>
            <p:nvPr/>
          </p:nvSpPr>
          <p:spPr>
            <a:xfrm>
              <a:off x="2252225" y="4237175"/>
              <a:ext cx="123925" cy="133025"/>
            </a:xfrm>
            <a:custGeom>
              <a:avLst/>
              <a:gdLst/>
              <a:ahLst/>
              <a:cxnLst/>
              <a:rect l="l" t="t" r="r" b="b"/>
              <a:pathLst>
                <a:path w="4957" h="5321" extrusionOk="0">
                  <a:moveTo>
                    <a:pt x="4434" y="0"/>
                  </a:moveTo>
                  <a:lnTo>
                    <a:pt x="4434" y="0"/>
                  </a:lnTo>
                  <a:cubicBezTo>
                    <a:pt x="64" y="333"/>
                    <a:pt x="191" y="3246"/>
                    <a:pt x="1" y="5320"/>
                  </a:cubicBezTo>
                  <a:cubicBezTo>
                    <a:pt x="4957" y="4798"/>
                    <a:pt x="4434" y="16"/>
                    <a:pt x="4434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2E784A28-6A2F-6226-39DD-67133E55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6" y="3450302"/>
            <a:ext cx="902286" cy="176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80D5EFB-03E8-2AF5-5469-4886AD907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09558" y="296408"/>
            <a:ext cx="55478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1F6C17FE-DBD8-0303-2C48-3EACBFED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22" y="1109983"/>
            <a:ext cx="3022801" cy="37826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108F46-7211-EA84-D33B-F511C915A1B3}"/>
              </a:ext>
            </a:extLst>
          </p:cNvPr>
          <p:cNvSpPr/>
          <p:nvPr/>
        </p:nvSpPr>
        <p:spPr>
          <a:xfrm>
            <a:off x="463447" y="92715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C8F95-6AC2-66FE-1914-BB8D9E2E67FC}"/>
              </a:ext>
            </a:extLst>
          </p:cNvPr>
          <p:cNvSpPr txBox="1"/>
          <p:nvPr/>
        </p:nvSpPr>
        <p:spPr>
          <a:xfrm>
            <a:off x="0" y="588579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0EF306-9204-4B8C-2036-DC616EE6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443"/>
            <a:ext cx="956441" cy="4574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7DEE25-AD2B-0F52-7F84-20E8FD96077D}"/>
              </a:ext>
            </a:extLst>
          </p:cNvPr>
          <p:cNvSpPr txBox="1"/>
          <p:nvPr/>
        </p:nvSpPr>
        <p:spPr>
          <a:xfrm>
            <a:off x="934730" y="1031472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1F9EBA0E-A754-5BDB-F3AE-719E6F5D1AA5}"/>
              </a:ext>
            </a:extLst>
          </p:cNvPr>
          <p:cNvSpPr/>
          <p:nvPr/>
        </p:nvSpPr>
        <p:spPr>
          <a:xfrm>
            <a:off x="199697" y="1553785"/>
            <a:ext cx="4908331" cy="1956669"/>
          </a:xfrm>
          <a:prstGeom prst="wedgeRoundRectCallout">
            <a:avLst>
              <a:gd name="adj1" fmla="val 42842"/>
              <a:gd name="adj2" fmla="val 60816"/>
              <a:gd name="adj3" fmla="val 16667"/>
            </a:avLst>
          </a:prstGeom>
          <a:solidFill>
            <a:srgbClr val="C1D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B9A79-EC4D-4E75-51C7-EF6195303B79}"/>
                  </a:ext>
                </a:extLst>
              </p:cNvPr>
              <p:cNvSpPr txBox="1"/>
              <p:nvPr/>
            </p:nvSpPr>
            <p:spPr>
              <a:xfrm>
                <a:off x="205337" y="1553786"/>
                <a:ext cx="50288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c;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B9A79-EC4D-4E75-51C7-EF6195303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7" y="1553786"/>
                <a:ext cx="5028815" cy="830997"/>
              </a:xfrm>
              <a:prstGeom prst="rect">
                <a:avLst/>
              </a:prstGeom>
              <a:blipFill>
                <a:blip r:embed="rId4"/>
                <a:stretch>
                  <a:fillRect l="-193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Hi Bee">
            <a:extLst>
              <a:ext uri="{FF2B5EF4-FFF2-40B4-BE49-F238E27FC236}">
                <a16:creationId xmlns:a16="http://schemas.microsoft.com/office/drawing/2014/main" id="{5DB2DAD5-2BCA-C7B7-9C01-ECF50741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677" y="2819664"/>
            <a:ext cx="2316217" cy="2316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52454-BA08-20EB-1947-FF8CD0730BBF}"/>
                  </a:ext>
                </a:extLst>
              </p:cNvPr>
              <p:cNvSpPr txBox="1"/>
              <p:nvPr/>
            </p:nvSpPr>
            <p:spPr>
              <a:xfrm>
                <a:off x="221088" y="2271185"/>
                <a:ext cx="5013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52454-BA08-20EB-1947-FF8CD0730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8" y="2271185"/>
                <a:ext cx="5013063" cy="461665"/>
              </a:xfrm>
              <a:prstGeom prst="rect">
                <a:avLst/>
              </a:prstGeom>
              <a:blipFill>
                <a:blip r:embed="rId6"/>
                <a:stretch>
                  <a:fillRect l="-18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D4782C-A376-633F-C7F6-F0844548EA62}"/>
                  </a:ext>
                </a:extLst>
              </p:cNvPr>
              <p:cNvSpPr txBox="1"/>
              <p:nvPr/>
            </p:nvSpPr>
            <p:spPr>
              <a:xfrm>
                <a:off x="208064" y="2653618"/>
                <a:ext cx="482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D4782C-A376-633F-C7F6-F0844548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4" y="2653618"/>
                <a:ext cx="4826390" cy="830997"/>
              </a:xfrm>
              <a:prstGeom prst="rect">
                <a:avLst/>
              </a:prstGeom>
              <a:blipFill>
                <a:blip r:embed="rId7"/>
                <a:stretch>
                  <a:fillRect l="-1894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with Corners Rounded 43">
                <a:extLst>
                  <a:ext uri="{FF2B5EF4-FFF2-40B4-BE49-F238E27FC236}">
                    <a16:creationId xmlns:a16="http://schemas.microsoft.com/office/drawing/2014/main" id="{AB804030-078E-7692-0ADF-1F16ACE77B26}"/>
                  </a:ext>
                </a:extLst>
              </p:cNvPr>
              <p:cNvSpPr/>
              <p:nvPr/>
            </p:nvSpPr>
            <p:spPr>
              <a:xfrm>
                <a:off x="1174543" y="2357999"/>
                <a:ext cx="3518822" cy="1069825"/>
              </a:xfrm>
              <a:prstGeom prst="wedgeRoundRectCallout">
                <a:avLst>
                  <a:gd name="adj1" fmla="val 42842"/>
                  <a:gd name="adj2" fmla="val 60816"/>
                  <a:gd name="adj3" fmla="val 16667"/>
                </a:avLst>
              </a:prstGeom>
              <a:solidFill>
                <a:srgbClr val="F9E7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Speech Bubble: Rectangle with Corners Rounded 43">
                <a:extLst>
                  <a:ext uri="{FF2B5EF4-FFF2-40B4-BE49-F238E27FC236}">
                    <a16:creationId xmlns:a16="http://schemas.microsoft.com/office/drawing/2014/main" id="{AB804030-078E-7692-0ADF-1F16ACE77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543" y="2357999"/>
                <a:ext cx="3518822" cy="1069825"/>
              </a:xfrm>
              <a:prstGeom prst="wedgeRoundRectCallout">
                <a:avLst>
                  <a:gd name="adj1" fmla="val 42842"/>
                  <a:gd name="adj2" fmla="val 60816"/>
                  <a:gd name="adj3" fmla="val 16667"/>
                </a:avLst>
              </a:prstGeom>
              <a:blipFill>
                <a:blip r:embed="rId8"/>
                <a:stretch>
                  <a:fillRect l="-516"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9FB2C57-A832-81EE-C630-0E35C2CC4532}"/>
              </a:ext>
            </a:extLst>
          </p:cNvPr>
          <p:cNvCxnSpPr>
            <a:cxnSpLocks/>
          </p:cNvCxnSpPr>
          <p:nvPr/>
        </p:nvCxnSpPr>
        <p:spPr>
          <a:xfrm flipH="1">
            <a:off x="6335638" y="1240151"/>
            <a:ext cx="717831" cy="2985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F58DF7-95E1-FFB3-B540-2E291413EF5A}"/>
              </a:ext>
            </a:extLst>
          </p:cNvPr>
          <p:cNvCxnSpPr>
            <a:cxnSpLocks/>
          </p:cNvCxnSpPr>
          <p:nvPr/>
        </p:nvCxnSpPr>
        <p:spPr>
          <a:xfrm flipH="1">
            <a:off x="5848622" y="1878914"/>
            <a:ext cx="2711669" cy="198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AEF0138-C85F-F812-B9CD-72D60F9B62F7}"/>
              </a:ext>
            </a:extLst>
          </p:cNvPr>
          <p:cNvCxnSpPr>
            <a:cxnSpLocks/>
          </p:cNvCxnSpPr>
          <p:nvPr/>
        </p:nvCxnSpPr>
        <p:spPr>
          <a:xfrm flipH="1">
            <a:off x="6019916" y="3375274"/>
            <a:ext cx="2540375" cy="537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23" grpId="0"/>
      <p:bldP spid="40" grpId="0" animBg="1"/>
      <p:bldP spid="40" grpId="1" animBg="1"/>
      <p:bldP spid="41" grpId="0"/>
      <p:bldP spid="41" grpId="1"/>
      <p:bldP spid="42" grpId="0"/>
      <p:bldP spid="42" grpId="1"/>
      <p:bldP spid="43" grpId="0"/>
      <p:bldP spid="43" grpId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75371-CC1B-6431-8187-25955ADC1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23" y="1111799"/>
            <a:ext cx="3193041" cy="329521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01F7EF-0929-293D-3653-038B954F1B5E}"/>
              </a:ext>
            </a:extLst>
          </p:cNvPr>
          <p:cNvSpPr/>
          <p:nvPr/>
        </p:nvSpPr>
        <p:spPr>
          <a:xfrm>
            <a:off x="2524491" y="1102965"/>
            <a:ext cx="5263675" cy="3304053"/>
          </a:xfrm>
          <a:prstGeom prst="wedgeRoundRectCallout">
            <a:avLst>
              <a:gd name="adj1" fmla="val -57395"/>
              <a:gd name="adj2" fmla="val 30053"/>
              <a:gd name="adj3" fmla="val 16667"/>
            </a:avLst>
          </a:prstGeom>
          <a:noFill/>
          <a:ln w="38100">
            <a:extLst>
              <a:ext uri="{C807C97D-BFC1-408E-A445-0C87EB9F89A2}">
                <ask:lineSketchStyleProps xmlns:ask="http://schemas.microsoft.com/office/drawing/2018/sketchyshapes" sd="1333279595">
                  <a:custGeom>
                    <a:avLst/>
                    <a:gdLst>
                      <a:gd name="connsiteX0" fmla="*/ 0 w 6346240"/>
                      <a:gd name="connsiteY0" fmla="*/ 550687 h 3304053"/>
                      <a:gd name="connsiteX1" fmla="*/ 550687 w 6346240"/>
                      <a:gd name="connsiteY1" fmla="*/ 0 h 3304053"/>
                      <a:gd name="connsiteX2" fmla="*/ 1057707 w 6346240"/>
                      <a:gd name="connsiteY2" fmla="*/ 0 h 3304053"/>
                      <a:gd name="connsiteX3" fmla="*/ 1057707 w 6346240"/>
                      <a:gd name="connsiteY3" fmla="*/ 0 h 3304053"/>
                      <a:gd name="connsiteX4" fmla="*/ 2644267 w 6346240"/>
                      <a:gd name="connsiteY4" fmla="*/ 0 h 3304053"/>
                      <a:gd name="connsiteX5" fmla="*/ 5795553 w 6346240"/>
                      <a:gd name="connsiteY5" fmla="*/ 0 h 3304053"/>
                      <a:gd name="connsiteX6" fmla="*/ 6346240 w 6346240"/>
                      <a:gd name="connsiteY6" fmla="*/ 550687 h 3304053"/>
                      <a:gd name="connsiteX7" fmla="*/ 6346240 w 6346240"/>
                      <a:gd name="connsiteY7" fmla="*/ 1927364 h 3304053"/>
                      <a:gd name="connsiteX8" fmla="*/ 6346240 w 6346240"/>
                      <a:gd name="connsiteY8" fmla="*/ 1927364 h 3304053"/>
                      <a:gd name="connsiteX9" fmla="*/ 6346240 w 6346240"/>
                      <a:gd name="connsiteY9" fmla="*/ 2753378 h 3304053"/>
                      <a:gd name="connsiteX10" fmla="*/ 6346240 w 6346240"/>
                      <a:gd name="connsiteY10" fmla="*/ 2753366 h 3304053"/>
                      <a:gd name="connsiteX11" fmla="*/ 5795553 w 6346240"/>
                      <a:gd name="connsiteY11" fmla="*/ 3304053 h 3304053"/>
                      <a:gd name="connsiteX12" fmla="*/ 2644267 w 6346240"/>
                      <a:gd name="connsiteY12" fmla="*/ 3304053 h 3304053"/>
                      <a:gd name="connsiteX13" fmla="*/ 1057707 w 6346240"/>
                      <a:gd name="connsiteY13" fmla="*/ 3304053 h 3304053"/>
                      <a:gd name="connsiteX14" fmla="*/ 1057707 w 6346240"/>
                      <a:gd name="connsiteY14" fmla="*/ 3304053 h 3304053"/>
                      <a:gd name="connsiteX15" fmla="*/ 550687 w 6346240"/>
                      <a:gd name="connsiteY15" fmla="*/ 3304053 h 3304053"/>
                      <a:gd name="connsiteX16" fmla="*/ 0 w 6346240"/>
                      <a:gd name="connsiteY16" fmla="*/ 2753366 h 3304053"/>
                      <a:gd name="connsiteX17" fmla="*/ 0 w 6346240"/>
                      <a:gd name="connsiteY17" fmla="*/ 2753378 h 3304053"/>
                      <a:gd name="connsiteX18" fmla="*/ -469304 w 6346240"/>
                      <a:gd name="connsiteY18" fmla="*/ 2644994 h 3304053"/>
                      <a:gd name="connsiteX19" fmla="*/ 0 w 6346240"/>
                      <a:gd name="connsiteY19" fmla="*/ 1927364 h 3304053"/>
                      <a:gd name="connsiteX20" fmla="*/ 0 w 6346240"/>
                      <a:gd name="connsiteY20" fmla="*/ 550687 h 330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346240" h="3304053" extrusionOk="0">
                        <a:moveTo>
                          <a:pt x="0" y="550687"/>
                        </a:moveTo>
                        <a:cubicBezTo>
                          <a:pt x="55632" y="222984"/>
                          <a:pt x="217735" y="36132"/>
                          <a:pt x="550687" y="0"/>
                        </a:cubicBezTo>
                        <a:cubicBezTo>
                          <a:pt x="637844" y="24959"/>
                          <a:pt x="979718" y="-31350"/>
                          <a:pt x="1057707" y="0"/>
                        </a:cubicBezTo>
                        <a:lnTo>
                          <a:pt x="1057707" y="0"/>
                        </a:lnTo>
                        <a:cubicBezTo>
                          <a:pt x="1752803" y="-141735"/>
                          <a:pt x="2189664" y="-49538"/>
                          <a:pt x="2644267" y="0"/>
                        </a:cubicBezTo>
                        <a:cubicBezTo>
                          <a:pt x="3046042" y="-148719"/>
                          <a:pt x="5361575" y="-80713"/>
                          <a:pt x="5795553" y="0"/>
                        </a:cubicBezTo>
                        <a:cubicBezTo>
                          <a:pt x="6087531" y="-6646"/>
                          <a:pt x="6364026" y="260025"/>
                          <a:pt x="6346240" y="550687"/>
                        </a:cubicBezTo>
                        <a:cubicBezTo>
                          <a:pt x="6312230" y="881189"/>
                          <a:pt x="6439773" y="1784552"/>
                          <a:pt x="6346240" y="1927364"/>
                        </a:cubicBezTo>
                        <a:lnTo>
                          <a:pt x="6346240" y="1927364"/>
                        </a:lnTo>
                        <a:cubicBezTo>
                          <a:pt x="6285352" y="2033578"/>
                          <a:pt x="6277833" y="2656716"/>
                          <a:pt x="6346240" y="2753378"/>
                        </a:cubicBezTo>
                        <a:cubicBezTo>
                          <a:pt x="6346241" y="2753375"/>
                          <a:pt x="6346239" y="2753369"/>
                          <a:pt x="6346240" y="2753366"/>
                        </a:cubicBezTo>
                        <a:cubicBezTo>
                          <a:pt x="6376363" y="3043562"/>
                          <a:pt x="6108830" y="3288534"/>
                          <a:pt x="5795553" y="3304053"/>
                        </a:cubicBezTo>
                        <a:cubicBezTo>
                          <a:pt x="4229613" y="3449915"/>
                          <a:pt x="3421704" y="3195983"/>
                          <a:pt x="2644267" y="3304053"/>
                        </a:cubicBezTo>
                        <a:cubicBezTo>
                          <a:pt x="1943858" y="3438607"/>
                          <a:pt x="1295471" y="3398275"/>
                          <a:pt x="1057707" y="3304053"/>
                        </a:cubicBezTo>
                        <a:lnTo>
                          <a:pt x="1057707" y="3304053"/>
                        </a:lnTo>
                        <a:cubicBezTo>
                          <a:pt x="986160" y="3318425"/>
                          <a:pt x="613504" y="3341465"/>
                          <a:pt x="550687" y="3304053"/>
                        </a:cubicBezTo>
                        <a:cubicBezTo>
                          <a:pt x="258328" y="3337237"/>
                          <a:pt x="-25248" y="3106670"/>
                          <a:pt x="0" y="2753366"/>
                        </a:cubicBezTo>
                        <a:cubicBezTo>
                          <a:pt x="0" y="2753369"/>
                          <a:pt x="0" y="2753373"/>
                          <a:pt x="0" y="2753378"/>
                        </a:cubicBezTo>
                        <a:cubicBezTo>
                          <a:pt x="-144644" y="2733245"/>
                          <a:pt x="-366713" y="2630118"/>
                          <a:pt x="-469304" y="2644994"/>
                        </a:cubicBezTo>
                        <a:cubicBezTo>
                          <a:pt x="-320954" y="2485235"/>
                          <a:pt x="-85007" y="2115468"/>
                          <a:pt x="0" y="1927364"/>
                        </a:cubicBezTo>
                        <a:cubicBezTo>
                          <a:pt x="90024" y="1577217"/>
                          <a:pt x="-48954" y="753066"/>
                          <a:pt x="0" y="5506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08F46-7211-EA84-D33B-F511C915A1B3}"/>
              </a:ext>
            </a:extLst>
          </p:cNvPr>
          <p:cNvSpPr/>
          <p:nvPr/>
        </p:nvSpPr>
        <p:spPr>
          <a:xfrm>
            <a:off x="463447" y="92715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C8F95-6AC2-66FE-1914-BB8D9E2E67FC}"/>
              </a:ext>
            </a:extLst>
          </p:cNvPr>
          <p:cNvSpPr txBox="1"/>
          <p:nvPr/>
        </p:nvSpPr>
        <p:spPr>
          <a:xfrm>
            <a:off x="0" y="588579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4EAFC-AAF3-60F3-83BE-AED98B05D610}"/>
              </a:ext>
            </a:extLst>
          </p:cNvPr>
          <p:cNvSpPr txBox="1"/>
          <p:nvPr/>
        </p:nvSpPr>
        <p:spPr>
          <a:xfrm>
            <a:off x="2751447" y="1173354"/>
            <a:ext cx="24105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dirty="0">
              <a:solidFill>
                <a:srgbClr val="0A22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D28981-007E-D25F-69D0-625A4676609B}"/>
              </a:ext>
            </a:extLst>
          </p:cNvPr>
          <p:cNvSpPr/>
          <p:nvPr/>
        </p:nvSpPr>
        <p:spPr>
          <a:xfrm>
            <a:off x="5814204" y="3617343"/>
            <a:ext cx="322053" cy="299049"/>
          </a:xfrm>
          <a:custGeom>
            <a:avLst/>
            <a:gdLst>
              <a:gd name="connsiteX0" fmla="*/ 322053 w 322053"/>
              <a:gd name="connsiteY0" fmla="*/ 0 h 299049"/>
              <a:gd name="connsiteX1" fmla="*/ 17253 w 322053"/>
              <a:gd name="connsiteY1" fmla="*/ 5751 h 299049"/>
              <a:gd name="connsiteX2" fmla="*/ 0 w 322053"/>
              <a:gd name="connsiteY2" fmla="*/ 103517 h 299049"/>
              <a:gd name="connsiteX3" fmla="*/ 28754 w 322053"/>
              <a:gd name="connsiteY3" fmla="*/ 178280 h 299049"/>
              <a:gd name="connsiteX4" fmla="*/ 74762 w 322053"/>
              <a:gd name="connsiteY4" fmla="*/ 230038 h 299049"/>
              <a:gd name="connsiteX5" fmla="*/ 143773 w 322053"/>
              <a:gd name="connsiteY5" fmla="*/ 281797 h 299049"/>
              <a:gd name="connsiteX6" fmla="*/ 143773 w 322053"/>
              <a:gd name="connsiteY6" fmla="*/ 281797 h 299049"/>
              <a:gd name="connsiteX7" fmla="*/ 230038 w 322053"/>
              <a:gd name="connsiteY7" fmla="*/ 299049 h 299049"/>
              <a:gd name="connsiteX8" fmla="*/ 322053 w 322053"/>
              <a:gd name="connsiteY8" fmla="*/ 0 h 2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053" h="299049">
                <a:moveTo>
                  <a:pt x="322053" y="0"/>
                </a:moveTo>
                <a:lnTo>
                  <a:pt x="17253" y="5751"/>
                </a:lnTo>
                <a:lnTo>
                  <a:pt x="0" y="103517"/>
                </a:lnTo>
                <a:lnTo>
                  <a:pt x="28754" y="178280"/>
                </a:lnTo>
                <a:lnTo>
                  <a:pt x="74762" y="230038"/>
                </a:lnTo>
                <a:lnTo>
                  <a:pt x="143773" y="281797"/>
                </a:lnTo>
                <a:lnTo>
                  <a:pt x="143773" y="281797"/>
                </a:lnTo>
                <a:lnTo>
                  <a:pt x="230038" y="299049"/>
                </a:lnTo>
                <a:lnTo>
                  <a:pt x="322053" y="0"/>
                </a:lnTo>
                <a:close/>
              </a:path>
            </a:pathLst>
          </a:custGeom>
          <a:solidFill>
            <a:schemeClr val="tx2">
              <a:lumMod val="75000"/>
              <a:alpha val="64000"/>
            </a:schemeClr>
          </a:solidFill>
          <a:ln w="508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ED379E-B673-8F04-6BA5-3129FC8BFF48}"/>
              </a:ext>
            </a:extLst>
          </p:cNvPr>
          <p:cNvSpPr/>
          <p:nvPr/>
        </p:nvSpPr>
        <p:spPr>
          <a:xfrm>
            <a:off x="6562915" y="1893570"/>
            <a:ext cx="481775" cy="331470"/>
          </a:xfrm>
          <a:custGeom>
            <a:avLst/>
            <a:gdLst>
              <a:gd name="connsiteX0" fmla="*/ 0 w 506730"/>
              <a:gd name="connsiteY0" fmla="*/ 339090 h 339090"/>
              <a:gd name="connsiteX1" fmla="*/ 102870 w 506730"/>
              <a:gd name="connsiteY1" fmla="*/ 0 h 339090"/>
              <a:gd name="connsiteX2" fmla="*/ 182880 w 506730"/>
              <a:gd name="connsiteY2" fmla="*/ 0 h 339090"/>
              <a:gd name="connsiteX3" fmla="*/ 281940 w 506730"/>
              <a:gd name="connsiteY3" fmla="*/ 19050 h 339090"/>
              <a:gd name="connsiteX4" fmla="*/ 373380 w 506730"/>
              <a:gd name="connsiteY4" fmla="*/ 45720 h 339090"/>
              <a:gd name="connsiteX5" fmla="*/ 441960 w 506730"/>
              <a:gd name="connsiteY5" fmla="*/ 83820 h 339090"/>
              <a:gd name="connsiteX6" fmla="*/ 483870 w 506730"/>
              <a:gd name="connsiteY6" fmla="*/ 140970 h 339090"/>
              <a:gd name="connsiteX7" fmla="*/ 506730 w 506730"/>
              <a:gd name="connsiteY7" fmla="*/ 194310 h 339090"/>
              <a:gd name="connsiteX8" fmla="*/ 506730 w 506730"/>
              <a:gd name="connsiteY8" fmla="*/ 243840 h 339090"/>
              <a:gd name="connsiteX9" fmla="*/ 506730 w 506730"/>
              <a:gd name="connsiteY9" fmla="*/ 255270 h 339090"/>
              <a:gd name="connsiteX10" fmla="*/ 0 w 506730"/>
              <a:gd name="connsiteY10" fmla="*/ 339090 h 3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730" h="339090">
                <a:moveTo>
                  <a:pt x="0" y="339090"/>
                </a:moveTo>
                <a:lnTo>
                  <a:pt x="102870" y="0"/>
                </a:lnTo>
                <a:lnTo>
                  <a:pt x="182880" y="0"/>
                </a:lnTo>
                <a:lnTo>
                  <a:pt x="281940" y="19050"/>
                </a:lnTo>
                <a:lnTo>
                  <a:pt x="373380" y="45720"/>
                </a:lnTo>
                <a:lnTo>
                  <a:pt x="441960" y="83820"/>
                </a:lnTo>
                <a:lnTo>
                  <a:pt x="483870" y="140970"/>
                </a:lnTo>
                <a:lnTo>
                  <a:pt x="506730" y="194310"/>
                </a:lnTo>
                <a:lnTo>
                  <a:pt x="506730" y="243840"/>
                </a:lnTo>
                <a:lnTo>
                  <a:pt x="506730" y="255270"/>
                </a:lnTo>
                <a:lnTo>
                  <a:pt x="0" y="33909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531338D-0C5F-8C67-921B-8B91492E3174}"/>
              </a:ext>
            </a:extLst>
          </p:cNvPr>
          <p:cNvSpPr/>
          <p:nvPr/>
        </p:nvSpPr>
        <p:spPr>
          <a:xfrm>
            <a:off x="6160770" y="3265170"/>
            <a:ext cx="402145" cy="331470"/>
          </a:xfrm>
          <a:custGeom>
            <a:avLst/>
            <a:gdLst>
              <a:gd name="connsiteX0" fmla="*/ 0 w 438150"/>
              <a:gd name="connsiteY0" fmla="*/ 339090 h 339090"/>
              <a:gd name="connsiteX1" fmla="*/ 91440 w 438150"/>
              <a:gd name="connsiteY1" fmla="*/ 19050 h 339090"/>
              <a:gd name="connsiteX2" fmla="*/ 182880 w 438150"/>
              <a:gd name="connsiteY2" fmla="*/ 0 h 339090"/>
              <a:gd name="connsiteX3" fmla="*/ 281940 w 438150"/>
              <a:gd name="connsiteY3" fmla="*/ 7620 h 339090"/>
              <a:gd name="connsiteX4" fmla="*/ 365760 w 438150"/>
              <a:gd name="connsiteY4" fmla="*/ 49530 h 339090"/>
              <a:gd name="connsiteX5" fmla="*/ 422910 w 438150"/>
              <a:gd name="connsiteY5" fmla="*/ 118110 h 339090"/>
              <a:gd name="connsiteX6" fmla="*/ 438150 w 438150"/>
              <a:gd name="connsiteY6" fmla="*/ 179070 h 339090"/>
              <a:gd name="connsiteX7" fmla="*/ 434340 w 438150"/>
              <a:gd name="connsiteY7" fmla="*/ 285750 h 339090"/>
              <a:gd name="connsiteX8" fmla="*/ 419100 w 438150"/>
              <a:gd name="connsiteY8" fmla="*/ 327660 h 339090"/>
              <a:gd name="connsiteX9" fmla="*/ 0 w 438150"/>
              <a:gd name="connsiteY9" fmla="*/ 339090 h 3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150" h="339090">
                <a:moveTo>
                  <a:pt x="0" y="339090"/>
                </a:moveTo>
                <a:lnTo>
                  <a:pt x="91440" y="19050"/>
                </a:lnTo>
                <a:lnTo>
                  <a:pt x="182880" y="0"/>
                </a:lnTo>
                <a:lnTo>
                  <a:pt x="281940" y="7620"/>
                </a:lnTo>
                <a:lnTo>
                  <a:pt x="365760" y="49530"/>
                </a:lnTo>
                <a:lnTo>
                  <a:pt x="422910" y="118110"/>
                </a:lnTo>
                <a:lnTo>
                  <a:pt x="438150" y="179070"/>
                </a:lnTo>
                <a:lnTo>
                  <a:pt x="434340" y="285750"/>
                </a:lnTo>
                <a:lnTo>
                  <a:pt x="419100" y="327660"/>
                </a:lnTo>
                <a:lnTo>
                  <a:pt x="0" y="33909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2E883F4-0F2C-5C57-DEF2-C99113306C53}"/>
              </a:ext>
            </a:extLst>
          </p:cNvPr>
          <p:cNvSpPr/>
          <p:nvPr/>
        </p:nvSpPr>
        <p:spPr>
          <a:xfrm>
            <a:off x="6462392" y="2222039"/>
            <a:ext cx="435880" cy="431142"/>
          </a:xfrm>
          <a:custGeom>
            <a:avLst/>
            <a:gdLst>
              <a:gd name="connsiteX0" fmla="*/ 80543 w 435880"/>
              <a:gd name="connsiteY0" fmla="*/ 47379 h 431142"/>
              <a:gd name="connsiteX1" fmla="*/ 0 w 435880"/>
              <a:gd name="connsiteY1" fmla="*/ 336386 h 431142"/>
              <a:gd name="connsiteX2" fmla="*/ 104232 w 435880"/>
              <a:gd name="connsiteY2" fmla="*/ 393240 h 431142"/>
              <a:gd name="connsiteX3" fmla="*/ 222677 w 435880"/>
              <a:gd name="connsiteY3" fmla="*/ 431142 h 431142"/>
              <a:gd name="connsiteX4" fmla="*/ 312696 w 435880"/>
              <a:gd name="connsiteY4" fmla="*/ 421667 h 431142"/>
              <a:gd name="connsiteX5" fmla="*/ 360074 w 435880"/>
              <a:gd name="connsiteY5" fmla="*/ 393240 h 431142"/>
              <a:gd name="connsiteX6" fmla="*/ 397977 w 435880"/>
              <a:gd name="connsiteY6" fmla="*/ 350599 h 431142"/>
              <a:gd name="connsiteX7" fmla="*/ 435880 w 435880"/>
              <a:gd name="connsiteY7" fmla="*/ 246367 h 431142"/>
              <a:gd name="connsiteX8" fmla="*/ 435880 w 435880"/>
              <a:gd name="connsiteY8" fmla="*/ 165824 h 431142"/>
              <a:gd name="connsiteX9" fmla="*/ 407453 w 435880"/>
              <a:gd name="connsiteY9" fmla="*/ 108970 h 431142"/>
              <a:gd name="connsiteX10" fmla="*/ 364812 w 435880"/>
              <a:gd name="connsiteY10" fmla="*/ 37903 h 431142"/>
              <a:gd name="connsiteX11" fmla="*/ 326910 w 435880"/>
              <a:gd name="connsiteY11" fmla="*/ 0 h 431142"/>
              <a:gd name="connsiteX12" fmla="*/ 80543 w 435880"/>
              <a:gd name="connsiteY12" fmla="*/ 47379 h 43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880" h="431142">
                <a:moveTo>
                  <a:pt x="80543" y="47379"/>
                </a:moveTo>
                <a:lnTo>
                  <a:pt x="0" y="336386"/>
                </a:lnTo>
                <a:lnTo>
                  <a:pt x="104232" y="393240"/>
                </a:lnTo>
                <a:lnTo>
                  <a:pt x="222677" y="431142"/>
                </a:lnTo>
                <a:lnTo>
                  <a:pt x="312696" y="421667"/>
                </a:lnTo>
                <a:lnTo>
                  <a:pt x="360074" y="393240"/>
                </a:lnTo>
                <a:lnTo>
                  <a:pt x="397977" y="350599"/>
                </a:lnTo>
                <a:lnTo>
                  <a:pt x="435880" y="246367"/>
                </a:lnTo>
                <a:lnTo>
                  <a:pt x="435880" y="165824"/>
                </a:lnTo>
                <a:lnTo>
                  <a:pt x="407453" y="108970"/>
                </a:lnTo>
                <a:lnTo>
                  <a:pt x="364812" y="37903"/>
                </a:lnTo>
                <a:lnTo>
                  <a:pt x="326910" y="0"/>
                </a:lnTo>
                <a:lnTo>
                  <a:pt x="80543" y="47379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A58195-D9CE-9AAF-8EEC-1F7A13817684}"/>
              </a:ext>
            </a:extLst>
          </p:cNvPr>
          <p:cNvSpPr/>
          <p:nvPr/>
        </p:nvSpPr>
        <p:spPr>
          <a:xfrm>
            <a:off x="6069152" y="3610222"/>
            <a:ext cx="307959" cy="303220"/>
          </a:xfrm>
          <a:custGeom>
            <a:avLst/>
            <a:gdLst>
              <a:gd name="connsiteX0" fmla="*/ 85281 w 307959"/>
              <a:gd name="connsiteY0" fmla="*/ 4738 h 303220"/>
              <a:gd name="connsiteX1" fmla="*/ 298483 w 307959"/>
              <a:gd name="connsiteY1" fmla="*/ 0 h 303220"/>
              <a:gd name="connsiteX2" fmla="*/ 303221 w 307959"/>
              <a:gd name="connsiteY2" fmla="*/ 42640 h 303220"/>
              <a:gd name="connsiteX3" fmla="*/ 307959 w 307959"/>
              <a:gd name="connsiteY3" fmla="*/ 80543 h 303220"/>
              <a:gd name="connsiteX4" fmla="*/ 307959 w 307959"/>
              <a:gd name="connsiteY4" fmla="*/ 142134 h 303220"/>
              <a:gd name="connsiteX5" fmla="*/ 289008 w 307959"/>
              <a:gd name="connsiteY5" fmla="*/ 203726 h 303220"/>
              <a:gd name="connsiteX6" fmla="*/ 279532 w 307959"/>
              <a:gd name="connsiteY6" fmla="*/ 246367 h 303220"/>
              <a:gd name="connsiteX7" fmla="*/ 217940 w 307959"/>
              <a:gd name="connsiteY7" fmla="*/ 293745 h 303220"/>
              <a:gd name="connsiteX8" fmla="*/ 161086 w 307959"/>
              <a:gd name="connsiteY8" fmla="*/ 303220 h 303220"/>
              <a:gd name="connsiteX9" fmla="*/ 61592 w 307959"/>
              <a:gd name="connsiteY9" fmla="*/ 298483 h 303220"/>
              <a:gd name="connsiteX10" fmla="*/ 0 w 307959"/>
              <a:gd name="connsiteY10" fmla="*/ 246367 h 303220"/>
              <a:gd name="connsiteX11" fmla="*/ 85281 w 307959"/>
              <a:gd name="connsiteY11" fmla="*/ 4738 h 30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959" h="303220">
                <a:moveTo>
                  <a:pt x="85281" y="4738"/>
                </a:moveTo>
                <a:lnTo>
                  <a:pt x="298483" y="0"/>
                </a:lnTo>
                <a:lnTo>
                  <a:pt x="303221" y="42640"/>
                </a:lnTo>
                <a:lnTo>
                  <a:pt x="307959" y="80543"/>
                </a:lnTo>
                <a:lnTo>
                  <a:pt x="307959" y="142134"/>
                </a:lnTo>
                <a:lnTo>
                  <a:pt x="289008" y="203726"/>
                </a:lnTo>
                <a:lnTo>
                  <a:pt x="279532" y="246367"/>
                </a:lnTo>
                <a:lnTo>
                  <a:pt x="217940" y="293745"/>
                </a:lnTo>
                <a:lnTo>
                  <a:pt x="161086" y="303220"/>
                </a:lnTo>
                <a:lnTo>
                  <a:pt x="61592" y="298483"/>
                </a:lnTo>
                <a:lnTo>
                  <a:pt x="0" y="246367"/>
                </a:lnTo>
                <a:lnTo>
                  <a:pt x="85281" y="4738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38100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1B17722-7661-989E-22F7-6B8C34B71FC7}"/>
              </a:ext>
            </a:extLst>
          </p:cNvPr>
          <p:cNvSpPr/>
          <p:nvPr/>
        </p:nvSpPr>
        <p:spPr>
          <a:xfrm>
            <a:off x="6249190" y="2264679"/>
            <a:ext cx="279531" cy="270056"/>
          </a:xfrm>
          <a:custGeom>
            <a:avLst/>
            <a:gdLst>
              <a:gd name="connsiteX0" fmla="*/ 279531 w 279531"/>
              <a:gd name="connsiteY0" fmla="*/ 0 h 270056"/>
              <a:gd name="connsiteX1" fmla="*/ 75805 w 279531"/>
              <a:gd name="connsiteY1" fmla="*/ 42641 h 270056"/>
              <a:gd name="connsiteX2" fmla="*/ 18951 w 279531"/>
              <a:gd name="connsiteY2" fmla="*/ 61592 h 270056"/>
              <a:gd name="connsiteX3" fmla="*/ 0 w 279531"/>
              <a:gd name="connsiteY3" fmla="*/ 113708 h 270056"/>
              <a:gd name="connsiteX4" fmla="*/ 4738 w 279531"/>
              <a:gd name="connsiteY4" fmla="*/ 165824 h 270056"/>
              <a:gd name="connsiteX5" fmla="*/ 18951 w 279531"/>
              <a:gd name="connsiteY5" fmla="*/ 213202 h 270056"/>
              <a:gd name="connsiteX6" fmla="*/ 52116 w 279531"/>
              <a:gd name="connsiteY6" fmla="*/ 246367 h 270056"/>
              <a:gd name="connsiteX7" fmla="*/ 123183 w 279531"/>
              <a:gd name="connsiteY7" fmla="*/ 265318 h 270056"/>
              <a:gd name="connsiteX8" fmla="*/ 161086 w 279531"/>
              <a:gd name="connsiteY8" fmla="*/ 270056 h 270056"/>
              <a:gd name="connsiteX9" fmla="*/ 203726 w 279531"/>
              <a:gd name="connsiteY9" fmla="*/ 265318 h 270056"/>
              <a:gd name="connsiteX10" fmla="*/ 279531 w 279531"/>
              <a:gd name="connsiteY10" fmla="*/ 0 h 2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531" h="270056">
                <a:moveTo>
                  <a:pt x="279531" y="0"/>
                </a:moveTo>
                <a:lnTo>
                  <a:pt x="75805" y="42641"/>
                </a:lnTo>
                <a:lnTo>
                  <a:pt x="18951" y="61592"/>
                </a:lnTo>
                <a:lnTo>
                  <a:pt x="0" y="113708"/>
                </a:lnTo>
                <a:lnTo>
                  <a:pt x="4738" y="165824"/>
                </a:lnTo>
                <a:lnTo>
                  <a:pt x="18951" y="213202"/>
                </a:lnTo>
                <a:lnTo>
                  <a:pt x="52116" y="246367"/>
                </a:lnTo>
                <a:lnTo>
                  <a:pt x="123183" y="265318"/>
                </a:lnTo>
                <a:lnTo>
                  <a:pt x="161086" y="270056"/>
                </a:lnTo>
                <a:lnTo>
                  <a:pt x="203726" y="265318"/>
                </a:lnTo>
                <a:lnTo>
                  <a:pt x="279531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0DED2A3-8D4A-F81C-10E0-E689566BAF53}"/>
              </a:ext>
            </a:extLst>
          </p:cNvPr>
          <p:cNvSpPr/>
          <p:nvPr/>
        </p:nvSpPr>
        <p:spPr>
          <a:xfrm>
            <a:off x="6263403" y="1895130"/>
            <a:ext cx="369550" cy="402715"/>
          </a:xfrm>
          <a:custGeom>
            <a:avLst/>
            <a:gdLst>
              <a:gd name="connsiteX0" fmla="*/ 265318 w 369550"/>
              <a:gd name="connsiteY0" fmla="*/ 345861 h 402715"/>
              <a:gd name="connsiteX1" fmla="*/ 14214 w 369550"/>
              <a:gd name="connsiteY1" fmla="*/ 402715 h 402715"/>
              <a:gd name="connsiteX2" fmla="*/ 0 w 369550"/>
              <a:gd name="connsiteY2" fmla="*/ 265318 h 402715"/>
              <a:gd name="connsiteX3" fmla="*/ 18951 w 369550"/>
              <a:gd name="connsiteY3" fmla="*/ 170561 h 402715"/>
              <a:gd name="connsiteX4" fmla="*/ 56854 w 369550"/>
              <a:gd name="connsiteY4" fmla="*/ 90018 h 402715"/>
              <a:gd name="connsiteX5" fmla="*/ 132659 w 369550"/>
              <a:gd name="connsiteY5" fmla="*/ 42640 h 402715"/>
              <a:gd name="connsiteX6" fmla="*/ 236891 w 369550"/>
              <a:gd name="connsiteY6" fmla="*/ 14213 h 402715"/>
              <a:gd name="connsiteX7" fmla="*/ 369550 w 369550"/>
              <a:gd name="connsiteY7" fmla="*/ 0 h 402715"/>
              <a:gd name="connsiteX8" fmla="*/ 265318 w 369550"/>
              <a:gd name="connsiteY8" fmla="*/ 345861 h 4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550" h="402715">
                <a:moveTo>
                  <a:pt x="265318" y="345861"/>
                </a:moveTo>
                <a:lnTo>
                  <a:pt x="14214" y="402715"/>
                </a:lnTo>
                <a:lnTo>
                  <a:pt x="0" y="265318"/>
                </a:lnTo>
                <a:lnTo>
                  <a:pt x="18951" y="170561"/>
                </a:lnTo>
                <a:lnTo>
                  <a:pt x="56854" y="90018"/>
                </a:lnTo>
                <a:lnTo>
                  <a:pt x="132659" y="42640"/>
                </a:lnTo>
                <a:lnTo>
                  <a:pt x="236891" y="14213"/>
                </a:lnTo>
                <a:lnTo>
                  <a:pt x="369550" y="0"/>
                </a:lnTo>
                <a:lnTo>
                  <a:pt x="265318" y="345861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E2092B2-3A33-5525-7655-DB961C93C962}"/>
              </a:ext>
            </a:extLst>
          </p:cNvPr>
          <p:cNvSpPr/>
          <p:nvPr/>
        </p:nvSpPr>
        <p:spPr>
          <a:xfrm>
            <a:off x="5870164" y="3231196"/>
            <a:ext cx="360074" cy="379026"/>
          </a:xfrm>
          <a:custGeom>
            <a:avLst/>
            <a:gdLst>
              <a:gd name="connsiteX0" fmla="*/ 260580 w 360074"/>
              <a:gd name="connsiteY0" fmla="*/ 379026 h 379026"/>
              <a:gd name="connsiteX1" fmla="*/ 360074 w 360074"/>
              <a:gd name="connsiteY1" fmla="*/ 28427 h 379026"/>
              <a:gd name="connsiteX2" fmla="*/ 270056 w 360074"/>
              <a:gd name="connsiteY2" fmla="*/ 0 h 379026"/>
              <a:gd name="connsiteX3" fmla="*/ 184775 w 360074"/>
              <a:gd name="connsiteY3" fmla="*/ 18951 h 379026"/>
              <a:gd name="connsiteX4" fmla="*/ 94756 w 360074"/>
              <a:gd name="connsiteY4" fmla="*/ 75805 h 379026"/>
              <a:gd name="connsiteX5" fmla="*/ 42640 w 360074"/>
              <a:gd name="connsiteY5" fmla="*/ 132659 h 379026"/>
              <a:gd name="connsiteX6" fmla="*/ 4738 w 360074"/>
              <a:gd name="connsiteY6" fmla="*/ 236891 h 379026"/>
              <a:gd name="connsiteX7" fmla="*/ 0 w 360074"/>
              <a:gd name="connsiteY7" fmla="*/ 322172 h 379026"/>
              <a:gd name="connsiteX8" fmla="*/ 28427 w 360074"/>
              <a:gd name="connsiteY8" fmla="*/ 364812 h 379026"/>
              <a:gd name="connsiteX9" fmla="*/ 260580 w 360074"/>
              <a:gd name="connsiteY9" fmla="*/ 379026 h 37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74" h="379026">
                <a:moveTo>
                  <a:pt x="260580" y="379026"/>
                </a:moveTo>
                <a:lnTo>
                  <a:pt x="360074" y="28427"/>
                </a:lnTo>
                <a:lnTo>
                  <a:pt x="270056" y="0"/>
                </a:lnTo>
                <a:lnTo>
                  <a:pt x="184775" y="18951"/>
                </a:lnTo>
                <a:lnTo>
                  <a:pt x="94756" y="75805"/>
                </a:lnTo>
                <a:lnTo>
                  <a:pt x="42640" y="132659"/>
                </a:lnTo>
                <a:lnTo>
                  <a:pt x="4738" y="236891"/>
                </a:lnTo>
                <a:lnTo>
                  <a:pt x="0" y="322172"/>
                </a:lnTo>
                <a:lnTo>
                  <a:pt x="28427" y="364812"/>
                </a:lnTo>
                <a:lnTo>
                  <a:pt x="260580" y="379026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A15F89-3A6A-9C39-56E7-6F12FF63D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20" y="3179730"/>
            <a:ext cx="1106826" cy="11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  <p:bldP spid="27" grpId="0" animBg="1"/>
      <p:bldP spid="27" grpId="1" animBg="1"/>
      <p:bldP spid="31" grpId="0" animBg="1"/>
      <p:bldP spid="31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75371-CC1B-6431-8187-25955ADC1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23" y="1111799"/>
            <a:ext cx="3193041" cy="329521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01F7EF-0929-293D-3653-038B954F1B5E}"/>
              </a:ext>
            </a:extLst>
          </p:cNvPr>
          <p:cNvSpPr/>
          <p:nvPr/>
        </p:nvSpPr>
        <p:spPr>
          <a:xfrm>
            <a:off x="2524491" y="1102965"/>
            <a:ext cx="5263675" cy="3304053"/>
          </a:xfrm>
          <a:prstGeom prst="wedgeRoundRectCallout">
            <a:avLst>
              <a:gd name="adj1" fmla="val -57395"/>
              <a:gd name="adj2" fmla="val 30053"/>
              <a:gd name="adj3" fmla="val 16667"/>
            </a:avLst>
          </a:prstGeom>
          <a:noFill/>
          <a:ln w="38100">
            <a:extLst>
              <a:ext uri="{C807C97D-BFC1-408E-A445-0C87EB9F89A2}">
                <ask:lineSketchStyleProps xmlns:ask="http://schemas.microsoft.com/office/drawing/2018/sketchyshapes" sd="1333279595">
                  <a:custGeom>
                    <a:avLst/>
                    <a:gdLst>
                      <a:gd name="connsiteX0" fmla="*/ 0 w 6346240"/>
                      <a:gd name="connsiteY0" fmla="*/ 550687 h 3304053"/>
                      <a:gd name="connsiteX1" fmla="*/ 550687 w 6346240"/>
                      <a:gd name="connsiteY1" fmla="*/ 0 h 3304053"/>
                      <a:gd name="connsiteX2" fmla="*/ 1057707 w 6346240"/>
                      <a:gd name="connsiteY2" fmla="*/ 0 h 3304053"/>
                      <a:gd name="connsiteX3" fmla="*/ 1057707 w 6346240"/>
                      <a:gd name="connsiteY3" fmla="*/ 0 h 3304053"/>
                      <a:gd name="connsiteX4" fmla="*/ 2644267 w 6346240"/>
                      <a:gd name="connsiteY4" fmla="*/ 0 h 3304053"/>
                      <a:gd name="connsiteX5" fmla="*/ 5795553 w 6346240"/>
                      <a:gd name="connsiteY5" fmla="*/ 0 h 3304053"/>
                      <a:gd name="connsiteX6" fmla="*/ 6346240 w 6346240"/>
                      <a:gd name="connsiteY6" fmla="*/ 550687 h 3304053"/>
                      <a:gd name="connsiteX7" fmla="*/ 6346240 w 6346240"/>
                      <a:gd name="connsiteY7" fmla="*/ 1927364 h 3304053"/>
                      <a:gd name="connsiteX8" fmla="*/ 6346240 w 6346240"/>
                      <a:gd name="connsiteY8" fmla="*/ 1927364 h 3304053"/>
                      <a:gd name="connsiteX9" fmla="*/ 6346240 w 6346240"/>
                      <a:gd name="connsiteY9" fmla="*/ 2753378 h 3304053"/>
                      <a:gd name="connsiteX10" fmla="*/ 6346240 w 6346240"/>
                      <a:gd name="connsiteY10" fmla="*/ 2753366 h 3304053"/>
                      <a:gd name="connsiteX11" fmla="*/ 5795553 w 6346240"/>
                      <a:gd name="connsiteY11" fmla="*/ 3304053 h 3304053"/>
                      <a:gd name="connsiteX12" fmla="*/ 2644267 w 6346240"/>
                      <a:gd name="connsiteY12" fmla="*/ 3304053 h 3304053"/>
                      <a:gd name="connsiteX13" fmla="*/ 1057707 w 6346240"/>
                      <a:gd name="connsiteY13" fmla="*/ 3304053 h 3304053"/>
                      <a:gd name="connsiteX14" fmla="*/ 1057707 w 6346240"/>
                      <a:gd name="connsiteY14" fmla="*/ 3304053 h 3304053"/>
                      <a:gd name="connsiteX15" fmla="*/ 550687 w 6346240"/>
                      <a:gd name="connsiteY15" fmla="*/ 3304053 h 3304053"/>
                      <a:gd name="connsiteX16" fmla="*/ 0 w 6346240"/>
                      <a:gd name="connsiteY16" fmla="*/ 2753366 h 3304053"/>
                      <a:gd name="connsiteX17" fmla="*/ 0 w 6346240"/>
                      <a:gd name="connsiteY17" fmla="*/ 2753378 h 3304053"/>
                      <a:gd name="connsiteX18" fmla="*/ -469304 w 6346240"/>
                      <a:gd name="connsiteY18" fmla="*/ 2644994 h 3304053"/>
                      <a:gd name="connsiteX19" fmla="*/ 0 w 6346240"/>
                      <a:gd name="connsiteY19" fmla="*/ 1927364 h 3304053"/>
                      <a:gd name="connsiteX20" fmla="*/ 0 w 6346240"/>
                      <a:gd name="connsiteY20" fmla="*/ 550687 h 330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346240" h="3304053" extrusionOk="0">
                        <a:moveTo>
                          <a:pt x="0" y="550687"/>
                        </a:moveTo>
                        <a:cubicBezTo>
                          <a:pt x="55632" y="222984"/>
                          <a:pt x="217735" y="36132"/>
                          <a:pt x="550687" y="0"/>
                        </a:cubicBezTo>
                        <a:cubicBezTo>
                          <a:pt x="637844" y="24959"/>
                          <a:pt x="979718" y="-31350"/>
                          <a:pt x="1057707" y="0"/>
                        </a:cubicBezTo>
                        <a:lnTo>
                          <a:pt x="1057707" y="0"/>
                        </a:lnTo>
                        <a:cubicBezTo>
                          <a:pt x="1752803" y="-141735"/>
                          <a:pt x="2189664" y="-49538"/>
                          <a:pt x="2644267" y="0"/>
                        </a:cubicBezTo>
                        <a:cubicBezTo>
                          <a:pt x="3046042" y="-148719"/>
                          <a:pt x="5361575" y="-80713"/>
                          <a:pt x="5795553" y="0"/>
                        </a:cubicBezTo>
                        <a:cubicBezTo>
                          <a:pt x="6087531" y="-6646"/>
                          <a:pt x="6364026" y="260025"/>
                          <a:pt x="6346240" y="550687"/>
                        </a:cubicBezTo>
                        <a:cubicBezTo>
                          <a:pt x="6312230" y="881189"/>
                          <a:pt x="6439773" y="1784552"/>
                          <a:pt x="6346240" y="1927364"/>
                        </a:cubicBezTo>
                        <a:lnTo>
                          <a:pt x="6346240" y="1927364"/>
                        </a:lnTo>
                        <a:cubicBezTo>
                          <a:pt x="6285352" y="2033578"/>
                          <a:pt x="6277833" y="2656716"/>
                          <a:pt x="6346240" y="2753378"/>
                        </a:cubicBezTo>
                        <a:cubicBezTo>
                          <a:pt x="6346241" y="2753375"/>
                          <a:pt x="6346239" y="2753369"/>
                          <a:pt x="6346240" y="2753366"/>
                        </a:cubicBezTo>
                        <a:cubicBezTo>
                          <a:pt x="6376363" y="3043562"/>
                          <a:pt x="6108830" y="3288534"/>
                          <a:pt x="5795553" y="3304053"/>
                        </a:cubicBezTo>
                        <a:cubicBezTo>
                          <a:pt x="4229613" y="3449915"/>
                          <a:pt x="3421704" y="3195983"/>
                          <a:pt x="2644267" y="3304053"/>
                        </a:cubicBezTo>
                        <a:cubicBezTo>
                          <a:pt x="1943858" y="3438607"/>
                          <a:pt x="1295471" y="3398275"/>
                          <a:pt x="1057707" y="3304053"/>
                        </a:cubicBezTo>
                        <a:lnTo>
                          <a:pt x="1057707" y="3304053"/>
                        </a:lnTo>
                        <a:cubicBezTo>
                          <a:pt x="986160" y="3318425"/>
                          <a:pt x="613504" y="3341465"/>
                          <a:pt x="550687" y="3304053"/>
                        </a:cubicBezTo>
                        <a:cubicBezTo>
                          <a:pt x="258328" y="3337237"/>
                          <a:pt x="-25248" y="3106670"/>
                          <a:pt x="0" y="2753366"/>
                        </a:cubicBezTo>
                        <a:cubicBezTo>
                          <a:pt x="0" y="2753369"/>
                          <a:pt x="0" y="2753373"/>
                          <a:pt x="0" y="2753378"/>
                        </a:cubicBezTo>
                        <a:cubicBezTo>
                          <a:pt x="-144644" y="2733245"/>
                          <a:pt x="-366713" y="2630118"/>
                          <a:pt x="-469304" y="2644994"/>
                        </a:cubicBezTo>
                        <a:cubicBezTo>
                          <a:pt x="-320954" y="2485235"/>
                          <a:pt x="-85007" y="2115468"/>
                          <a:pt x="0" y="1927364"/>
                        </a:cubicBezTo>
                        <a:cubicBezTo>
                          <a:pt x="90024" y="1577217"/>
                          <a:pt x="-48954" y="753066"/>
                          <a:pt x="0" y="5506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08F46-7211-EA84-D33B-F511C915A1B3}"/>
              </a:ext>
            </a:extLst>
          </p:cNvPr>
          <p:cNvSpPr/>
          <p:nvPr/>
        </p:nvSpPr>
        <p:spPr>
          <a:xfrm>
            <a:off x="463447" y="92715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C8F95-6AC2-66FE-1914-BB8D9E2E67FC}"/>
              </a:ext>
            </a:extLst>
          </p:cNvPr>
          <p:cNvSpPr txBox="1"/>
          <p:nvPr/>
        </p:nvSpPr>
        <p:spPr>
          <a:xfrm>
            <a:off x="0" y="588579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Bee">
            <a:extLst>
              <a:ext uri="{FF2B5EF4-FFF2-40B4-BE49-F238E27FC236}">
                <a16:creationId xmlns:a16="http://schemas.microsoft.com/office/drawing/2014/main" id="{23248C2B-B9DE-16E9-20BD-1717629E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2322786"/>
            <a:ext cx="2820714" cy="2820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44EAFC-AAF3-60F3-83BE-AED98B05D610}"/>
              </a:ext>
            </a:extLst>
          </p:cNvPr>
          <p:cNvSpPr txBox="1"/>
          <p:nvPr/>
        </p:nvSpPr>
        <p:spPr>
          <a:xfrm>
            <a:off x="2687363" y="1306046"/>
            <a:ext cx="282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A2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752259-FC2F-AFAE-3116-4AED0922D757}"/>
                  </a:ext>
                </a:extLst>
              </p:cNvPr>
              <p:cNvSpPr txBox="1"/>
              <p:nvPr/>
            </p:nvSpPr>
            <p:spPr>
              <a:xfrm>
                <a:off x="2850236" y="2225337"/>
                <a:ext cx="222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752259-FC2F-AFAE-3116-4AED0922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36" y="2225337"/>
                <a:ext cx="2226184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3E6946-92A9-5725-480A-57949B6DAF5F}"/>
                  </a:ext>
                </a:extLst>
              </p:cNvPr>
              <p:cNvSpPr txBox="1"/>
              <p:nvPr/>
            </p:nvSpPr>
            <p:spPr>
              <a:xfrm>
                <a:off x="2850236" y="2700104"/>
                <a:ext cx="222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3E6946-92A9-5725-480A-57949B6D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36" y="2700104"/>
                <a:ext cx="2226184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2EE2E3-8B6B-8FB9-D95C-6EA0074846C1}"/>
                  </a:ext>
                </a:extLst>
              </p:cNvPr>
              <p:cNvSpPr txBox="1"/>
              <p:nvPr/>
            </p:nvSpPr>
            <p:spPr>
              <a:xfrm>
                <a:off x="2850236" y="3159988"/>
                <a:ext cx="222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2EE2E3-8B6B-8FB9-D95C-6EA007484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36" y="3159988"/>
                <a:ext cx="2226184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7BD71-24E1-DA30-0126-D047C7704589}"/>
                  </a:ext>
                </a:extLst>
              </p:cNvPr>
              <p:cNvSpPr txBox="1"/>
              <p:nvPr/>
            </p:nvSpPr>
            <p:spPr>
              <a:xfrm>
                <a:off x="2850236" y="3663093"/>
                <a:ext cx="222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A224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A22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7BD71-24E1-DA30-0126-D047C770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36" y="3663093"/>
                <a:ext cx="2226184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7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EB9BF1-8663-4B49-00E2-26360FC7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0" y="1594842"/>
            <a:ext cx="2770879" cy="32867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722B4E-3840-5733-25FA-409D9D81817C}"/>
              </a:ext>
            </a:extLst>
          </p:cNvPr>
          <p:cNvSpPr/>
          <p:nvPr/>
        </p:nvSpPr>
        <p:spPr>
          <a:xfrm>
            <a:off x="274263" y="0"/>
            <a:ext cx="803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HAI ĐƯỜNG THẲNG SONG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93C2E-7E05-2981-95FE-19B3011F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0" y="1550408"/>
            <a:ext cx="2770879" cy="3286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DCD19-5F67-34A9-CE5E-9068E521A36F}"/>
              </a:ext>
            </a:extLst>
          </p:cNvPr>
          <p:cNvSpPr txBox="1"/>
          <p:nvPr/>
        </p:nvSpPr>
        <p:spPr>
          <a:xfrm>
            <a:off x="0" y="588579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b="1" dirty="0" err="1">
                <a:solidFill>
                  <a:srgbClr val="7D0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7D0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2EEDCF-720B-0564-4642-B88DE51B73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9" b="80499" l="1835" r="89725">
                        <a14:foregroundMark x1="37798" y1="4545" x2="37798" y2="4545"/>
                        <a14:foregroundMark x1="45505" y1="15836" x2="45505" y2="15836"/>
                        <a14:foregroundMark x1="32844" y1="63930" x2="32844" y2="63930"/>
                        <a14:foregroundMark x1="39817" y1="28299" x2="39817" y2="28299"/>
                        <a14:foregroundMark x1="83670" y1="18035" x2="83670" y2="18035"/>
                        <a14:foregroundMark x1="84771" y1="65689" x2="84771" y2="65689"/>
                        <a14:foregroundMark x1="88807" y1="59971" x2="88807" y2="59971"/>
                        <a14:foregroundMark x1="6422" y1="73460" x2="6422" y2="73460"/>
                        <a14:foregroundMark x1="15596" y1="80645" x2="15596" y2="80645"/>
                        <a14:foregroundMark x1="2018" y1="25220" x2="6239" y2="25660"/>
                        <a14:foregroundMark x1="24771" y1="76393" x2="24771" y2="76393"/>
                        <a14:foregroundMark x1="25138" y1="78446" x2="25138" y2="78446"/>
                        <a14:foregroundMark x1="39083" y1="26540" x2="39083" y2="26540"/>
                        <a14:foregroundMark x1="44771" y1="3959" x2="44771" y2="3959"/>
                        <a14:foregroundMark x1="43303" y1="4839" x2="43303" y2="5132"/>
                      </a14:backgroundRemoval>
                    </a14:imgEffect>
                  </a14:imgLayer>
                </a14:imgProps>
              </a:ext>
            </a:extLst>
          </a:blip>
          <a:srcRect b="12202"/>
          <a:stretch/>
        </p:blipFill>
        <p:spPr>
          <a:xfrm>
            <a:off x="1049229" y="1493258"/>
            <a:ext cx="2770879" cy="3061663"/>
          </a:xfrm>
          <a:prstGeom prst="rect">
            <a:avLst/>
          </a:prstGeom>
        </p:spPr>
      </p:pic>
      <p:pic>
        <p:nvPicPr>
          <p:cNvPr id="24" name="Picture 23" descr="Well Bee">
            <a:extLst>
              <a:ext uri="{FF2B5EF4-FFF2-40B4-BE49-F238E27FC236}">
                <a16:creationId xmlns:a16="http://schemas.microsoft.com/office/drawing/2014/main" id="{D14F82C0-6D15-4763-2FED-5942519EF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273" y="2310323"/>
            <a:ext cx="2833177" cy="2833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E25AB981-95CF-F516-232E-C673CF9F2213}"/>
                  </a:ext>
                </a:extLst>
              </p:cNvPr>
              <p:cNvSpPr/>
              <p:nvPr/>
            </p:nvSpPr>
            <p:spPr>
              <a:xfrm>
                <a:off x="3762703" y="2049516"/>
                <a:ext cx="3499946" cy="1082611"/>
              </a:xfrm>
              <a:prstGeom prst="wedgeRoundRectCallout">
                <a:avLst>
                  <a:gd name="adj1" fmla="val 44808"/>
                  <a:gd name="adj2" fmla="val 73674"/>
                  <a:gd name="adj3" fmla="val 16667"/>
                </a:avLst>
              </a:prstGeom>
              <a:solidFill>
                <a:srgbClr val="F9E7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E25AB981-95CF-F516-232E-C673CF9F2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703" y="2049516"/>
                <a:ext cx="3499946" cy="1082611"/>
              </a:xfrm>
              <a:prstGeom prst="wedgeRoundRectCallout">
                <a:avLst>
                  <a:gd name="adj1" fmla="val 44808"/>
                  <a:gd name="adj2" fmla="val 73674"/>
                  <a:gd name="adj3" fmla="val 16667"/>
                </a:avLst>
              </a:prstGeom>
              <a:blipFill>
                <a:blip r:embed="rId6"/>
                <a:stretch>
                  <a:fillRect l="-519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id="{7F3D8DD3-6816-A242-78BD-F8055A57AE04}"/>
                  </a:ext>
                </a:extLst>
              </p:cNvPr>
              <p:cNvSpPr/>
              <p:nvPr/>
            </p:nvSpPr>
            <p:spPr>
              <a:xfrm>
                <a:off x="3751401" y="1981242"/>
                <a:ext cx="3499946" cy="1219157"/>
              </a:xfrm>
              <a:prstGeom prst="wedgeRoundRectCallout">
                <a:avLst>
                  <a:gd name="adj1" fmla="val 45709"/>
                  <a:gd name="adj2" fmla="val 65915"/>
                  <a:gd name="adj3" fmla="val 16667"/>
                </a:avLst>
              </a:prstGeom>
              <a:solidFill>
                <a:srgbClr val="F9E7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id="{7F3D8DD3-6816-A242-78BD-F8055A57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01" y="1981242"/>
                <a:ext cx="3499946" cy="1219157"/>
              </a:xfrm>
              <a:prstGeom prst="wedgeRoundRectCallout">
                <a:avLst>
                  <a:gd name="adj1" fmla="val 45709"/>
                  <a:gd name="adj2" fmla="val 65915"/>
                  <a:gd name="adj3" fmla="val 16667"/>
                </a:avLst>
              </a:prstGeom>
              <a:blipFill>
                <a:blip r:embed="rId7"/>
                <a:stretch>
                  <a:fillRect t="-8898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002210D3-B648-75B8-71EA-A9078D53BFC0}"/>
                  </a:ext>
                </a:extLst>
              </p:cNvPr>
              <p:cNvSpPr/>
              <p:nvPr/>
            </p:nvSpPr>
            <p:spPr>
              <a:xfrm>
                <a:off x="3774005" y="1976132"/>
                <a:ext cx="3499946" cy="1219157"/>
              </a:xfrm>
              <a:prstGeom prst="wedgeRoundRectCallout">
                <a:avLst>
                  <a:gd name="adj1" fmla="val 45709"/>
                  <a:gd name="adj2" fmla="val 65915"/>
                  <a:gd name="adj3" fmla="val 16667"/>
                </a:avLst>
              </a:prstGeom>
              <a:solidFill>
                <a:srgbClr val="F9E7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002210D3-B648-75B8-71EA-A9078D53B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05" y="1976132"/>
                <a:ext cx="3499946" cy="1219157"/>
              </a:xfrm>
              <a:prstGeom prst="wedgeRoundRectCallout">
                <a:avLst>
                  <a:gd name="adj1" fmla="val 45709"/>
                  <a:gd name="adj2" fmla="val 65915"/>
                  <a:gd name="adj3" fmla="val 16667"/>
                </a:avLst>
              </a:prstGeom>
              <a:blipFill>
                <a:blip r:embed="rId8"/>
                <a:stretch>
                  <a:fillRect t="-8898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5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Reading Comprehension Worksheets by Slidesgo">
  <a:themeElements>
    <a:clrScheme name="Simple Light">
      <a:dk1>
        <a:srgbClr val="0A2246"/>
      </a:dk1>
      <a:lt1>
        <a:srgbClr val="FFFFFF"/>
      </a:lt1>
      <a:dk2>
        <a:srgbClr val="B9CCEA"/>
      </a:dk2>
      <a:lt2>
        <a:srgbClr val="FDB724"/>
      </a:lt2>
      <a:accent1>
        <a:srgbClr val="34A299"/>
      </a:accent1>
      <a:accent2>
        <a:srgbClr val="404AA9"/>
      </a:accent2>
      <a:accent3>
        <a:srgbClr val="99D0CC"/>
      </a:accent3>
      <a:accent4>
        <a:srgbClr val="F16F67"/>
      </a:accent4>
      <a:accent5>
        <a:srgbClr val="404AA9"/>
      </a:accent5>
      <a:accent6>
        <a:srgbClr val="B9CCEA"/>
      </a:accent6>
      <a:hlink>
        <a:srgbClr val="F16F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668</Words>
  <Application>Microsoft Office PowerPoint</Application>
  <PresentationFormat>On-screen Show (16:9)</PresentationFormat>
  <Paragraphs>92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Rounded MT Bold</vt:lpstr>
      <vt:lpstr>Arial</vt:lpstr>
      <vt:lpstr>Cambria Math</vt:lpstr>
      <vt:lpstr>Cambria</vt:lpstr>
      <vt:lpstr>Open Sans</vt:lpstr>
      <vt:lpstr>Candal</vt:lpstr>
      <vt:lpstr>Poppins</vt:lpstr>
      <vt:lpstr>Times New Roman</vt:lpstr>
      <vt:lpstr>Reading Comprehension Worksheets by Slidesgo</vt:lpstr>
      <vt:lpstr>BÀI 3:</vt:lpstr>
      <vt:lpstr>CÁC HOẠT ĐỘNG</vt:lpstr>
      <vt:lpstr>HOẠT ĐỘNG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 WORKSHEETS</dc:title>
  <dc:creator>onelove</dc:creator>
  <cp:lastModifiedBy>Vân Anh</cp:lastModifiedBy>
  <cp:revision>191</cp:revision>
  <dcterms:modified xsi:type="dcterms:W3CDTF">2023-05-31T14:14:27Z</dcterms:modified>
</cp:coreProperties>
</file>