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comments/comment7.xml" ContentType="application/vnd.openxmlformats-officedocument.presentationml.comments+xml"/>
  <Override PartName="/ppt/comments/comment8.xml" ContentType="application/vnd.openxmlformats-officedocument.presentationml.comment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9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46bab75cf3bf4657" Type="http://schemas.microsoft.com/office/2007/relationships/ui/extensibility" Target="customUI/customUI14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14"/>
  </p:notesMasterIdLst>
  <p:sldIdLst>
    <p:sldId id="1203" r:id="rId2"/>
    <p:sldId id="1168" r:id="rId3"/>
    <p:sldId id="1169" r:id="rId4"/>
    <p:sldId id="1171" r:id="rId5"/>
    <p:sldId id="1172" r:id="rId6"/>
    <p:sldId id="1173" r:id="rId7"/>
    <p:sldId id="1174" r:id="rId8"/>
    <p:sldId id="1175" r:id="rId9"/>
    <p:sldId id="1176" r:id="rId10"/>
    <p:sldId id="1201" r:id="rId11"/>
    <p:sldId id="1202" r:id="rId12"/>
    <p:sldId id="413" r:id="rId13"/>
  </p:sldIdLst>
  <p:sldSz cx="12192000" cy="6858000"/>
  <p:notesSz cx="6858000" cy="9144000"/>
  <p:custDataLst>
    <p:tags r:id="rId15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ung Nguyễn" initials="TN" lastIdx="1" clrIdx="0">
    <p:extLst>
      <p:ext uri="{19B8F6BF-5375-455C-9EA6-DF929625EA0E}">
        <p15:presenceInfo xmlns:p15="http://schemas.microsoft.com/office/powerpoint/2012/main" userId="Trung Nguyễn" providerId="None"/>
      </p:ext>
    </p:extLst>
  </p:cmAuthor>
  <p:cmAuthor id="2" name="Nhung" initials="Nhung" lastIdx="2" clrIdx="1">
    <p:extLst>
      <p:ext uri="{19B8F6BF-5375-455C-9EA6-DF929625EA0E}">
        <p15:presenceInfo xmlns:p15="http://schemas.microsoft.com/office/powerpoint/2012/main" userId="Nhung" providerId="None"/>
      </p:ext>
    </p:extLst>
  </p:cmAuthor>
  <p:cmAuthor id="3" name="T460" initials="T" lastIdx="24" clrIdx="2">
    <p:extLst>
      <p:ext uri="{19B8F6BF-5375-455C-9EA6-DF929625EA0E}">
        <p15:presenceInfo xmlns:p15="http://schemas.microsoft.com/office/powerpoint/2012/main" userId="T460" providerId="None"/>
      </p:ext>
    </p:extLst>
  </p:cmAuthor>
  <p:cmAuthor id="4" name="Admin" initials="A" lastIdx="9" clrIdx="3">
    <p:extLst>
      <p:ext uri="{19B8F6BF-5375-455C-9EA6-DF929625EA0E}">
        <p15:presenceInfo xmlns:p15="http://schemas.microsoft.com/office/powerpoint/2012/main" userId="Admin" providerId="None"/>
      </p:ext>
    </p:extLst>
  </p:cmAuthor>
  <p:cmAuthor id="5" name="letranmanh8x@gmail.com" initials="l" lastIdx="5" clrIdx="4">
    <p:extLst>
      <p:ext uri="{19B8F6BF-5375-455C-9EA6-DF929625EA0E}">
        <p15:presenceInfo xmlns:p15="http://schemas.microsoft.com/office/powerpoint/2012/main" userId="letranmanh8x@gmail.co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C2C2C"/>
    <a:srgbClr val="FE0048"/>
    <a:srgbClr val="724030"/>
    <a:srgbClr val="FCDFF8"/>
    <a:srgbClr val="25D8F9"/>
    <a:srgbClr val="00CEF9"/>
    <a:srgbClr val="00DFCC"/>
    <a:srgbClr val="07C7FF"/>
    <a:srgbClr val="FA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3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5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7-11T17:18:06.154" idx="5">
    <p:pos x="10" y="10"/>
    <p:text>các kí tự màu đỏ cần được đánh trong mathtype hoặc equation, nhưng vì các CT toán ở dưới và các slide sau cô đánh trong Mathype nên thống nhất đưa về Mathtype</p:text>
    <p:extLst>
      <p:ext uri="{C676402C-5697-4E1C-873F-D02D1690AC5C}">
        <p15:threadingInfo xmlns:p15="http://schemas.microsoft.com/office/powerpoint/2012/main" timeZoneBias="-420"/>
      </p:ext>
    </p:extLst>
  </p:cm>
  <p:cm authorId="3" dt="2022-07-11T17:19:27.529" idx="6">
    <p:pos x="106" y="106"/>
    <p:text>Nên thay đổi màu các chữ Bài giải, Nhận xét để làm nổi bật, ở các slide sau cũng vậy</p:text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7-11T17:27:11.505" idx="8">
    <p:pos x="10" y="10"/>
    <p:text>các kí tự góc, tia, điểm cần được đánh trong mathtype</p:text>
    <p:extLst>
      <p:ext uri="{C676402C-5697-4E1C-873F-D02D1690AC5C}">
        <p15:threadingInfo xmlns:p15="http://schemas.microsoft.com/office/powerpoint/2012/main" timeZoneBias="-420"/>
      </p:ext>
    </p:extLst>
  </p:cm>
  <p:cm authorId="3" dt="2022-07-11T17:29:35.269" idx="10">
    <p:pos x="106" y="106"/>
    <p:text>Ở câu c, 2 hiệu ứng cần xuất hiện đồng thời</p:text>
    <p:extLst>
      <p:ext uri="{C676402C-5697-4E1C-873F-D02D1690AC5C}">
        <p15:threadingInfo xmlns:p15="http://schemas.microsoft.com/office/powerpoint/2012/main" timeZoneBias="-420"/>
      </p:ext>
    </p:extLst>
  </p:cm>
  <p:cm authorId="3" dt="2022-07-11T17:32:25.231" idx="13">
    <p:pos x="298" y="298"/>
    <p:text>Sau khi trả lời xong các câu a,b,c, Gv hỏi thêm thì câu hỏi đó nên đổi màu chữ, câu trả lời cũng vậy</p:text>
    <p:extLst>
      <p:ext uri="{C676402C-5697-4E1C-873F-D02D1690AC5C}">
        <p15:threadingInfo xmlns:p15="http://schemas.microsoft.com/office/powerpoint/2012/main" timeZoneBias="-420"/>
      </p:ext>
    </p:extLst>
  </p:cm>
  <p:cm authorId="4" dt="2022-07-19T14:08:50.197" idx="8">
    <p:pos x="394" y="394"/>
    <p:text/>
    <p:extLst>
      <p:ext uri="{C676402C-5697-4E1C-873F-D02D1690AC5C}">
        <p15:threadingInfo xmlns:p15="http://schemas.microsoft.com/office/powerpoint/2012/main" timeZoneBias="-420"/>
      </p:ext>
    </p:extLst>
  </p:cm>
  <p:cm authorId="4" dt="2022-07-19T15:49:23.960" idx="9">
    <p:pos x="6678" y="236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7-11T17:42:03.867" idx="15">
    <p:pos x="10" y="10"/>
    <p:text>GV nên thêm chữ Bài giải và thay đổi màu chữ phần lời giải</p:text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7-11T17:45:32.713" idx="17">
    <p:pos x="10" y="10"/>
    <p:text>GV bổ sung thêm hình vẽ vào slide này và giáo án word</p:text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7-11T20:08:45.269" idx="18">
    <p:pos x="10" y="10"/>
    <p:text>GV thêm chữ bài giải và đổi màu phần lời giải, tên các đề mục, định nghĩa</p:text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7-11T20:11:13.803" idx="19">
    <p:pos x="10" y="10"/>
    <p:text>GV nên đổi màu đề mục 2, bài giải định nghĩa và phấn câu hỏi thêm cùng câu trả lời</p:text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7-11T20:12:37.996" idx="20">
    <p:pos x="6040" y="3479"/>
    <p:text>slide này đổi màu giống slide 15</p:text>
    <p:extLst>
      <p:ext uri="{C676402C-5697-4E1C-873F-D02D1690AC5C}">
        <p15:threadingInfo xmlns:p15="http://schemas.microsoft.com/office/powerpoint/2012/main" timeZoneBias="-420"/>
      </p:ext>
    </p:extLst>
  </p:cm>
  <p:cm authorId="3" dt="2022-07-11T20:14:25.103" idx="21">
    <p:pos x="10" y="10"/>
    <p:text>GV bổ sung đnghia và hình vẽ 2 đường thẳng vuông góc như trong giáo án word</p:text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5" dt="2022-07-18T15:14:29.489" idx="2">
    <p:pos x="10" y="10"/>
    <p:text>Đây là trò chơi tiếp sức "Ai nhanh hơn" GV cần bổ sung tên trò chơi, luật chơi, thời gian chơi</p:text>
    <p:extLst>
      <p:ext uri="{C676402C-5697-4E1C-873F-D02D1690AC5C}">
        <p15:threadingInfo xmlns:p15="http://schemas.microsoft.com/office/powerpoint/2012/main" timeZoneBias="-420"/>
      </p:ext>
    </p:extLst>
  </p:cm>
  <p:cm authorId="5" dt="2022-07-18T15:15:34.108" idx="4">
    <p:pos x="106" y="106"/>
    <p:text>Bổ sung đồng hồ</p:text>
    <p:extLst>
      <p:ext uri="{C676402C-5697-4E1C-873F-D02D1690AC5C}">
        <p15:threadingInfo xmlns:p15="http://schemas.microsoft.com/office/powerpoint/2012/main" timeZoneBias="-420"/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2-07-11T20:23:44.039" idx="24">
    <p:pos x="10" y="10"/>
    <p:text>gv ghi rõ BT2 trang bao nhiêu?</p:text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F6EF2-9A05-443C-B1F0-FCEF70AA058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76475-910F-406D-89C5-CEDC2BFD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36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2B679-AE23-4750-8FB0-6513430B895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562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BA7C5-9951-C5B6-21FD-A244E635D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628881-4F73-E28A-1919-5191918E0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9697F-9876-5598-FFAD-3F0C30EA8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8041A-6D53-D10F-7F48-45AB0CA05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5BC57-096F-4B50-DA3B-5E4E5B4AD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40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D265A-49FF-D6D7-A145-52C7F7CA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ACDE6B-68A4-8BB9-247E-D11385583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BB18A-E094-68F9-EF1B-B753571DA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1DD5D-2C76-1C87-5700-7C6B4540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8EE5A-68EF-9BE5-6063-FBCDBCAB8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46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E9E282-67F1-D78D-374A-803CF93A4F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019F1C-8EF9-28EC-BBA0-191769F2C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57517-34C0-9F4E-32B3-F58FD5F7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15DA8-B3BD-BDB4-7B82-3E67E5662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04809-8CF0-08A6-3A55-17E42561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84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9"/>
          <p:cNvSpPr/>
          <p:nvPr userDrawn="1"/>
        </p:nvSpPr>
        <p:spPr>
          <a:xfrm>
            <a:off x="474143" y="266705"/>
            <a:ext cx="11243714" cy="6324590"/>
          </a:xfrm>
          <a:prstGeom prst="roundRect">
            <a:avLst>
              <a:gd name="adj" fmla="val 3157"/>
            </a:avLst>
          </a:prstGeom>
          <a:solidFill>
            <a:srgbClr val="1EA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: 圆角 11"/>
          <p:cNvSpPr/>
          <p:nvPr userDrawn="1"/>
        </p:nvSpPr>
        <p:spPr>
          <a:xfrm>
            <a:off x="644577" y="405300"/>
            <a:ext cx="10852879" cy="5999443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: 圆角 59"/>
          <p:cNvSpPr/>
          <p:nvPr userDrawn="1"/>
        </p:nvSpPr>
        <p:spPr>
          <a:xfrm>
            <a:off x="707034" y="457147"/>
            <a:ext cx="10728000" cy="5904000"/>
          </a:xfrm>
          <a:prstGeom prst="roundRect">
            <a:avLst>
              <a:gd name="adj" fmla="val 3073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: 一个圆顶角，剪去另一个顶角 12"/>
          <p:cNvSpPr/>
          <p:nvPr userDrawn="1"/>
        </p:nvSpPr>
        <p:spPr>
          <a:xfrm rot="16200000" flipV="1">
            <a:off x="11164467" y="852650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grpSp>
        <p:nvGrpSpPr>
          <p:cNvPr id="20" name="组合 19"/>
          <p:cNvGrpSpPr/>
          <p:nvPr userDrawn="1"/>
        </p:nvGrpSpPr>
        <p:grpSpPr>
          <a:xfrm>
            <a:off x="958215" y="133985"/>
            <a:ext cx="10149840" cy="614680"/>
            <a:chOff x="1509" y="211"/>
            <a:chExt cx="15984" cy="968"/>
          </a:xfrm>
        </p:grpSpPr>
        <p:sp>
          <p:nvSpPr>
            <p:cNvPr id="42" name="流程图: 接点 41"/>
            <p:cNvSpPr/>
            <p:nvPr/>
          </p:nvSpPr>
          <p:spPr>
            <a:xfrm>
              <a:off x="1509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空心弧 18"/>
            <p:cNvSpPr/>
            <p:nvPr/>
          </p:nvSpPr>
          <p:spPr>
            <a:xfrm rot="5400000">
              <a:off x="1469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流程图: 接点 43"/>
            <p:cNvSpPr/>
            <p:nvPr/>
          </p:nvSpPr>
          <p:spPr>
            <a:xfrm>
              <a:off x="3378" y="720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空心弧 18"/>
            <p:cNvSpPr/>
            <p:nvPr/>
          </p:nvSpPr>
          <p:spPr>
            <a:xfrm rot="5400000">
              <a:off x="3338" y="295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流程图: 接点 45"/>
            <p:cNvSpPr/>
            <p:nvPr/>
          </p:nvSpPr>
          <p:spPr>
            <a:xfrm>
              <a:off x="5211" y="725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空心弧 18"/>
            <p:cNvSpPr/>
            <p:nvPr/>
          </p:nvSpPr>
          <p:spPr>
            <a:xfrm rot="5400000">
              <a:off x="5171" y="29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流程图: 接点 47"/>
            <p:cNvSpPr/>
            <p:nvPr/>
          </p:nvSpPr>
          <p:spPr>
            <a:xfrm>
              <a:off x="7391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空心弧 18"/>
            <p:cNvSpPr/>
            <p:nvPr/>
          </p:nvSpPr>
          <p:spPr>
            <a:xfrm rot="5400000">
              <a:off x="7351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流程图: 接点 49"/>
            <p:cNvSpPr/>
            <p:nvPr/>
          </p:nvSpPr>
          <p:spPr>
            <a:xfrm>
              <a:off x="9260" y="718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1" name="空心弧 18"/>
            <p:cNvSpPr/>
            <p:nvPr/>
          </p:nvSpPr>
          <p:spPr>
            <a:xfrm rot="5400000">
              <a:off x="9220" y="292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流程图: 接点 51"/>
            <p:cNvSpPr/>
            <p:nvPr/>
          </p:nvSpPr>
          <p:spPr>
            <a:xfrm>
              <a:off x="11093" y="722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空心弧 18"/>
            <p:cNvSpPr/>
            <p:nvPr/>
          </p:nvSpPr>
          <p:spPr>
            <a:xfrm rot="5400000">
              <a:off x="11053" y="297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流程图: 接点 53"/>
            <p:cNvSpPr/>
            <p:nvPr/>
          </p:nvSpPr>
          <p:spPr>
            <a:xfrm>
              <a:off x="13203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空心弧 18"/>
            <p:cNvSpPr/>
            <p:nvPr/>
          </p:nvSpPr>
          <p:spPr>
            <a:xfrm rot="5400000">
              <a:off x="13162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流程图: 接点 55"/>
            <p:cNvSpPr/>
            <p:nvPr/>
          </p:nvSpPr>
          <p:spPr>
            <a:xfrm>
              <a:off x="15071" y="709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7" name="空心弧 18"/>
            <p:cNvSpPr/>
            <p:nvPr/>
          </p:nvSpPr>
          <p:spPr>
            <a:xfrm rot="5400000">
              <a:off x="15031" y="284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流程图: 接点 57"/>
            <p:cNvSpPr/>
            <p:nvPr/>
          </p:nvSpPr>
          <p:spPr>
            <a:xfrm>
              <a:off x="16905" y="714"/>
              <a:ext cx="454" cy="454"/>
            </a:xfrm>
            <a:prstGeom prst="flowChartConnector">
              <a:avLst/>
            </a:prstGeom>
            <a:solidFill>
              <a:srgbClr val="0092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9" name="空心弧 18"/>
            <p:cNvSpPr/>
            <p:nvPr/>
          </p:nvSpPr>
          <p:spPr>
            <a:xfrm rot="5400000">
              <a:off x="16864" y="289"/>
              <a:ext cx="703" cy="556"/>
            </a:xfrm>
            <a:custGeom>
              <a:avLst/>
              <a:gdLst>
                <a:gd name="connsiteX0" fmla="*/ 78598 w 503582"/>
                <a:gd name="connsiteY0" fmla="*/ 331635 h 384313"/>
                <a:gd name="connsiteX1" fmla="*/ 98097 w 503582"/>
                <a:gd name="connsiteY1" fmla="*/ 39951 h 384313"/>
                <a:gd name="connsiteX2" fmla="*/ 381725 w 503582"/>
                <a:gd name="connsiteY2" fmla="*/ 27562 h 384313"/>
                <a:gd name="connsiteX3" fmla="*/ 447048 w 503582"/>
                <a:gd name="connsiteY3" fmla="*/ 313482 h 384313"/>
                <a:gd name="connsiteX4" fmla="*/ 355403 w 503582"/>
                <a:gd name="connsiteY4" fmla="*/ 256537 h 384313"/>
                <a:gd name="connsiteX5" fmla="*/ 315646 w 503582"/>
                <a:gd name="connsiteY5" fmla="*/ 111270 h 384313"/>
                <a:gd name="connsiteX6" fmla="*/ 174496 w 503582"/>
                <a:gd name="connsiteY6" fmla="*/ 115611 h 384313"/>
                <a:gd name="connsiteX7" fmla="*/ 162674 w 503582"/>
                <a:gd name="connsiteY7" fmla="*/ 263928 h 384313"/>
                <a:gd name="connsiteX8" fmla="*/ 78598 w 503582"/>
                <a:gd name="connsiteY8" fmla="*/ 331635 h 384313"/>
                <a:gd name="connsiteX0-1" fmla="*/ 78600 w 503614"/>
                <a:gd name="connsiteY0-2" fmla="*/ 331635 h 353527"/>
                <a:gd name="connsiteX1-3" fmla="*/ 98099 w 503614"/>
                <a:gd name="connsiteY1-4" fmla="*/ 39951 h 353527"/>
                <a:gd name="connsiteX2-5" fmla="*/ 381727 w 503614"/>
                <a:gd name="connsiteY2-6" fmla="*/ 27562 h 353527"/>
                <a:gd name="connsiteX3-7" fmla="*/ 447050 w 503614"/>
                <a:gd name="connsiteY3-8" fmla="*/ 313482 h 353527"/>
                <a:gd name="connsiteX4-9" fmla="*/ 355405 w 503614"/>
                <a:gd name="connsiteY4-10" fmla="*/ 256537 h 353527"/>
                <a:gd name="connsiteX5-11" fmla="*/ 315648 w 503614"/>
                <a:gd name="connsiteY5-12" fmla="*/ 111270 h 353527"/>
                <a:gd name="connsiteX6-13" fmla="*/ 174498 w 503614"/>
                <a:gd name="connsiteY6-14" fmla="*/ 115611 h 353527"/>
                <a:gd name="connsiteX7-15" fmla="*/ 162676 w 503614"/>
                <a:gd name="connsiteY7-16" fmla="*/ 263928 h 353527"/>
                <a:gd name="connsiteX8-17" fmla="*/ 156570 w 503614"/>
                <a:gd name="connsiteY8-18" fmla="*/ 351524 h 353527"/>
                <a:gd name="connsiteX9" fmla="*/ 78600 w 503614"/>
                <a:gd name="connsiteY9" fmla="*/ 331635 h 353527"/>
                <a:gd name="connsiteX0-19" fmla="*/ 78600 w 503614"/>
                <a:gd name="connsiteY0-20" fmla="*/ 331635 h 353527"/>
                <a:gd name="connsiteX1-21" fmla="*/ 98099 w 503614"/>
                <a:gd name="connsiteY1-22" fmla="*/ 39951 h 353527"/>
                <a:gd name="connsiteX2-23" fmla="*/ 381727 w 503614"/>
                <a:gd name="connsiteY2-24" fmla="*/ 27562 h 353527"/>
                <a:gd name="connsiteX3-25" fmla="*/ 447050 w 503614"/>
                <a:gd name="connsiteY3-26" fmla="*/ 313482 h 353527"/>
                <a:gd name="connsiteX4-27" fmla="*/ 355405 w 503614"/>
                <a:gd name="connsiteY4-28" fmla="*/ 256537 h 353527"/>
                <a:gd name="connsiteX5-29" fmla="*/ 315648 w 503614"/>
                <a:gd name="connsiteY5-30" fmla="*/ 111270 h 353527"/>
                <a:gd name="connsiteX6-31" fmla="*/ 174498 w 503614"/>
                <a:gd name="connsiteY6-32" fmla="*/ 115611 h 353527"/>
                <a:gd name="connsiteX7-33" fmla="*/ 162676 w 503614"/>
                <a:gd name="connsiteY7-34" fmla="*/ 263928 h 353527"/>
                <a:gd name="connsiteX8-35" fmla="*/ 156570 w 503614"/>
                <a:gd name="connsiteY8-36" fmla="*/ 351524 h 353527"/>
                <a:gd name="connsiteX9-37" fmla="*/ 78600 w 503614"/>
                <a:gd name="connsiteY9-38" fmla="*/ 331635 h 353527"/>
                <a:gd name="connsiteX0-39" fmla="*/ 78600 w 503614"/>
                <a:gd name="connsiteY0-40" fmla="*/ 331635 h 353527"/>
                <a:gd name="connsiteX1-41" fmla="*/ 98099 w 503614"/>
                <a:gd name="connsiteY1-42" fmla="*/ 39951 h 353527"/>
                <a:gd name="connsiteX2-43" fmla="*/ 381727 w 503614"/>
                <a:gd name="connsiteY2-44" fmla="*/ 27562 h 353527"/>
                <a:gd name="connsiteX3-45" fmla="*/ 447050 w 503614"/>
                <a:gd name="connsiteY3-46" fmla="*/ 313482 h 353527"/>
                <a:gd name="connsiteX4-47" fmla="*/ 372777 w 503614"/>
                <a:gd name="connsiteY4-48" fmla="*/ 321056 h 353527"/>
                <a:gd name="connsiteX5-49" fmla="*/ 355405 w 503614"/>
                <a:gd name="connsiteY5-50" fmla="*/ 256537 h 353527"/>
                <a:gd name="connsiteX6-51" fmla="*/ 315648 w 503614"/>
                <a:gd name="connsiteY6-52" fmla="*/ 111270 h 353527"/>
                <a:gd name="connsiteX7-53" fmla="*/ 174498 w 503614"/>
                <a:gd name="connsiteY7-54" fmla="*/ 115611 h 353527"/>
                <a:gd name="connsiteX8-55" fmla="*/ 162676 w 503614"/>
                <a:gd name="connsiteY8-56" fmla="*/ 263928 h 353527"/>
                <a:gd name="connsiteX9-57" fmla="*/ 156570 w 503614"/>
                <a:gd name="connsiteY9-58" fmla="*/ 351524 h 353527"/>
                <a:gd name="connsiteX10" fmla="*/ 78600 w 503614"/>
                <a:gd name="connsiteY10" fmla="*/ 331635 h 353527"/>
                <a:gd name="connsiteX0-59" fmla="*/ 78600 w 465644"/>
                <a:gd name="connsiteY0-60" fmla="*/ 335721 h 367308"/>
                <a:gd name="connsiteX1-61" fmla="*/ 98099 w 465644"/>
                <a:gd name="connsiteY1-62" fmla="*/ 44037 h 367308"/>
                <a:gd name="connsiteX2-63" fmla="*/ 381727 w 465644"/>
                <a:gd name="connsiteY2-64" fmla="*/ 31648 h 367308"/>
                <a:gd name="connsiteX3-65" fmla="*/ 420858 w 465644"/>
                <a:gd name="connsiteY3-66" fmla="*/ 348524 h 367308"/>
                <a:gd name="connsiteX4-67" fmla="*/ 372777 w 465644"/>
                <a:gd name="connsiteY4-68" fmla="*/ 325142 h 367308"/>
                <a:gd name="connsiteX5-69" fmla="*/ 355405 w 465644"/>
                <a:gd name="connsiteY5-70" fmla="*/ 260623 h 367308"/>
                <a:gd name="connsiteX6-71" fmla="*/ 315648 w 465644"/>
                <a:gd name="connsiteY6-72" fmla="*/ 115356 h 367308"/>
                <a:gd name="connsiteX7-73" fmla="*/ 174498 w 465644"/>
                <a:gd name="connsiteY7-74" fmla="*/ 119697 h 367308"/>
                <a:gd name="connsiteX8-75" fmla="*/ 162676 w 465644"/>
                <a:gd name="connsiteY8-76" fmla="*/ 268014 h 367308"/>
                <a:gd name="connsiteX9-77" fmla="*/ 156570 w 465644"/>
                <a:gd name="connsiteY9-78" fmla="*/ 355610 h 367308"/>
                <a:gd name="connsiteX10-79" fmla="*/ 78600 w 465644"/>
                <a:gd name="connsiteY10-80" fmla="*/ 335721 h 367308"/>
                <a:gd name="connsiteX0-81" fmla="*/ 78600 w 482853"/>
                <a:gd name="connsiteY0-82" fmla="*/ 326296 h 357883"/>
                <a:gd name="connsiteX1-83" fmla="*/ 98099 w 482853"/>
                <a:gd name="connsiteY1-84" fmla="*/ 34612 h 357883"/>
                <a:gd name="connsiteX2-85" fmla="*/ 381727 w 482853"/>
                <a:gd name="connsiteY2-86" fmla="*/ 22223 h 357883"/>
                <a:gd name="connsiteX3-87" fmla="*/ 482310 w 482853"/>
                <a:gd name="connsiteY3-88" fmla="*/ 199034 h 357883"/>
                <a:gd name="connsiteX4-89" fmla="*/ 420858 w 482853"/>
                <a:gd name="connsiteY4-90" fmla="*/ 339099 h 357883"/>
                <a:gd name="connsiteX5-91" fmla="*/ 372777 w 482853"/>
                <a:gd name="connsiteY5-92" fmla="*/ 315717 h 357883"/>
                <a:gd name="connsiteX6-93" fmla="*/ 355405 w 482853"/>
                <a:gd name="connsiteY6-94" fmla="*/ 251198 h 357883"/>
                <a:gd name="connsiteX7-95" fmla="*/ 315648 w 482853"/>
                <a:gd name="connsiteY7-96" fmla="*/ 105931 h 357883"/>
                <a:gd name="connsiteX8-97" fmla="*/ 174498 w 482853"/>
                <a:gd name="connsiteY8-98" fmla="*/ 110272 h 357883"/>
                <a:gd name="connsiteX9-99" fmla="*/ 162676 w 482853"/>
                <a:gd name="connsiteY9-100" fmla="*/ 258589 h 357883"/>
                <a:gd name="connsiteX10-101" fmla="*/ 156570 w 482853"/>
                <a:gd name="connsiteY10-102" fmla="*/ 346185 h 357883"/>
                <a:gd name="connsiteX11" fmla="*/ 78600 w 482853"/>
                <a:gd name="connsiteY11" fmla="*/ 326296 h 357883"/>
                <a:gd name="connsiteX0-103" fmla="*/ 78600 w 482853"/>
                <a:gd name="connsiteY0-104" fmla="*/ 326296 h 357883"/>
                <a:gd name="connsiteX1-105" fmla="*/ 98099 w 482853"/>
                <a:gd name="connsiteY1-106" fmla="*/ 34612 h 357883"/>
                <a:gd name="connsiteX2-107" fmla="*/ 381727 w 482853"/>
                <a:gd name="connsiteY2-108" fmla="*/ 22223 h 357883"/>
                <a:gd name="connsiteX3-109" fmla="*/ 482310 w 482853"/>
                <a:gd name="connsiteY3-110" fmla="*/ 199034 h 357883"/>
                <a:gd name="connsiteX4-111" fmla="*/ 420858 w 482853"/>
                <a:gd name="connsiteY4-112" fmla="*/ 339099 h 357883"/>
                <a:gd name="connsiteX5-113" fmla="*/ 372777 w 482853"/>
                <a:gd name="connsiteY5-114" fmla="*/ 315717 h 357883"/>
                <a:gd name="connsiteX6-115" fmla="*/ 355405 w 482853"/>
                <a:gd name="connsiteY6-116" fmla="*/ 251198 h 357883"/>
                <a:gd name="connsiteX7-117" fmla="*/ 315648 w 482853"/>
                <a:gd name="connsiteY7-118" fmla="*/ 105931 h 357883"/>
                <a:gd name="connsiteX8-119" fmla="*/ 174498 w 482853"/>
                <a:gd name="connsiteY8-120" fmla="*/ 110272 h 357883"/>
                <a:gd name="connsiteX9-121" fmla="*/ 162676 w 482853"/>
                <a:gd name="connsiteY9-122" fmla="*/ 258589 h 357883"/>
                <a:gd name="connsiteX10-123" fmla="*/ 156570 w 482853"/>
                <a:gd name="connsiteY10-124" fmla="*/ 346185 h 357883"/>
                <a:gd name="connsiteX11-125" fmla="*/ 78600 w 482853"/>
                <a:gd name="connsiteY11-126" fmla="*/ 326296 h 357883"/>
                <a:gd name="connsiteX0-127" fmla="*/ 78600 w 482853"/>
                <a:gd name="connsiteY0-128" fmla="*/ 326296 h 357883"/>
                <a:gd name="connsiteX1-129" fmla="*/ 98099 w 482853"/>
                <a:gd name="connsiteY1-130" fmla="*/ 34612 h 357883"/>
                <a:gd name="connsiteX2-131" fmla="*/ 381727 w 482853"/>
                <a:gd name="connsiteY2-132" fmla="*/ 22223 h 357883"/>
                <a:gd name="connsiteX3-133" fmla="*/ 482310 w 482853"/>
                <a:gd name="connsiteY3-134" fmla="*/ 199034 h 357883"/>
                <a:gd name="connsiteX4-135" fmla="*/ 420858 w 482853"/>
                <a:gd name="connsiteY4-136" fmla="*/ 339099 h 357883"/>
                <a:gd name="connsiteX5-137" fmla="*/ 372777 w 482853"/>
                <a:gd name="connsiteY5-138" fmla="*/ 315717 h 357883"/>
                <a:gd name="connsiteX6-139" fmla="*/ 350642 w 482853"/>
                <a:gd name="connsiteY6-140" fmla="*/ 253579 h 357883"/>
                <a:gd name="connsiteX7-141" fmla="*/ 315648 w 482853"/>
                <a:gd name="connsiteY7-142" fmla="*/ 105931 h 357883"/>
                <a:gd name="connsiteX8-143" fmla="*/ 174498 w 482853"/>
                <a:gd name="connsiteY8-144" fmla="*/ 110272 h 357883"/>
                <a:gd name="connsiteX9-145" fmla="*/ 162676 w 482853"/>
                <a:gd name="connsiteY9-146" fmla="*/ 258589 h 357883"/>
                <a:gd name="connsiteX10-147" fmla="*/ 156570 w 482853"/>
                <a:gd name="connsiteY10-148" fmla="*/ 346185 h 357883"/>
                <a:gd name="connsiteX11-149" fmla="*/ 78600 w 482853"/>
                <a:gd name="connsiteY11-150" fmla="*/ 326296 h 357883"/>
                <a:gd name="connsiteX0-151" fmla="*/ 78600 w 482853"/>
                <a:gd name="connsiteY0-152" fmla="*/ 326296 h 357883"/>
                <a:gd name="connsiteX1-153" fmla="*/ 98099 w 482853"/>
                <a:gd name="connsiteY1-154" fmla="*/ 34612 h 357883"/>
                <a:gd name="connsiteX2-155" fmla="*/ 381727 w 482853"/>
                <a:gd name="connsiteY2-156" fmla="*/ 22223 h 357883"/>
                <a:gd name="connsiteX3-157" fmla="*/ 482310 w 482853"/>
                <a:gd name="connsiteY3-158" fmla="*/ 199034 h 357883"/>
                <a:gd name="connsiteX4-159" fmla="*/ 420858 w 482853"/>
                <a:gd name="connsiteY4-160" fmla="*/ 339099 h 357883"/>
                <a:gd name="connsiteX5-161" fmla="*/ 372777 w 482853"/>
                <a:gd name="connsiteY5-162" fmla="*/ 315717 h 357883"/>
                <a:gd name="connsiteX6-163" fmla="*/ 350642 w 482853"/>
                <a:gd name="connsiteY6-164" fmla="*/ 253579 h 357883"/>
                <a:gd name="connsiteX7-165" fmla="*/ 315648 w 482853"/>
                <a:gd name="connsiteY7-166" fmla="*/ 105931 h 357883"/>
                <a:gd name="connsiteX8-167" fmla="*/ 174498 w 482853"/>
                <a:gd name="connsiteY8-168" fmla="*/ 110272 h 357883"/>
                <a:gd name="connsiteX9-169" fmla="*/ 172201 w 482853"/>
                <a:gd name="connsiteY9-170" fmla="*/ 260971 h 357883"/>
                <a:gd name="connsiteX10-171" fmla="*/ 156570 w 482853"/>
                <a:gd name="connsiteY10-172" fmla="*/ 346185 h 357883"/>
                <a:gd name="connsiteX11-173" fmla="*/ 78600 w 482853"/>
                <a:gd name="connsiteY11-174" fmla="*/ 326296 h 357883"/>
                <a:gd name="connsiteX0-175" fmla="*/ 86886 w 412558"/>
                <a:gd name="connsiteY0-176" fmla="*/ 360065 h 360696"/>
                <a:gd name="connsiteX1-177" fmla="*/ 27804 w 412558"/>
                <a:gd name="connsiteY1-178" fmla="*/ 37425 h 360696"/>
                <a:gd name="connsiteX2-179" fmla="*/ 311432 w 412558"/>
                <a:gd name="connsiteY2-180" fmla="*/ 25036 h 360696"/>
                <a:gd name="connsiteX3-181" fmla="*/ 412015 w 412558"/>
                <a:gd name="connsiteY3-182" fmla="*/ 201847 h 360696"/>
                <a:gd name="connsiteX4-183" fmla="*/ 350563 w 412558"/>
                <a:gd name="connsiteY4-184" fmla="*/ 341912 h 360696"/>
                <a:gd name="connsiteX5-185" fmla="*/ 302482 w 412558"/>
                <a:gd name="connsiteY5-186" fmla="*/ 318530 h 360696"/>
                <a:gd name="connsiteX6-187" fmla="*/ 280347 w 412558"/>
                <a:gd name="connsiteY6-188" fmla="*/ 256392 h 360696"/>
                <a:gd name="connsiteX7-189" fmla="*/ 245353 w 412558"/>
                <a:gd name="connsiteY7-190" fmla="*/ 108744 h 360696"/>
                <a:gd name="connsiteX8-191" fmla="*/ 104203 w 412558"/>
                <a:gd name="connsiteY8-192" fmla="*/ 113085 h 360696"/>
                <a:gd name="connsiteX9-193" fmla="*/ 101906 w 412558"/>
                <a:gd name="connsiteY9-194" fmla="*/ 263784 h 360696"/>
                <a:gd name="connsiteX10-195" fmla="*/ 86275 w 412558"/>
                <a:gd name="connsiteY10-196" fmla="*/ 348998 h 360696"/>
                <a:gd name="connsiteX11-197" fmla="*/ 86886 w 412558"/>
                <a:gd name="connsiteY11-198" fmla="*/ 360065 h 360696"/>
                <a:gd name="connsiteX0-199" fmla="*/ 125305 w 450977"/>
                <a:gd name="connsiteY0-200" fmla="*/ 353326 h 353957"/>
                <a:gd name="connsiteX1-201" fmla="*/ 2758 w 450977"/>
                <a:gd name="connsiteY1-202" fmla="*/ 240352 h 353957"/>
                <a:gd name="connsiteX2-203" fmla="*/ 66223 w 450977"/>
                <a:gd name="connsiteY2-204" fmla="*/ 30686 h 353957"/>
                <a:gd name="connsiteX3-205" fmla="*/ 349851 w 450977"/>
                <a:gd name="connsiteY3-206" fmla="*/ 18297 h 353957"/>
                <a:gd name="connsiteX4-207" fmla="*/ 450434 w 450977"/>
                <a:gd name="connsiteY4-208" fmla="*/ 195108 h 353957"/>
                <a:gd name="connsiteX5-209" fmla="*/ 388982 w 450977"/>
                <a:gd name="connsiteY5-210" fmla="*/ 335173 h 353957"/>
                <a:gd name="connsiteX6-211" fmla="*/ 340901 w 450977"/>
                <a:gd name="connsiteY6-212" fmla="*/ 311791 h 353957"/>
                <a:gd name="connsiteX7-213" fmla="*/ 318766 w 450977"/>
                <a:gd name="connsiteY7-214" fmla="*/ 249653 h 353957"/>
                <a:gd name="connsiteX8-215" fmla="*/ 283772 w 450977"/>
                <a:gd name="connsiteY8-216" fmla="*/ 102005 h 353957"/>
                <a:gd name="connsiteX9-217" fmla="*/ 142622 w 450977"/>
                <a:gd name="connsiteY9-218" fmla="*/ 106346 h 353957"/>
                <a:gd name="connsiteX10-219" fmla="*/ 140325 w 450977"/>
                <a:gd name="connsiteY10-220" fmla="*/ 257045 h 353957"/>
                <a:gd name="connsiteX11-221" fmla="*/ 124694 w 450977"/>
                <a:gd name="connsiteY11-222" fmla="*/ 342259 h 353957"/>
                <a:gd name="connsiteX12" fmla="*/ 125305 w 450977"/>
                <a:gd name="connsiteY12" fmla="*/ 353326 h 353957"/>
                <a:gd name="connsiteX0-223" fmla="*/ 120942 w 446614"/>
                <a:gd name="connsiteY0-224" fmla="*/ 352687 h 353318"/>
                <a:gd name="connsiteX1-225" fmla="*/ 3157 w 446614"/>
                <a:gd name="connsiteY1-226" fmla="*/ 227807 h 353318"/>
                <a:gd name="connsiteX2-227" fmla="*/ 61860 w 446614"/>
                <a:gd name="connsiteY2-228" fmla="*/ 30047 h 353318"/>
                <a:gd name="connsiteX3-229" fmla="*/ 345488 w 446614"/>
                <a:gd name="connsiteY3-230" fmla="*/ 17658 h 353318"/>
                <a:gd name="connsiteX4-231" fmla="*/ 446071 w 446614"/>
                <a:gd name="connsiteY4-232" fmla="*/ 194469 h 353318"/>
                <a:gd name="connsiteX5-233" fmla="*/ 384619 w 446614"/>
                <a:gd name="connsiteY5-234" fmla="*/ 334534 h 353318"/>
                <a:gd name="connsiteX6-235" fmla="*/ 336538 w 446614"/>
                <a:gd name="connsiteY6-236" fmla="*/ 311152 h 353318"/>
                <a:gd name="connsiteX7-237" fmla="*/ 314403 w 446614"/>
                <a:gd name="connsiteY7-238" fmla="*/ 249014 h 353318"/>
                <a:gd name="connsiteX8-239" fmla="*/ 279409 w 446614"/>
                <a:gd name="connsiteY8-240" fmla="*/ 101366 h 353318"/>
                <a:gd name="connsiteX9-241" fmla="*/ 138259 w 446614"/>
                <a:gd name="connsiteY9-242" fmla="*/ 105707 h 353318"/>
                <a:gd name="connsiteX10-243" fmla="*/ 135962 w 446614"/>
                <a:gd name="connsiteY10-244" fmla="*/ 256406 h 353318"/>
                <a:gd name="connsiteX11-245" fmla="*/ 120331 w 446614"/>
                <a:gd name="connsiteY11-246" fmla="*/ 341620 h 353318"/>
                <a:gd name="connsiteX12-247" fmla="*/ 120942 w 446614"/>
                <a:gd name="connsiteY12-248" fmla="*/ 352687 h 353318"/>
                <a:gd name="connsiteX0-249" fmla="*/ 120942 w 446614"/>
                <a:gd name="connsiteY0-250" fmla="*/ 352687 h 353318"/>
                <a:gd name="connsiteX1-251" fmla="*/ 3157 w 446614"/>
                <a:gd name="connsiteY1-252" fmla="*/ 227807 h 353318"/>
                <a:gd name="connsiteX2-253" fmla="*/ 61860 w 446614"/>
                <a:gd name="connsiteY2-254" fmla="*/ 30047 h 353318"/>
                <a:gd name="connsiteX3-255" fmla="*/ 345488 w 446614"/>
                <a:gd name="connsiteY3-256" fmla="*/ 17658 h 353318"/>
                <a:gd name="connsiteX4-257" fmla="*/ 446071 w 446614"/>
                <a:gd name="connsiteY4-258" fmla="*/ 194469 h 353318"/>
                <a:gd name="connsiteX5-259" fmla="*/ 384619 w 446614"/>
                <a:gd name="connsiteY5-260" fmla="*/ 334534 h 353318"/>
                <a:gd name="connsiteX6-261" fmla="*/ 336538 w 446614"/>
                <a:gd name="connsiteY6-262" fmla="*/ 311152 h 353318"/>
                <a:gd name="connsiteX7-263" fmla="*/ 314403 w 446614"/>
                <a:gd name="connsiteY7-264" fmla="*/ 249014 h 353318"/>
                <a:gd name="connsiteX8-265" fmla="*/ 279409 w 446614"/>
                <a:gd name="connsiteY8-266" fmla="*/ 101366 h 353318"/>
                <a:gd name="connsiteX9-267" fmla="*/ 138259 w 446614"/>
                <a:gd name="connsiteY9-268" fmla="*/ 105707 h 353318"/>
                <a:gd name="connsiteX10-269" fmla="*/ 135962 w 446614"/>
                <a:gd name="connsiteY10-270" fmla="*/ 256406 h 353318"/>
                <a:gd name="connsiteX11-271" fmla="*/ 120331 w 446614"/>
                <a:gd name="connsiteY11-272" fmla="*/ 341620 h 353318"/>
                <a:gd name="connsiteX12-273" fmla="*/ 120942 w 446614"/>
                <a:gd name="connsiteY12-274" fmla="*/ 352687 h 35331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37" y="connsiteY9-38"/>
                </a:cxn>
                <a:cxn ang="0">
                  <a:pos x="connsiteX10-79" y="connsiteY10-80"/>
                </a:cxn>
                <a:cxn ang="0">
                  <a:pos x="connsiteX11-125" y="connsiteY11-126"/>
                </a:cxn>
                <a:cxn ang="0">
                  <a:pos x="connsiteX12-247" y="connsiteY12-248"/>
                </a:cxn>
              </a:cxnLst>
              <a:rect l="l" t="t" r="r" b="b"/>
              <a:pathLst>
                <a:path w="446614" h="353318">
                  <a:moveTo>
                    <a:pt x="120942" y="352687"/>
                  </a:moveTo>
                  <a:cubicBezTo>
                    <a:pt x="107366" y="330543"/>
                    <a:pt x="17766" y="269674"/>
                    <a:pt x="3157" y="227807"/>
                  </a:cubicBezTo>
                  <a:cubicBezTo>
                    <a:pt x="-6690" y="174034"/>
                    <a:pt x="4805" y="65072"/>
                    <a:pt x="61860" y="30047"/>
                  </a:cubicBezTo>
                  <a:cubicBezTo>
                    <a:pt x="118915" y="-4978"/>
                    <a:pt x="281453" y="-9746"/>
                    <a:pt x="345488" y="17658"/>
                  </a:cubicBezTo>
                  <a:cubicBezTo>
                    <a:pt x="409523" y="45062"/>
                    <a:pt x="449074" y="144037"/>
                    <a:pt x="446071" y="194469"/>
                  </a:cubicBezTo>
                  <a:cubicBezTo>
                    <a:pt x="452593" y="247282"/>
                    <a:pt x="398509" y="310324"/>
                    <a:pt x="384619" y="334534"/>
                  </a:cubicBezTo>
                  <a:cubicBezTo>
                    <a:pt x="390270" y="384243"/>
                    <a:pt x="351812" y="320643"/>
                    <a:pt x="336538" y="311152"/>
                  </a:cubicBezTo>
                  <a:cubicBezTo>
                    <a:pt x="321264" y="301661"/>
                    <a:pt x="331068" y="284772"/>
                    <a:pt x="314403" y="249014"/>
                  </a:cubicBezTo>
                  <a:cubicBezTo>
                    <a:pt x="389373" y="205557"/>
                    <a:pt x="308766" y="125251"/>
                    <a:pt x="279409" y="101366"/>
                  </a:cubicBezTo>
                  <a:cubicBezTo>
                    <a:pt x="250052" y="77481"/>
                    <a:pt x="181108" y="90123"/>
                    <a:pt x="138259" y="105707"/>
                  </a:cubicBezTo>
                  <a:cubicBezTo>
                    <a:pt x="47749" y="138625"/>
                    <a:pt x="51101" y="218453"/>
                    <a:pt x="135962" y="256406"/>
                  </a:cubicBezTo>
                  <a:cubicBezTo>
                    <a:pt x="120900" y="267369"/>
                    <a:pt x="135393" y="330657"/>
                    <a:pt x="120331" y="341620"/>
                  </a:cubicBezTo>
                  <a:cubicBezTo>
                    <a:pt x="107367" y="353226"/>
                    <a:pt x="133906" y="341081"/>
                    <a:pt x="120942" y="35268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矩形: 一个圆顶角，剪去另一个顶角 64"/>
          <p:cNvSpPr/>
          <p:nvPr userDrawn="1"/>
        </p:nvSpPr>
        <p:spPr>
          <a:xfrm rot="16200000" flipV="1">
            <a:off x="11164467" y="1804497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6" name="矩形: 一个圆顶角，剪去另一个顶角 65"/>
          <p:cNvSpPr/>
          <p:nvPr userDrawn="1"/>
        </p:nvSpPr>
        <p:spPr>
          <a:xfrm rot="16200000" flipV="1">
            <a:off x="11164467" y="2756344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7" name="矩形: 一个圆顶角，剪去另一个顶角 66"/>
          <p:cNvSpPr/>
          <p:nvPr userDrawn="1"/>
        </p:nvSpPr>
        <p:spPr>
          <a:xfrm rot="16200000" flipV="1">
            <a:off x="11164467" y="3708191"/>
            <a:ext cx="900000" cy="360000"/>
          </a:xfrm>
          <a:prstGeom prst="snip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8" name="矩形: 一个圆顶角，剪去另一个顶角 67"/>
          <p:cNvSpPr/>
          <p:nvPr userDrawn="1"/>
        </p:nvSpPr>
        <p:spPr>
          <a:xfrm rot="16200000" flipV="1">
            <a:off x="11164467" y="4660038"/>
            <a:ext cx="900000" cy="360000"/>
          </a:xfrm>
          <a:prstGeom prst="snipRoundRect">
            <a:avLst/>
          </a:prstGeom>
          <a:solidFill>
            <a:srgbClr val="DA69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  <p:sp>
        <p:nvSpPr>
          <p:cNvPr id="69" name="矩形: 一个圆顶角，剪去另一个顶角 68"/>
          <p:cNvSpPr/>
          <p:nvPr userDrawn="1"/>
        </p:nvSpPr>
        <p:spPr>
          <a:xfrm rot="16200000" flipV="1">
            <a:off x="11164467" y="5611885"/>
            <a:ext cx="900000" cy="360000"/>
          </a:xfrm>
          <a:prstGeom prst="snipRound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>
              <a:latin typeface="思源黑体 Heavy" panose="020B0A00000000000000" pitchFamily="34" charset="-122"/>
              <a:ea typeface="思源黑体 Heavy" panose="020B0A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3295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78ED5-586B-564E-EDFE-1B8B9A156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F3BB6-D4A6-1E3A-BB02-128697154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09E53-EF50-1962-118F-2A8F8FA89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31BF3-FEE9-A952-44B7-0C0D5CE50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04242-C76E-1099-868F-CF90186D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1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ECCE2-9396-FC79-F2EF-4438A1E10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BE41F-918B-71DE-32DB-AFA96F941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49069-5DB6-858B-5399-108E28ECE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EE392-289B-B76B-B6B7-CCF725FFB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222FB-1F88-031A-B811-5BC336AD6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4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CD53-FFEE-577D-FFE9-AFF0012FD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1F63E-F2AE-2267-2C6D-3247DC4744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199CF3-7BE3-DDF5-F5B9-F94BC15CB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5DCAA-B5D8-17A1-FE65-2E8D91C2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9DF5DB-D14A-B6D1-A867-536A6473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5471E-40C1-E9FF-25CC-71A126B6B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89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A6270-6F4C-5F9B-9B33-EF14C6F29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D4312-97A9-C4E7-726D-6A685AB57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A0015-5F7A-291C-634B-24C2DB7414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61A5E8-C9BB-D177-EC95-C67F23025F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059015-0C7E-61E5-688F-D4253226C2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BA174B-52C2-9A36-01FD-2318C2C1C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D53580-112F-8CF8-1787-8536BBB27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7D4591-32F8-A739-BEED-9BB273EAE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72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42ADC-5FE1-2646-86A3-6BD02A01B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78B446-729F-8FC6-BEF8-E29D9D524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99AD0B-DA87-FCF3-F3A0-675605365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9994B4-36A0-889D-5CDD-7CAAB4A3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3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C5897D-AFB0-E303-DD8F-4CA75973F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A2B178-3BBC-768F-FCD4-40CB7D4A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20797-71CA-565B-8EDD-F1AC0EFC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2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6DE7D-C1B3-6299-F58C-E223BFDA3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96E7B-0C56-8F36-A238-469123FFE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CA512B-414F-5B13-6A8D-7E059A673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2A941-367A-3BD6-D0FF-B3DFF6F7E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553D3-09B4-D14C-05A4-778A5A138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EC35B6-2E20-9C92-BC90-8D0C23500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7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403EC-AD8B-E7DE-B3DA-B8840100F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6B5E1B-24BF-2440-43B3-EFCA8BB03C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7A52AE-6742-EFC8-065D-10D904012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4642D-CA22-D957-8B64-920CA8B55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290C15-9F8B-27DE-685F-D103B8F69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8F9331-0319-32F7-4A8F-213C9AE1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56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D710C7-ECEA-3C08-85F4-AD1E1109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39920-0209-6424-A74E-EF6C33B70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9CA37-3371-1370-2774-F4C9248AC8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B8839-07B2-465B-9D79-9A6CB62B1A42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B4783-F6D3-D1B2-FA1F-D67C0085AE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ED4FC-B156-1B5C-13BE-251A86042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6724C-790A-484F-A4BD-9C86D772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4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92.wmf"/><Relationship Id="rId18" Type="http://schemas.openxmlformats.org/officeDocument/2006/relationships/image" Target="../media/image95.wmf"/><Relationship Id="rId26" Type="http://schemas.openxmlformats.org/officeDocument/2006/relationships/image" Target="../media/image99.wmf"/><Relationship Id="rId3" Type="http://schemas.openxmlformats.org/officeDocument/2006/relationships/image" Target="../media/image87.png"/><Relationship Id="rId21" Type="http://schemas.openxmlformats.org/officeDocument/2006/relationships/oleObject" Target="../embeddings/oleObject103.bin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99.bin"/><Relationship Id="rId17" Type="http://schemas.openxmlformats.org/officeDocument/2006/relationships/oleObject" Target="../embeddings/oleObject101.bin"/><Relationship Id="rId25" Type="http://schemas.openxmlformats.org/officeDocument/2006/relationships/oleObject" Target="../embeddings/oleObject105.bin"/><Relationship Id="rId2" Type="http://schemas.openxmlformats.org/officeDocument/2006/relationships/image" Target="../media/image86.png"/><Relationship Id="rId16" Type="http://schemas.openxmlformats.org/officeDocument/2006/relationships/image" Target="../media/image94.png"/><Relationship Id="rId20" Type="http://schemas.openxmlformats.org/officeDocument/2006/relationships/image" Target="../media/image96.wmf"/><Relationship Id="rId29" Type="http://schemas.openxmlformats.org/officeDocument/2006/relationships/comments" Target="../comments/comment8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91.wmf"/><Relationship Id="rId24" Type="http://schemas.openxmlformats.org/officeDocument/2006/relationships/image" Target="../media/image98.wmf"/><Relationship Id="rId5" Type="http://schemas.openxmlformats.org/officeDocument/2006/relationships/image" Target="../media/image88.wmf"/><Relationship Id="rId15" Type="http://schemas.openxmlformats.org/officeDocument/2006/relationships/image" Target="../media/image93.wmf"/><Relationship Id="rId23" Type="http://schemas.openxmlformats.org/officeDocument/2006/relationships/oleObject" Target="../embeddings/oleObject104.bin"/><Relationship Id="rId28" Type="http://schemas.openxmlformats.org/officeDocument/2006/relationships/image" Target="../media/image100.wmf"/><Relationship Id="rId10" Type="http://schemas.openxmlformats.org/officeDocument/2006/relationships/oleObject" Target="../embeddings/oleObject98.bin"/><Relationship Id="rId19" Type="http://schemas.openxmlformats.org/officeDocument/2006/relationships/oleObject" Target="../embeddings/oleObject102.bin"/><Relationship Id="rId4" Type="http://schemas.openxmlformats.org/officeDocument/2006/relationships/oleObject" Target="../embeddings/oleObject95.bin"/><Relationship Id="rId9" Type="http://schemas.openxmlformats.org/officeDocument/2006/relationships/image" Target="../media/image90.wmf"/><Relationship Id="rId14" Type="http://schemas.openxmlformats.org/officeDocument/2006/relationships/oleObject" Target="../embeddings/oleObject100.bin"/><Relationship Id="rId22" Type="http://schemas.openxmlformats.org/officeDocument/2006/relationships/image" Target="../media/image97.wmf"/><Relationship Id="rId27" Type="http://schemas.openxmlformats.org/officeDocument/2006/relationships/oleObject" Target="../embeddings/oleObject106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6.wmf"/><Relationship Id="rId18" Type="http://schemas.openxmlformats.org/officeDocument/2006/relationships/oleObject" Target="../embeddings/oleObject115.bin"/><Relationship Id="rId26" Type="http://schemas.openxmlformats.org/officeDocument/2006/relationships/oleObject" Target="../embeddings/oleObject120.bin"/><Relationship Id="rId39" Type="http://schemas.openxmlformats.org/officeDocument/2006/relationships/oleObject" Target="../embeddings/oleObject127.bin"/><Relationship Id="rId21" Type="http://schemas.openxmlformats.org/officeDocument/2006/relationships/image" Target="../media/image110.wmf"/><Relationship Id="rId34" Type="http://schemas.openxmlformats.org/officeDocument/2006/relationships/oleObject" Target="../embeddings/oleObject124.bin"/><Relationship Id="rId7" Type="http://schemas.openxmlformats.org/officeDocument/2006/relationships/image" Target="../media/image103.wmf"/><Relationship Id="rId12" Type="http://schemas.openxmlformats.org/officeDocument/2006/relationships/oleObject" Target="../embeddings/oleObject112.bin"/><Relationship Id="rId17" Type="http://schemas.openxmlformats.org/officeDocument/2006/relationships/image" Target="../media/image108.wmf"/><Relationship Id="rId25" Type="http://schemas.openxmlformats.org/officeDocument/2006/relationships/oleObject" Target="../embeddings/oleObject119.bin"/><Relationship Id="rId33" Type="http://schemas.openxmlformats.org/officeDocument/2006/relationships/image" Target="../media/image115.wmf"/><Relationship Id="rId38" Type="http://schemas.openxmlformats.org/officeDocument/2006/relationships/oleObject" Target="../embeddings/oleObject126.bin"/><Relationship Id="rId2" Type="http://schemas.openxmlformats.org/officeDocument/2006/relationships/oleObject" Target="../embeddings/oleObject107.bin"/><Relationship Id="rId16" Type="http://schemas.openxmlformats.org/officeDocument/2006/relationships/oleObject" Target="../embeddings/oleObject114.bin"/><Relationship Id="rId20" Type="http://schemas.openxmlformats.org/officeDocument/2006/relationships/oleObject" Target="../embeddings/oleObject116.bin"/><Relationship Id="rId29" Type="http://schemas.openxmlformats.org/officeDocument/2006/relationships/image" Target="../media/image11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9.bin"/><Relationship Id="rId11" Type="http://schemas.openxmlformats.org/officeDocument/2006/relationships/image" Target="../media/image105.wmf"/><Relationship Id="rId24" Type="http://schemas.openxmlformats.org/officeDocument/2006/relationships/oleObject" Target="../embeddings/oleObject118.bin"/><Relationship Id="rId32" Type="http://schemas.openxmlformats.org/officeDocument/2006/relationships/oleObject" Target="../embeddings/oleObject123.bin"/><Relationship Id="rId37" Type="http://schemas.openxmlformats.org/officeDocument/2006/relationships/image" Target="../media/image117.wmf"/><Relationship Id="rId40" Type="http://schemas.openxmlformats.org/officeDocument/2006/relationships/image" Target="../media/image118.wmf"/><Relationship Id="rId5" Type="http://schemas.openxmlformats.org/officeDocument/2006/relationships/image" Target="../media/image102.wmf"/><Relationship Id="rId15" Type="http://schemas.openxmlformats.org/officeDocument/2006/relationships/image" Target="../media/image107.wmf"/><Relationship Id="rId23" Type="http://schemas.openxmlformats.org/officeDocument/2006/relationships/image" Target="../media/image111.wmf"/><Relationship Id="rId28" Type="http://schemas.openxmlformats.org/officeDocument/2006/relationships/oleObject" Target="../embeddings/oleObject121.bin"/><Relationship Id="rId36" Type="http://schemas.openxmlformats.org/officeDocument/2006/relationships/oleObject" Target="../embeddings/oleObject125.bin"/><Relationship Id="rId10" Type="http://schemas.openxmlformats.org/officeDocument/2006/relationships/oleObject" Target="../embeddings/oleObject111.bin"/><Relationship Id="rId19" Type="http://schemas.openxmlformats.org/officeDocument/2006/relationships/image" Target="../media/image109.wmf"/><Relationship Id="rId31" Type="http://schemas.openxmlformats.org/officeDocument/2006/relationships/image" Target="../media/image114.wmf"/><Relationship Id="rId4" Type="http://schemas.openxmlformats.org/officeDocument/2006/relationships/oleObject" Target="../embeddings/oleObject108.bin"/><Relationship Id="rId9" Type="http://schemas.openxmlformats.org/officeDocument/2006/relationships/image" Target="../media/image104.wmf"/><Relationship Id="rId14" Type="http://schemas.openxmlformats.org/officeDocument/2006/relationships/oleObject" Target="../embeddings/oleObject113.bin"/><Relationship Id="rId22" Type="http://schemas.openxmlformats.org/officeDocument/2006/relationships/oleObject" Target="../embeddings/oleObject117.bin"/><Relationship Id="rId27" Type="http://schemas.openxmlformats.org/officeDocument/2006/relationships/image" Target="../media/image112.wmf"/><Relationship Id="rId30" Type="http://schemas.openxmlformats.org/officeDocument/2006/relationships/oleObject" Target="../embeddings/oleObject122.bin"/><Relationship Id="rId35" Type="http://schemas.openxmlformats.org/officeDocument/2006/relationships/image" Target="../media/image116.wmf"/><Relationship Id="rId8" Type="http://schemas.openxmlformats.org/officeDocument/2006/relationships/oleObject" Target="../embeddings/oleObject110.bin"/><Relationship Id="rId3" Type="http://schemas.openxmlformats.org/officeDocument/2006/relationships/image" Target="../media/image10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5" Type="http://schemas.openxmlformats.org/officeDocument/2006/relationships/comments" Target="../comments/comment9.xml"/><Relationship Id="rId4" Type="http://schemas.openxmlformats.org/officeDocument/2006/relationships/image" Target="../media/image119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.bin"/><Relationship Id="rId18" Type="http://schemas.openxmlformats.org/officeDocument/2006/relationships/image" Target="../media/image9.wmf"/><Relationship Id="rId26" Type="http://schemas.openxmlformats.org/officeDocument/2006/relationships/image" Target="../media/image13.emf"/><Relationship Id="rId39" Type="http://schemas.openxmlformats.org/officeDocument/2006/relationships/oleObject" Target="../embeddings/oleObject18.bin"/><Relationship Id="rId21" Type="http://schemas.openxmlformats.org/officeDocument/2006/relationships/oleObject" Target="../embeddings/oleObject9.bin"/><Relationship Id="rId34" Type="http://schemas.openxmlformats.org/officeDocument/2006/relationships/image" Target="../media/image17.emf"/><Relationship Id="rId42" Type="http://schemas.openxmlformats.org/officeDocument/2006/relationships/image" Target="../media/image21.wmf"/><Relationship Id="rId47" Type="http://schemas.openxmlformats.org/officeDocument/2006/relationships/comments" Target="../comments/comment1.xml"/><Relationship Id="rId7" Type="http://schemas.openxmlformats.org/officeDocument/2006/relationships/oleObject" Target="../embeddings/oleObject2.bin"/><Relationship Id="rId2" Type="http://schemas.openxmlformats.org/officeDocument/2006/relationships/hyperlink" Target="HH7%20-%20TIET%20%2017.gsp" TargetMode="External"/><Relationship Id="rId16" Type="http://schemas.openxmlformats.org/officeDocument/2006/relationships/image" Target="../media/image8.emf"/><Relationship Id="rId29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2.wmf"/><Relationship Id="rId32" Type="http://schemas.openxmlformats.org/officeDocument/2006/relationships/image" Target="../media/image16.emf"/><Relationship Id="rId37" Type="http://schemas.openxmlformats.org/officeDocument/2006/relationships/oleObject" Target="../embeddings/oleObject17.bin"/><Relationship Id="rId40" Type="http://schemas.openxmlformats.org/officeDocument/2006/relationships/image" Target="../media/image20.emf"/><Relationship Id="rId45" Type="http://schemas.openxmlformats.org/officeDocument/2006/relationships/oleObject" Target="../embeddings/oleObject21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28" Type="http://schemas.openxmlformats.org/officeDocument/2006/relationships/image" Target="../media/image14.wmf"/><Relationship Id="rId36" Type="http://schemas.openxmlformats.org/officeDocument/2006/relationships/image" Target="../media/image18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8.bin"/><Relationship Id="rId31" Type="http://schemas.openxmlformats.org/officeDocument/2006/relationships/oleObject" Target="../embeddings/oleObject14.bin"/><Relationship Id="rId44" Type="http://schemas.openxmlformats.org/officeDocument/2006/relationships/image" Target="../media/image22.w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3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2.bin"/><Relationship Id="rId30" Type="http://schemas.openxmlformats.org/officeDocument/2006/relationships/image" Target="../media/image15.wmf"/><Relationship Id="rId35" Type="http://schemas.openxmlformats.org/officeDocument/2006/relationships/oleObject" Target="../embeddings/oleObject16.bin"/><Relationship Id="rId43" Type="http://schemas.openxmlformats.org/officeDocument/2006/relationships/oleObject" Target="../embeddings/oleObject20.bin"/><Relationship Id="rId8" Type="http://schemas.openxmlformats.org/officeDocument/2006/relationships/image" Target="../media/image4.wmf"/><Relationship Id="rId3" Type="http://schemas.openxmlformats.org/officeDocument/2006/relationships/image" Target="../media/image1.png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7.bin"/><Relationship Id="rId25" Type="http://schemas.openxmlformats.org/officeDocument/2006/relationships/oleObject" Target="../embeddings/oleObject11.bin"/><Relationship Id="rId33" Type="http://schemas.openxmlformats.org/officeDocument/2006/relationships/oleObject" Target="../embeddings/oleObject15.bin"/><Relationship Id="rId38" Type="http://schemas.openxmlformats.org/officeDocument/2006/relationships/image" Target="../media/image19.wmf"/><Relationship Id="rId46" Type="http://schemas.openxmlformats.org/officeDocument/2006/relationships/image" Target="../media/image23.emf"/><Relationship Id="rId20" Type="http://schemas.openxmlformats.org/officeDocument/2006/relationships/image" Target="../media/image10.wmf"/><Relationship Id="rId41" Type="http://schemas.openxmlformats.org/officeDocument/2006/relationships/oleObject" Target="../embeddings/oleObject19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6.bin"/><Relationship Id="rId18" Type="http://schemas.openxmlformats.org/officeDocument/2006/relationships/oleObject" Target="../embeddings/oleObject29.bin"/><Relationship Id="rId26" Type="http://schemas.openxmlformats.org/officeDocument/2006/relationships/image" Target="../media/image34.emf"/><Relationship Id="rId39" Type="http://schemas.openxmlformats.org/officeDocument/2006/relationships/oleObject" Target="../embeddings/oleObject41.bin"/><Relationship Id="rId21" Type="http://schemas.openxmlformats.org/officeDocument/2006/relationships/oleObject" Target="../embeddings/oleObject31.bin"/><Relationship Id="rId34" Type="http://schemas.openxmlformats.org/officeDocument/2006/relationships/image" Target="../media/image38.wmf"/><Relationship Id="rId42" Type="http://schemas.openxmlformats.org/officeDocument/2006/relationships/image" Target="../media/image41.emf"/><Relationship Id="rId7" Type="http://schemas.openxmlformats.org/officeDocument/2006/relationships/oleObject" Target="../embeddings/oleObject23.bin"/><Relationship Id="rId2" Type="http://schemas.openxmlformats.org/officeDocument/2006/relationships/hyperlink" Target="HH7%20-%20TIET%20%2017.gsp" TargetMode="External"/><Relationship Id="rId16" Type="http://schemas.openxmlformats.org/officeDocument/2006/relationships/image" Target="../media/image30.emf"/><Relationship Id="rId29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3.emf"/><Relationship Id="rId32" Type="http://schemas.openxmlformats.org/officeDocument/2006/relationships/image" Target="../media/image37.wmf"/><Relationship Id="rId37" Type="http://schemas.openxmlformats.org/officeDocument/2006/relationships/oleObject" Target="../embeddings/oleObject40.bin"/><Relationship Id="rId40" Type="http://schemas.openxmlformats.org/officeDocument/2006/relationships/image" Target="../media/image40.emf"/><Relationship Id="rId45" Type="http://schemas.openxmlformats.org/officeDocument/2006/relationships/comments" Target="../comments/comment2.xml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5.wmf"/><Relationship Id="rId36" Type="http://schemas.openxmlformats.org/officeDocument/2006/relationships/oleObject" Target="../embeddings/oleObject39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0.bin"/><Relationship Id="rId31" Type="http://schemas.openxmlformats.org/officeDocument/2006/relationships/oleObject" Target="../embeddings/oleObject36.bin"/><Relationship Id="rId44" Type="http://schemas.openxmlformats.org/officeDocument/2006/relationships/image" Target="../media/image42.emf"/><Relationship Id="rId4" Type="http://schemas.openxmlformats.org/officeDocument/2006/relationships/image" Target="../media/image24.e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9.wmf"/><Relationship Id="rId22" Type="http://schemas.openxmlformats.org/officeDocument/2006/relationships/image" Target="../media/image32.e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36.wmf"/><Relationship Id="rId35" Type="http://schemas.openxmlformats.org/officeDocument/2006/relationships/oleObject" Target="../embeddings/oleObject38.bin"/><Relationship Id="rId43" Type="http://schemas.openxmlformats.org/officeDocument/2006/relationships/oleObject" Target="../embeddings/oleObject43.bin"/><Relationship Id="rId8" Type="http://schemas.openxmlformats.org/officeDocument/2006/relationships/image" Target="../media/image26.emf"/><Relationship Id="rId3" Type="http://schemas.openxmlformats.org/officeDocument/2006/relationships/image" Target="../media/image1.png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3.bin"/><Relationship Id="rId33" Type="http://schemas.openxmlformats.org/officeDocument/2006/relationships/oleObject" Target="../embeddings/oleObject37.bin"/><Relationship Id="rId38" Type="http://schemas.openxmlformats.org/officeDocument/2006/relationships/image" Target="../media/image39.wmf"/><Relationship Id="rId20" Type="http://schemas.openxmlformats.org/officeDocument/2006/relationships/image" Target="../media/image31.emf"/><Relationship Id="rId41" Type="http://schemas.openxmlformats.org/officeDocument/2006/relationships/oleObject" Target="../embeddings/oleObject4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6.wmf"/><Relationship Id="rId18" Type="http://schemas.openxmlformats.org/officeDocument/2006/relationships/comments" Target="../comments/comment3.xml"/><Relationship Id="rId3" Type="http://schemas.openxmlformats.org/officeDocument/2006/relationships/image" Target="../media/image27.wmf"/><Relationship Id="rId7" Type="http://schemas.openxmlformats.org/officeDocument/2006/relationships/oleObject" Target="../embeddings/oleObject46.bin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48.wmf"/><Relationship Id="rId2" Type="http://schemas.openxmlformats.org/officeDocument/2006/relationships/oleObject" Target="../embeddings/oleObject44.bin"/><Relationship Id="rId16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oleObject" Target="../embeddings/oleObject49.bin"/><Relationship Id="rId5" Type="http://schemas.openxmlformats.org/officeDocument/2006/relationships/image" Target="../media/image43.wmf"/><Relationship Id="rId15" Type="http://schemas.openxmlformats.org/officeDocument/2006/relationships/image" Target="../media/image47.e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5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6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3.emf"/><Relationship Id="rId5" Type="http://schemas.openxmlformats.org/officeDocument/2006/relationships/image" Target="../media/image43.wmf"/><Relationship Id="rId15" Type="http://schemas.openxmlformats.org/officeDocument/2006/relationships/image" Target="../media/image55.wmf"/><Relationship Id="rId10" Type="http://schemas.openxmlformats.org/officeDocument/2006/relationships/image" Target="../media/image52.jpeg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1.wmf"/><Relationship Id="rId14" Type="http://schemas.openxmlformats.org/officeDocument/2006/relationships/oleObject" Target="../embeddings/oleObject5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oleObject" Target="../embeddings/oleObject65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image" Target="../media/image62.png"/><Relationship Id="rId17" Type="http://schemas.openxmlformats.org/officeDocument/2006/relationships/comments" Target="../comments/comment4.xml"/><Relationship Id="rId2" Type="http://schemas.openxmlformats.org/officeDocument/2006/relationships/oleObject" Target="../embeddings/oleObject60.bin"/><Relationship Id="rId16" Type="http://schemas.openxmlformats.org/officeDocument/2006/relationships/image" Target="../media/image6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oleObject" Target="../embeddings/oleObject67.bin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H7%20-%20TIET%20%2017.gsp" TargetMode="External"/><Relationship Id="rId13" Type="http://schemas.openxmlformats.org/officeDocument/2006/relationships/image" Target="../media/image68.wmf"/><Relationship Id="rId18" Type="http://schemas.openxmlformats.org/officeDocument/2006/relationships/comments" Target="../comments/comment5.xml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0.wmf"/><Relationship Id="rId2" Type="http://schemas.openxmlformats.org/officeDocument/2006/relationships/oleObject" Target="../embeddings/oleObject68.bin"/><Relationship Id="rId16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67.emf"/><Relationship Id="rId5" Type="http://schemas.openxmlformats.org/officeDocument/2006/relationships/image" Target="../media/image65.wmf"/><Relationship Id="rId15" Type="http://schemas.openxmlformats.org/officeDocument/2006/relationships/image" Target="../media/image69.e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1.png"/><Relationship Id="rId14" Type="http://schemas.openxmlformats.org/officeDocument/2006/relationships/oleObject" Target="../embeddings/oleObject7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oleObject" Target="../embeddings/oleObject79.bin"/><Relationship Id="rId18" Type="http://schemas.openxmlformats.org/officeDocument/2006/relationships/image" Target="../media/image78.wmf"/><Relationship Id="rId26" Type="http://schemas.openxmlformats.org/officeDocument/2006/relationships/image" Target="../media/image79.wmf"/><Relationship Id="rId3" Type="http://schemas.openxmlformats.org/officeDocument/2006/relationships/image" Target="../media/image71.wmf"/><Relationship Id="rId21" Type="http://schemas.openxmlformats.org/officeDocument/2006/relationships/oleObject" Target="../embeddings/oleObject84.bin"/><Relationship Id="rId7" Type="http://schemas.openxmlformats.org/officeDocument/2006/relationships/image" Target="../media/image72.wmf"/><Relationship Id="rId12" Type="http://schemas.openxmlformats.org/officeDocument/2006/relationships/image" Target="../media/image75.emf"/><Relationship Id="rId17" Type="http://schemas.openxmlformats.org/officeDocument/2006/relationships/oleObject" Target="../embeddings/oleObject81.bin"/><Relationship Id="rId25" Type="http://schemas.openxmlformats.org/officeDocument/2006/relationships/oleObject" Target="../embeddings/oleObject88.bin"/><Relationship Id="rId2" Type="http://schemas.openxmlformats.org/officeDocument/2006/relationships/oleObject" Target="../embeddings/oleObject75.bin"/><Relationship Id="rId16" Type="http://schemas.openxmlformats.org/officeDocument/2006/relationships/image" Target="../media/image77.wmf"/><Relationship Id="rId20" Type="http://schemas.openxmlformats.org/officeDocument/2006/relationships/oleObject" Target="../embeddings/oleObject83.bin"/><Relationship Id="rId29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oleObject" Target="../embeddings/oleObject78.bin"/><Relationship Id="rId24" Type="http://schemas.openxmlformats.org/officeDocument/2006/relationships/oleObject" Target="../embeddings/oleObject87.bin"/><Relationship Id="rId5" Type="http://schemas.openxmlformats.org/officeDocument/2006/relationships/image" Target="../media/image1.png"/><Relationship Id="rId15" Type="http://schemas.openxmlformats.org/officeDocument/2006/relationships/oleObject" Target="../embeddings/oleObject80.bin"/><Relationship Id="rId23" Type="http://schemas.openxmlformats.org/officeDocument/2006/relationships/oleObject" Target="../embeddings/oleObject86.bin"/><Relationship Id="rId28" Type="http://schemas.openxmlformats.org/officeDocument/2006/relationships/image" Target="../media/image80.wmf"/><Relationship Id="rId10" Type="http://schemas.openxmlformats.org/officeDocument/2006/relationships/image" Target="../media/image74.png"/><Relationship Id="rId19" Type="http://schemas.openxmlformats.org/officeDocument/2006/relationships/oleObject" Target="../embeddings/oleObject82.bin"/><Relationship Id="rId31" Type="http://schemas.openxmlformats.org/officeDocument/2006/relationships/comments" Target="../comments/comment6.xml"/><Relationship Id="rId4" Type="http://schemas.openxmlformats.org/officeDocument/2006/relationships/hyperlink" Target="HH7%20-%20TIET%20%2017.gsp" TargetMode="External"/><Relationship Id="rId9" Type="http://schemas.openxmlformats.org/officeDocument/2006/relationships/image" Target="../media/image73.wmf"/><Relationship Id="rId14" Type="http://schemas.openxmlformats.org/officeDocument/2006/relationships/image" Target="../media/image76.emf"/><Relationship Id="rId22" Type="http://schemas.openxmlformats.org/officeDocument/2006/relationships/oleObject" Target="../embeddings/oleObject85.bin"/><Relationship Id="rId27" Type="http://schemas.openxmlformats.org/officeDocument/2006/relationships/oleObject" Target="../embeddings/oleObject89.bin"/><Relationship Id="rId30" Type="http://schemas.openxmlformats.org/officeDocument/2006/relationships/image" Target="../media/image8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57.wmf"/><Relationship Id="rId7" Type="http://schemas.openxmlformats.org/officeDocument/2006/relationships/oleObject" Target="../embeddings/oleObject93.bin"/><Relationship Id="rId12" Type="http://schemas.openxmlformats.org/officeDocument/2006/relationships/comments" Target="../comments/comment7.xml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emf"/><Relationship Id="rId11" Type="http://schemas.openxmlformats.org/officeDocument/2006/relationships/image" Target="../media/image85.png"/><Relationship Id="rId5" Type="http://schemas.openxmlformats.org/officeDocument/2006/relationships/image" Target="../media/image58.wmf"/><Relationship Id="rId10" Type="http://schemas.openxmlformats.org/officeDocument/2006/relationships/image" Target="../media/image84.wmf"/><Relationship Id="rId4" Type="http://schemas.openxmlformats.org/officeDocument/2006/relationships/oleObject" Target="../embeddings/oleObject92.bin"/><Relationship Id="rId9" Type="http://schemas.openxmlformats.org/officeDocument/2006/relationships/oleObject" Target="../embeddings/oleObject9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0E80D1-4CBC-8964-415F-388BF7F32203}"/>
              </a:ext>
            </a:extLst>
          </p:cNvPr>
          <p:cNvSpPr txBox="1"/>
          <p:nvPr/>
        </p:nvSpPr>
        <p:spPr>
          <a:xfrm>
            <a:off x="902447" y="2020047"/>
            <a:ext cx="903044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TIẾT 1: GÓC Ở VỊ TRÍ ĐẶT BIỆT</a:t>
            </a:r>
            <a:endParaRPr lang="vi-VN" sz="6800" b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205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131733" y="1007717"/>
            <a:ext cx="11356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51"/>
          <p:cNvSpPr>
            <a:spLocks noChangeArrowheads="1"/>
          </p:cNvSpPr>
          <p:nvPr/>
        </p:nvSpPr>
        <p:spPr bwMode="auto">
          <a:xfrm>
            <a:off x="0" y="1600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3567" y="504649"/>
            <a:ext cx="3411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b="1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Luyện tập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4490" y="926718"/>
            <a:ext cx="105168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1</a:t>
            </a:r>
            <a:r>
              <a:rPr lang="fr-FR" sz="32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dạng hai góc kề nhau, hai góc bù nhau.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99271" y="3104389"/>
            <a:ext cx="1428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Hình 18a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78096" y="3257875"/>
            <a:ext cx="19678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845649" y="3113428"/>
            <a:ext cx="1428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Hình 18b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9211" y="1421070"/>
            <a:ext cx="63777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 tr94)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a, Tìm hai góc kề nhau trên hình 18a.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758" y="4291686"/>
            <a:ext cx="10537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Hai góc kề nhau trên hình 18b là: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009146" y="6570376"/>
            <a:ext cx="1428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Hình 19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1733" y="3701834"/>
            <a:ext cx="109009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a, Hai góc kề nhau trên hình 18a là: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5644" y="1540803"/>
            <a:ext cx="2351022" cy="163528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4520" y="1481810"/>
            <a:ext cx="2425983" cy="1691446"/>
          </a:xfrm>
          <a:prstGeom prst="rect">
            <a:avLst/>
          </a:prstGeom>
        </p:spPr>
      </p:pic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107319"/>
              </p:ext>
            </p:extLst>
          </p:nvPr>
        </p:nvGraphicFramePr>
        <p:xfrm>
          <a:off x="6063574" y="3695076"/>
          <a:ext cx="971407" cy="601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91960" progId="Equation.DSMT4">
                  <p:embed/>
                </p:oleObj>
              </mc:Choice>
              <mc:Fallback>
                <p:oleObj name="Equation" r:id="rId4" imgW="46980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574" y="3695076"/>
                        <a:ext cx="971407" cy="6018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467332"/>
              </p:ext>
            </p:extLst>
          </p:nvPr>
        </p:nvGraphicFramePr>
        <p:xfrm>
          <a:off x="7144095" y="3710504"/>
          <a:ext cx="597456" cy="52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057" imgH="291973" progId="Equation.DSMT4">
                  <p:embed/>
                </p:oleObj>
              </mc:Choice>
              <mc:Fallback>
                <p:oleObj name="Equation" r:id="rId6" imgW="330057" imgH="291973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4095" y="3710504"/>
                        <a:ext cx="597456" cy="529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778464"/>
              </p:ext>
            </p:extLst>
          </p:nvPr>
        </p:nvGraphicFramePr>
        <p:xfrm>
          <a:off x="6063574" y="4263004"/>
          <a:ext cx="227171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253800" progId="Equation.DSMT4">
                  <p:embed/>
                </p:oleObj>
              </mc:Choice>
              <mc:Fallback>
                <p:oleObj name="Equation" r:id="rId8" imgW="749160" imgH="25380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63574" y="4263004"/>
                        <a:ext cx="2271713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135799"/>
              </p:ext>
            </p:extLst>
          </p:nvPr>
        </p:nvGraphicFramePr>
        <p:xfrm>
          <a:off x="8183121" y="4276796"/>
          <a:ext cx="261778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253800" progId="Equation.DSMT4">
                  <p:embed/>
                </p:oleObj>
              </mc:Choice>
              <mc:Fallback>
                <p:oleObj name="Equation" r:id="rId10" imgW="863280" imgH="25380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183121" y="4276796"/>
                        <a:ext cx="2617787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846768"/>
              </p:ext>
            </p:extLst>
          </p:nvPr>
        </p:nvGraphicFramePr>
        <p:xfrm>
          <a:off x="284027" y="4957043"/>
          <a:ext cx="26574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253800" progId="Equation.DSMT4">
                  <p:embed/>
                </p:oleObj>
              </mc:Choice>
              <mc:Fallback>
                <p:oleObj name="Equation" r:id="rId12" imgW="876240" imgH="25380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84027" y="4957043"/>
                        <a:ext cx="2657475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553886"/>
              </p:ext>
            </p:extLst>
          </p:nvPr>
        </p:nvGraphicFramePr>
        <p:xfrm>
          <a:off x="2665071" y="4962120"/>
          <a:ext cx="23876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7320" imgH="253800" progId="Equation.DSMT4">
                  <p:embed/>
                </p:oleObj>
              </mc:Choice>
              <mc:Fallback>
                <p:oleObj name="Equation" r:id="rId14" imgW="787320" imgH="25380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665071" y="4962120"/>
                        <a:ext cx="2387600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580060" y="5067037"/>
            <a:ext cx="2860317" cy="1591941"/>
          </a:xfrm>
          <a:prstGeom prst="rect">
            <a:avLst/>
          </a:prstGeom>
        </p:spPr>
      </p:pic>
      <p:sp>
        <p:nvSpPr>
          <p:cNvPr id="6" name="Rectangle 104"/>
          <p:cNvSpPr>
            <a:spLocks noChangeArrowheads="1"/>
          </p:cNvSpPr>
          <p:nvPr/>
        </p:nvSpPr>
        <p:spPr bwMode="auto">
          <a:xfrm>
            <a:off x="-39717" y="127776"/>
            <a:ext cx="1032675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375297"/>
              </p:ext>
            </p:extLst>
          </p:nvPr>
        </p:nvGraphicFramePr>
        <p:xfrm>
          <a:off x="6063574" y="5569864"/>
          <a:ext cx="661350" cy="569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42751" imgH="291973" progId="Equation.DSMT4">
                  <p:embed/>
                </p:oleObj>
              </mc:Choice>
              <mc:Fallback>
                <p:oleObj name="Equation" r:id="rId17" imgW="342751" imgH="291973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574" y="5569864"/>
                        <a:ext cx="661350" cy="5694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205985" y="5565330"/>
            <a:ext cx="109009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b, Hai góc bù nhau trên hình 19 là:</a:t>
            </a:r>
          </a:p>
        </p:txBody>
      </p:sp>
      <p:sp>
        <p:nvSpPr>
          <p:cNvPr id="11" name="Rectangle 1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95905"/>
              </p:ext>
            </p:extLst>
          </p:nvPr>
        </p:nvGraphicFramePr>
        <p:xfrm>
          <a:off x="6810051" y="5613750"/>
          <a:ext cx="1043022" cy="527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83920" imgH="291960" progId="Equation.DSMT4">
                  <p:embed/>
                </p:oleObj>
              </mc:Choice>
              <mc:Fallback>
                <p:oleObj name="Equation" r:id="rId19" imgW="583920" imgH="291960" progId="Equation.DSMT4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051" y="5613750"/>
                        <a:ext cx="1043022" cy="5273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1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506568"/>
              </p:ext>
            </p:extLst>
          </p:nvPr>
        </p:nvGraphicFramePr>
        <p:xfrm>
          <a:off x="769757" y="6088858"/>
          <a:ext cx="630043" cy="472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51" imgH="253890" progId="Equation.DSMT4">
                  <p:embed/>
                </p:oleObj>
              </mc:Choice>
              <mc:Fallback>
                <p:oleObj name="Equation" r:id="rId21" imgW="342751" imgH="253890" progId="Equation.DSMT4">
                  <p:embed/>
                  <p:pic>
                    <p:nvPicPr>
                      <p:cNvPr id="0" name="Object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757" y="6088858"/>
                        <a:ext cx="630043" cy="4725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976601"/>
              </p:ext>
            </p:extLst>
          </p:nvPr>
        </p:nvGraphicFramePr>
        <p:xfrm>
          <a:off x="1438736" y="6089509"/>
          <a:ext cx="11668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680" imgH="291960" progId="Equation.DSMT4">
                  <p:embed/>
                </p:oleObj>
              </mc:Choice>
              <mc:Fallback>
                <p:oleObj name="Equation" r:id="rId23" imgW="634680" imgH="29196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736" y="6089509"/>
                        <a:ext cx="1166812" cy="544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598811"/>
              </p:ext>
            </p:extLst>
          </p:nvPr>
        </p:nvGraphicFramePr>
        <p:xfrm>
          <a:off x="2799399" y="6120183"/>
          <a:ext cx="5842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160" imgH="253800" progId="Equation.DSMT4">
                  <p:embed/>
                </p:oleObj>
              </mc:Choice>
              <mc:Fallback>
                <p:oleObj name="Equation" r:id="rId25" imgW="317160" imgH="25380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9399" y="6120183"/>
                        <a:ext cx="584200" cy="473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974010"/>
              </p:ext>
            </p:extLst>
          </p:nvPr>
        </p:nvGraphicFramePr>
        <p:xfrm>
          <a:off x="3404061" y="6105382"/>
          <a:ext cx="10731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83920" imgH="291960" progId="Equation.DSMT4">
                  <p:embed/>
                </p:oleObj>
              </mc:Choice>
              <mc:Fallback>
                <p:oleObj name="Equation" r:id="rId27" imgW="583920" imgH="29196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4061" y="6105382"/>
                        <a:ext cx="1073150" cy="542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147742" y="2816495"/>
            <a:ext cx="52379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b, Tìm hai góc kề bù ở hình 19</a:t>
            </a:r>
          </a:p>
        </p:txBody>
      </p:sp>
      <p:sp>
        <p:nvSpPr>
          <p:cNvPr id="9" name="Rectangle 8"/>
          <p:cNvSpPr/>
          <p:nvPr/>
        </p:nvSpPr>
        <p:spPr>
          <a:xfrm>
            <a:off x="577464" y="2368601"/>
            <a:ext cx="59522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Tìm hai góc kề nhau trên hình 18b.</a:t>
            </a:r>
          </a:p>
        </p:txBody>
      </p:sp>
    </p:spTree>
    <p:extLst>
      <p:ext uri="{BB962C8B-B14F-4D97-AF65-F5344CB8AC3E}">
        <p14:creationId xmlns:p14="http://schemas.microsoft.com/office/powerpoint/2010/main" val="29813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15" grpId="0"/>
      <p:bldP spid="16" grpId="0"/>
      <p:bldP spid="17" grpId="0"/>
      <p:bldP spid="3" grpId="0"/>
      <p:bldP spid="25" grpId="0"/>
      <p:bldP spid="26" grpId="0"/>
      <p:bldP spid="3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131733" y="1007717"/>
            <a:ext cx="11356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51"/>
          <p:cNvSpPr>
            <a:spLocks noChangeArrowheads="1"/>
          </p:cNvSpPr>
          <p:nvPr/>
        </p:nvSpPr>
        <p:spPr bwMode="auto">
          <a:xfrm>
            <a:off x="0" y="1600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6816" y="197198"/>
            <a:ext cx="105168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32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</a:t>
            </a:r>
            <a:r>
              <a:rPr lang="fr-FR" sz="32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góc.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90620" y="1950316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818" y="2253289"/>
            <a:ext cx="66395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a, Do    và     là hai góc kề bù 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nên ta có: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5830707"/>
              </p:ext>
            </p:extLst>
          </p:nvPr>
        </p:nvGraphicFramePr>
        <p:xfrm>
          <a:off x="1520051" y="3378208"/>
          <a:ext cx="1921438" cy="594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39600" imgH="291960" progId="Equation.DSMT4">
                  <p:embed/>
                </p:oleObj>
              </mc:Choice>
              <mc:Fallback>
                <p:oleObj name="Equation" r:id="rId2" imgW="939600" imgH="29196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051" y="3378208"/>
                        <a:ext cx="1921438" cy="5940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597343"/>
              </p:ext>
            </p:extLst>
          </p:nvPr>
        </p:nvGraphicFramePr>
        <p:xfrm>
          <a:off x="1283845" y="4072867"/>
          <a:ext cx="22590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080" imgH="253800" progId="Equation.DSMT4">
                  <p:embed/>
                </p:oleObj>
              </mc:Choice>
              <mc:Fallback>
                <p:oleObj name="Equation" r:id="rId4" imgW="1054080" imgH="25380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845" y="4072867"/>
                        <a:ext cx="2259012" cy="544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185397"/>
              </p:ext>
            </p:extLst>
          </p:nvPr>
        </p:nvGraphicFramePr>
        <p:xfrm>
          <a:off x="2158273" y="4829377"/>
          <a:ext cx="2769168" cy="562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253800" progId="Equation.DSMT4">
                  <p:embed/>
                </p:oleObj>
              </mc:Choice>
              <mc:Fallback>
                <p:oleObj name="Equation" r:id="rId6" imgW="1358640" imgH="25380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58273" y="4829377"/>
                        <a:ext cx="2769168" cy="5623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31649" y="734563"/>
            <a:ext cx="1038561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nl-NL" sz="3200">
                <a:latin typeface="Times New Roman" pitchFamily="18" charset="0"/>
                <a:cs typeface="Times New Roman" pitchFamily="18" charset="0"/>
              </a:rPr>
              <a:t>Cho góc </a:t>
            </a:r>
            <a:r>
              <a:rPr lang="nl-NL" altLang="en-US" sz="3200">
                <a:latin typeface="Times New Roman" pitchFamily="18" charset="0"/>
                <a:cs typeface="Times New Roman" pitchFamily="18" charset="0"/>
              </a:rPr>
              <a:t>    và    là hai góc kề bù.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altLang="en-US" sz="3200">
                <a:latin typeface="Times New Roman" pitchFamily="18" charset="0"/>
                <a:cs typeface="Times New Roman" pitchFamily="18" charset="0"/>
              </a:rPr>
              <a:t>a, Biết            . Tính   .           </a:t>
            </a:r>
            <a:r>
              <a:rPr lang="nl-NL" sz="3200">
                <a:latin typeface="Times New Roman" pitchFamily="18" charset="0"/>
                <a:cs typeface="Times New Roman" pitchFamily="18" charset="0"/>
              </a:rPr>
              <a:t>b, Biết            . Tính   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434340"/>
              </p:ext>
            </p:extLst>
          </p:nvPr>
        </p:nvGraphicFramePr>
        <p:xfrm>
          <a:off x="3043923" y="723635"/>
          <a:ext cx="332623" cy="48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4880" imgH="241200" progId="Equation.DSMT4">
                  <p:embed/>
                </p:oleObj>
              </mc:Choice>
              <mc:Fallback>
                <p:oleObj name="Equation" r:id="rId8" imgW="164880" imgH="24120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923" y="723635"/>
                        <a:ext cx="332623" cy="483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600558"/>
              </p:ext>
            </p:extLst>
          </p:nvPr>
        </p:nvGraphicFramePr>
        <p:xfrm>
          <a:off x="3910907" y="728980"/>
          <a:ext cx="332623" cy="48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880" imgH="241200" progId="Equation.DSMT4">
                  <p:embed/>
                </p:oleObj>
              </mc:Choice>
              <mc:Fallback>
                <p:oleObj name="Equation" r:id="rId10" imgW="164880" imgH="2412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0907" y="728980"/>
                        <a:ext cx="332623" cy="483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345868"/>
              </p:ext>
            </p:extLst>
          </p:nvPr>
        </p:nvGraphicFramePr>
        <p:xfrm>
          <a:off x="1342438" y="1365975"/>
          <a:ext cx="11477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253800" progId="Equation.DSMT4">
                  <p:embed/>
                </p:oleObj>
              </mc:Choice>
              <mc:Fallback>
                <p:oleObj name="Equation" r:id="rId12" imgW="571320" imgH="2538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2438" y="1365975"/>
                        <a:ext cx="1147762" cy="50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8818"/>
              </p:ext>
            </p:extLst>
          </p:nvPr>
        </p:nvGraphicFramePr>
        <p:xfrm>
          <a:off x="3376546" y="1354901"/>
          <a:ext cx="332623" cy="48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880" imgH="241200" progId="Equation.DSMT4">
                  <p:embed/>
                </p:oleObj>
              </mc:Choice>
              <mc:Fallback>
                <p:oleObj name="Equation" r:id="rId14" imgW="164880" imgH="24120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6546" y="1354901"/>
                        <a:ext cx="332623" cy="483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266655"/>
              </p:ext>
            </p:extLst>
          </p:nvPr>
        </p:nvGraphicFramePr>
        <p:xfrm>
          <a:off x="6096000" y="1359122"/>
          <a:ext cx="10969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45760" imgH="241200" progId="Equation.DSMT4">
                  <p:embed/>
                </p:oleObj>
              </mc:Choice>
              <mc:Fallback>
                <p:oleObj name="Equation" r:id="rId16" imgW="545760" imgH="24120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359122"/>
                        <a:ext cx="1096962" cy="482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971041"/>
              </p:ext>
            </p:extLst>
          </p:nvPr>
        </p:nvGraphicFramePr>
        <p:xfrm>
          <a:off x="8225506" y="1336479"/>
          <a:ext cx="372787" cy="508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4880" imgH="241200" progId="Equation.DSMT4">
                  <p:embed/>
                </p:oleObj>
              </mc:Choice>
              <mc:Fallback>
                <p:oleObj name="Equation" r:id="rId18" imgW="164880" imgH="2412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5506" y="1336479"/>
                        <a:ext cx="372787" cy="5083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218398"/>
              </p:ext>
            </p:extLst>
          </p:nvPr>
        </p:nvGraphicFramePr>
        <p:xfrm>
          <a:off x="1067084" y="2247626"/>
          <a:ext cx="332623" cy="48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4880" imgH="241200" progId="Equation.DSMT4">
                  <p:embed/>
                </p:oleObj>
              </mc:Choice>
              <mc:Fallback>
                <p:oleObj name="Equation" r:id="rId20" imgW="164880" imgH="24120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7084" y="2247626"/>
                        <a:ext cx="332623" cy="483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82836"/>
              </p:ext>
            </p:extLst>
          </p:nvPr>
        </p:nvGraphicFramePr>
        <p:xfrm>
          <a:off x="1908788" y="2252497"/>
          <a:ext cx="332623" cy="48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4880" imgH="241200" progId="Equation.DSMT4">
                  <p:embed/>
                </p:oleObj>
              </mc:Choice>
              <mc:Fallback>
                <p:oleObj name="Equation" r:id="rId22" imgW="164880" imgH="24120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788" y="2252497"/>
                        <a:ext cx="332623" cy="483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5852604" y="2279055"/>
            <a:ext cx="75133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b, Do    và     là hai góc kề bù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nên ta có:</a:t>
            </a: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530855"/>
              </p:ext>
            </p:extLst>
          </p:nvPr>
        </p:nvGraphicFramePr>
        <p:xfrm>
          <a:off x="6857870" y="2287312"/>
          <a:ext cx="332623" cy="48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4880" imgH="241200" progId="Equation.DSMT4">
                  <p:embed/>
                </p:oleObj>
              </mc:Choice>
              <mc:Fallback>
                <p:oleObj name="Equation" r:id="rId24" imgW="164880" imgH="24120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7870" y="2287312"/>
                        <a:ext cx="332623" cy="483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024968"/>
              </p:ext>
            </p:extLst>
          </p:nvPr>
        </p:nvGraphicFramePr>
        <p:xfrm>
          <a:off x="7699574" y="2292183"/>
          <a:ext cx="332623" cy="48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64880" imgH="241200" progId="Equation.DSMT4">
                  <p:embed/>
                </p:oleObj>
              </mc:Choice>
              <mc:Fallback>
                <p:oleObj name="Equation" r:id="rId25" imgW="164880" imgH="24120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574" y="2292183"/>
                        <a:ext cx="332623" cy="483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59437"/>
              </p:ext>
            </p:extLst>
          </p:nvPr>
        </p:nvGraphicFramePr>
        <p:xfrm>
          <a:off x="7812555" y="3212059"/>
          <a:ext cx="1921438" cy="5940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39600" imgH="291960" progId="Equation.DSMT4">
                  <p:embed/>
                </p:oleObj>
              </mc:Choice>
              <mc:Fallback>
                <p:oleObj name="Equation" r:id="rId26" imgW="939600" imgH="29196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555" y="3212059"/>
                        <a:ext cx="1921438" cy="5940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359264"/>
              </p:ext>
            </p:extLst>
          </p:nvPr>
        </p:nvGraphicFramePr>
        <p:xfrm>
          <a:off x="7673700" y="3800691"/>
          <a:ext cx="217805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15920" imgH="253800" progId="Equation.DSMT4">
                  <p:embed/>
                </p:oleObj>
              </mc:Choice>
              <mc:Fallback>
                <p:oleObj name="Equation" r:id="rId28" imgW="1015920" imgH="25380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3700" y="3800691"/>
                        <a:ext cx="2178050" cy="544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133512"/>
              </p:ext>
            </p:extLst>
          </p:nvPr>
        </p:nvGraphicFramePr>
        <p:xfrm>
          <a:off x="8335259" y="4341721"/>
          <a:ext cx="155257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23600" imgH="253800" progId="Equation.DSMT4">
                  <p:embed/>
                </p:oleObj>
              </mc:Choice>
              <mc:Fallback>
                <p:oleObj name="Equation" r:id="rId30" imgW="723600" imgH="25380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5259" y="4341721"/>
                        <a:ext cx="1552575" cy="544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125080"/>
              </p:ext>
            </p:extLst>
          </p:nvPr>
        </p:nvGraphicFramePr>
        <p:xfrm>
          <a:off x="8411899" y="4864786"/>
          <a:ext cx="264318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31560" imgH="253800" progId="Equation.DSMT4">
                  <p:embed/>
                </p:oleObj>
              </mc:Choice>
              <mc:Fallback>
                <p:oleObj name="Equation" r:id="rId32" imgW="1231560" imgH="253800" progId="Equation.DSMT4">
                  <p:embed/>
                  <p:pic>
                    <p:nvPicPr>
                      <p:cNvPr id="5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1899" y="4864786"/>
                        <a:ext cx="2643188" cy="544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083953"/>
              </p:ext>
            </p:extLst>
          </p:nvPr>
        </p:nvGraphicFramePr>
        <p:xfrm>
          <a:off x="8356756" y="5409299"/>
          <a:ext cx="250507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68200" imgH="253800" progId="Equation.DSMT4">
                  <p:embed/>
                </p:oleObj>
              </mc:Choice>
              <mc:Fallback>
                <p:oleObj name="Equation" r:id="rId34" imgW="1168200" imgH="253800" progId="Equation.DSMT4">
                  <p:embed/>
                  <p:pic>
                    <p:nvPicPr>
                      <p:cNvPr id="55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6756" y="5409299"/>
                        <a:ext cx="2505075" cy="544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397151" y="5936837"/>
            <a:ext cx="1265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17864"/>
              </p:ext>
            </p:extLst>
          </p:nvPr>
        </p:nvGraphicFramePr>
        <p:xfrm>
          <a:off x="1214851" y="5919317"/>
          <a:ext cx="133826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98400" imgH="279360" progId="Equation.DSMT4">
                  <p:embed/>
                </p:oleObj>
              </mc:Choice>
              <mc:Fallback>
                <p:oleObj name="Equation" r:id="rId36" imgW="698400" imgH="27936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214851" y="5919317"/>
                        <a:ext cx="1338263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170857" y="6046398"/>
            <a:ext cx="1265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34870"/>
              </p:ext>
            </p:extLst>
          </p:nvPr>
        </p:nvGraphicFramePr>
        <p:xfrm>
          <a:off x="6988557" y="6028878"/>
          <a:ext cx="133826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98400" imgH="279360" progId="Equation.DSMT4">
                  <p:embed/>
                </p:oleObj>
              </mc:Choice>
              <mc:Fallback>
                <p:oleObj name="Equation" r:id="rId38" imgW="698400" imgH="279360" progId="Equation.DSMT4">
                  <p:embed/>
                  <p:pic>
                    <p:nvPicPr>
                      <p:cNvPr id="59" name="Object 58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6988557" y="6028878"/>
                        <a:ext cx="1338263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093986"/>
              </p:ext>
            </p:extLst>
          </p:nvPr>
        </p:nvGraphicFramePr>
        <p:xfrm>
          <a:off x="8412399" y="5972658"/>
          <a:ext cx="1350436" cy="53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47640" imgH="253800" progId="Equation.DSMT4">
                  <p:embed/>
                </p:oleObj>
              </mc:Choice>
              <mc:Fallback>
                <p:oleObj name="Equation" r:id="rId39" imgW="647640" imgH="253800" progId="Equation.DSMT4">
                  <p:embed/>
                  <p:pic>
                    <p:nvPicPr>
                      <p:cNvPr id="60" name="Object 59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8412399" y="5972658"/>
                        <a:ext cx="1350436" cy="531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5437128" y="2533940"/>
            <a:ext cx="0" cy="416007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141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6" grpId="0"/>
      <p:bldP spid="36" grpId="0"/>
      <p:bldP spid="49" grpId="0"/>
      <p:bldP spid="58" grpId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Hình ảnh 6">
            <a:extLst>
              <a:ext uri="{FF2B5EF4-FFF2-40B4-BE49-F238E27FC236}">
                <a16:creationId xmlns:a16="http://schemas.microsoft.com/office/drawing/2014/main" id="{F85D351B-7A80-4879-BF19-55FCAF0223A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36851"/>
          <a:stretch/>
        </p:blipFill>
        <p:spPr>
          <a:xfrm>
            <a:off x="2769925" y="0"/>
            <a:ext cx="7011378" cy="1143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47900" y="1466851"/>
            <a:ext cx="85534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>
                <a:latin typeface="Times New Roman" panose="02020603050405020304" pitchFamily="18" charset="0"/>
                <a:ea typeface="Times New Roman" panose="02020603050405020304" pitchFamily="18" charset="0"/>
              </a:rPr>
              <a:t>-  </a:t>
            </a:r>
            <a:r>
              <a:rPr lang="fr-FR" sz="3200">
                <a:latin typeface="Times New Roman" panose="02020603050405020304" pitchFamily="18" charset="0"/>
                <a:ea typeface="Times New Roman" panose="02020603050405020304" pitchFamily="18" charset="0"/>
              </a:rPr>
              <a:t>Học thuộc định nghĩa hai góc kề nhau, hai góc bù nhau, hai góc kề bù.</a:t>
            </a:r>
            <a:endParaRPr lang="en-US" sz="3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34997" y="2609851"/>
            <a:ext cx="40270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</a:rPr>
              <a:t>- Làm bài tập: Bài 2a,b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336222" y="3263384"/>
            <a:ext cx="67217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ea typeface="Times New Roman" panose="02020603050405020304" pitchFamily="18" charset="0"/>
              </a:rPr>
              <a:t>- Nghiên cứu phần III hai góc đối đỉnh. </a:t>
            </a:r>
            <a:endParaRPr lang="en-US" sz="32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29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9201"/>
    </mc:Choice>
    <mc:Fallback xmlns="">
      <p:transition advClick="0" advTm="3920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Hình ảnh 5">
            <a:hlinkClick r:id="rId2" action="ppaction://hlinkfile"/>
            <a:extLst>
              <a:ext uri="{FF2B5EF4-FFF2-40B4-BE49-F238E27FC236}">
                <a16:creationId xmlns:a16="http://schemas.microsoft.com/office/drawing/2014/main" id="{2CD7B15B-AC7C-4BA6-A9E4-E2E18E6A3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110" y="496719"/>
            <a:ext cx="1268078" cy="661474"/>
          </a:xfrm>
          <a:prstGeom prst="rect">
            <a:avLst/>
          </a:prstGeom>
        </p:spPr>
      </p:pic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54243" y="1162697"/>
            <a:ext cx="1135621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Cho đường thẳng 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từ điểm 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trên đường thẳng    , vẽ hai tia   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a, Lấy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trên tia   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khác    ),    trên tia 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khác   ) vẽ đoạn thẳng  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b, Đoạn thẳng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có cắt đường thẳng 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không? </a:t>
            </a:r>
          </a:p>
        </p:txBody>
      </p:sp>
      <p:sp>
        <p:nvSpPr>
          <p:cNvPr id="25" name="Hình chữ nhật 4">
            <a:extLst>
              <a:ext uri="{FF2B5EF4-FFF2-40B4-BE49-F238E27FC236}">
                <a16:creationId xmlns:a16="http://schemas.microsoft.com/office/drawing/2014/main" id="{B03B70E5-9F0E-4702-90C1-365A72B543DB}"/>
              </a:ext>
            </a:extLst>
          </p:cNvPr>
          <p:cNvSpPr/>
          <p:nvPr/>
        </p:nvSpPr>
        <p:spPr>
          <a:xfrm>
            <a:off x="698215" y="426415"/>
            <a:ext cx="4507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</a:t>
            </a:r>
            <a:endParaRPr lang="vi-VN" sz="4000" b="1" cap="none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3144" y="2178520"/>
            <a:ext cx="3575582" cy="31784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8769" y="3135752"/>
            <a:ext cx="154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5493" y="3644614"/>
            <a:ext cx="154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a, Hình 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794888" y="5252969"/>
            <a:ext cx="154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Hình 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7412" y="4308455"/>
            <a:ext cx="7287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b, Đoạn thẳng  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cắt đường thẳng     . 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274529"/>
              </p:ext>
            </p:extLst>
          </p:nvPr>
        </p:nvGraphicFramePr>
        <p:xfrm>
          <a:off x="2222926" y="5217778"/>
          <a:ext cx="551309" cy="37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00" imgH="190440" progId="Equation.DSMT4">
                  <p:embed/>
                </p:oleObj>
              </mc:Choice>
              <mc:Fallback>
                <p:oleObj name="Equation" r:id="rId5" imgW="241200" imgH="190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926" y="5217778"/>
                        <a:ext cx="551309" cy="374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005787"/>
              </p:ext>
            </p:extLst>
          </p:nvPr>
        </p:nvGraphicFramePr>
        <p:xfrm>
          <a:off x="9055908" y="5282016"/>
          <a:ext cx="506509" cy="389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713" imgH="190335" progId="Equation.DSMT4">
                  <p:embed/>
                </p:oleObj>
              </mc:Choice>
              <mc:Fallback>
                <p:oleObj name="Equation" r:id="rId7" imgW="215713" imgH="19033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5908" y="5282016"/>
                        <a:ext cx="506509" cy="3899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9374" y="5119309"/>
            <a:ext cx="124252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 xét:  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Tia   </a:t>
            </a: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và</a:t>
            </a: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tia       nằm về hai phía của đường thẳng  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079950"/>
              </p:ext>
            </p:extLst>
          </p:nvPr>
        </p:nvGraphicFramePr>
        <p:xfrm>
          <a:off x="3771444" y="5225940"/>
          <a:ext cx="444030" cy="37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8600" imgH="190440" progId="Equation.DSMT4">
                  <p:embed/>
                </p:oleObj>
              </mc:Choice>
              <mc:Fallback>
                <p:oleObj name="Equation" r:id="rId9" imgW="22860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71444" y="5225940"/>
                        <a:ext cx="444030" cy="370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97720"/>
              </p:ext>
            </p:extLst>
          </p:nvPr>
        </p:nvGraphicFramePr>
        <p:xfrm>
          <a:off x="2867223" y="1388204"/>
          <a:ext cx="431782" cy="374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164880" progId="Equation.DSMT4">
                  <p:embed/>
                </p:oleObj>
              </mc:Choice>
              <mc:Fallback>
                <p:oleObj name="Equation" r:id="rId11" imgW="19044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67223" y="1388204"/>
                        <a:ext cx="431782" cy="374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475514"/>
              </p:ext>
            </p:extLst>
          </p:nvPr>
        </p:nvGraphicFramePr>
        <p:xfrm>
          <a:off x="4525505" y="1355487"/>
          <a:ext cx="309966" cy="3616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2280" imgH="177480" progId="Equation.DSMT4">
                  <p:embed/>
                </p:oleObj>
              </mc:Choice>
              <mc:Fallback>
                <p:oleObj name="Equation" r:id="rId13" imgW="152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25505" y="1355487"/>
                        <a:ext cx="309966" cy="3616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059849"/>
              </p:ext>
            </p:extLst>
          </p:nvPr>
        </p:nvGraphicFramePr>
        <p:xfrm>
          <a:off x="7351167" y="1388204"/>
          <a:ext cx="458582" cy="396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19218" imgH="361981" progId="Equation.DSMT4">
                  <p:embed/>
                </p:oleObj>
              </mc:Choice>
              <mc:Fallback>
                <p:oleObj name="Equation" r:id="rId15" imgW="419218" imgH="36198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351167" y="1388204"/>
                        <a:ext cx="458582" cy="3960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42029"/>
              </p:ext>
            </p:extLst>
          </p:nvPr>
        </p:nvGraphicFramePr>
        <p:xfrm>
          <a:off x="9211656" y="1339988"/>
          <a:ext cx="530899" cy="401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5640" imgH="177480" progId="Equation.DSMT4">
                  <p:embed/>
                </p:oleObj>
              </mc:Choice>
              <mc:Fallback>
                <p:oleObj name="Equation" r:id="rId17" imgW="215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211656" y="1339988"/>
                        <a:ext cx="530899" cy="4011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643939"/>
              </p:ext>
            </p:extLst>
          </p:nvPr>
        </p:nvGraphicFramePr>
        <p:xfrm>
          <a:off x="9794888" y="1360537"/>
          <a:ext cx="411510" cy="360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40" imgH="177480" progId="Equation.DSMT4">
                  <p:embed/>
                </p:oleObj>
              </mc:Choice>
              <mc:Fallback>
                <p:oleObj name="Equation" r:id="rId19" imgW="2030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794888" y="1360537"/>
                        <a:ext cx="411510" cy="3600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615348"/>
              </p:ext>
            </p:extLst>
          </p:nvPr>
        </p:nvGraphicFramePr>
        <p:xfrm>
          <a:off x="1040913" y="1785676"/>
          <a:ext cx="386110" cy="374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2280" imgH="164880" progId="Equation.DSMT4">
                  <p:embed/>
                </p:oleObj>
              </mc:Choice>
              <mc:Fallback>
                <p:oleObj name="Equation" r:id="rId21" imgW="1522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040913" y="1785676"/>
                        <a:ext cx="386110" cy="374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244956"/>
              </p:ext>
            </p:extLst>
          </p:nvPr>
        </p:nvGraphicFramePr>
        <p:xfrm>
          <a:off x="2413693" y="1786016"/>
          <a:ext cx="583231" cy="43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15640" imgH="177480" progId="Equation.DSMT4">
                  <p:embed/>
                </p:oleObj>
              </mc:Choice>
              <mc:Fallback>
                <p:oleObj name="Equation" r:id="rId23" imgW="215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413693" y="1786016"/>
                        <a:ext cx="583231" cy="43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262960"/>
              </p:ext>
            </p:extLst>
          </p:nvPr>
        </p:nvGraphicFramePr>
        <p:xfrm>
          <a:off x="3038317" y="1815828"/>
          <a:ext cx="3810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0887" imgH="371429" progId="Equation.DSMT4">
                  <p:embed/>
                </p:oleObj>
              </mc:Choice>
              <mc:Fallback>
                <p:oleObj name="Equation" r:id="rId25" imgW="380887" imgH="37142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038317" y="1815828"/>
                        <a:ext cx="381000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858911"/>
              </p:ext>
            </p:extLst>
          </p:nvPr>
        </p:nvGraphicFramePr>
        <p:xfrm>
          <a:off x="4101945" y="1815828"/>
          <a:ext cx="311497" cy="374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2280" imgH="177480" progId="Equation.DSMT4">
                  <p:embed/>
                </p:oleObj>
              </mc:Choice>
              <mc:Fallback>
                <p:oleObj name="Equation" r:id="rId27" imgW="152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101945" y="1815828"/>
                        <a:ext cx="311497" cy="374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414012"/>
              </p:ext>
            </p:extLst>
          </p:nvPr>
        </p:nvGraphicFramePr>
        <p:xfrm>
          <a:off x="4636633" y="1805625"/>
          <a:ext cx="353443" cy="382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52280" imgH="164880" progId="Equation.DSMT4">
                  <p:embed/>
                </p:oleObj>
              </mc:Choice>
              <mc:Fallback>
                <p:oleObj name="Equation" r:id="rId29" imgW="1522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636633" y="1805625"/>
                        <a:ext cx="353443" cy="382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347848"/>
              </p:ext>
            </p:extLst>
          </p:nvPr>
        </p:nvGraphicFramePr>
        <p:xfrm>
          <a:off x="5984201" y="1800659"/>
          <a:ext cx="456289" cy="3926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09500" imgH="352533" progId="Equation.DSMT4">
                  <p:embed/>
                </p:oleObj>
              </mc:Choice>
              <mc:Fallback>
                <p:oleObj name="Equation" r:id="rId31" imgW="409500" imgH="35253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984201" y="1800659"/>
                        <a:ext cx="456289" cy="3926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686212"/>
              </p:ext>
            </p:extLst>
          </p:nvPr>
        </p:nvGraphicFramePr>
        <p:xfrm>
          <a:off x="6482487" y="1811072"/>
          <a:ext cx="34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42825" imgH="380876" progId="Equation.DSMT4">
                  <p:embed/>
                </p:oleObj>
              </mc:Choice>
              <mc:Fallback>
                <p:oleObj name="Equation" r:id="rId33" imgW="342825" imgH="38087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482487" y="1811072"/>
                        <a:ext cx="342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081913"/>
              </p:ext>
            </p:extLst>
          </p:nvPr>
        </p:nvGraphicFramePr>
        <p:xfrm>
          <a:off x="7545011" y="1808417"/>
          <a:ext cx="321370" cy="374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52280" imgH="177480" progId="Equation.DSMT4">
                  <p:embed/>
                </p:oleObj>
              </mc:Choice>
              <mc:Fallback>
                <p:oleObj name="Equation" r:id="rId35" imgW="152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545011" y="1808417"/>
                        <a:ext cx="321370" cy="3749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801784"/>
              </p:ext>
            </p:extLst>
          </p:nvPr>
        </p:nvGraphicFramePr>
        <p:xfrm>
          <a:off x="10060552" y="1812896"/>
          <a:ext cx="535377" cy="347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53800" imgH="164880" progId="Equation.DSMT4">
                  <p:embed/>
                </p:oleObj>
              </mc:Choice>
              <mc:Fallback>
                <p:oleObj name="Equation" r:id="rId37" imgW="25380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0060552" y="1812896"/>
                        <a:ext cx="535377" cy="3479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288318"/>
              </p:ext>
            </p:extLst>
          </p:nvPr>
        </p:nvGraphicFramePr>
        <p:xfrm>
          <a:off x="2165935" y="2220216"/>
          <a:ext cx="562774" cy="368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23955" imgH="342816" progId="Equation.DSMT4">
                  <p:embed/>
                </p:oleObj>
              </mc:Choice>
              <mc:Fallback>
                <p:oleObj name="Equation" r:id="rId39" imgW="523955" imgH="34281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2165935" y="2220216"/>
                        <a:ext cx="562774" cy="3683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191521"/>
              </p:ext>
            </p:extLst>
          </p:nvPr>
        </p:nvGraphicFramePr>
        <p:xfrm>
          <a:off x="5473162" y="2251212"/>
          <a:ext cx="493637" cy="42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90440" imgH="164880" progId="Equation.DSMT4">
                  <p:embed/>
                </p:oleObj>
              </mc:Choice>
              <mc:Fallback>
                <p:oleObj name="Equation" r:id="rId41" imgW="19044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5473162" y="2251212"/>
                        <a:ext cx="493637" cy="4278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919770"/>
              </p:ext>
            </p:extLst>
          </p:nvPr>
        </p:nvGraphicFramePr>
        <p:xfrm>
          <a:off x="2286217" y="4335089"/>
          <a:ext cx="565508" cy="403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53800" imgH="164880" progId="Equation.DSMT4">
                  <p:embed/>
                </p:oleObj>
              </mc:Choice>
              <mc:Fallback>
                <p:oleObj name="Equation" r:id="rId43" imgW="25380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2286217" y="4335089"/>
                        <a:ext cx="565508" cy="4035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137810"/>
              </p:ext>
            </p:extLst>
          </p:nvPr>
        </p:nvGraphicFramePr>
        <p:xfrm>
          <a:off x="5186684" y="4426733"/>
          <a:ext cx="4857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85894" imgH="419207" progId="Equation.DSMT4">
                  <p:embed/>
                </p:oleObj>
              </mc:Choice>
              <mc:Fallback>
                <p:oleObj name="Equation" r:id="rId45" imgW="485894" imgH="41920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5186684" y="4426733"/>
                        <a:ext cx="48577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394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  <p:bldP spid="28" grpId="0"/>
      <p:bldP spid="2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Hình ảnh 5">
            <a:hlinkClick r:id="rId2" action="ppaction://hlinkfile"/>
            <a:extLst>
              <a:ext uri="{FF2B5EF4-FFF2-40B4-BE49-F238E27FC236}">
                <a16:creationId xmlns:a16="http://schemas.microsoft.com/office/drawing/2014/main" id="{2CD7B15B-AC7C-4BA6-A9E4-E2E18E6A3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110" y="496719"/>
            <a:ext cx="1268078" cy="661474"/>
          </a:xfrm>
          <a:prstGeom prst="rect">
            <a:avLst/>
          </a:prstGeom>
        </p:spPr>
      </p:pic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131733" y="1007717"/>
            <a:ext cx="113562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Quan sát hai góc          và         ở hình 3.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a, Nêu đỉnh chung và cạnh chung của góc          và             .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b, Vẽ tia đối       của tia      .</a:t>
            </a: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c, Hai tia      và tia      có nằm về hai phía của đường thẳng        không? </a:t>
            </a:r>
          </a:p>
        </p:txBody>
      </p:sp>
      <p:sp>
        <p:nvSpPr>
          <p:cNvPr id="25" name="Hình chữ nhật 4">
            <a:extLst>
              <a:ext uri="{FF2B5EF4-FFF2-40B4-BE49-F238E27FC236}">
                <a16:creationId xmlns:a16="http://schemas.microsoft.com/office/drawing/2014/main" id="{B03B70E5-9F0E-4702-90C1-365A72B543DB}"/>
              </a:ext>
            </a:extLst>
          </p:cNvPr>
          <p:cNvSpPr/>
          <p:nvPr/>
        </p:nvSpPr>
        <p:spPr>
          <a:xfrm>
            <a:off x="698215" y="426415"/>
            <a:ext cx="4507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</a:t>
            </a:r>
            <a:endParaRPr lang="vi-VN" sz="4000" b="1" cap="none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4682" y="2965271"/>
            <a:ext cx="154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7231" y="3427587"/>
            <a:ext cx="8710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a, Góc         và          có đỉnh chung là    , cạnh chung là     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794888" y="5252969"/>
            <a:ext cx="1547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Hình 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8408" y="3967494"/>
            <a:ext cx="7287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b, Hình 3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84318" y="5679826"/>
            <a:ext cx="1242526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          có</a:t>
            </a: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đỉnh chung, có 1 cạnh chung, hai cạnh còn lại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nằm về 2 phía của đường thẳng chứa cạnh chung.      </a:t>
            </a:r>
            <a:r>
              <a:rPr kumimoji="0" lang="en-US" altLang="en-US" sz="2800" b="0" i="0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Picture 1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5541" y="3037665"/>
            <a:ext cx="2526224" cy="239844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/>
          <p:cNvSpPr txBox="1"/>
          <p:nvPr/>
        </p:nvSpPr>
        <p:spPr>
          <a:xfrm>
            <a:off x="195828" y="4507347"/>
            <a:ext cx="8468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c, Hai tia      và      nằm về hai phía của đường thẳng       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532050"/>
              </p:ext>
            </p:extLst>
          </p:nvPr>
        </p:nvGraphicFramePr>
        <p:xfrm>
          <a:off x="8580964" y="2450817"/>
          <a:ext cx="625029" cy="526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00" imgH="203040" progId="Equation.DSMT4">
                  <p:embed/>
                </p:oleObj>
              </mc:Choice>
              <mc:Fallback>
                <p:oleObj name="Equation" r:id="rId5" imgW="241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580964" y="2450817"/>
                        <a:ext cx="625029" cy="5263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327655"/>
              </p:ext>
            </p:extLst>
          </p:nvPr>
        </p:nvGraphicFramePr>
        <p:xfrm>
          <a:off x="7755158" y="4561673"/>
          <a:ext cx="593500" cy="498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57306" imgH="552554" progId="Equation.DSMT4">
                  <p:embed/>
                </p:oleObj>
              </mc:Choice>
              <mc:Fallback>
                <p:oleObj name="Equation" r:id="rId7" imgW="657306" imgH="55255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755158" y="4561673"/>
                        <a:ext cx="593500" cy="4988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80077"/>
              </p:ext>
            </p:extLst>
          </p:nvPr>
        </p:nvGraphicFramePr>
        <p:xfrm>
          <a:off x="524319" y="5612072"/>
          <a:ext cx="891077" cy="602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4560" imgH="253800" progId="Equation.DSMT4">
                  <p:embed/>
                </p:oleObj>
              </mc:Choice>
              <mc:Fallback>
                <p:oleObj name="Equation" r:id="rId9" imgW="304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4319" y="5612072"/>
                        <a:ext cx="891077" cy="602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340892"/>
              </p:ext>
            </p:extLst>
          </p:nvPr>
        </p:nvGraphicFramePr>
        <p:xfrm>
          <a:off x="1857194" y="5598375"/>
          <a:ext cx="775751" cy="6464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560" imgH="253800" progId="Equation.DSMT4">
                  <p:embed/>
                </p:oleObj>
              </mc:Choice>
              <mc:Fallback>
                <p:oleObj name="Equation" r:id="rId11" imgW="304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57194" y="5598375"/>
                        <a:ext cx="775751" cy="6464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19812" y="5297763"/>
            <a:ext cx="7287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Nêu đặc điểm của góc          và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310313"/>
              </p:ext>
            </p:extLst>
          </p:nvPr>
        </p:nvGraphicFramePr>
        <p:xfrm>
          <a:off x="4204510" y="5219045"/>
          <a:ext cx="689120" cy="574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560" imgH="253800" progId="Equation.DSMT4">
                  <p:embed/>
                </p:oleObj>
              </mc:Choice>
              <mc:Fallback>
                <p:oleObj name="Equation" r:id="rId13" imgW="304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204510" y="5219045"/>
                        <a:ext cx="689120" cy="5749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684481"/>
              </p:ext>
            </p:extLst>
          </p:nvPr>
        </p:nvGraphicFramePr>
        <p:xfrm>
          <a:off x="5334732" y="5173596"/>
          <a:ext cx="782035" cy="653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09553" imgH="676184" progId="Equation.DSMT4">
                  <p:embed/>
                </p:oleObj>
              </mc:Choice>
              <mc:Fallback>
                <p:oleObj name="Equation" r:id="rId15" imgW="809553" imgH="67618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334732" y="5173596"/>
                        <a:ext cx="782035" cy="6532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36785" y="5003296"/>
            <a:ext cx="7287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và          là hai góc kề nhau. 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180357"/>
              </p:ext>
            </p:extLst>
          </p:nvPr>
        </p:nvGraphicFramePr>
        <p:xfrm>
          <a:off x="2051454" y="4948721"/>
          <a:ext cx="891077" cy="602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04560" imgH="253800" progId="Equation.DSMT4">
                  <p:embed/>
                </p:oleObj>
              </mc:Choice>
              <mc:Fallback>
                <p:oleObj name="Equation" r:id="rId17" imgW="304560" imgH="2538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51454" y="4948721"/>
                        <a:ext cx="891077" cy="602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024969"/>
              </p:ext>
            </p:extLst>
          </p:nvPr>
        </p:nvGraphicFramePr>
        <p:xfrm>
          <a:off x="3368831" y="4881650"/>
          <a:ext cx="821203" cy="68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4560" imgH="253800" progId="Equation.DSMT4">
                  <p:embed/>
                </p:oleObj>
              </mc:Choice>
              <mc:Fallback>
                <p:oleObj name="Equation" r:id="rId18" imgW="304560" imgH="2538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68831" y="4881650"/>
                        <a:ext cx="821203" cy="6843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255855"/>
              </p:ext>
            </p:extLst>
          </p:nvPr>
        </p:nvGraphicFramePr>
        <p:xfrm>
          <a:off x="3004523" y="1063050"/>
          <a:ext cx="809287" cy="545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76228" imgH="590615" progId="Equation.DSMT4">
                  <p:embed/>
                </p:oleObj>
              </mc:Choice>
              <mc:Fallback>
                <p:oleObj name="Equation" r:id="rId19" imgW="876228" imgH="59061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004523" y="1063050"/>
                        <a:ext cx="809287" cy="545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580774"/>
              </p:ext>
            </p:extLst>
          </p:nvPr>
        </p:nvGraphicFramePr>
        <p:xfrm>
          <a:off x="4154981" y="1023107"/>
          <a:ext cx="732295" cy="613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62043" imgH="638123" progId="Equation.DSMT4">
                  <p:embed/>
                </p:oleObj>
              </mc:Choice>
              <mc:Fallback>
                <p:oleObj name="Equation" r:id="rId21" imgW="762043" imgH="63812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154981" y="1023107"/>
                        <a:ext cx="732295" cy="6132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783637"/>
              </p:ext>
            </p:extLst>
          </p:nvPr>
        </p:nvGraphicFramePr>
        <p:xfrm>
          <a:off x="7451835" y="1534332"/>
          <a:ext cx="662884" cy="555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62043" imgH="638123" progId="Equation.DSMT4">
                  <p:embed/>
                </p:oleObj>
              </mc:Choice>
              <mc:Fallback>
                <p:oleObj name="Equation" r:id="rId23" imgW="762043" imgH="638123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451835" y="1534332"/>
                        <a:ext cx="662884" cy="5551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692936"/>
              </p:ext>
            </p:extLst>
          </p:nvPr>
        </p:nvGraphicFramePr>
        <p:xfrm>
          <a:off x="6251186" y="1541101"/>
          <a:ext cx="758609" cy="544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76228" imgH="590615" progId="Equation.DSMT4">
                  <p:embed/>
                </p:oleObj>
              </mc:Choice>
              <mc:Fallback>
                <p:oleObj name="Equation" r:id="rId25" imgW="876228" imgH="59061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251186" y="1541101"/>
                        <a:ext cx="758609" cy="5448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404239"/>
              </p:ext>
            </p:extLst>
          </p:nvPr>
        </p:nvGraphicFramePr>
        <p:xfrm>
          <a:off x="1998869" y="2058610"/>
          <a:ext cx="555879" cy="444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53800" imgH="203040" progId="Equation.DSMT4">
                  <p:embed/>
                </p:oleObj>
              </mc:Choice>
              <mc:Fallback>
                <p:oleObj name="Equation" r:id="rId27" imgW="2538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998869" y="2058610"/>
                        <a:ext cx="555879" cy="4447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546075"/>
              </p:ext>
            </p:extLst>
          </p:nvPr>
        </p:nvGraphicFramePr>
        <p:xfrm>
          <a:off x="3594963" y="2062075"/>
          <a:ext cx="512091" cy="455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28600" imgH="203040" progId="Equation.DSMT4">
                  <p:embed/>
                </p:oleObj>
              </mc:Choice>
              <mc:Fallback>
                <p:oleObj name="Equation" r:id="rId29" imgW="2286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594963" y="2062075"/>
                        <a:ext cx="512091" cy="4551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081612"/>
              </p:ext>
            </p:extLst>
          </p:nvPr>
        </p:nvGraphicFramePr>
        <p:xfrm>
          <a:off x="1564695" y="2502178"/>
          <a:ext cx="492256" cy="382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28600" imgH="177480" progId="Equation.DSMT4">
                  <p:embed/>
                </p:oleObj>
              </mc:Choice>
              <mc:Fallback>
                <p:oleObj name="Equation" r:id="rId31" imgW="2286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1564695" y="2502178"/>
                        <a:ext cx="492256" cy="382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743915"/>
              </p:ext>
            </p:extLst>
          </p:nvPr>
        </p:nvGraphicFramePr>
        <p:xfrm>
          <a:off x="2913656" y="2493804"/>
          <a:ext cx="450947" cy="371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15640" imgH="177480" progId="Equation.DSMT4">
                  <p:embed/>
                </p:oleObj>
              </mc:Choice>
              <mc:Fallback>
                <p:oleObj name="Equation" r:id="rId33" imgW="215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2913656" y="2493804"/>
                        <a:ext cx="450947" cy="3713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655031"/>
              </p:ext>
            </p:extLst>
          </p:nvPr>
        </p:nvGraphicFramePr>
        <p:xfrm>
          <a:off x="1206545" y="3398766"/>
          <a:ext cx="809287" cy="545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76228" imgH="590615" progId="Equation.DSMT4">
                  <p:embed/>
                </p:oleObj>
              </mc:Choice>
              <mc:Fallback>
                <p:oleObj name="Equation" r:id="rId35" imgW="876228" imgH="590615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206545" y="3398766"/>
                        <a:ext cx="809287" cy="545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075287"/>
              </p:ext>
            </p:extLst>
          </p:nvPr>
        </p:nvGraphicFramePr>
        <p:xfrm>
          <a:off x="2382762" y="3345500"/>
          <a:ext cx="732295" cy="613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62043" imgH="638123" progId="Equation.DSMT4">
                  <p:embed/>
                </p:oleObj>
              </mc:Choice>
              <mc:Fallback>
                <p:oleObj name="Equation" r:id="rId36" imgW="762043" imgH="638123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382762" y="3345500"/>
                        <a:ext cx="732295" cy="6132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473019"/>
              </p:ext>
            </p:extLst>
          </p:nvPr>
        </p:nvGraphicFramePr>
        <p:xfrm>
          <a:off x="5581086" y="3514451"/>
          <a:ext cx="345620" cy="403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52280" imgH="177480" progId="Equation.DSMT4">
                  <p:embed/>
                </p:oleObj>
              </mc:Choice>
              <mc:Fallback>
                <p:oleObj name="Equation" r:id="rId37" imgW="152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5581086" y="3514451"/>
                        <a:ext cx="345620" cy="403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052654"/>
              </p:ext>
            </p:extLst>
          </p:nvPr>
        </p:nvGraphicFramePr>
        <p:xfrm>
          <a:off x="8076139" y="3554813"/>
          <a:ext cx="504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04789" imgH="447550" progId="Equation.DSMT4">
                  <p:embed/>
                </p:oleObj>
              </mc:Choice>
              <mc:Fallback>
                <p:oleObj name="Equation" r:id="rId39" imgW="504789" imgH="44755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8076139" y="3554813"/>
                        <a:ext cx="50482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394270"/>
              </p:ext>
            </p:extLst>
          </p:nvPr>
        </p:nvGraphicFramePr>
        <p:xfrm>
          <a:off x="1597497" y="4599384"/>
          <a:ext cx="515950" cy="39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85894" imgH="371429" progId="Equation.DSMT4">
                  <p:embed/>
                </p:oleObj>
              </mc:Choice>
              <mc:Fallback>
                <p:oleObj name="Equation" r:id="rId41" imgW="485894" imgH="37142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597497" y="4599384"/>
                        <a:ext cx="515950" cy="39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89340"/>
              </p:ext>
            </p:extLst>
          </p:nvPr>
        </p:nvGraphicFramePr>
        <p:xfrm>
          <a:off x="2496634" y="4610699"/>
          <a:ext cx="463914" cy="383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38114" imgH="361981" progId="Equation.DSMT4">
                  <p:embed/>
                </p:oleObj>
              </mc:Choice>
              <mc:Fallback>
                <p:oleObj name="Equation" r:id="rId43" imgW="438114" imgH="36198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2496634" y="4610699"/>
                        <a:ext cx="463914" cy="3832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248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  <p:bldP spid="29" grpId="0"/>
      <p:bldP spid="10" grpId="0"/>
      <p:bldP spid="10" grpId="1"/>
      <p:bldP spid="18" grpId="0"/>
      <p:bldP spid="20" grpId="0"/>
      <p:bldP spid="20" grpId="1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131733" y="1007717"/>
            <a:ext cx="11356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8008" y="4258981"/>
            <a:ext cx="93511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Hình 6 :         và          không phải là hai góc kề nhau.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Vì          và         không có cạnh chung.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82926"/>
              </p:ext>
            </p:extLst>
          </p:nvPr>
        </p:nvGraphicFramePr>
        <p:xfrm>
          <a:off x="2062794" y="4245815"/>
          <a:ext cx="811327" cy="602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560" imgH="253800" progId="Equation.DSMT4">
                  <p:embed/>
                </p:oleObj>
              </mc:Choice>
              <mc:Fallback>
                <p:oleObj name="Equation" r:id="rId2" imgW="304560" imgH="2538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62794" y="4245815"/>
                        <a:ext cx="811327" cy="602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07228"/>
              </p:ext>
            </p:extLst>
          </p:nvPr>
        </p:nvGraphicFramePr>
        <p:xfrm>
          <a:off x="3395005" y="4228381"/>
          <a:ext cx="836897" cy="55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28600" progId="Equation.DSMT4">
                  <p:embed/>
                </p:oleObj>
              </mc:Choice>
              <mc:Fallback>
                <p:oleObj name="Equation" r:id="rId4" imgW="342720" imgH="2286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95005" y="4228381"/>
                        <a:ext cx="836897" cy="557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98216" y="779494"/>
            <a:ext cx="10644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Ở hình 6, hai góc         và          có phải là hai góc kề nhau không? Vì sao?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3134" y="3842462"/>
            <a:ext cx="1483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Hình 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76898" y="1636210"/>
            <a:ext cx="3079821" cy="2243869"/>
          </a:xfrm>
          <a:prstGeom prst="rect">
            <a:avLst/>
          </a:prstGeom>
        </p:spPr>
      </p:pic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784769"/>
              </p:ext>
            </p:extLst>
          </p:nvPr>
        </p:nvGraphicFramePr>
        <p:xfrm>
          <a:off x="1176808" y="4723677"/>
          <a:ext cx="891077" cy="602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560" imgH="253800" progId="Equation.DSMT4">
                  <p:embed/>
                </p:oleObj>
              </mc:Choice>
              <mc:Fallback>
                <p:oleObj name="Equation" r:id="rId7" imgW="304560" imgH="2538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76808" y="4723677"/>
                        <a:ext cx="891077" cy="602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737992"/>
              </p:ext>
            </p:extLst>
          </p:nvPr>
        </p:nvGraphicFramePr>
        <p:xfrm>
          <a:off x="2493517" y="4706248"/>
          <a:ext cx="836897" cy="55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228600" progId="Equation.DSMT4">
                  <p:embed/>
                </p:oleObj>
              </mc:Choice>
              <mc:Fallback>
                <p:oleObj name="Equation" r:id="rId8" imgW="342720" imgH="2286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93517" y="4706248"/>
                        <a:ext cx="836897" cy="557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509130"/>
              </p:ext>
            </p:extLst>
          </p:nvPr>
        </p:nvGraphicFramePr>
        <p:xfrm>
          <a:off x="4214468" y="740616"/>
          <a:ext cx="891077" cy="602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4560" imgH="253800" progId="Equation.DSMT4">
                  <p:embed/>
                </p:oleObj>
              </mc:Choice>
              <mc:Fallback>
                <p:oleObj name="Equation" r:id="rId10" imgW="304560" imgH="2538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14468" y="740616"/>
                        <a:ext cx="891077" cy="602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411865"/>
              </p:ext>
            </p:extLst>
          </p:nvPr>
        </p:nvGraphicFramePr>
        <p:xfrm>
          <a:off x="5562182" y="738680"/>
          <a:ext cx="836897" cy="55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20" imgH="228600" progId="Equation.DSMT4">
                  <p:embed/>
                </p:oleObj>
              </mc:Choice>
              <mc:Fallback>
                <p:oleObj name="Equation" r:id="rId11" imgW="342720" imgH="2286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62182" y="738680"/>
                        <a:ext cx="836897" cy="557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9696" y="5524822"/>
            <a:ext cx="10410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ý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        và         kề nhau thì  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937671"/>
              </p:ext>
            </p:extLst>
          </p:nvPr>
        </p:nvGraphicFramePr>
        <p:xfrm>
          <a:off x="6788804" y="5497513"/>
          <a:ext cx="2640013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82680" imgH="291960" progId="Equation.DSMT4">
                  <p:embed/>
                </p:oleObj>
              </mc:Choice>
              <mc:Fallback>
                <p:oleObj name="Equation" r:id="rId12" imgW="12826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788804" y="5497513"/>
                        <a:ext cx="2640013" cy="601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58713"/>
              </p:ext>
            </p:extLst>
          </p:nvPr>
        </p:nvGraphicFramePr>
        <p:xfrm>
          <a:off x="2679700" y="5470525"/>
          <a:ext cx="77628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76228" imgH="590615" progId="Equation.DSMT4">
                  <p:embed/>
                </p:oleObj>
              </mc:Choice>
              <mc:Fallback>
                <p:oleObj name="Equation" r:id="rId14" imgW="876228" imgH="59061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679700" y="5470525"/>
                        <a:ext cx="776288" cy="646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257250"/>
              </p:ext>
            </p:extLst>
          </p:nvPr>
        </p:nvGraphicFramePr>
        <p:xfrm>
          <a:off x="3955571" y="5482712"/>
          <a:ext cx="781905" cy="621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04560" imgH="253800" progId="Equation.DSMT4">
                  <p:embed/>
                </p:oleObj>
              </mc:Choice>
              <mc:Fallback>
                <p:oleObj name="Equation" r:id="rId16" imgW="304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955571" y="5482712"/>
                        <a:ext cx="781905" cy="6210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683771" y="3450115"/>
            <a:ext cx="1772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</p:spTree>
    <p:extLst>
      <p:ext uri="{BB962C8B-B14F-4D97-AF65-F5344CB8AC3E}">
        <p14:creationId xmlns:p14="http://schemas.microsoft.com/office/powerpoint/2010/main" val="159702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131733" y="1007717"/>
            <a:ext cx="11356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9834" y="4737170"/>
            <a:ext cx="93511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Hình 8 :  Ta có         và         là hai góc kề nhau nên:</a:t>
            </a:r>
          </a:p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716125"/>
              </p:ext>
            </p:extLst>
          </p:nvPr>
        </p:nvGraphicFramePr>
        <p:xfrm>
          <a:off x="4257675" y="4713744"/>
          <a:ext cx="8477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160" imgH="253800" progId="Equation.DSMT4">
                  <p:embed/>
                </p:oleObj>
              </mc:Choice>
              <mc:Fallback>
                <p:oleObj name="Equation" r:id="rId2" imgW="317160" imgH="2538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57675" y="4713744"/>
                        <a:ext cx="847725" cy="603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021146"/>
              </p:ext>
            </p:extLst>
          </p:nvPr>
        </p:nvGraphicFramePr>
        <p:xfrm>
          <a:off x="2920973" y="4712369"/>
          <a:ext cx="836897" cy="55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28600" progId="Equation.DSMT4">
                  <p:embed/>
                </p:oleObj>
              </mc:Choice>
              <mc:Fallback>
                <p:oleObj name="Equation" r:id="rId4" imgW="342720" imgH="22860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20973" y="4712369"/>
                        <a:ext cx="836897" cy="557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7769" y="624510"/>
            <a:ext cx="106444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2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Nhìn bức ảnh ở Hình 7, bạn Quang cho rằng cột nhà tạo với thanh vì kèo bên trái một góc khoảng       và nó tạo với thanh vì kèo bên phải một góc khoảng     . theo dự đoán đó của bạn Quang, hãy tính góc giữa thanh vì kèo của mái đó. 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342992" y="4338363"/>
            <a:ext cx="1483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Hình 8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617453"/>
              </p:ext>
            </p:extLst>
          </p:nvPr>
        </p:nvGraphicFramePr>
        <p:xfrm>
          <a:off x="3321050" y="5259388"/>
          <a:ext cx="2874963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291960" progId="Equation.DSMT4">
                  <p:embed/>
                </p:oleObj>
              </mc:Choice>
              <mc:Fallback>
                <p:oleObj name="Equation" r:id="rId6" imgW="1396800" imgH="29196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21050" y="5259388"/>
                        <a:ext cx="2874963" cy="601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30452"/>
              </p:ext>
            </p:extLst>
          </p:nvPr>
        </p:nvGraphicFramePr>
        <p:xfrm>
          <a:off x="7690386" y="6330518"/>
          <a:ext cx="697708" cy="442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560" imgH="203040" progId="Equation.DSMT4">
                  <p:embed/>
                </p:oleObj>
              </mc:Choice>
              <mc:Fallback>
                <p:oleObj name="Equation" r:id="rId8" imgW="304560" imgH="20304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90386" y="6330518"/>
                        <a:ext cx="697708" cy="4429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599" y="2158681"/>
            <a:ext cx="2018109" cy="2583290"/>
          </a:xfrm>
          <a:prstGeom prst="rect">
            <a:avLst/>
          </a:prstGeom>
        </p:spPr>
      </p:pic>
      <p:pic>
        <p:nvPicPr>
          <p:cNvPr id="26" name="Picture 25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976" y="2142319"/>
            <a:ext cx="3177152" cy="212464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032436"/>
              </p:ext>
            </p:extLst>
          </p:nvPr>
        </p:nvGraphicFramePr>
        <p:xfrm>
          <a:off x="3221196" y="5703208"/>
          <a:ext cx="3427577" cy="590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73120" imgH="253800" progId="Equation.DSMT4">
                  <p:embed/>
                </p:oleObj>
              </mc:Choice>
              <mc:Fallback>
                <p:oleObj name="Equation" r:id="rId12" imgW="14731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221196" y="5703208"/>
                        <a:ext cx="3427577" cy="5909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148"/>
          <p:cNvSpPr>
            <a:spLocks noChangeArrowheads="1"/>
          </p:cNvSpPr>
          <p:nvPr/>
        </p:nvSpPr>
        <p:spPr bwMode="auto">
          <a:xfrm>
            <a:off x="5953974" y="598587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fr-FR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51"/>
          <p:cNvSpPr>
            <a:spLocks noChangeArrowheads="1"/>
          </p:cNvSpPr>
          <p:nvPr/>
        </p:nvSpPr>
        <p:spPr bwMode="auto">
          <a:xfrm>
            <a:off x="0" y="1600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538282"/>
              </p:ext>
            </p:extLst>
          </p:nvPr>
        </p:nvGraphicFramePr>
        <p:xfrm>
          <a:off x="5594350" y="1042394"/>
          <a:ext cx="596900" cy="502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200" imgH="203040" progId="Equation.DSMT4">
                  <p:embed/>
                </p:oleObj>
              </mc:Choice>
              <mc:Fallback>
                <p:oleObj name="Equation" r:id="rId14" imgW="241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594350" y="1042394"/>
                        <a:ext cx="596900" cy="502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19703"/>
              </p:ext>
            </p:extLst>
          </p:nvPr>
        </p:nvGraphicFramePr>
        <p:xfrm>
          <a:off x="3288720" y="1462677"/>
          <a:ext cx="596901" cy="502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200" imgH="203040" progId="Equation.DSMT4">
                  <p:embed/>
                </p:oleObj>
              </mc:Choice>
              <mc:Fallback>
                <p:oleObj name="Equation" r:id="rId16" imgW="2412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288720" y="1462677"/>
                        <a:ext cx="596901" cy="502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342387" y="5737078"/>
            <a:ext cx="858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2470" y="6266398"/>
            <a:ext cx="87867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Vậy góc giữa 2 thanh vì kèo của mái nhà là       . </a:t>
            </a:r>
          </a:p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794200" y="2719656"/>
            <a:ext cx="2087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09841" y="2775071"/>
            <a:ext cx="2087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91571" y="4104391"/>
            <a:ext cx="2175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</p:spTree>
    <p:extLst>
      <p:ext uri="{BB962C8B-B14F-4D97-AF65-F5344CB8AC3E}">
        <p14:creationId xmlns:p14="http://schemas.microsoft.com/office/powerpoint/2010/main" val="20575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0" grpId="0"/>
      <p:bldP spid="4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131733" y="1007717"/>
            <a:ext cx="9772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Ở hình 9 hai góc        và        có là hai góc kề nhau không?  Tính số đo       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443701" y="3039276"/>
            <a:ext cx="106444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9 có          và          là hai góc kề nhau nên ta có:</a:t>
            </a:r>
          </a:p>
          <a:p>
            <a:pPr lvl="0"/>
            <a:r>
              <a:rPr lang="fr-FR" altLang="en-US" sz="3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957765"/>
              </p:ext>
            </p:extLst>
          </p:nvPr>
        </p:nvGraphicFramePr>
        <p:xfrm>
          <a:off x="1983620" y="2980500"/>
          <a:ext cx="898174" cy="578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253800" progId="Equation.DSMT4">
                  <p:embed/>
                </p:oleObj>
              </mc:Choice>
              <mc:Fallback>
                <p:oleObj name="Equation" r:id="rId2" imgW="39348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3620" y="2980500"/>
                        <a:ext cx="898174" cy="5785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278910"/>
              </p:ext>
            </p:extLst>
          </p:nvPr>
        </p:nvGraphicFramePr>
        <p:xfrm>
          <a:off x="3329991" y="2972106"/>
          <a:ext cx="867903" cy="67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35" imgH="291973" progId="Equation.DSMT4">
                  <p:embed/>
                </p:oleObj>
              </mc:Choice>
              <mc:Fallback>
                <p:oleObj name="Equation" r:id="rId4" imgW="380835" imgH="291973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9991" y="2972106"/>
                        <a:ext cx="867903" cy="672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266406"/>
              </p:ext>
            </p:extLst>
          </p:nvPr>
        </p:nvGraphicFramePr>
        <p:xfrm>
          <a:off x="3306095" y="3720356"/>
          <a:ext cx="2696477" cy="557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400" imgH="292100" progId="Equation.DSMT4">
                  <p:embed/>
                </p:oleObj>
              </mc:Choice>
              <mc:Fallback>
                <p:oleObj name="Equation" r:id="rId6" imgW="1422400" imgH="2921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095" y="3720356"/>
                        <a:ext cx="2696477" cy="5572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111076"/>
              </p:ext>
            </p:extLst>
          </p:nvPr>
        </p:nvGraphicFramePr>
        <p:xfrm>
          <a:off x="3301573" y="4376864"/>
          <a:ext cx="3336659" cy="604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25600" imgH="292100" progId="Equation.DSMT4">
                  <p:embed/>
                </p:oleObj>
              </mc:Choice>
              <mc:Fallback>
                <p:oleObj name="Equation" r:id="rId8" imgW="1625600" imgH="2921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1573" y="4376864"/>
                        <a:ext cx="3336659" cy="6048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51"/>
          <p:cNvSpPr>
            <a:spLocks noChangeArrowheads="1"/>
          </p:cNvSpPr>
          <p:nvPr/>
        </p:nvSpPr>
        <p:spPr bwMode="auto">
          <a:xfrm>
            <a:off x="0" y="1600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99872" y="4434416"/>
            <a:ext cx="7017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94429" y="5020442"/>
            <a:ext cx="9112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72337"/>
              </p:ext>
            </p:extLst>
          </p:nvPr>
        </p:nvGraphicFramePr>
        <p:xfrm>
          <a:off x="3129479" y="4962220"/>
          <a:ext cx="1593506" cy="581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920" imgH="291960" progId="Equation.DSMT4">
                  <p:embed/>
                </p:oleObj>
              </mc:Choice>
              <mc:Fallback>
                <p:oleObj name="Equation" r:id="rId10" imgW="7999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29479" y="4962220"/>
                        <a:ext cx="1593506" cy="5817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073240" y="2443184"/>
            <a:ext cx="2788933" cy="27482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679407" y="5500744"/>
            <a:ext cx="1576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Hình 9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557232"/>
              </p:ext>
            </p:extLst>
          </p:nvPr>
        </p:nvGraphicFramePr>
        <p:xfrm>
          <a:off x="4369551" y="984425"/>
          <a:ext cx="898174" cy="578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480" imgH="253800" progId="Equation.DSMT4">
                  <p:embed/>
                </p:oleObj>
              </mc:Choice>
              <mc:Fallback>
                <p:oleObj name="Equation" r:id="rId13" imgW="39348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9551" y="984425"/>
                        <a:ext cx="898174" cy="5785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36229"/>
              </p:ext>
            </p:extLst>
          </p:nvPr>
        </p:nvGraphicFramePr>
        <p:xfrm>
          <a:off x="5894835" y="984425"/>
          <a:ext cx="867903" cy="67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35" imgH="291973" progId="Equation.DSMT4">
                  <p:embed/>
                </p:oleObj>
              </mc:Choice>
              <mc:Fallback>
                <p:oleObj name="Equation" r:id="rId14" imgW="380835" imgH="291973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835" y="984425"/>
                        <a:ext cx="867903" cy="672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510535"/>
              </p:ext>
            </p:extLst>
          </p:nvPr>
        </p:nvGraphicFramePr>
        <p:xfrm>
          <a:off x="4834544" y="1573585"/>
          <a:ext cx="784225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93480" imgH="291960" progId="Equation.DSMT4">
                  <p:embed/>
                </p:oleObj>
              </mc:Choice>
              <mc:Fallback>
                <p:oleObj name="Equation" r:id="rId15" imgW="393480" imgH="29196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834544" y="1573585"/>
                        <a:ext cx="784225" cy="582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63942" y="2443184"/>
            <a:ext cx="2238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</p:spTree>
    <p:extLst>
      <p:ext uri="{BB962C8B-B14F-4D97-AF65-F5344CB8AC3E}">
        <p14:creationId xmlns:p14="http://schemas.microsoft.com/office/powerpoint/2010/main" val="369214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131733" y="1007717"/>
            <a:ext cx="11356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6893441"/>
              </p:ext>
            </p:extLst>
          </p:nvPr>
        </p:nvGraphicFramePr>
        <p:xfrm>
          <a:off x="5595438" y="1768737"/>
          <a:ext cx="19637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228600" progId="Equation.DSMT4">
                  <p:embed/>
                </p:oleObj>
              </mc:Choice>
              <mc:Fallback>
                <p:oleObj name="Equation" r:id="rId2" imgW="736560" imgH="2286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595438" y="1768737"/>
                        <a:ext cx="1963737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760980"/>
              </p:ext>
            </p:extLst>
          </p:nvPr>
        </p:nvGraphicFramePr>
        <p:xfrm>
          <a:off x="7608784" y="1770614"/>
          <a:ext cx="165893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228600" progId="Equation.DSMT4">
                  <p:embed/>
                </p:oleObj>
              </mc:Choice>
              <mc:Fallback>
                <p:oleObj name="Equation" r:id="rId4" imgW="723600" imgH="22860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08784" y="1770614"/>
                        <a:ext cx="1658938" cy="496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196710"/>
              </p:ext>
            </p:extLst>
          </p:nvPr>
        </p:nvGraphicFramePr>
        <p:xfrm>
          <a:off x="3290780" y="2844064"/>
          <a:ext cx="25114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280" imgH="203040" progId="Equation.DSMT4">
                  <p:embed/>
                </p:oleObj>
              </mc:Choice>
              <mc:Fallback>
                <p:oleObj name="Equation" r:id="rId6" imgW="1079280" imgH="20304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90780" y="2844064"/>
                        <a:ext cx="2511425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51"/>
          <p:cNvSpPr>
            <a:spLocks noChangeArrowheads="1"/>
          </p:cNvSpPr>
          <p:nvPr/>
        </p:nvSpPr>
        <p:spPr bwMode="auto">
          <a:xfrm>
            <a:off x="0" y="1600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2773" y="642120"/>
            <a:ext cx="6096000" cy="9925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II: Hai góc bù nhau, hai góc kề bù.</a:t>
            </a:r>
            <a:endParaRPr lang="en-US" sz="280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28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Hai góc bù nhau.</a:t>
            </a:r>
            <a:endParaRPr lang="en-US" sz="280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1153" y="1786458"/>
            <a:ext cx="8508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 tổng số đo của cặp góc:                      ;                  .   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0" y="52842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9" name="Hình ảnh 5">
            <a:hlinkClick r:id="rId8" action="ppaction://hlinkfile"/>
            <a:extLst>
              <a:ext uri="{FF2B5EF4-FFF2-40B4-BE49-F238E27FC236}">
                <a16:creationId xmlns:a16="http://schemas.microsoft.com/office/drawing/2014/main" id="{2CD7B15B-AC7C-4BA6-A9E4-E2E18E6A3A9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6225" y="1672128"/>
            <a:ext cx="1141360" cy="595373"/>
          </a:xfrm>
          <a:prstGeom prst="rect">
            <a:avLst/>
          </a:prstGeom>
        </p:spPr>
      </p:pic>
      <p:sp>
        <p:nvSpPr>
          <p:cNvPr id="31" name="Hình chữ nhật 4">
            <a:extLst>
              <a:ext uri="{FF2B5EF4-FFF2-40B4-BE49-F238E27FC236}">
                <a16:creationId xmlns:a16="http://schemas.microsoft.com/office/drawing/2014/main" id="{B03B70E5-9F0E-4702-90C1-365A72B543DB}"/>
              </a:ext>
            </a:extLst>
          </p:cNvPr>
          <p:cNvSpPr/>
          <p:nvPr/>
        </p:nvSpPr>
        <p:spPr>
          <a:xfrm>
            <a:off x="808529" y="1570191"/>
            <a:ext cx="34044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</a:t>
            </a:r>
            <a:endParaRPr lang="vi-VN" sz="4000" b="1" cap="none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30277" y="2869476"/>
            <a:ext cx="3121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Ta có: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030277" y="3814766"/>
            <a:ext cx="7687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Góc                       là hai góc bù nhau. 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896651"/>
              </p:ext>
            </p:extLst>
          </p:nvPr>
        </p:nvGraphicFramePr>
        <p:xfrm>
          <a:off x="2881070" y="3834757"/>
          <a:ext cx="19621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62200" imgH="533389" progId="Equation.DSMT4">
                  <p:embed/>
                </p:oleObj>
              </mc:Choice>
              <mc:Fallback>
                <p:oleObj name="Equation" r:id="rId10" imgW="1962200" imgH="53338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81070" y="3834757"/>
                        <a:ext cx="196215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181561"/>
              </p:ext>
            </p:extLst>
          </p:nvPr>
        </p:nvGraphicFramePr>
        <p:xfrm>
          <a:off x="3343490" y="3290689"/>
          <a:ext cx="2425956" cy="501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840" imgH="228600" progId="Equation.DSMT4">
                  <p:embed/>
                </p:oleObj>
              </mc:Choice>
              <mc:Fallback>
                <p:oleObj name="Equation" r:id="rId12" imgW="1104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43490" y="3290689"/>
                        <a:ext cx="2425956" cy="5019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355432"/>
              </p:ext>
            </p:extLst>
          </p:nvPr>
        </p:nvGraphicFramePr>
        <p:xfrm>
          <a:off x="2900846" y="4525454"/>
          <a:ext cx="16478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7719" imgH="485880" progId="Equation.DSMT4">
                  <p:embed/>
                </p:oleObj>
              </mc:Choice>
              <mc:Fallback>
                <p:oleObj name="Equation" r:id="rId14" imgW="1647719" imgH="485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00846" y="4525454"/>
                        <a:ext cx="164782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2087857" y="4472783"/>
            <a:ext cx="5510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Góc                    là hai góc bù nhau.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09300" y="5067153"/>
            <a:ext cx="5284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? Thế nào là hai góc bù nhau?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8215" y="5590373"/>
            <a:ext cx="8307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góc bù nhau là hai góc có tổng bằng 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231472"/>
              </p:ext>
            </p:extLst>
          </p:nvPr>
        </p:nvGraphicFramePr>
        <p:xfrm>
          <a:off x="8461191" y="5608739"/>
          <a:ext cx="806531" cy="518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320" imgH="228600" progId="Equation.DSMT4">
                  <p:embed/>
                </p:oleObj>
              </mc:Choice>
              <mc:Fallback>
                <p:oleObj name="Equation" r:id="rId16" imgW="355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461191" y="5608739"/>
                        <a:ext cx="806531" cy="518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3671457" y="2305487"/>
            <a:ext cx="1483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</p:spTree>
    <p:extLst>
      <p:ext uri="{BB962C8B-B14F-4D97-AF65-F5344CB8AC3E}">
        <p14:creationId xmlns:p14="http://schemas.microsoft.com/office/powerpoint/2010/main" val="343489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/>
      <p:bldP spid="26" grpId="0"/>
      <p:bldP spid="27" grpId="0"/>
      <p:bldP spid="35" grpId="0"/>
      <p:bldP spid="37" grpId="0"/>
      <p:bldP spid="37" grpId="1"/>
      <p:bldP spid="4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131733" y="1007717"/>
            <a:ext cx="11356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080511"/>
              </p:ext>
            </p:extLst>
          </p:nvPr>
        </p:nvGraphicFramePr>
        <p:xfrm>
          <a:off x="2457413" y="2067752"/>
          <a:ext cx="1555383" cy="59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291960" progId="Equation.DSMT4">
                  <p:embed/>
                </p:oleObj>
              </mc:Choice>
              <mc:Fallback>
                <p:oleObj name="Equation" r:id="rId2" imgW="774360" imgH="29196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13" y="2067752"/>
                        <a:ext cx="1555383" cy="5935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51"/>
          <p:cNvSpPr>
            <a:spLocks noChangeArrowheads="1"/>
          </p:cNvSpPr>
          <p:nvPr/>
        </p:nvSpPr>
        <p:spPr bwMode="auto">
          <a:xfrm>
            <a:off x="0" y="1600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2569" y="606068"/>
            <a:ext cx="3411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32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Hai góc kề bù :</a:t>
            </a:r>
            <a:endParaRPr lang="en-US" sz="320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Hình ảnh 5">
            <a:hlinkClick r:id="rId4" action="ppaction://hlinkfile"/>
            <a:extLst>
              <a:ext uri="{FF2B5EF4-FFF2-40B4-BE49-F238E27FC236}">
                <a16:creationId xmlns:a16="http://schemas.microsoft.com/office/drawing/2014/main" id="{2CD7B15B-AC7C-4BA6-A9E4-E2E18E6A3A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5" y="1176828"/>
            <a:ext cx="1141360" cy="595373"/>
          </a:xfrm>
          <a:prstGeom prst="rect">
            <a:avLst/>
          </a:prstGeom>
        </p:spPr>
      </p:pic>
      <p:sp>
        <p:nvSpPr>
          <p:cNvPr id="12" name="Hình chữ nhật 4">
            <a:extLst>
              <a:ext uri="{FF2B5EF4-FFF2-40B4-BE49-F238E27FC236}">
                <a16:creationId xmlns:a16="http://schemas.microsoft.com/office/drawing/2014/main" id="{B03B70E5-9F0E-4702-90C1-365A72B543DB}"/>
              </a:ext>
            </a:extLst>
          </p:cNvPr>
          <p:cNvSpPr/>
          <p:nvPr/>
        </p:nvSpPr>
        <p:spPr>
          <a:xfrm>
            <a:off x="583915" y="1150315"/>
            <a:ext cx="4507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4</a:t>
            </a:r>
            <a:endParaRPr lang="vi-VN" sz="4000" b="1" cap="none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6863" y="1106260"/>
            <a:ext cx="7608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Quan sát hình 10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a, Hai góc        và        có kề nhau không?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b, Tính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90015"/>
              </p:ext>
            </p:extLst>
          </p:nvPr>
        </p:nvGraphicFramePr>
        <p:xfrm>
          <a:off x="2705064" y="1512147"/>
          <a:ext cx="762000" cy="569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253800" progId="Equation.DSMT4">
                  <p:embed/>
                </p:oleObj>
              </mc:Choice>
              <mc:Fallback>
                <p:oleObj name="Equation" r:id="rId6" imgW="3171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05064" y="1512147"/>
                        <a:ext cx="762000" cy="5692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479061"/>
              </p:ext>
            </p:extLst>
          </p:nvPr>
        </p:nvGraphicFramePr>
        <p:xfrm>
          <a:off x="3921345" y="1540549"/>
          <a:ext cx="742309" cy="656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120" imgH="291960" progId="Equation.DSMT4">
                  <p:embed/>
                </p:oleObj>
              </mc:Choice>
              <mc:Fallback>
                <p:oleObj name="Equation" r:id="rId8" imgW="3301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921345" y="1540549"/>
                        <a:ext cx="742309" cy="6566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15832" y="1422652"/>
            <a:ext cx="4000336" cy="199734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60065" y="3238500"/>
            <a:ext cx="7455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a, Hai góc         và        là hai góc kề nhau.  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853760"/>
              </p:ext>
            </p:extLst>
          </p:nvPr>
        </p:nvGraphicFramePr>
        <p:xfrm>
          <a:off x="2081213" y="3203575"/>
          <a:ext cx="7524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52595" imgH="562002" progId="Equation.DSMT4">
                  <p:embed/>
                </p:oleObj>
              </mc:Choice>
              <mc:Fallback>
                <p:oleObj name="Equation" r:id="rId11" imgW="752595" imgH="56200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081213" y="3203575"/>
                        <a:ext cx="752475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500110"/>
              </p:ext>
            </p:extLst>
          </p:nvPr>
        </p:nvGraphicFramePr>
        <p:xfrm>
          <a:off x="3405188" y="3198813"/>
          <a:ext cx="7334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33429" imgH="647571" progId="Equation.DSMT4">
                  <p:embed/>
                </p:oleObj>
              </mc:Choice>
              <mc:Fallback>
                <p:oleObj name="Equation" r:id="rId13" imgW="733429" imgH="647571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05188" y="3198813"/>
                        <a:ext cx="733425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7907536"/>
              </p:ext>
            </p:extLst>
          </p:nvPr>
        </p:nvGraphicFramePr>
        <p:xfrm>
          <a:off x="7035800" y="4440238"/>
          <a:ext cx="3262313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26920" imgH="291960" progId="Equation.DSMT4">
                  <p:embed/>
                </p:oleObj>
              </mc:Choice>
              <mc:Fallback>
                <p:oleObj name="Equation" r:id="rId15" imgW="17269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035800" y="4440238"/>
                        <a:ext cx="3262313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28600" y="3886200"/>
            <a:ext cx="82867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b, Ta có tia        và tia        là hai tia đối nhau nên 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25153"/>
              </p:ext>
            </p:extLst>
          </p:nvPr>
        </p:nvGraphicFramePr>
        <p:xfrm>
          <a:off x="8410125" y="3895141"/>
          <a:ext cx="1601795" cy="566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25480" imgH="291960" progId="Equation.DSMT4">
                  <p:embed/>
                </p:oleObj>
              </mc:Choice>
              <mc:Fallback>
                <p:oleObj name="Equation" r:id="rId17" imgW="8254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410125" y="3895141"/>
                        <a:ext cx="1601795" cy="5667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60334" y="4418013"/>
            <a:ext cx="6888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Vì         và         là hai góc kề nhau nên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098316"/>
              </p:ext>
            </p:extLst>
          </p:nvPr>
        </p:nvGraphicFramePr>
        <p:xfrm>
          <a:off x="1128713" y="4384675"/>
          <a:ext cx="7524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52595" imgH="562002" progId="Equation.DSMT4">
                  <p:embed/>
                </p:oleObj>
              </mc:Choice>
              <mc:Fallback>
                <p:oleObj name="Equation" r:id="rId19" imgW="752595" imgH="562002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28713" y="4384675"/>
                        <a:ext cx="752475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338839"/>
              </p:ext>
            </p:extLst>
          </p:nvPr>
        </p:nvGraphicFramePr>
        <p:xfrm>
          <a:off x="2452688" y="4379913"/>
          <a:ext cx="7334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33429" imgH="647571" progId="Equation.DSMT4">
                  <p:embed/>
                </p:oleObj>
              </mc:Choice>
              <mc:Fallback>
                <p:oleObj name="Equation" r:id="rId20" imgW="733429" imgH="647571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452688" y="4379913"/>
                        <a:ext cx="733425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081213" y="2628900"/>
            <a:ext cx="1843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4363" y="5436295"/>
            <a:ext cx="6834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đặc điểm của         và        ? 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92097"/>
              </p:ext>
            </p:extLst>
          </p:nvPr>
        </p:nvGraphicFramePr>
        <p:xfrm>
          <a:off x="3681413" y="5395399"/>
          <a:ext cx="7524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52595" imgH="562002" progId="Equation.DSMT4">
                  <p:embed/>
                </p:oleObj>
              </mc:Choice>
              <mc:Fallback>
                <p:oleObj name="Equation" r:id="rId21" imgW="752595" imgH="562002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81413" y="5395399"/>
                        <a:ext cx="752475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519465"/>
              </p:ext>
            </p:extLst>
          </p:nvPr>
        </p:nvGraphicFramePr>
        <p:xfrm>
          <a:off x="5005388" y="5409687"/>
          <a:ext cx="7334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33429" imgH="647571" progId="Equation.DSMT4">
                  <p:embed/>
                </p:oleObj>
              </mc:Choice>
              <mc:Fallback>
                <p:oleObj name="Equation" r:id="rId22" imgW="733429" imgH="647571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05388" y="5409687"/>
                        <a:ext cx="733425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83915" y="4953860"/>
            <a:ext cx="11074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góc         và          là hai góc kề nhau, bù nhau.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153650" y="3448050"/>
            <a:ext cx="1487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Hình 10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175914"/>
              </p:ext>
            </p:extLst>
          </p:nvPr>
        </p:nvGraphicFramePr>
        <p:xfrm>
          <a:off x="2005013" y="4898389"/>
          <a:ext cx="7524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52595" imgH="562002" progId="Equation.DSMT4">
                  <p:embed/>
                </p:oleObj>
              </mc:Choice>
              <mc:Fallback>
                <p:oleObj name="Equation" r:id="rId23" imgW="752595" imgH="562002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005013" y="4898389"/>
                        <a:ext cx="752475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233428"/>
              </p:ext>
            </p:extLst>
          </p:nvPr>
        </p:nvGraphicFramePr>
        <p:xfrm>
          <a:off x="3367088" y="4931727"/>
          <a:ext cx="7334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33429" imgH="647571" progId="Equation.DSMT4">
                  <p:embed/>
                </p:oleObj>
              </mc:Choice>
              <mc:Fallback>
                <p:oleObj name="Equation" r:id="rId24" imgW="733429" imgH="647571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367088" y="4931727"/>
                        <a:ext cx="733425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771087" y="5772735"/>
            <a:ext cx="5925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 nào là hai góc kề bù?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0063" y="4972050"/>
            <a:ext cx="11368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góc kề bù là hai góc vừa kề nhau, vừa bù nhau.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1911" y="5706139"/>
            <a:ext cx="107814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Tổng số đo hai góc kề bù bằng bao nhiêu?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25914" y="5802463"/>
            <a:ext cx="6860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số đo hai góc kề bù bằng</a:t>
            </a: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796482"/>
              </p:ext>
            </p:extLst>
          </p:nvPr>
        </p:nvGraphicFramePr>
        <p:xfrm>
          <a:off x="6012656" y="5810444"/>
          <a:ext cx="798294" cy="513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55320" imgH="228600" progId="Equation.DSMT4">
                  <p:embed/>
                </p:oleObj>
              </mc:Choice>
              <mc:Fallback>
                <p:oleObj name="Equation" r:id="rId25" imgW="355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012656" y="5810444"/>
                        <a:ext cx="798294" cy="5131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772435"/>
              </p:ext>
            </p:extLst>
          </p:nvPr>
        </p:nvGraphicFramePr>
        <p:xfrm>
          <a:off x="2260314" y="3980464"/>
          <a:ext cx="561683" cy="421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53800" imgH="190440" progId="Equation.DSMT4">
                  <p:embed/>
                </p:oleObj>
              </mc:Choice>
              <mc:Fallback>
                <p:oleObj name="Equation" r:id="rId27" imgW="25380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260314" y="3980464"/>
                        <a:ext cx="561683" cy="421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244388"/>
              </p:ext>
            </p:extLst>
          </p:nvPr>
        </p:nvGraphicFramePr>
        <p:xfrm>
          <a:off x="3921345" y="3971906"/>
          <a:ext cx="583272" cy="524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53800" imgH="228600" progId="Equation.DSMT4">
                  <p:embed/>
                </p:oleObj>
              </mc:Choice>
              <mc:Fallback>
                <p:oleObj name="Equation" r:id="rId29" imgW="253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921345" y="3971906"/>
                        <a:ext cx="583272" cy="524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162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" grpId="0"/>
      <p:bldP spid="22" grpId="0"/>
      <p:bldP spid="23" grpId="0"/>
      <p:bldP spid="24" grpId="0"/>
      <p:bldP spid="24" grpId="1"/>
      <p:bldP spid="27" grpId="0"/>
      <p:bldP spid="27" grpId="1"/>
      <p:bldP spid="32" grpId="0"/>
      <p:bldP spid="32" grpId="1"/>
      <p:bldP spid="36" grpId="0"/>
      <p:bldP spid="37" grpId="0"/>
      <p:bldP spid="37" grpId="1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ộp Văn bản 6">
            <a:extLst>
              <a:ext uri="{FF2B5EF4-FFF2-40B4-BE49-F238E27FC236}">
                <a16:creationId xmlns:a16="http://schemas.microsoft.com/office/drawing/2014/main" id="{0B97D950-2C3A-4910-87D3-EB2D2C64CD5C}"/>
              </a:ext>
            </a:extLst>
          </p:cNvPr>
          <p:cNvSpPr txBox="1"/>
          <p:nvPr/>
        </p:nvSpPr>
        <p:spPr>
          <a:xfrm>
            <a:off x="131733" y="1007717"/>
            <a:ext cx="11356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698215" y="5545046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037459"/>
              </p:ext>
            </p:extLst>
          </p:nvPr>
        </p:nvGraphicFramePr>
        <p:xfrm>
          <a:off x="1313337" y="2024811"/>
          <a:ext cx="839313" cy="540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253800" progId="Equation.DSMT4">
                  <p:embed/>
                </p:oleObj>
              </mc:Choice>
              <mc:Fallback>
                <p:oleObj name="Equation" r:id="rId2" imgW="39348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3337" y="2024811"/>
                        <a:ext cx="839313" cy="5406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821941"/>
              </p:ext>
            </p:extLst>
          </p:nvPr>
        </p:nvGraphicFramePr>
        <p:xfrm>
          <a:off x="2599685" y="2010702"/>
          <a:ext cx="820326" cy="635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35" imgH="291973" progId="Equation.DSMT4">
                  <p:embed/>
                </p:oleObj>
              </mc:Choice>
              <mc:Fallback>
                <p:oleObj name="Equation" r:id="rId4" imgW="380835" imgH="291973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685" y="2010702"/>
                        <a:ext cx="820326" cy="6357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51"/>
          <p:cNvSpPr>
            <a:spLocks noChangeArrowheads="1"/>
          </p:cNvSpPr>
          <p:nvPr/>
        </p:nvSpPr>
        <p:spPr bwMode="auto">
          <a:xfrm>
            <a:off x="0" y="1600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817" y="1444783"/>
            <a:ext cx="6267450" cy="219183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372515" y="567311"/>
            <a:ext cx="3411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32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Hai góc kề bù :</a:t>
            </a:r>
            <a:endParaRPr lang="en-US" sz="320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2515" y="1066759"/>
            <a:ext cx="105168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3200" b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Ví dụ 3</a:t>
            </a:r>
            <a:r>
              <a:rPr lang="fr-FR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fr-FR" sz="3200">
                <a:latin typeface="Times New Roman" panose="02020603050405020304" pitchFamily="18" charset="0"/>
                <a:ea typeface="Times New Roman" panose="02020603050405020304" pitchFamily="18" charset="0"/>
              </a:rPr>
              <a:t>Tìm hai góc kề bù trong mỗi hình 11a, 11b, 11c.</a:t>
            </a:r>
            <a:endParaRPr lang="en-US" sz="3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1150" y="3506821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Hình 11a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77150" y="3506821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Hình 11b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25050" y="3506821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Hình 11c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3636" y="2083345"/>
            <a:ext cx="5151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Ta có:         và         trên hình 11b là hai góc kề bù.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3636" y="5274809"/>
            <a:ext cx="105371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Trên hình 11a ta có: góc tạo bởi đường thẳng Ia và Ic 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bằng     .  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Ia và Ic là hai đường thẳng vuông góc.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884545"/>
              </p:ext>
            </p:extLst>
          </p:nvPr>
        </p:nvGraphicFramePr>
        <p:xfrm>
          <a:off x="1179622" y="5806149"/>
          <a:ext cx="579608" cy="5069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360" imgH="228600" progId="Equation.DSMT4">
                  <p:embed/>
                </p:oleObj>
              </mc:Choice>
              <mc:Fallback>
                <p:oleObj name="Equation" r:id="rId7" imgW="279360" imgH="2286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79622" y="5806149"/>
                        <a:ext cx="579608" cy="5069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131733" y="4102544"/>
            <a:ext cx="89223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fr-FR" sz="32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 ý: </a:t>
            </a:r>
            <a:r>
              <a:rPr lang="fr-FR" sz="320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 đường thẳng vuông góc là hai đường thẳng cắt nhau, có một góc tạo thành bằng      </a:t>
            </a:r>
            <a:r>
              <a:rPr lang="fr-FR" sz="3200">
                <a:latin typeface="Times New Roman" panose="02020603050405020304" pitchFamily="18" charset="0"/>
                <a:ea typeface="Times New Roman" panose="02020603050405020304" pitchFamily="18" charset="0"/>
              </a:rPr>
              <a:t>(         )</a:t>
            </a:r>
            <a:endParaRPr lang="en-US" sz="3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418067"/>
              </p:ext>
            </p:extLst>
          </p:nvPr>
        </p:nvGraphicFramePr>
        <p:xfrm>
          <a:off x="7168979" y="4641153"/>
          <a:ext cx="595746" cy="477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4560" imgH="228600" progId="Equation.DSMT4">
                  <p:embed/>
                </p:oleObj>
              </mc:Choice>
              <mc:Fallback>
                <p:oleObj name="Equation" r:id="rId9" imgW="304560" imgH="22860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168979" y="4641153"/>
                        <a:ext cx="595746" cy="477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Picture 22"/>
          <p:cNvPicPr/>
          <p:nvPr/>
        </p:nvPicPr>
        <p:blipFill>
          <a:blip r:embed="rId11"/>
          <a:stretch>
            <a:fillRect/>
          </a:stretch>
        </p:blipFill>
        <p:spPr>
          <a:xfrm>
            <a:off x="9418002" y="3901754"/>
            <a:ext cx="2297846" cy="198375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10175021" y="6212663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Hình 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6555" y="4662799"/>
            <a:ext cx="1361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Hình a</a:t>
            </a:r>
          </a:p>
        </p:txBody>
      </p:sp>
    </p:spTree>
    <p:extLst>
      <p:ext uri="{BB962C8B-B14F-4D97-AF65-F5344CB8AC3E}">
        <p14:creationId xmlns:p14="http://schemas.microsoft.com/office/powerpoint/2010/main" val="278801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/>
      <p:bldP spid="21" grpId="0"/>
      <p:bldP spid="25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1324053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39.201"/>
  <p:tag name="TIMING" val="|0.884|36.152"/>
  <p:tag name="GENSWF_SLIDE_UID" val="{80BA279E-D8F0-4E42-9872-543A1E58A0D7}:413"/>
  <p:tag name="ISPRING_SLIDE_ID_2" val="{116FF109-2E5E-43E3-8E5F-456C8A20B8F0}"/>
  <p:tag name="ISPRING_SLIDE_INDENT_LEVEL" val="0"/>
  <p:tag name="GENSWF_SLIDE_TITLE" val="Hướng dẫn về nhà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UI/customUI14.xml>ID15 2022 CD STT 135 nguyenthuylinh080796@gmail.com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3071</TotalTime>
  <Words>923</Words>
  <Application>Microsoft Office PowerPoint</Application>
  <PresentationFormat>Widescreen</PresentationFormat>
  <Paragraphs>140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Times New Roman</vt:lpstr>
      <vt:lpstr>思源黑体 Heavy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Trung Nguyễn</dc:creator>
  <cp:lastModifiedBy>Vân Anh</cp:lastModifiedBy>
  <cp:revision>1116</cp:revision>
  <dcterms:created xsi:type="dcterms:W3CDTF">2022-06-16T12:38:06Z</dcterms:created>
  <dcterms:modified xsi:type="dcterms:W3CDTF">2023-05-31T14:26:55Z</dcterms:modified>
</cp:coreProperties>
</file>