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e7b25ef835f3468d" Type="http://schemas.microsoft.com/office/2007/relationships/ui/extensibility" Target="customUI/customUI14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1" r:id="rId2"/>
    <p:sldId id="1168" r:id="rId3"/>
    <p:sldId id="1169" r:id="rId4"/>
    <p:sldId id="1170" r:id="rId5"/>
    <p:sldId id="1171" r:id="rId6"/>
    <p:sldId id="1167" r:id="rId7"/>
    <p:sldId id="1196" r:id="rId8"/>
    <p:sldId id="41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ung Nguyễn" initials="TN" lastIdx="1" clrIdx="0">
    <p:extLst>
      <p:ext uri="{19B8F6BF-5375-455C-9EA6-DF929625EA0E}">
        <p15:presenceInfo xmlns:p15="http://schemas.microsoft.com/office/powerpoint/2012/main" userId="Trung Nguyễn" providerId="None"/>
      </p:ext>
    </p:extLst>
  </p:cmAuthor>
  <p:cmAuthor id="2" name="Nhung" initials="Nhung" lastIdx="2" clrIdx="1">
    <p:extLst>
      <p:ext uri="{19B8F6BF-5375-455C-9EA6-DF929625EA0E}">
        <p15:presenceInfo xmlns:p15="http://schemas.microsoft.com/office/powerpoint/2012/main" userId="Nhung" providerId="None"/>
      </p:ext>
    </p:extLst>
  </p:cmAuthor>
  <p:cmAuthor id="3" name="Admin" initials="A" lastIdx="21" clrIdx="2">
    <p:extLst>
      <p:ext uri="{19B8F6BF-5375-455C-9EA6-DF929625EA0E}">
        <p15:presenceInfo xmlns:p15="http://schemas.microsoft.com/office/powerpoint/2012/main" userId="Admin" providerId="None"/>
      </p:ext>
    </p:extLst>
  </p:cmAuthor>
  <p:cmAuthor id="4" name="LinhMinh" initials="L" lastIdx="1" clrIdx="3">
    <p:extLst>
      <p:ext uri="{19B8F6BF-5375-455C-9EA6-DF929625EA0E}">
        <p15:presenceInfo xmlns:p15="http://schemas.microsoft.com/office/powerpoint/2012/main" userId="LinhMinh" providerId="None"/>
      </p:ext>
    </p:extLst>
  </p:cmAuthor>
  <p:cmAuthor id="5" name="HP" initials="H" lastIdx="7" clrIdx="4">
    <p:extLst>
      <p:ext uri="{19B8F6BF-5375-455C-9EA6-DF929625EA0E}">
        <p15:presenceInfo xmlns:p15="http://schemas.microsoft.com/office/powerpoint/2012/main" userId="9bed288dc2eb2e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ACA1A"/>
    <a:srgbClr val="FFFF15"/>
    <a:srgbClr val="E5E509"/>
    <a:srgbClr val="07C7FF"/>
    <a:srgbClr val="25D8F9"/>
    <a:srgbClr val="FE0048"/>
    <a:srgbClr val="724030"/>
    <a:srgbClr val="2C2C2C"/>
    <a:srgbClr val="FCDF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39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F6EF2-9A05-443C-B1F0-FCEF70AA058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76475-910F-406D-89C5-CEDC2BFD30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036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字魂59号-创粗黑" panose="00000500000000000000" pitchFamily="2" charset="-122"/>
                <a:ea typeface="宋体" panose="02010600030101010101" pitchFamily="2" charset="-122"/>
              </a:rPr>
              <a:pPr/>
              <a:t>1</a:t>
            </a:fld>
            <a:endParaRPr lang="zh-CN" altLang="en-US" sz="1200" dirty="0"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825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392B679-AE23-4750-8FB0-6513430B895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2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5C5DFD-8024-447B-9603-07B8DC6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151A213-B13C-483B-8A9F-ECF0EC2A5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DFB91B-991B-4340-8A3E-8EEA0D1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C1731D-9AE1-4ED9-9485-C566C7A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606224-F8ED-4461-96FB-7778DD54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5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47F93A-9E26-4900-8A62-E2086891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A8502F7-7FDF-4E99-AEB7-A258283B1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EFF8CC-BD67-4DF0-9B8B-B68211F0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65A2FB-47A0-46F7-9CA7-9D2877BC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76A0B1-D034-4FE3-A3CE-F405057E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56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CB35EAC-E752-4304-9301-DDBF0B89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997F1FD-6A28-476F-88B4-D23FEF983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337770-5516-4913-B69F-2D14744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A38C34-CA0F-47E6-95FE-BB24E2E9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4161F-D6B1-4E53-B1F9-9297A2B9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60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474143" y="266705"/>
            <a:ext cx="11243714" cy="632459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/>
          <p:cNvSpPr/>
          <p:nvPr userDrawn="1"/>
        </p:nvSpPr>
        <p:spPr>
          <a:xfrm>
            <a:off x="644577" y="405300"/>
            <a:ext cx="10852879" cy="5999443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矩形: 圆角 59"/>
          <p:cNvSpPr/>
          <p:nvPr userDrawn="1"/>
        </p:nvSpPr>
        <p:spPr>
          <a:xfrm>
            <a:off x="707034" y="457147"/>
            <a:ext cx="10728000" cy="5904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11164467" y="852650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958215" y="133985"/>
            <a:ext cx="10149840" cy="61468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11164467" y="1804497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11164467" y="2756344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11164467" y="3708191"/>
            <a:ext cx="900000" cy="36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11164467" y="4660038"/>
            <a:ext cx="900000" cy="36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11164467" y="5611885"/>
            <a:ext cx="900000" cy="36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783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659435-4D84-4044-BC40-0D7E86EA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5D717A-3285-49A7-BA0E-2ECA3139A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48B136-3C62-45F5-9868-39FCC715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FB38CD-3EE6-4501-80FC-EF7D902E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3EB42F-D9BC-43AC-B429-3CB50ED9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35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4067CF-BEF1-4AEC-AFF9-2EC71DC2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D89270E-4C34-4A6D-9A83-AB47F3A4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E47CA3-141C-4544-B83A-3DD9E47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9A52CF-DB36-4B63-8831-8A6C9E91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D287B0-CDA4-4B28-99B6-7A576EE3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695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87F55-06A5-4D5E-8C01-020997EE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448E94-4C35-491D-9FE8-4EE33662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6DEDAA-3D7B-4E46-A320-5E722AC1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2A465C-C659-4143-9DC8-D4F8940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EB5651E-6A21-4E1B-A7EE-8AEA7438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EE87B8-1269-44B5-BD16-1E4F5051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235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AF9779-B4D2-49C3-8EB0-65BA529F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A2E169-DC7C-4FBE-9AB9-0194E781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01BA2FF-47FA-4A7C-8729-A7646E63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78C81B-A44B-4410-A873-185983D51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E40D4FE-176A-4300-8AE3-4BC27E10C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6E6586-EB27-48B0-AA15-AFF16C7B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51EE0E8-902E-40EE-9B87-B0225A62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E946CAD-4920-403C-B997-A6E7AC2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57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DC4117-E4CA-4949-B0AD-FB7918E9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B7FA75C-D515-4E52-9CD9-68242691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F4DB48-C8E9-4F35-8941-A4D9D523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71D3146-8D48-4ABB-BC09-BE85046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31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BF45057-3339-4152-BAB4-893D073C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2E61D1E-633E-4FAB-8972-211A5B2C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B8C1E68-0EBC-4FCB-AC66-0CBA355F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EF288D-7A42-4681-A359-1C022278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994ABC-4677-4401-A76F-7B3C49A6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DF34EA-DCC7-49E7-AC5C-B28F53348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B78394-AE51-488D-BC7E-01447BCE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FF95052-0744-4D0E-8048-50275DA4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A347B69-6FF5-4335-93BA-421608CE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92AC78-9C64-4B66-8AB3-BBA1DE66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17543E-DAAD-45FC-ACBE-90EDDF84D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AEA7B36-8FD7-4994-8B01-4A999BF1D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6E4F8B6-8598-4BD0-BF70-0DD5B8B0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D6BCB1-58A3-46F7-B72E-FABAFD5F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F826ADE-B609-49F5-90DD-76437B61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30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BC8DF3E-AA79-46B5-9131-C5764C6C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FA126A-3EBF-476D-822D-45501A1F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BE0ABBC-91DB-4FC1-9CA1-93C16F3D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8839-07B2-465B-9D79-9A6CB62B1A42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B52655-2F6B-4FE8-91CA-B301DA2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DE660-47C2-456D-A3A0-21567E7F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724C-790A-484F-A4BD-9C86D77243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huocdantoc.vn/benh/me-an-gi-de-con-khong-bi-tao-bon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0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12.bin"/><Relationship Id="rId21" Type="http://schemas.openxmlformats.org/officeDocument/2006/relationships/image" Target="../media/image16.wmf"/><Relationship Id="rId34" Type="http://schemas.openxmlformats.org/officeDocument/2006/relationships/oleObject" Target="../embeddings/oleObject16.bin"/><Relationship Id="rId42" Type="http://schemas.openxmlformats.org/officeDocument/2006/relationships/oleObject" Target="../embeddings/oleObject20.bin"/><Relationship Id="rId47" Type="http://schemas.openxmlformats.org/officeDocument/2006/relationships/image" Target="../media/image29.wmf"/><Relationship Id="rId50" Type="http://schemas.openxmlformats.org/officeDocument/2006/relationships/oleObject" Target="../embeddings/oleObject24.bin"/><Relationship Id="rId55" Type="http://schemas.openxmlformats.org/officeDocument/2006/relationships/image" Target="../media/image33.wmf"/><Relationship Id="rId63" Type="http://schemas.openxmlformats.org/officeDocument/2006/relationships/image" Target="../media/image37.wmf"/><Relationship Id="rId7" Type="http://schemas.openxmlformats.org/officeDocument/2006/relationships/image" Target="../media/image9.wmf"/><Relationship Id="rId2" Type="http://schemas.openxmlformats.org/officeDocument/2006/relationships/image" Target="../media/image5.png"/><Relationship Id="rId16" Type="http://schemas.openxmlformats.org/officeDocument/2006/relationships/oleObject" Target="../embeddings/oleObject7.bin"/><Relationship Id="rId29" Type="http://schemas.openxmlformats.org/officeDocument/2006/relationships/image" Target="../media/image20.wmf"/><Relationship Id="rId11" Type="http://schemas.openxmlformats.org/officeDocument/2006/relationships/image" Target="../media/image11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37" Type="http://schemas.openxmlformats.org/officeDocument/2006/relationships/image" Target="../media/image24.wmf"/><Relationship Id="rId40" Type="http://schemas.openxmlformats.org/officeDocument/2006/relationships/oleObject" Target="../embeddings/oleObject19.bin"/><Relationship Id="rId45" Type="http://schemas.openxmlformats.org/officeDocument/2006/relationships/image" Target="../media/image28.wmf"/><Relationship Id="rId53" Type="http://schemas.openxmlformats.org/officeDocument/2006/relationships/image" Target="../media/image32.wmf"/><Relationship Id="rId58" Type="http://schemas.openxmlformats.org/officeDocument/2006/relationships/oleObject" Target="../embeddings/oleObject28.bin"/><Relationship Id="rId66" Type="http://schemas.openxmlformats.org/officeDocument/2006/relationships/oleObject" Target="../embeddings/oleObject32.bin"/><Relationship Id="rId5" Type="http://schemas.openxmlformats.org/officeDocument/2006/relationships/image" Target="../media/image8.wmf"/><Relationship Id="rId61" Type="http://schemas.openxmlformats.org/officeDocument/2006/relationships/image" Target="../media/image36.wmf"/><Relationship Id="rId19" Type="http://schemas.openxmlformats.org/officeDocument/2006/relationships/image" Target="../media/image15.wmf"/><Relationship Id="rId14" Type="http://schemas.openxmlformats.org/officeDocument/2006/relationships/oleObject" Target="../embeddings/oleObject6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23.wmf"/><Relationship Id="rId43" Type="http://schemas.openxmlformats.org/officeDocument/2006/relationships/image" Target="../media/image27.wmf"/><Relationship Id="rId48" Type="http://schemas.openxmlformats.org/officeDocument/2006/relationships/oleObject" Target="../embeddings/oleObject23.bin"/><Relationship Id="rId56" Type="http://schemas.openxmlformats.org/officeDocument/2006/relationships/oleObject" Target="../embeddings/oleObject27.bin"/><Relationship Id="rId64" Type="http://schemas.openxmlformats.org/officeDocument/2006/relationships/oleObject" Target="../embeddings/oleObject31.bin"/><Relationship Id="rId8" Type="http://schemas.openxmlformats.org/officeDocument/2006/relationships/oleObject" Target="../embeddings/oleObject3.bin"/><Relationship Id="rId51" Type="http://schemas.openxmlformats.org/officeDocument/2006/relationships/image" Target="../media/image31.wmf"/><Relationship Id="rId3" Type="http://schemas.openxmlformats.org/officeDocument/2006/relationships/image" Target="../media/image7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14.wmf"/><Relationship Id="rId25" Type="http://schemas.openxmlformats.org/officeDocument/2006/relationships/image" Target="../media/image18.wmf"/><Relationship Id="rId33" Type="http://schemas.openxmlformats.org/officeDocument/2006/relationships/image" Target="../media/image22.wmf"/><Relationship Id="rId38" Type="http://schemas.openxmlformats.org/officeDocument/2006/relationships/oleObject" Target="../embeddings/oleObject18.bin"/><Relationship Id="rId46" Type="http://schemas.openxmlformats.org/officeDocument/2006/relationships/oleObject" Target="../embeddings/oleObject22.bin"/><Relationship Id="rId59" Type="http://schemas.openxmlformats.org/officeDocument/2006/relationships/image" Target="../media/image35.wmf"/><Relationship Id="rId67" Type="http://schemas.openxmlformats.org/officeDocument/2006/relationships/image" Target="../media/image39.wmf"/><Relationship Id="rId20" Type="http://schemas.openxmlformats.org/officeDocument/2006/relationships/oleObject" Target="../embeddings/oleObject9.bin"/><Relationship Id="rId41" Type="http://schemas.openxmlformats.org/officeDocument/2006/relationships/image" Target="../media/image26.wmf"/><Relationship Id="rId54" Type="http://schemas.openxmlformats.org/officeDocument/2006/relationships/oleObject" Target="../embeddings/oleObject26.bin"/><Relationship Id="rId62" Type="http://schemas.openxmlformats.org/officeDocument/2006/relationships/oleObject" Target="../embeddings/oleObject30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2.bin"/><Relationship Id="rId15" Type="http://schemas.openxmlformats.org/officeDocument/2006/relationships/image" Target="../media/image13.wmf"/><Relationship Id="rId23" Type="http://schemas.openxmlformats.org/officeDocument/2006/relationships/image" Target="../media/image17.wmf"/><Relationship Id="rId28" Type="http://schemas.openxmlformats.org/officeDocument/2006/relationships/oleObject" Target="../embeddings/oleObject13.bin"/><Relationship Id="rId36" Type="http://schemas.openxmlformats.org/officeDocument/2006/relationships/oleObject" Target="../embeddings/oleObject17.bin"/><Relationship Id="rId49" Type="http://schemas.openxmlformats.org/officeDocument/2006/relationships/image" Target="../media/image30.wmf"/><Relationship Id="rId57" Type="http://schemas.openxmlformats.org/officeDocument/2006/relationships/image" Target="../media/image34.wmf"/><Relationship Id="rId10" Type="http://schemas.openxmlformats.org/officeDocument/2006/relationships/oleObject" Target="../embeddings/oleObject4.bin"/><Relationship Id="rId31" Type="http://schemas.openxmlformats.org/officeDocument/2006/relationships/image" Target="../media/image21.wmf"/><Relationship Id="rId44" Type="http://schemas.openxmlformats.org/officeDocument/2006/relationships/oleObject" Target="../embeddings/oleObject21.bin"/><Relationship Id="rId52" Type="http://schemas.openxmlformats.org/officeDocument/2006/relationships/oleObject" Target="../embeddings/oleObject25.bin"/><Relationship Id="rId60" Type="http://schemas.openxmlformats.org/officeDocument/2006/relationships/oleObject" Target="../embeddings/oleObject29.bin"/><Relationship Id="rId65" Type="http://schemas.openxmlformats.org/officeDocument/2006/relationships/image" Target="../media/image38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wmf"/><Relationship Id="rId13" Type="http://schemas.openxmlformats.org/officeDocument/2006/relationships/image" Target="../media/image12.wmf"/><Relationship Id="rId18" Type="http://schemas.openxmlformats.org/officeDocument/2006/relationships/oleObject" Target="../embeddings/oleObject8.bin"/><Relationship Id="rId39" Type="http://schemas.openxmlformats.org/officeDocument/2006/relationships/image" Target="../media/image2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7" Type="http://schemas.openxmlformats.org/officeDocument/2006/relationships/image" Target="../media/image4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43.emf"/><Relationship Id="rId7" Type="http://schemas.openxmlformats.org/officeDocument/2006/relationships/image" Target="../media/image44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77.png"/><Relationship Id="rId9" Type="http://schemas.openxmlformats.org/officeDocument/2006/relationships/image" Target="../media/image4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image" Target="../media/image46.png"/><Relationship Id="rId7" Type="http://schemas.openxmlformats.org/officeDocument/2006/relationships/oleObject" Target="../embeddings/oleObject37.bin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48.wmf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43.bin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52.wmf"/><Relationship Id="rId5" Type="http://schemas.openxmlformats.org/officeDocument/2006/relationships/image" Target="../media/image49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5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ình tự do: Hình 18">
            <a:extLst>
              <a:ext uri="{FF2B5EF4-FFF2-40B4-BE49-F238E27FC236}">
                <a16:creationId xmlns:a16="http://schemas.microsoft.com/office/drawing/2014/main" id="{CA284665-EFBC-4BC5-8C0A-222AB35C940A}"/>
              </a:ext>
            </a:extLst>
          </p:cNvPr>
          <p:cNvSpPr/>
          <p:nvPr/>
        </p:nvSpPr>
        <p:spPr>
          <a:xfrm>
            <a:off x="866590" y="538611"/>
            <a:ext cx="10222689" cy="3694505"/>
          </a:xfrm>
          <a:custGeom>
            <a:avLst/>
            <a:gdLst>
              <a:gd name="connsiteX0" fmla="*/ 836950 w 10222689"/>
              <a:gd name="connsiteY0" fmla="*/ 2091855 h 3694505"/>
              <a:gd name="connsiteX1" fmla="*/ 4870331 w 10222689"/>
              <a:gd name="connsiteY1" fmla="*/ 8 h 3694505"/>
              <a:gd name="connsiteX2" fmla="*/ 9993476 w 10222689"/>
              <a:gd name="connsiteY2" fmla="*/ 2066803 h 3694505"/>
              <a:gd name="connsiteX3" fmla="*/ 8452774 w 10222689"/>
              <a:gd name="connsiteY3" fmla="*/ 3507296 h 3694505"/>
              <a:gd name="connsiteX4" fmla="*/ 699163 w 10222689"/>
              <a:gd name="connsiteY4" fmla="*/ 3519822 h 3694505"/>
              <a:gd name="connsiteX5" fmla="*/ 836950 w 10222689"/>
              <a:gd name="connsiteY5" fmla="*/ 2091855 h 3694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222689" h="3694505">
                <a:moveTo>
                  <a:pt x="836950" y="2091855"/>
                </a:moveTo>
                <a:cubicBezTo>
                  <a:pt x="1532145" y="1505219"/>
                  <a:pt x="3344243" y="4183"/>
                  <a:pt x="4870331" y="8"/>
                </a:cubicBezTo>
                <a:cubicBezTo>
                  <a:pt x="6396419" y="-4167"/>
                  <a:pt x="9396402" y="1482255"/>
                  <a:pt x="9993476" y="2066803"/>
                </a:cubicBezTo>
                <a:cubicBezTo>
                  <a:pt x="10590550" y="2651351"/>
                  <a:pt x="10001826" y="3265126"/>
                  <a:pt x="8452774" y="3507296"/>
                </a:cubicBezTo>
                <a:cubicBezTo>
                  <a:pt x="6903722" y="3749466"/>
                  <a:pt x="1966379" y="3759904"/>
                  <a:pt x="699163" y="3519822"/>
                </a:cubicBezTo>
                <a:cubicBezTo>
                  <a:pt x="-568053" y="3279740"/>
                  <a:pt x="141755" y="2678491"/>
                  <a:pt x="836950" y="2091855"/>
                </a:cubicBezTo>
                <a:close/>
              </a:path>
            </a:pathLst>
          </a:custGeom>
          <a:solidFill>
            <a:srgbClr val="FCDFF8"/>
          </a:solidFill>
          <a:ln>
            <a:solidFill>
              <a:srgbClr val="FE0048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272238" y="268177"/>
            <a:ext cx="3196156" cy="265980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F4E05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4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64670" y="375736"/>
            <a:ext cx="3196156" cy="265980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 rot="18623729">
            <a:off x="-186119" y="874677"/>
            <a:ext cx="2536655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CHƯƠNG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986" y="1"/>
            <a:ext cx="2235015" cy="240568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8BA728DF-65D0-47CE-910A-7022149C9E23}"/>
              </a:ext>
            </a:extLst>
          </p:cNvPr>
          <p:cNvSpPr txBox="1"/>
          <p:nvPr/>
        </p:nvSpPr>
        <p:spPr>
          <a:xfrm>
            <a:off x="713678" y="1061061"/>
            <a:ext cx="10764644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"/>
              <a:lightRig rig="threePt" dir="t"/>
            </a:scene3d>
          </a:bodyPr>
          <a:lstStyle/>
          <a:p>
            <a:pPr algn="ctr"/>
            <a:r>
              <a:rPr lang="en-US" altLang="zh-CN" sz="6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  <a:endParaRPr lang="en-US" altLang="zh-CN" sz="6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6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HÌNH HỘP </a:t>
            </a:r>
            <a:r>
              <a:rPr lang="en-US" altLang="zh-CN" sz="6400" b="1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zh-CN" sz="6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6400" b="1" dirty="0" err="1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zh-CN" sz="6400" b="1" dirty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HÌNH LẬP PHƯƠNG</a:t>
            </a:r>
            <a:endParaRPr lang="zh-CN" altLang="en-US" sz="6000" b="1" dirty="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Bảng mã màu dành cho dân thiết kế đồ họa - Kho Đồ Họa">
            <a:extLst>
              <a:ext uri="{FF2B5EF4-FFF2-40B4-BE49-F238E27FC236}">
                <a16:creationId xmlns:a16="http://schemas.microsoft.com/office/drawing/2014/main" id="{0BA815DA-B9FB-4EA3-B14F-6F76E8443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57496" y="725586"/>
            <a:ext cx="4978400" cy="332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65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BD7F3D-878D-4B76-B45D-860306FE3C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22" y="597634"/>
            <a:ext cx="3174017" cy="353542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8B3E81B-24ED-48E6-8FE5-4A88A894FB76}"/>
              </a:ext>
            </a:extLst>
          </p:cNvPr>
          <p:cNvSpPr txBox="1"/>
          <p:nvPr/>
        </p:nvSpPr>
        <p:spPr>
          <a:xfrm>
            <a:off x="1280160" y="1023035"/>
            <a:ext cx="557784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Quan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BA8231-6007-43BA-A9FD-06E59DB44BF1}"/>
                  </a:ext>
                </a:extLst>
              </p:cNvPr>
              <p:cNvSpPr txBox="1"/>
              <p:nvPr/>
            </p:nvSpPr>
            <p:spPr>
              <a:xfrm>
                <a:off x="1280159" y="2890391"/>
                <a:ext cx="6628427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32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3200" b="1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i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3200" b="1" i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3200" b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  <a:p>
                <a:pPr algn="just"/>
                <a:r>
                  <a:rPr lang="en-US" sz="3200" b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𝟔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mặt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𝟏𝟐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𝟖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đỉnh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đường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chéo</a:t>
                </a:r>
                <a:r>
                  <a:rPr lang="en-US" sz="32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3200" b="1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CBA8231-6007-43BA-A9FD-06E59DB44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59" y="2890391"/>
                <a:ext cx="6628427" cy="1569660"/>
              </a:xfrm>
              <a:prstGeom prst="rect">
                <a:avLst/>
              </a:prstGeom>
              <a:blipFill>
                <a:blip r:embed="rId4"/>
                <a:stretch>
                  <a:fillRect l="-2300" t="-5426" r="-2300" b="-10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00CD895-033E-4B59-A2C5-76BE26224AEB}"/>
              </a:ext>
            </a:extLst>
          </p:cNvPr>
          <p:cNvSpPr txBox="1"/>
          <p:nvPr/>
        </p:nvSpPr>
        <p:spPr>
          <a:xfrm>
            <a:off x="1026160" y="74414"/>
            <a:ext cx="40944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876972-691A-46B1-9E3A-AB49706D59E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6480" y="10159"/>
            <a:ext cx="3139440" cy="31695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87FB4A-8A24-4035-ACF8-423AD236F57E}"/>
              </a:ext>
            </a:extLst>
          </p:cNvPr>
          <p:cNvSpPr txBox="1"/>
          <p:nvPr/>
        </p:nvSpPr>
        <p:spPr>
          <a:xfrm>
            <a:off x="1255713" y="633983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chéo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6" name="Rectangle 47">
            <a:extLst>
              <a:ext uri="{FF2B5EF4-FFF2-40B4-BE49-F238E27FC236}">
                <a16:creationId xmlns:a16="http://schemas.microsoft.com/office/drawing/2014/main" id="{2F42ADF4-D3CD-4C2A-A95B-D07BBF348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400" y="4830060"/>
            <a:ext cx="39952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7" name="Object 56">
            <a:extLst>
              <a:ext uri="{FF2B5EF4-FFF2-40B4-BE49-F238E27FC236}">
                <a16:creationId xmlns:a16="http://schemas.microsoft.com/office/drawing/2014/main" id="{D43FB7C3-6B5C-467F-8AB4-E07B710DC2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4639586"/>
              </p:ext>
            </p:extLst>
          </p:nvPr>
        </p:nvGraphicFramePr>
        <p:xfrm>
          <a:off x="1605280" y="3442150"/>
          <a:ext cx="127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890" imgH="190335" progId="Equation.DSMT4">
                  <p:embed/>
                </p:oleObj>
              </mc:Choice>
              <mc:Fallback>
                <p:oleObj name="Equation" r:id="rId4" imgW="126890" imgH="190335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280" y="3442150"/>
                        <a:ext cx="1270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DA919280-942E-4C68-A80B-456EFE5F2C81}"/>
              </a:ext>
            </a:extLst>
          </p:cNvPr>
          <p:cNvSpPr txBox="1"/>
          <p:nvPr/>
        </p:nvSpPr>
        <p:spPr>
          <a:xfrm>
            <a:off x="1319848" y="1729495"/>
            <a:ext cx="68783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kumimoji="0" lang="fr-FR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fr-FR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CCAE43-8128-4F39-AD4E-8C438DC2E2F7}"/>
              </a:ext>
            </a:extLst>
          </p:cNvPr>
          <p:cNvSpPr txBox="1"/>
          <p:nvPr/>
        </p:nvSpPr>
        <p:spPr>
          <a:xfrm>
            <a:off x="1168400" y="2301335"/>
            <a:ext cx="6878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,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D41B0BE5-CC55-4D3A-832D-AFD982FD334A}"/>
              </a:ext>
            </a:extLst>
          </p:cNvPr>
          <p:cNvSpPr txBox="1"/>
          <p:nvPr/>
        </p:nvSpPr>
        <p:spPr>
          <a:xfrm>
            <a:off x="1153160" y="291481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EFF4ED1-D955-4DFD-8262-369F8334989B}"/>
              </a:ext>
            </a:extLst>
          </p:cNvPr>
          <p:cNvSpPr txBox="1"/>
          <p:nvPr/>
        </p:nvSpPr>
        <p:spPr>
          <a:xfrm>
            <a:off x="1168400" y="3537400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49C0F3D-2B5A-4109-A258-93227E534E1B}"/>
              </a:ext>
            </a:extLst>
          </p:cNvPr>
          <p:cNvSpPr txBox="1"/>
          <p:nvPr/>
        </p:nvSpPr>
        <p:spPr>
          <a:xfrm>
            <a:off x="1132840" y="4178475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0A96B9C4-CAA8-488F-A9E6-32013611F5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3911749"/>
              </p:ext>
            </p:extLst>
          </p:nvPr>
        </p:nvGraphicFramePr>
        <p:xfrm>
          <a:off x="3013075" y="2370160"/>
          <a:ext cx="1212084" cy="42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45760" imgH="190440" progId="Equation.DSMT4">
                  <p:embed/>
                </p:oleObj>
              </mc:Choice>
              <mc:Fallback>
                <p:oleObj name="Equation" r:id="rId6" imgW="5457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013075" y="2370160"/>
                        <a:ext cx="1212084" cy="42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CFAA9287-1CA3-4A1A-9D1A-0B82680932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6606139"/>
              </p:ext>
            </p:extLst>
          </p:nvPr>
        </p:nvGraphicFramePr>
        <p:xfrm>
          <a:off x="5796281" y="2364960"/>
          <a:ext cx="1690654" cy="423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61760" imgH="190440" progId="Equation.DSMT4">
                  <p:embed/>
                </p:oleObj>
              </mc:Choice>
              <mc:Fallback>
                <p:oleObj name="Equation" r:id="rId8" imgW="761760" imgH="1904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0A96B9C4-CAA8-488F-A9E6-32013611F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796281" y="2364960"/>
                        <a:ext cx="1690654" cy="4234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71">
            <a:extLst>
              <a:ext uri="{FF2B5EF4-FFF2-40B4-BE49-F238E27FC236}">
                <a16:creationId xmlns:a16="http://schemas.microsoft.com/office/drawing/2014/main" id="{3801BC43-0AE2-45C1-8366-1AAB4128D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457654"/>
              </p:ext>
            </p:extLst>
          </p:nvPr>
        </p:nvGraphicFramePr>
        <p:xfrm>
          <a:off x="3619117" y="2997946"/>
          <a:ext cx="1558925" cy="48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36560" imgH="228600" progId="Equation.DSMT4">
                  <p:embed/>
                </p:oleObj>
              </mc:Choice>
              <mc:Fallback>
                <p:oleObj name="Equation" r:id="rId10" imgW="736560" imgH="22860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0A96B9C4-CAA8-488F-A9E6-32013611F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619117" y="2997946"/>
                        <a:ext cx="1558925" cy="484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>
            <a:extLst>
              <a:ext uri="{FF2B5EF4-FFF2-40B4-BE49-F238E27FC236}">
                <a16:creationId xmlns:a16="http://schemas.microsoft.com/office/drawing/2014/main" id="{7D4E44A7-FCA0-4D36-8CB8-04879F6200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610345"/>
              </p:ext>
            </p:extLst>
          </p:nvPr>
        </p:nvGraphicFramePr>
        <p:xfrm>
          <a:off x="3783998" y="3593919"/>
          <a:ext cx="809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280" imgH="228600" progId="Equation.DSMT4">
                  <p:embed/>
                </p:oleObj>
              </mc:Choice>
              <mc:Fallback>
                <p:oleObj name="Equation" r:id="rId12" imgW="368280" imgH="2286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3801BC43-0AE2-45C1-8366-1AAB4128D2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783998" y="3593919"/>
                        <a:ext cx="8096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" name="Object 75">
            <a:extLst>
              <a:ext uri="{FF2B5EF4-FFF2-40B4-BE49-F238E27FC236}">
                <a16:creationId xmlns:a16="http://schemas.microsoft.com/office/drawing/2014/main" id="{DCE502D9-146B-4AE2-B7C0-47CC6D9B66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321074"/>
              </p:ext>
            </p:extLst>
          </p:nvPr>
        </p:nvGraphicFramePr>
        <p:xfrm>
          <a:off x="3778498" y="4250222"/>
          <a:ext cx="8302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80880" imgH="215640" progId="Equation.DSMT4">
                  <p:embed/>
                </p:oleObj>
              </mc:Choice>
              <mc:Fallback>
                <p:oleObj name="Equation" r:id="rId14" imgW="380880" imgH="21564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7D4E44A7-FCA0-4D36-8CB8-04879F620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78498" y="4250222"/>
                        <a:ext cx="83026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>
            <a:extLst>
              <a:ext uri="{FF2B5EF4-FFF2-40B4-BE49-F238E27FC236}">
                <a16:creationId xmlns:a16="http://schemas.microsoft.com/office/drawing/2014/main" id="{F64156FF-D495-4D6C-949A-E4BEC28EB1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003910"/>
              </p:ext>
            </p:extLst>
          </p:nvPr>
        </p:nvGraphicFramePr>
        <p:xfrm>
          <a:off x="3147937" y="4881792"/>
          <a:ext cx="46831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5640" imgH="215640" progId="Equation.DSMT4">
                  <p:embed/>
                </p:oleObj>
              </mc:Choice>
              <mc:Fallback>
                <p:oleObj name="Equation" r:id="rId16" imgW="215640" imgH="21564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DCE502D9-146B-4AE2-B7C0-47CC6D9B6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47937" y="4881792"/>
                        <a:ext cx="468312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0042EDC9-EA09-42E1-B06A-7A0154893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272686"/>
              </p:ext>
            </p:extLst>
          </p:nvPr>
        </p:nvGraphicFramePr>
        <p:xfrm>
          <a:off x="4021358" y="1823103"/>
          <a:ext cx="2694752" cy="400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82680" imgH="190440" progId="Equation.DSMT4">
                  <p:embed/>
                </p:oleObj>
              </mc:Choice>
              <mc:Fallback>
                <p:oleObj name="Equation" r:id="rId18" imgW="1282680" imgH="190440" progId="Equation.DSMT4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0A96B9C4-CAA8-488F-A9E6-32013611F5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021358" y="1823103"/>
                        <a:ext cx="2694752" cy="400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9CC91DC-A315-4065-9C79-52FD0A0BA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300276"/>
              </p:ext>
            </p:extLst>
          </p:nvPr>
        </p:nvGraphicFramePr>
        <p:xfrm>
          <a:off x="7833293" y="2960699"/>
          <a:ext cx="1452563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685800" imgH="228600" progId="Equation.DSMT4">
                  <p:embed/>
                </p:oleObj>
              </mc:Choice>
              <mc:Fallback>
                <p:oleObj name="Equation" r:id="rId20" imgW="685800" imgH="228600" progId="Equation.DSMT4">
                  <p:embed/>
                  <p:pic>
                    <p:nvPicPr>
                      <p:cNvPr id="72" name="Object 71">
                        <a:extLst>
                          <a:ext uri="{FF2B5EF4-FFF2-40B4-BE49-F238E27FC236}">
                            <a16:creationId xmlns:a16="http://schemas.microsoft.com/office/drawing/2014/main" id="{3801BC43-0AE2-45C1-8366-1AAB4128D2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833293" y="2960699"/>
                        <a:ext cx="1452563" cy="484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3B86B46-4D05-4755-BE97-CD6AC706A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954299"/>
              </p:ext>
            </p:extLst>
          </p:nvPr>
        </p:nvGraphicFramePr>
        <p:xfrm>
          <a:off x="4985692" y="2974098"/>
          <a:ext cx="15859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49160" imgH="228600" progId="Equation.DSMT4">
                  <p:embed/>
                </p:oleObj>
              </mc:Choice>
              <mc:Fallback>
                <p:oleObj name="Equation" r:id="rId22" imgW="74916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9CC91DC-A315-4065-9C79-52FD0A0BA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985692" y="2974098"/>
                        <a:ext cx="1585913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748070C0-7B9F-4AFD-93E7-F3E8E64A30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5020603"/>
              </p:ext>
            </p:extLst>
          </p:nvPr>
        </p:nvGraphicFramePr>
        <p:xfrm>
          <a:off x="6415152" y="2973428"/>
          <a:ext cx="1558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736560" imgH="228600" progId="Equation.DSMT4">
                  <p:embed/>
                </p:oleObj>
              </mc:Choice>
              <mc:Fallback>
                <p:oleObj name="Equation" r:id="rId24" imgW="736560" imgH="2286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9CC91DC-A315-4065-9C79-52FD0A0BAF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415152" y="2973428"/>
                        <a:ext cx="1558925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5B35A831-F4B3-41E1-B6A0-B103C02299B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184341"/>
              </p:ext>
            </p:extLst>
          </p:nvPr>
        </p:nvGraphicFramePr>
        <p:xfrm>
          <a:off x="8789823" y="3574020"/>
          <a:ext cx="809625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68280" imgH="228600" progId="Equation.DSMT4">
                  <p:embed/>
                </p:oleObj>
              </mc:Choice>
              <mc:Fallback>
                <p:oleObj name="Equation" r:id="rId26" imgW="368280" imgH="228600" progId="Equation.DSMT4">
                  <p:embed/>
                  <p:pic>
                    <p:nvPicPr>
                      <p:cNvPr id="73" name="Object 72">
                        <a:extLst>
                          <a:ext uri="{FF2B5EF4-FFF2-40B4-BE49-F238E27FC236}">
                            <a16:creationId xmlns:a16="http://schemas.microsoft.com/office/drawing/2014/main" id="{7D4E44A7-FCA0-4D36-8CB8-04879F6200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8789823" y="3574020"/>
                        <a:ext cx="809625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F32F699F-6042-49D8-B673-88EB78008B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312913"/>
              </p:ext>
            </p:extLst>
          </p:nvPr>
        </p:nvGraphicFramePr>
        <p:xfrm>
          <a:off x="4504202" y="3583225"/>
          <a:ext cx="97790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444240" imgH="215640" progId="Equation.DSMT4">
                  <p:embed/>
                </p:oleObj>
              </mc:Choice>
              <mc:Fallback>
                <p:oleObj name="Equation" r:id="rId28" imgW="44424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35A831-F4B3-41E1-B6A0-B103C022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504202" y="3583225"/>
                        <a:ext cx="97790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C6A6DAF5-C41E-474D-8EF9-740810D9D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9742889"/>
              </p:ext>
            </p:extLst>
          </p:nvPr>
        </p:nvGraphicFramePr>
        <p:xfrm>
          <a:off x="5482102" y="3587187"/>
          <a:ext cx="725488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330120" imgH="215640" progId="Equation.DSMT4">
                  <p:embed/>
                </p:oleObj>
              </mc:Choice>
              <mc:Fallback>
                <p:oleObj name="Equation" r:id="rId30" imgW="33012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35A831-F4B3-41E1-B6A0-B103C022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482102" y="3587187"/>
                        <a:ext cx="725488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C169157B-C802-4C91-A7FE-73A22D813E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011788"/>
              </p:ext>
            </p:extLst>
          </p:nvPr>
        </p:nvGraphicFramePr>
        <p:xfrm>
          <a:off x="6166945" y="3615325"/>
          <a:ext cx="9493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431640" imgH="215640" progId="Equation.DSMT4">
                  <p:embed/>
                </p:oleObj>
              </mc:Choice>
              <mc:Fallback>
                <p:oleObj name="Equation" r:id="rId32" imgW="431640" imgH="215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35A831-F4B3-41E1-B6A0-B103C022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6166945" y="3615325"/>
                        <a:ext cx="9493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C388DF7F-5BCD-4A61-80AC-C2A4E7C170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35434"/>
              </p:ext>
            </p:extLst>
          </p:nvPr>
        </p:nvGraphicFramePr>
        <p:xfrm>
          <a:off x="7116270" y="3597450"/>
          <a:ext cx="80962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368280" imgH="228600" progId="Equation.DSMT4">
                  <p:embed/>
                </p:oleObj>
              </mc:Choice>
              <mc:Fallback>
                <p:oleObj name="Equation" r:id="rId34" imgW="368280" imgH="22860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35A831-F4B3-41E1-B6A0-B103C022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7116270" y="3597450"/>
                        <a:ext cx="809625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A8718DAA-4364-40B8-8882-745DF0EE3D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895054"/>
              </p:ext>
            </p:extLst>
          </p:nvPr>
        </p:nvGraphicFramePr>
        <p:xfrm>
          <a:off x="7829687" y="3588337"/>
          <a:ext cx="10048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457200" imgH="228600" progId="Equation.DSMT4">
                  <p:embed/>
                </p:oleObj>
              </mc:Choice>
              <mc:Fallback>
                <p:oleObj name="Equation" r:id="rId36" imgW="457200" imgH="2286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388DF7F-5BCD-4A61-80AC-C2A4E7C170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829687" y="3588337"/>
                        <a:ext cx="1004888" cy="503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extLst>
              <a:ext uri="{FF2B5EF4-FFF2-40B4-BE49-F238E27FC236}">
                <a16:creationId xmlns:a16="http://schemas.microsoft.com/office/drawing/2014/main" id="{2C0DCCDE-2445-4D50-BD2E-4FCA9B1AFF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063152"/>
              </p:ext>
            </p:extLst>
          </p:nvPr>
        </p:nvGraphicFramePr>
        <p:xfrm>
          <a:off x="9598025" y="3614738"/>
          <a:ext cx="892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8" imgW="406080" imgH="190440" progId="Equation.DSMT4">
                  <p:embed/>
                </p:oleObj>
              </mc:Choice>
              <mc:Fallback>
                <p:oleObj name="Equation" r:id="rId38" imgW="406080" imgH="1904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5B35A831-F4B3-41E1-B6A0-B103C02299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9598025" y="3614738"/>
                        <a:ext cx="892175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784B33ED-57CA-4491-9812-7ED00B48884C}"/>
              </a:ext>
            </a:extLst>
          </p:cNvPr>
          <p:cNvSpPr txBox="1"/>
          <p:nvPr/>
        </p:nvSpPr>
        <p:spPr>
          <a:xfrm>
            <a:off x="1153160" y="5567781"/>
            <a:ext cx="33510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kumimoji="0" lang="en-US" altLang="en-US" sz="28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alt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D3713B0-69DE-4A58-AF82-08B76E2024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1247242"/>
              </p:ext>
            </p:extLst>
          </p:nvPr>
        </p:nvGraphicFramePr>
        <p:xfrm>
          <a:off x="6306150" y="4245616"/>
          <a:ext cx="803275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0" imgW="368280" imgH="177480" progId="Equation.DSMT4">
                  <p:embed/>
                </p:oleObj>
              </mc:Choice>
              <mc:Fallback>
                <p:oleObj name="Equation" r:id="rId40" imgW="368280" imgH="17748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DCE502D9-146B-4AE2-B7C0-47CC6D9B6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6306150" y="4245616"/>
                        <a:ext cx="803275" cy="38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D8F67E6B-4A83-46D4-848A-5098407A14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8108991"/>
              </p:ext>
            </p:extLst>
          </p:nvPr>
        </p:nvGraphicFramePr>
        <p:xfrm>
          <a:off x="4671025" y="4245675"/>
          <a:ext cx="8318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2" imgW="380880" imgH="215640" progId="Equation.DSMT4">
                  <p:embed/>
                </p:oleObj>
              </mc:Choice>
              <mc:Fallback>
                <p:oleObj name="Equation" r:id="rId42" imgW="38088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D3713B0-69DE-4A58-AF82-08B76E202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4671025" y="4245675"/>
                        <a:ext cx="831850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ACCE3D24-2635-4158-AE0F-05165CCC81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2469732"/>
              </p:ext>
            </p:extLst>
          </p:nvPr>
        </p:nvGraphicFramePr>
        <p:xfrm>
          <a:off x="5502875" y="4261740"/>
          <a:ext cx="80327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4" imgW="368280" imgH="215640" progId="Equation.DSMT4">
                  <p:embed/>
                </p:oleObj>
              </mc:Choice>
              <mc:Fallback>
                <p:oleObj name="Equation" r:id="rId44" imgW="368280" imgH="215640" progId="Equation.DSMT4">
                  <p:embed/>
                  <p:pic>
                    <p:nvPicPr>
                      <p:cNvPr id="31" name="Object 30">
                        <a:extLst>
                          <a:ext uri="{FF2B5EF4-FFF2-40B4-BE49-F238E27FC236}">
                            <a16:creationId xmlns:a16="http://schemas.microsoft.com/office/drawing/2014/main" id="{0D3713B0-69DE-4A58-AF82-08B76E2024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502875" y="4261740"/>
                        <a:ext cx="803275" cy="473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BA4FC53-8556-4C68-9FC9-EBCEFA7B096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4740892"/>
              </p:ext>
            </p:extLst>
          </p:nvPr>
        </p:nvGraphicFramePr>
        <p:xfrm>
          <a:off x="4162890" y="5631949"/>
          <a:ext cx="8302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6" imgW="380880" imgH="215640" progId="Equation.DSMT4">
                  <p:embed/>
                </p:oleObj>
              </mc:Choice>
              <mc:Fallback>
                <p:oleObj name="Equation" r:id="rId46" imgW="380880" imgH="215640" progId="Equation.DSMT4">
                  <p:embed/>
                  <p:pic>
                    <p:nvPicPr>
                      <p:cNvPr id="76" name="Object 75">
                        <a:extLst>
                          <a:ext uri="{FF2B5EF4-FFF2-40B4-BE49-F238E27FC236}">
                            <a16:creationId xmlns:a16="http://schemas.microsoft.com/office/drawing/2014/main" id="{DCE502D9-146B-4AE2-B7C0-47CC6D9B66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7"/>
                      <a:stretch>
                        <a:fillRect/>
                      </a:stretch>
                    </p:blipFill>
                    <p:spPr>
                      <a:xfrm>
                        <a:off x="4162890" y="5631949"/>
                        <a:ext cx="83026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C4C9FCA1-4D9A-4304-9D72-A67442046D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378649"/>
              </p:ext>
            </p:extLst>
          </p:nvPr>
        </p:nvGraphicFramePr>
        <p:xfrm>
          <a:off x="5018569" y="5637248"/>
          <a:ext cx="83026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380880" imgH="215640" progId="Equation.DSMT4">
                  <p:embed/>
                </p:oleObj>
              </mc:Choice>
              <mc:Fallback>
                <p:oleObj name="Equation" r:id="rId48" imgW="380880" imgH="215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BA4FC53-8556-4C68-9FC9-EBCEFA7B0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9"/>
                      <a:stretch>
                        <a:fillRect/>
                      </a:stretch>
                    </p:blipFill>
                    <p:spPr>
                      <a:xfrm>
                        <a:off x="5018569" y="5637248"/>
                        <a:ext cx="83026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140BA8E3-FEC0-4122-B906-0F3E869076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1297472"/>
              </p:ext>
            </p:extLst>
          </p:nvPr>
        </p:nvGraphicFramePr>
        <p:xfrm>
          <a:off x="6667280" y="5642195"/>
          <a:ext cx="8032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368280" imgH="177480" progId="Equation.DSMT4">
                  <p:embed/>
                </p:oleObj>
              </mc:Choice>
              <mc:Fallback>
                <p:oleObj name="Equation" r:id="rId50" imgW="368280" imgH="17748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C4C9FCA1-4D9A-4304-9D72-A67442046D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1"/>
                      <a:stretch>
                        <a:fillRect/>
                      </a:stretch>
                    </p:blipFill>
                    <p:spPr>
                      <a:xfrm>
                        <a:off x="6667280" y="5642195"/>
                        <a:ext cx="8032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5D4F03F4-1C12-4C23-A8B2-1B6379184B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84842"/>
              </p:ext>
            </p:extLst>
          </p:nvPr>
        </p:nvGraphicFramePr>
        <p:xfrm>
          <a:off x="5899150" y="5619750"/>
          <a:ext cx="8032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2" imgW="368280" imgH="215640" progId="Equation.DSMT4">
                  <p:embed/>
                </p:oleObj>
              </mc:Choice>
              <mc:Fallback>
                <p:oleObj name="Equation" r:id="rId52" imgW="368280" imgH="21564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BA4FC53-8556-4C68-9FC9-EBCEFA7B09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3"/>
                      <a:stretch>
                        <a:fillRect/>
                      </a:stretch>
                    </p:blipFill>
                    <p:spPr>
                      <a:xfrm>
                        <a:off x="5899150" y="5619750"/>
                        <a:ext cx="803275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FDC8828-4040-4AEE-9F01-5FED133192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320733"/>
              </p:ext>
            </p:extLst>
          </p:nvPr>
        </p:nvGraphicFramePr>
        <p:xfrm>
          <a:off x="6779604" y="4881792"/>
          <a:ext cx="5238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4" imgW="241200" imgH="177480" progId="Equation.DSMT4">
                  <p:embed/>
                </p:oleObj>
              </mc:Choice>
              <mc:Fallback>
                <p:oleObj name="Equation" r:id="rId54" imgW="241200" imgH="177480" progId="Equation.DSMT4">
                  <p:embed/>
                  <p:pic>
                    <p:nvPicPr>
                      <p:cNvPr id="77" name="Object 76">
                        <a:extLst>
                          <a:ext uri="{FF2B5EF4-FFF2-40B4-BE49-F238E27FC236}">
                            <a16:creationId xmlns:a16="http://schemas.microsoft.com/office/drawing/2014/main" id="{F64156FF-D495-4D6C-949A-E4BEC28EB1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5"/>
                      <a:stretch>
                        <a:fillRect/>
                      </a:stretch>
                    </p:blipFill>
                    <p:spPr>
                      <a:xfrm>
                        <a:off x="6779604" y="4881792"/>
                        <a:ext cx="523875" cy="38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3A084B3B-12D0-402E-94FA-8C6B7778E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89677"/>
              </p:ext>
            </p:extLst>
          </p:nvPr>
        </p:nvGraphicFramePr>
        <p:xfrm>
          <a:off x="3597778" y="4899788"/>
          <a:ext cx="44132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6" imgW="203040" imgH="215640" progId="Equation.DSMT4">
                  <p:embed/>
                </p:oleObj>
              </mc:Choice>
              <mc:Fallback>
                <p:oleObj name="Equation" r:id="rId56" imgW="203040" imgH="215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FDC8828-4040-4AEE-9F01-5FED1331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3597778" y="4899788"/>
                        <a:ext cx="441325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D2B15CD3-C682-4416-85BC-08534D50E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1616652"/>
              </p:ext>
            </p:extLst>
          </p:nvPr>
        </p:nvGraphicFramePr>
        <p:xfrm>
          <a:off x="4066090" y="4899788"/>
          <a:ext cx="4143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8" imgW="190440" imgH="215640" progId="Equation.DSMT4">
                  <p:embed/>
                </p:oleObj>
              </mc:Choice>
              <mc:Fallback>
                <p:oleObj name="Equation" r:id="rId58" imgW="190440" imgH="215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FDC8828-4040-4AEE-9F01-5FED1331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9"/>
                      <a:stretch>
                        <a:fillRect/>
                      </a:stretch>
                    </p:blipFill>
                    <p:spPr>
                      <a:xfrm>
                        <a:off x="4066090" y="4899788"/>
                        <a:ext cx="41433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>
            <a:extLst>
              <a:ext uri="{FF2B5EF4-FFF2-40B4-BE49-F238E27FC236}">
                <a16:creationId xmlns:a16="http://schemas.microsoft.com/office/drawing/2014/main" id="{4993A6E0-ED74-400D-9DD2-7BD39B270C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23543"/>
              </p:ext>
            </p:extLst>
          </p:nvPr>
        </p:nvGraphicFramePr>
        <p:xfrm>
          <a:off x="4501198" y="4882198"/>
          <a:ext cx="4699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0" imgW="215640" imgH="215640" progId="Equation.DSMT4">
                  <p:embed/>
                </p:oleObj>
              </mc:Choice>
              <mc:Fallback>
                <p:oleObj name="Equation" r:id="rId60" imgW="215640" imgH="215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FDC8828-4040-4AEE-9F01-5FED1331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1"/>
                      <a:stretch>
                        <a:fillRect/>
                      </a:stretch>
                    </p:blipFill>
                    <p:spPr>
                      <a:xfrm>
                        <a:off x="4501198" y="4882198"/>
                        <a:ext cx="469900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>
            <a:extLst>
              <a:ext uri="{FF2B5EF4-FFF2-40B4-BE49-F238E27FC236}">
                <a16:creationId xmlns:a16="http://schemas.microsoft.com/office/drawing/2014/main" id="{85F8813C-D3CA-478E-B844-8635C8971A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2396492"/>
              </p:ext>
            </p:extLst>
          </p:nvPr>
        </p:nvGraphicFramePr>
        <p:xfrm>
          <a:off x="5001883" y="4891584"/>
          <a:ext cx="579437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2" imgW="266400" imgH="215640" progId="Equation.DSMT4">
                  <p:embed/>
                </p:oleObj>
              </mc:Choice>
              <mc:Fallback>
                <p:oleObj name="Equation" r:id="rId62" imgW="266400" imgH="215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FDC8828-4040-4AEE-9F01-5FED1331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5001883" y="4891584"/>
                        <a:ext cx="579437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>
            <a:extLst>
              <a:ext uri="{FF2B5EF4-FFF2-40B4-BE49-F238E27FC236}">
                <a16:creationId xmlns:a16="http://schemas.microsoft.com/office/drawing/2014/main" id="{7C17F166-6FEF-4C34-98FB-E84357E970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570622"/>
              </p:ext>
            </p:extLst>
          </p:nvPr>
        </p:nvGraphicFramePr>
        <p:xfrm>
          <a:off x="5608588" y="4891584"/>
          <a:ext cx="55245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4" imgW="253800" imgH="215640" progId="Equation.DSMT4">
                  <p:embed/>
                </p:oleObj>
              </mc:Choice>
              <mc:Fallback>
                <p:oleObj name="Equation" r:id="rId64" imgW="253800" imgH="215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FDC8828-4040-4AEE-9F01-5FED1331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5"/>
                      <a:stretch>
                        <a:fillRect/>
                      </a:stretch>
                    </p:blipFill>
                    <p:spPr>
                      <a:xfrm>
                        <a:off x="5608588" y="4891584"/>
                        <a:ext cx="552450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>
            <a:extLst>
              <a:ext uri="{FF2B5EF4-FFF2-40B4-BE49-F238E27FC236}">
                <a16:creationId xmlns:a16="http://schemas.microsoft.com/office/drawing/2014/main" id="{B2AECD86-5DEA-4B5B-9266-DA08D7791D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79005"/>
              </p:ext>
            </p:extLst>
          </p:nvPr>
        </p:nvGraphicFramePr>
        <p:xfrm>
          <a:off x="6207590" y="4881792"/>
          <a:ext cx="5254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6" imgW="241200" imgH="215640" progId="Equation.DSMT4">
                  <p:embed/>
                </p:oleObj>
              </mc:Choice>
              <mc:Fallback>
                <p:oleObj name="Equation" r:id="rId66" imgW="241200" imgH="215640" progId="Equation.DSMT4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FDC8828-4040-4AEE-9F01-5FED133192F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7"/>
                      <a:stretch>
                        <a:fillRect/>
                      </a:stretch>
                    </p:blipFill>
                    <p:spPr>
                      <a:xfrm>
                        <a:off x="6207590" y="4881792"/>
                        <a:ext cx="525462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56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01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301"/>
                            </p:stCondLst>
                            <p:childTnLst>
                              <p:par>
                                <p:cTn id="1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801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301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801"/>
                            </p:stCondLst>
                            <p:childTnLst>
                              <p:par>
                                <p:cTn id="1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301"/>
                            </p:stCondLst>
                            <p:childTnLst>
                              <p:par>
                                <p:cTn id="1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1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301"/>
                            </p:stCondLst>
                            <p:childTnLst>
                              <p:par>
                                <p:cTn id="1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301"/>
                            </p:stCondLst>
                            <p:childTnLst>
                              <p:par>
                                <p:cTn id="1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801"/>
                            </p:stCondLst>
                            <p:childTnLst>
                              <p:par>
                                <p:cTn id="1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301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801"/>
                            </p:stCondLst>
                            <p:childTnLst>
                              <p:par>
                                <p:cTn id="1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60" grpId="0"/>
      <p:bldP spid="62" grpId="0"/>
      <p:bldP spid="64" grpId="0"/>
      <p:bldP spid="66" grpId="0"/>
      <p:bldP spid="6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A576B1-0731-4F60-A4CE-C2C2A7982110}"/>
              </a:ext>
            </a:extLst>
          </p:cNvPr>
          <p:cNvSpPr txBox="1"/>
          <p:nvPr/>
        </p:nvSpPr>
        <p:spPr>
          <a:xfrm>
            <a:off x="1280510" y="1007554"/>
            <a:ext cx="450017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76C949-BE02-43AE-A377-9F21F0E945C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7882" y="284480"/>
            <a:ext cx="3185478" cy="342392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0BFAC51-1647-47D3-82F0-15E7A6C9CB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157695"/>
              </p:ext>
            </p:extLst>
          </p:nvPr>
        </p:nvGraphicFramePr>
        <p:xfrm>
          <a:off x="2271109" y="1100405"/>
          <a:ext cx="1437641" cy="387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60240" imgH="177480" progId="Equation.DSMT4">
                  <p:embed/>
                </p:oleObj>
              </mc:Choice>
              <mc:Fallback>
                <p:oleObj name="Equation" r:id="rId4" imgW="6602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1109" y="1100405"/>
                        <a:ext cx="1437641" cy="387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9287B13-F7D1-40BC-B2A2-6D6A8C6ACCF3}"/>
              </a:ext>
            </a:extLst>
          </p:cNvPr>
          <p:cNvSpPr txBox="1"/>
          <p:nvPr/>
        </p:nvSpPr>
        <p:spPr>
          <a:xfrm>
            <a:off x="1270000" y="1539599"/>
            <a:ext cx="6096000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So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DC7393-7D23-4351-9CBD-5AFDE7A69C77}"/>
              </a:ext>
            </a:extLst>
          </p:cNvPr>
          <p:cNvSpPr txBox="1"/>
          <p:nvPr/>
        </p:nvSpPr>
        <p:spPr>
          <a:xfrm>
            <a:off x="1409541" y="3166913"/>
            <a:ext cx="5336699" cy="1995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fr-F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i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fr-FR" sz="28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vuông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cạnh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b="1" spc="-7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B11321-F95F-4674-8229-EBFB923C47F8}"/>
              </a:ext>
            </a:extLst>
          </p:cNvPr>
          <p:cNvSpPr txBox="1"/>
          <p:nvPr/>
        </p:nvSpPr>
        <p:spPr>
          <a:xfrm>
            <a:off x="1291020" y="505880"/>
            <a:ext cx="4500179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Quan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spc="-7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0C8F3CA-E452-4ECA-8CBD-49FC777FCF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63077"/>
              </p:ext>
            </p:extLst>
          </p:nvPr>
        </p:nvGraphicFramePr>
        <p:xfrm>
          <a:off x="5536087" y="608595"/>
          <a:ext cx="269398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4432" imgH="400894" progId="Equation.DSMT4">
                  <p:embed/>
                </p:oleObj>
              </mc:Choice>
              <mc:Fallback>
                <p:oleObj name="Equation" r:id="rId6" imgW="2694432" imgH="400894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36087" y="608595"/>
                        <a:ext cx="2693987" cy="401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4714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A0C53-5DDB-4070-BCAC-8CAF518E9575}"/>
              </a:ext>
            </a:extLst>
          </p:cNvPr>
          <p:cNvSpPr txBox="1"/>
          <p:nvPr/>
        </p:nvSpPr>
        <p:spPr>
          <a:xfrm>
            <a:off x="1026160" y="74414"/>
            <a:ext cx="74980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fr-FR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135A38-9236-48F7-8AF9-1EAE551B384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9550" y="365760"/>
            <a:ext cx="2736850" cy="33731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A80A2D-DC4D-486A-81F5-E55F7048A98A}"/>
              </a:ext>
            </a:extLst>
          </p:cNvPr>
          <p:cNvSpPr txBox="1"/>
          <p:nvPr/>
        </p:nvSpPr>
        <p:spPr>
          <a:xfrm>
            <a:off x="1280159" y="821525"/>
            <a:ext cx="6550047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Nhắc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5)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5F66FA-29D3-4333-8ADA-D1288E651FC5}"/>
                  </a:ext>
                </a:extLst>
              </p:cNvPr>
              <p:cNvSpPr txBox="1"/>
              <p:nvPr/>
            </p:nvSpPr>
            <p:spPr>
              <a:xfrm>
                <a:off x="1280160" y="2753995"/>
                <a:ext cx="7569200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sz="2800" b="1" i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Nhận</a:t>
                </a:r>
                <a:r>
                  <a:rPr lang="en-US" sz="28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i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xét</a:t>
                </a:r>
                <a:r>
                  <a:rPr lang="en-US" sz="2800" b="1" i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𝐝</m:t>
                    </m:r>
                  </m:oMath>
                </a14:m>
                <a:endParaRPr lang="en-US" sz="28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fr-FR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Diện</a:t>
                </a: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xung</a:t>
                </a: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quanh</a:t>
                </a: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:  </a:t>
                </a:r>
                <a:endParaRPr lang="en-US" sz="28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+ </a:t>
                </a:r>
                <a:r>
                  <a:rPr lang="fr-FR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fr-FR" sz="28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fr-FR" sz="28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: </a:t>
                </a:r>
                <a:endParaRPr lang="en-US" sz="2800" b="1" dirty="0">
                  <a:solidFill>
                    <a:srgbClr val="7030A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45F66FA-29D3-4333-8ADA-D1288E651F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" y="2753995"/>
                <a:ext cx="7569200" cy="1846659"/>
              </a:xfrm>
              <a:prstGeom prst="rect">
                <a:avLst/>
              </a:prstGeom>
              <a:blipFill>
                <a:blip r:embed="rId5"/>
                <a:stretch>
                  <a:fillRect l="-1610" t="-3630" b="-82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754FC84-8884-4321-BD57-61CBD46CD6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605355"/>
              </p:ext>
            </p:extLst>
          </p:nvPr>
        </p:nvGraphicFramePr>
        <p:xfrm>
          <a:off x="5421471" y="3290577"/>
          <a:ext cx="1848803" cy="773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98400" imgH="291960" progId="Equation.DSMT4">
                  <p:embed/>
                </p:oleObj>
              </mc:Choice>
              <mc:Fallback>
                <p:oleObj name="Equation" r:id="rId6" imgW="69840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21471" y="3290577"/>
                        <a:ext cx="1848803" cy="773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8583B7E-C27D-4A4D-A948-B9FF7E95D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13215"/>
              </p:ext>
            </p:extLst>
          </p:nvPr>
        </p:nvGraphicFramePr>
        <p:xfrm>
          <a:off x="3300889" y="3869950"/>
          <a:ext cx="1474311" cy="64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20560" imgH="228600" progId="Equation.DSMT4">
                  <p:embed/>
                </p:oleObj>
              </mc:Choice>
              <mc:Fallback>
                <p:oleObj name="Equation" r:id="rId8" imgW="520560" imgH="2286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7754FC84-8884-4321-BD57-61CBD46CD6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00889" y="3869950"/>
                        <a:ext cx="1474311" cy="647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753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78DA7-8C39-4B9F-AA0D-B17B3A6514A3}"/>
              </a:ext>
            </a:extLst>
          </p:cNvPr>
          <p:cNvSpPr txBox="1"/>
          <p:nvPr/>
        </p:nvSpPr>
        <p:spPr>
          <a:xfrm>
            <a:off x="935420" y="16558"/>
            <a:ext cx="31216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DFC09-4E33-4F9D-9804-84AFCBCF515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572472" y="470445"/>
            <a:ext cx="3121688" cy="25572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05A21FCB-F55F-4AC8-BE64-EB7E32DE1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516" y="724444"/>
                <a:ext cx="6553200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3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</a:t>
                </a:r>
                <a:r>
                  <a:rPr kumimoji="0" lang="en-US" altLang="en-US" sz="3000" b="1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dụ</a:t>
                </a:r>
                <a:r>
                  <a:rPr kumimoji="0" lang="en-US" altLang="en-US" sz="3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2 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:r>
                  <a:rPr kumimoji="0" lang="en-US" altLang="en-US" sz="3000" b="0" i="0" u="none" strike="noStrike" cap="none" normalizeH="0" baseline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trang</a:t>
                </a:r>
                <a:r>
                  <a:rPr kumimoji="0" lang="en-US" altLang="en-US" sz="30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79 SGK):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kumimoji="0" lang="en-US" altLang="en-US" sz="3000" i="0" u="none" strike="noStrike" cap="none" normalizeH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ảnh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14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dạnh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lập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dài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3000" i="0" u="none" strike="noStrike" cap="none" normalizeH="0" baseline="0" dirty="0" err="1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en-US" sz="300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kumimoji="0" lang="en-US" altLang="en-US" sz="30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kumimoji="0" lang="en-US" altLang="en-US" sz="3000" i="0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kumimoji="0" lang="en-US" altLang="en-US" sz="3000" i="0" u="none" strike="noStrike" cap="none" normalizeH="0" baseline="0" dirty="0">
                    <a:ln>
                      <a:noFill/>
                    </a:ln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bể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cá</a:t>
                </a:r>
                <a:r>
                  <a:rPr lang="en-US" sz="3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cảnh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2">
                <a:extLst>
                  <a:ext uri="{FF2B5EF4-FFF2-40B4-BE49-F238E27FC236}">
                    <a16:creationId xmlns:a16="http://schemas.microsoft.com/office/drawing/2014/main" id="{05A21FCB-F55F-4AC8-BE64-EB7E32DE1C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19516" y="724444"/>
                <a:ext cx="6553200" cy="1938992"/>
              </a:xfrm>
              <a:prstGeom prst="rect">
                <a:avLst/>
              </a:prstGeom>
              <a:blipFill>
                <a:blip r:embed="rId5"/>
                <a:stretch>
                  <a:fillRect l="-2140" t="-3774" b="-91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D87F4D-53A8-4D5D-BF77-239E35B58818}"/>
                  </a:ext>
                </a:extLst>
              </p:cNvPr>
              <p:cNvSpPr txBox="1"/>
              <p:nvPr/>
            </p:nvSpPr>
            <p:spPr>
              <a:xfrm>
                <a:off x="2746996" y="3371322"/>
                <a:ext cx="8063572" cy="11541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</a:pP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Do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bể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cảnh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hình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lập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phương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với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độ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dài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cạnh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60</m:t>
                    </m:r>
                    <m:r>
                      <a:rPr lang="en-US" sz="3000" b="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000" i="0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nên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thể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tích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của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bể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</a:t>
                </a:r>
                <a:r>
                  <a:rPr lang="en-US" sz="30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đó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0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là</a:t>
                </a:r>
                <a:r>
                  <a:rPr lang="en-US" sz="3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6D87F4D-53A8-4D5D-BF77-239E35B588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996" y="3371322"/>
                <a:ext cx="8063572" cy="1154162"/>
              </a:xfrm>
              <a:prstGeom prst="rect">
                <a:avLst/>
              </a:prstGeom>
              <a:blipFill>
                <a:blip r:embed="rId6"/>
                <a:stretch>
                  <a:fillRect l="-1815" t="-4233" b="-12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5DF25548-FEFE-40FB-83CD-7977024B1F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097333"/>
              </p:ext>
            </p:extLst>
          </p:nvPr>
        </p:nvGraphicFramePr>
        <p:xfrm>
          <a:off x="3679825" y="4589463"/>
          <a:ext cx="4357688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777680" imgH="317160" progId="Equation.DSMT4">
                  <p:embed/>
                </p:oleObj>
              </mc:Choice>
              <mc:Fallback>
                <p:oleObj name="Equation" r:id="rId7" imgW="17776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679825" y="4589463"/>
                        <a:ext cx="4357688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3E8CF92A-785F-4FD3-B23B-4DC41F1F3D21}"/>
              </a:ext>
            </a:extLst>
          </p:cNvPr>
          <p:cNvSpPr txBox="1"/>
          <p:nvPr/>
        </p:nvSpPr>
        <p:spPr>
          <a:xfrm>
            <a:off x="5432768" y="2772848"/>
            <a:ext cx="1764044" cy="5806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0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000" b="1" u="sng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1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D5BB1EE-3F88-48F7-A0EE-306304D808CE}"/>
              </a:ext>
            </a:extLst>
          </p:cNvPr>
          <p:cNvGraphicFramePr>
            <a:graphicFrameLocks noGrp="1"/>
          </p:cNvGraphicFramePr>
          <p:nvPr/>
        </p:nvGraphicFramePr>
        <p:xfrm>
          <a:off x="3197859" y="1285711"/>
          <a:ext cx="6169661" cy="47490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26825">
                  <a:extLst>
                    <a:ext uri="{9D8B030D-6E8A-4147-A177-3AD203B41FA5}">
                      <a16:colId xmlns:a16="http://schemas.microsoft.com/office/drawing/2014/main" val="2639392296"/>
                    </a:ext>
                  </a:extLst>
                </a:gridCol>
                <a:gridCol w="3442836">
                  <a:extLst>
                    <a:ext uri="{9D8B030D-6E8A-4147-A177-3AD203B41FA5}">
                      <a16:colId xmlns:a16="http://schemas.microsoft.com/office/drawing/2014/main" val="3517704351"/>
                    </a:ext>
                  </a:extLst>
                </a:gridCol>
              </a:tblGrid>
              <a:tr h="6342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3089275" algn="l"/>
                        </a:tabLs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9608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6063612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đỉnh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7327756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cạnh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2217841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đáy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6345021"/>
                  </a:ext>
                </a:extLst>
              </a:tr>
              <a:tr h="30672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bên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202025"/>
                  </a:ext>
                </a:extLst>
              </a:tr>
              <a:tr h="6342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3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chéo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fr-FR" sz="3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3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6271610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51432B09-C3AC-4A6C-8DAB-1BB305A3DA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556" y="593981"/>
            <a:ext cx="868633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1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kumimoji="0" lang="en-US" altLang="en-US" sz="3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80 SGK): </a:t>
            </a:r>
            <a:r>
              <a:rPr kumimoji="0" lang="en-US" altLang="en-US" sz="3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kumimoji="0" lang="en-US" alt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3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kumimoji="0" lang="en-US" altLang="en-US" sz="30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endParaRPr lang="en-US" sz="3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79B0499-B22E-4E22-9A46-6E3D2D69E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94575" y="2669350"/>
          <a:ext cx="414359" cy="62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90440" progId="Equation.DSMT4">
                  <p:embed/>
                </p:oleObj>
              </mc:Choice>
              <mc:Fallback>
                <p:oleObj name="Equation" r:id="rId2" imgW="126720" imgH="1904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79B0499-B22E-4E22-9A46-6E3D2D69E8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394575" y="2669350"/>
                        <a:ext cx="414359" cy="62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93B2584-957D-4D78-B23C-B6EE1635F8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600075"/>
              </p:ext>
            </p:extLst>
          </p:nvPr>
        </p:nvGraphicFramePr>
        <p:xfrm>
          <a:off x="7373618" y="1910080"/>
          <a:ext cx="414359" cy="62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6720" imgH="190440" progId="Equation.DSMT4">
                  <p:embed/>
                </p:oleObj>
              </mc:Choice>
              <mc:Fallback>
                <p:oleObj name="Equation" r:id="rId4" imgW="126720" imgH="1904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893B2584-957D-4D78-B23C-B6EE1635F8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373618" y="1910080"/>
                        <a:ext cx="414359" cy="621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4634EF7-286B-4454-B5F1-1DFE6BADD0F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28680" y="3290888"/>
          <a:ext cx="703263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5640" imgH="177480" progId="Equation.DSMT4">
                  <p:embed/>
                </p:oleObj>
              </mc:Choice>
              <mc:Fallback>
                <p:oleObj name="Equation" r:id="rId6" imgW="215640" imgH="177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24634EF7-286B-4454-B5F1-1DFE6BADD0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228680" y="3290888"/>
                        <a:ext cx="703263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384A459-E330-4340-8931-A42B44CC9EF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3300" y="3973703"/>
          <a:ext cx="454025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39680" imgH="177480" progId="Equation.DSMT4">
                  <p:embed/>
                </p:oleObj>
              </mc:Choice>
              <mc:Fallback>
                <p:oleObj name="Equation" r:id="rId8" imgW="139680" imgH="1774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7384A459-E330-4340-8931-A42B44CC9E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53300" y="3973703"/>
                        <a:ext cx="454025" cy="579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F2F680E5-5E3E-4C3E-B9F2-5B749F2FF3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353300" y="4690873"/>
          <a:ext cx="4127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6720" imgH="177480" progId="Equation.DSMT4">
                  <p:embed/>
                </p:oleObj>
              </mc:Choice>
              <mc:Fallback>
                <p:oleObj name="Equation" r:id="rId10" imgW="126720" imgH="177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F2F680E5-5E3E-4C3E-B9F2-5B749F2FF3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53300" y="4690873"/>
                        <a:ext cx="41275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E98E9DCF-6154-42F8-BC37-2D53E01BC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223575"/>
              </p:ext>
            </p:extLst>
          </p:nvPr>
        </p:nvGraphicFramePr>
        <p:xfrm>
          <a:off x="7366355" y="5417233"/>
          <a:ext cx="4127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77480" progId="Equation.DSMT4">
                  <p:embed/>
                </p:oleObj>
              </mc:Choice>
              <mc:Fallback>
                <p:oleObj name="Equation" r:id="rId12" imgW="126720" imgH="177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E98E9DCF-6154-42F8-BC37-2D53E01BC2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7366355" y="5417233"/>
                        <a:ext cx="412750" cy="579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21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1A3E0578-29E6-480D-BDCA-04178FA65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" y="0"/>
            <a:ext cx="12182458" cy="68580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85D351B-7A80-4879-BF19-55FCAF0223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6851"/>
          <a:stretch/>
        </p:blipFill>
        <p:spPr>
          <a:xfrm>
            <a:off x="2769925" y="0"/>
            <a:ext cx="7011378" cy="1143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D8C714-1418-4367-AA4B-E5E8003E826E}"/>
              </a:ext>
            </a:extLst>
          </p:cNvPr>
          <p:cNvSpPr txBox="1"/>
          <p:nvPr/>
        </p:nvSpPr>
        <p:spPr>
          <a:xfrm>
            <a:off x="2117534" y="1541068"/>
            <a:ext cx="9212855" cy="1454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àm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 SGK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7291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9201">
        <p15:prstTrans prst="fracture"/>
      </p:transition>
    </mc:Choice>
    <mc:Fallback xmlns="">
      <p:transition spd="slow" advClick="0" advTm="39201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9.201"/>
  <p:tag name="TIMING" val="|0.884|36.152"/>
  <p:tag name="GENSWF_SLIDE_UID" val="{80BA279E-D8F0-4E42-9872-543A1E58A0D7}:413"/>
  <p:tag name="ISPRING_SLIDE_ID_2" val="{116FF109-2E5E-43E3-8E5F-456C8A20B8F0}"/>
  <p:tag name="ISPRING_SLIDE_INDENT_LEVEL" val="0"/>
  <p:tag name="GENSWF_SLIDE_TITLE" val="Hướng dẫn về nhà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952</TotalTime>
  <Words>342</Words>
  <Application>Microsoft Office PowerPoint</Application>
  <PresentationFormat>Widescreen</PresentationFormat>
  <Paragraphs>50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Times New Roman</vt:lpstr>
      <vt:lpstr>字魂59号-创粗黑</vt:lpstr>
      <vt:lpstr>思源黑体 Heavy</vt:lpstr>
      <vt:lpstr>Chủ đề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Trung Nguyễn</dc:creator>
  <cp:lastModifiedBy>Vân Anh</cp:lastModifiedBy>
  <cp:revision>102</cp:revision>
  <dcterms:created xsi:type="dcterms:W3CDTF">2022-06-16T12:38:06Z</dcterms:created>
  <dcterms:modified xsi:type="dcterms:W3CDTF">2023-05-31T09:01:30Z</dcterms:modified>
</cp:coreProperties>
</file>