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c04e3353e56b4815" Type="http://schemas.microsoft.com/office/2007/relationships/ui/extensibility" Target="customUI/customUI14.xml"/><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 id="2147483746" r:id="rId2"/>
  </p:sldMasterIdLst>
  <p:notesMasterIdLst>
    <p:notesMasterId r:id="rId27"/>
  </p:notesMasterIdLst>
  <p:handoutMasterIdLst>
    <p:handoutMasterId r:id="rId28"/>
  </p:handoutMasterIdLst>
  <p:sldIdLst>
    <p:sldId id="310" r:id="rId3"/>
    <p:sldId id="311" r:id="rId4"/>
    <p:sldId id="312" r:id="rId5"/>
    <p:sldId id="313" r:id="rId6"/>
    <p:sldId id="314" r:id="rId7"/>
    <p:sldId id="315" r:id="rId8"/>
    <p:sldId id="316" r:id="rId9"/>
    <p:sldId id="317" r:id="rId10"/>
    <p:sldId id="348" r:id="rId11"/>
    <p:sldId id="318" r:id="rId12"/>
    <p:sldId id="319" r:id="rId13"/>
    <p:sldId id="349" r:id="rId14"/>
    <p:sldId id="320" r:id="rId15"/>
    <p:sldId id="321" r:id="rId16"/>
    <p:sldId id="322" r:id="rId17"/>
    <p:sldId id="323" r:id="rId18"/>
    <p:sldId id="324" r:id="rId19"/>
    <p:sldId id="325" r:id="rId20"/>
    <p:sldId id="326" r:id="rId21"/>
    <p:sldId id="347" r:id="rId22"/>
    <p:sldId id="328" r:id="rId23"/>
    <p:sldId id="327" r:id="rId24"/>
    <p:sldId id="329" r:id="rId25"/>
    <p:sldId id="330" r:id="rId26"/>
  </p:sldIdLst>
  <p:sldSz cx="12192000" cy="6858000"/>
  <p:notesSz cx="6858000" cy="9144000"/>
  <p:custDataLst>
    <p:tags r:id="rId29"/>
  </p:custDataLst>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6BBCF9"/>
    <a:srgbClr val="0000FF"/>
    <a:srgbClr val="00B050"/>
    <a:srgbClr val="1F75BE"/>
    <a:srgbClr val="4998C0"/>
    <a:srgbClr val="8FD6F5"/>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36" autoAdjust="0"/>
    <p:restoredTop sz="90723" autoAdjust="0"/>
  </p:normalViewPr>
  <p:slideViewPr>
    <p:cSldViewPr>
      <p:cViewPr varScale="1">
        <p:scale>
          <a:sx n="81" d="100"/>
          <a:sy n="81" d="100"/>
        </p:scale>
        <p:origin x="444" y="54"/>
      </p:cViewPr>
      <p:guideLst>
        <p:guide orient="horz" pos="2160"/>
        <p:guide pos="3840"/>
      </p:guideLst>
    </p:cSldViewPr>
  </p:slideViewPr>
  <p:notesTextViewPr>
    <p:cViewPr>
      <p:scale>
        <a:sx n="100" d="100"/>
        <a:sy n="100" d="100"/>
      </p:scale>
      <p:origin x="0" y="0"/>
    </p:cViewPr>
  </p:notesTextViewPr>
  <p:notesViewPr>
    <p:cSldViewPr>
      <p:cViewPr varScale="1">
        <p:scale>
          <a:sx n="59" d="100"/>
          <a:sy n="59" d="100"/>
        </p:scale>
        <p:origin x="-178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E322CD8E-153A-4AF0-8B2A-E6E13F81FECD}"/>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en-US" altLang="en-US"/>
          </a:p>
        </p:txBody>
      </p:sp>
      <p:sp>
        <p:nvSpPr>
          <p:cNvPr id="17411" name="Rectangle 3">
            <a:extLst>
              <a:ext uri="{FF2B5EF4-FFF2-40B4-BE49-F238E27FC236}">
                <a16:creationId xmlns:a16="http://schemas.microsoft.com/office/drawing/2014/main" id="{D791B320-5731-457B-AB06-D54354B2C9B1}"/>
              </a:ext>
            </a:extLst>
          </p:cNvPr>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endParaRPr lang="en-US" altLang="en-US"/>
          </a:p>
        </p:txBody>
      </p:sp>
      <p:sp>
        <p:nvSpPr>
          <p:cNvPr id="17412" name="Rectangle 4">
            <a:extLst>
              <a:ext uri="{FF2B5EF4-FFF2-40B4-BE49-F238E27FC236}">
                <a16:creationId xmlns:a16="http://schemas.microsoft.com/office/drawing/2014/main" id="{780C36C3-8275-4051-9FF0-DFFBA2F5D957}"/>
              </a:ext>
            </a:extLst>
          </p:cNvPr>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en-US" altLang="en-US"/>
          </a:p>
        </p:txBody>
      </p:sp>
      <p:sp>
        <p:nvSpPr>
          <p:cNvPr id="17413" name="Rectangle 5">
            <a:extLst>
              <a:ext uri="{FF2B5EF4-FFF2-40B4-BE49-F238E27FC236}">
                <a16:creationId xmlns:a16="http://schemas.microsoft.com/office/drawing/2014/main" id="{1A2587E9-92B2-4242-AFBE-F68BE879D43B}"/>
              </a:ext>
            </a:extLst>
          </p:cNvPr>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016180CA-3196-4330-8D9E-CE3555AF2E8F}"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70FCDC57-D3E2-4556-A06E-3D15672B20D4}"/>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en-US" altLang="en-US"/>
          </a:p>
        </p:txBody>
      </p:sp>
      <p:sp>
        <p:nvSpPr>
          <p:cNvPr id="19459" name="Rectangle 3">
            <a:extLst>
              <a:ext uri="{FF2B5EF4-FFF2-40B4-BE49-F238E27FC236}">
                <a16:creationId xmlns:a16="http://schemas.microsoft.com/office/drawing/2014/main" id="{D062137C-A8D7-4C47-AE01-9FC45D03E169}"/>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endParaRPr lang="en-US" altLang="en-US"/>
          </a:p>
        </p:txBody>
      </p:sp>
      <p:sp>
        <p:nvSpPr>
          <p:cNvPr id="12292" name="Rectangle 4">
            <a:extLst>
              <a:ext uri="{FF2B5EF4-FFF2-40B4-BE49-F238E27FC236}">
                <a16:creationId xmlns:a16="http://schemas.microsoft.com/office/drawing/2014/main" id="{097785FA-0C6E-463C-AB2E-7C26DAFABA0E}"/>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461" name="Rectangle 5">
            <a:extLst>
              <a:ext uri="{FF2B5EF4-FFF2-40B4-BE49-F238E27FC236}">
                <a16:creationId xmlns:a16="http://schemas.microsoft.com/office/drawing/2014/main" id="{85FD34A1-2B0E-4D5B-802E-1B0CE5D119C0}"/>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9462" name="Rectangle 6">
            <a:extLst>
              <a:ext uri="{FF2B5EF4-FFF2-40B4-BE49-F238E27FC236}">
                <a16:creationId xmlns:a16="http://schemas.microsoft.com/office/drawing/2014/main" id="{FEB76E49-79D2-4002-A5BF-42ED3CAF3A8F}"/>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en-US" altLang="en-US"/>
          </a:p>
        </p:txBody>
      </p:sp>
      <p:sp>
        <p:nvSpPr>
          <p:cNvPr id="19463" name="Rectangle 7">
            <a:extLst>
              <a:ext uri="{FF2B5EF4-FFF2-40B4-BE49-F238E27FC236}">
                <a16:creationId xmlns:a16="http://schemas.microsoft.com/office/drawing/2014/main" id="{77CC79A6-EA22-42F6-858A-10D9E38A1D76}"/>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1B0082D7-7A0D-4A0E-8702-EE5529F97EB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DA4CDFA2-6C96-4DD0-A4F0-A2915AA06A1C}"/>
              </a:ext>
            </a:extLst>
          </p:cNvPr>
          <p:cNvSpPr>
            <a:spLocks noGrp="1" noRot="1" noChangeAspect="1" noChangeArrowheads="1" noTextEdit="1"/>
          </p:cNvSpPr>
          <p:nvPr>
            <p:ph type="sldImg"/>
          </p:nvPr>
        </p:nvSpPr>
        <p:spPr>
          <a:ln/>
        </p:spPr>
      </p:sp>
      <p:sp>
        <p:nvSpPr>
          <p:cNvPr id="55299" name="Notes Placeholder 2">
            <a:extLst>
              <a:ext uri="{FF2B5EF4-FFF2-40B4-BE49-F238E27FC236}">
                <a16:creationId xmlns:a16="http://schemas.microsoft.com/office/drawing/2014/main" id="{5FE9EFB9-87C9-4F13-8649-DBA91A3859A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5300" name="Slide Number Placeholder 3">
            <a:extLst>
              <a:ext uri="{FF2B5EF4-FFF2-40B4-BE49-F238E27FC236}">
                <a16:creationId xmlns:a16="http://schemas.microsoft.com/office/drawing/2014/main" id="{8B8EAEC6-F94C-4C74-831A-90965D7E8C5F}"/>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a:fld id="{4A53C7BC-E03A-4B8B-ADCA-CE8F8FE59F58}" type="slidenum">
              <a:rPr lang="en-US" altLang="en-US">
                <a:solidFill>
                  <a:srgbClr val="000000"/>
                </a:solidFill>
              </a:rPr>
              <a:pPr defTabSz="914400"/>
              <a:t>6</a:t>
            </a:fld>
            <a:endParaRPr lang="en-US"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F852AED1-FCE4-4C50-8206-42EF7AD435A1}"/>
              </a:ext>
            </a:extLst>
          </p:cNvPr>
          <p:cNvSpPr>
            <a:spLocks noGrp="1" noRot="1" noChangeAspect="1" noChangeArrowheads="1" noTextEdit="1"/>
          </p:cNvSpPr>
          <p:nvPr>
            <p:ph type="sldImg"/>
          </p:nvPr>
        </p:nvSpPr>
        <p:spPr>
          <a:ln/>
        </p:spPr>
      </p:sp>
      <p:sp>
        <p:nvSpPr>
          <p:cNvPr id="67587" name="Notes Placeholder 2">
            <a:extLst>
              <a:ext uri="{FF2B5EF4-FFF2-40B4-BE49-F238E27FC236}">
                <a16:creationId xmlns:a16="http://schemas.microsoft.com/office/drawing/2014/main" id="{F6089A54-E80E-4D5A-AC1E-8F7BB75EEA2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7588" name="Slide Number Placeholder 3">
            <a:extLst>
              <a:ext uri="{FF2B5EF4-FFF2-40B4-BE49-F238E27FC236}">
                <a16:creationId xmlns:a16="http://schemas.microsoft.com/office/drawing/2014/main" id="{90FA06D6-0068-4081-B0C7-A974E498D4C5}"/>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a:fld id="{EDE25DA2-DC04-4148-80AB-95E7C30BD7A6}" type="slidenum">
              <a:rPr lang="en-US" altLang="en-US">
                <a:solidFill>
                  <a:srgbClr val="000000"/>
                </a:solidFill>
              </a:rPr>
              <a:pPr defTabSz="914400"/>
              <a:t>17</a:t>
            </a:fld>
            <a:endParaRPr lang="en-US" alt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3261454A-4F21-42AE-AAD1-19595F358320}"/>
              </a:ext>
            </a:extLst>
          </p:cNvPr>
          <p:cNvSpPr>
            <a:spLocks noGrp="1" noRot="1" noChangeAspect="1" noChangeArrowheads="1" noTextEdit="1"/>
          </p:cNvSpPr>
          <p:nvPr>
            <p:ph type="sldImg"/>
          </p:nvPr>
        </p:nvSpPr>
        <p:spPr>
          <a:ln/>
        </p:spPr>
      </p:sp>
      <p:sp>
        <p:nvSpPr>
          <p:cNvPr id="69635" name="Notes Placeholder 2">
            <a:extLst>
              <a:ext uri="{FF2B5EF4-FFF2-40B4-BE49-F238E27FC236}">
                <a16:creationId xmlns:a16="http://schemas.microsoft.com/office/drawing/2014/main" id="{C38276ED-3BE5-406D-95C6-4005BFE8AB2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9636" name="Slide Number Placeholder 3">
            <a:extLst>
              <a:ext uri="{FF2B5EF4-FFF2-40B4-BE49-F238E27FC236}">
                <a16:creationId xmlns:a16="http://schemas.microsoft.com/office/drawing/2014/main" id="{31A18AFB-3D96-43CE-B158-0794350A90C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a:fld id="{A185F80E-5260-445A-8ECC-F790446002FB}" type="slidenum">
              <a:rPr lang="en-US" altLang="en-US">
                <a:solidFill>
                  <a:srgbClr val="000000"/>
                </a:solidFill>
              </a:rPr>
              <a:pPr defTabSz="914400"/>
              <a:t>18</a:t>
            </a:fld>
            <a:endParaRPr lang="en-US"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FAB82D5-2C6A-4A34-BA95-D9B9B72E9695}"/>
              </a:ext>
            </a:extLst>
          </p:cNvPr>
          <p:cNvSpPr>
            <a:spLocks noGrp="1"/>
          </p:cNvSpPr>
          <p:nvPr>
            <p:ph type="dt" sz="half" idx="10"/>
          </p:nvPr>
        </p:nvSpPr>
        <p:spPr/>
        <p:txBody>
          <a:bodyPr/>
          <a:lstStyle>
            <a:lvl1pPr>
              <a:defRPr/>
            </a:lvl1pPr>
          </a:lstStyle>
          <a:p>
            <a:pPr>
              <a:defRPr/>
            </a:pPr>
            <a:fld id="{B6C64F51-4F66-4A3B-8F8B-66BF64C41FC9}" type="datetimeFigureOut">
              <a:rPr lang="en-US"/>
              <a:pPr>
                <a:defRPr/>
              </a:pPr>
              <a:t>5/31/2023</a:t>
            </a:fld>
            <a:endParaRPr lang="en-US"/>
          </a:p>
        </p:txBody>
      </p:sp>
      <p:sp>
        <p:nvSpPr>
          <p:cNvPr id="5" name="Footer Placeholder 4">
            <a:extLst>
              <a:ext uri="{FF2B5EF4-FFF2-40B4-BE49-F238E27FC236}">
                <a16:creationId xmlns:a16="http://schemas.microsoft.com/office/drawing/2014/main" id="{9BE78154-18DF-4624-9D38-8B53457D5A9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349AFC1-1CBA-4A5C-B80F-918EF70488F8}"/>
              </a:ext>
            </a:extLst>
          </p:cNvPr>
          <p:cNvSpPr>
            <a:spLocks noGrp="1"/>
          </p:cNvSpPr>
          <p:nvPr>
            <p:ph type="sldNum" sz="quarter" idx="12"/>
          </p:nvPr>
        </p:nvSpPr>
        <p:spPr/>
        <p:txBody>
          <a:bodyPr/>
          <a:lstStyle>
            <a:lvl1pPr>
              <a:defRPr/>
            </a:lvl1pPr>
          </a:lstStyle>
          <a:p>
            <a:pPr>
              <a:defRPr/>
            </a:pPr>
            <a:fld id="{8272BB2A-75F2-463D-BFF5-6D79F2098BCE}" type="slidenum">
              <a:rPr lang="en-US" altLang="en-US"/>
              <a:pPr>
                <a:defRPr/>
              </a:pPr>
              <a:t>‹#›</a:t>
            </a:fld>
            <a:endParaRPr lang="en-US" altLang="en-US"/>
          </a:p>
        </p:txBody>
      </p:sp>
    </p:spTree>
    <p:extLst>
      <p:ext uri="{BB962C8B-B14F-4D97-AF65-F5344CB8AC3E}">
        <p14:creationId xmlns:p14="http://schemas.microsoft.com/office/powerpoint/2010/main" val="521691593"/>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AB0086E-544C-48D1-B21E-CABC30480C1E}"/>
              </a:ext>
            </a:extLst>
          </p:cNvPr>
          <p:cNvSpPr>
            <a:spLocks noGrp="1"/>
          </p:cNvSpPr>
          <p:nvPr>
            <p:ph type="dt" sz="half" idx="10"/>
          </p:nvPr>
        </p:nvSpPr>
        <p:spPr/>
        <p:txBody>
          <a:bodyPr/>
          <a:lstStyle>
            <a:lvl1pPr>
              <a:defRPr/>
            </a:lvl1pPr>
          </a:lstStyle>
          <a:p>
            <a:pPr>
              <a:defRPr/>
            </a:pPr>
            <a:fld id="{F8AA8CEA-B64D-4BD4-8892-AA79070F34B4}" type="datetimeFigureOut">
              <a:rPr lang="en-US"/>
              <a:pPr>
                <a:defRPr/>
              </a:pPr>
              <a:t>5/31/2023</a:t>
            </a:fld>
            <a:endParaRPr lang="en-US"/>
          </a:p>
        </p:txBody>
      </p:sp>
      <p:sp>
        <p:nvSpPr>
          <p:cNvPr id="5" name="Footer Placeholder 4">
            <a:extLst>
              <a:ext uri="{FF2B5EF4-FFF2-40B4-BE49-F238E27FC236}">
                <a16:creationId xmlns:a16="http://schemas.microsoft.com/office/drawing/2014/main" id="{33E37B0C-A402-4C43-9062-0CB60A8F6AC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6BB8322-3DE9-4125-A40A-44652D0D42CB}"/>
              </a:ext>
            </a:extLst>
          </p:cNvPr>
          <p:cNvSpPr>
            <a:spLocks noGrp="1"/>
          </p:cNvSpPr>
          <p:nvPr>
            <p:ph type="sldNum" sz="quarter" idx="12"/>
          </p:nvPr>
        </p:nvSpPr>
        <p:spPr/>
        <p:txBody>
          <a:bodyPr/>
          <a:lstStyle>
            <a:lvl1pPr>
              <a:defRPr/>
            </a:lvl1pPr>
          </a:lstStyle>
          <a:p>
            <a:pPr>
              <a:defRPr/>
            </a:pPr>
            <a:fld id="{12E54BFF-62EE-4EA3-9CAF-50574564C7E7}" type="slidenum">
              <a:rPr lang="en-US" altLang="en-US"/>
              <a:pPr>
                <a:defRPr/>
              </a:pPr>
              <a:t>‹#›</a:t>
            </a:fld>
            <a:endParaRPr lang="en-US" altLang="en-US"/>
          </a:p>
        </p:txBody>
      </p:sp>
    </p:spTree>
    <p:extLst>
      <p:ext uri="{BB962C8B-B14F-4D97-AF65-F5344CB8AC3E}">
        <p14:creationId xmlns:p14="http://schemas.microsoft.com/office/powerpoint/2010/main" val="2892512918"/>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BABA03C-90EB-4635-895A-D7013A080116}"/>
              </a:ext>
            </a:extLst>
          </p:cNvPr>
          <p:cNvSpPr>
            <a:spLocks noGrp="1"/>
          </p:cNvSpPr>
          <p:nvPr>
            <p:ph type="dt" sz="half" idx="10"/>
          </p:nvPr>
        </p:nvSpPr>
        <p:spPr/>
        <p:txBody>
          <a:bodyPr/>
          <a:lstStyle>
            <a:lvl1pPr>
              <a:defRPr/>
            </a:lvl1pPr>
          </a:lstStyle>
          <a:p>
            <a:pPr>
              <a:defRPr/>
            </a:pPr>
            <a:fld id="{87198056-CD03-446D-9D0A-FDE0A67FDBD2}" type="datetimeFigureOut">
              <a:rPr lang="en-US"/>
              <a:pPr>
                <a:defRPr/>
              </a:pPr>
              <a:t>5/31/2023</a:t>
            </a:fld>
            <a:endParaRPr lang="en-US"/>
          </a:p>
        </p:txBody>
      </p:sp>
      <p:sp>
        <p:nvSpPr>
          <p:cNvPr id="5" name="Footer Placeholder 4">
            <a:extLst>
              <a:ext uri="{FF2B5EF4-FFF2-40B4-BE49-F238E27FC236}">
                <a16:creationId xmlns:a16="http://schemas.microsoft.com/office/drawing/2014/main" id="{08EEDBAD-67CF-4736-BF24-498879A1D72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98A0B7B-F241-4E70-A7F1-781DFA3B146F}"/>
              </a:ext>
            </a:extLst>
          </p:cNvPr>
          <p:cNvSpPr>
            <a:spLocks noGrp="1"/>
          </p:cNvSpPr>
          <p:nvPr>
            <p:ph type="sldNum" sz="quarter" idx="12"/>
          </p:nvPr>
        </p:nvSpPr>
        <p:spPr/>
        <p:txBody>
          <a:bodyPr/>
          <a:lstStyle>
            <a:lvl1pPr>
              <a:defRPr/>
            </a:lvl1pPr>
          </a:lstStyle>
          <a:p>
            <a:pPr>
              <a:defRPr/>
            </a:pPr>
            <a:fld id="{41C91AB1-9473-46D5-982B-2357F0B3BCB4}" type="slidenum">
              <a:rPr lang="en-US" altLang="en-US"/>
              <a:pPr>
                <a:defRPr/>
              </a:pPr>
              <a:t>‹#›</a:t>
            </a:fld>
            <a:endParaRPr lang="en-US" altLang="en-US"/>
          </a:p>
        </p:txBody>
      </p:sp>
    </p:spTree>
    <p:extLst>
      <p:ext uri="{BB962C8B-B14F-4D97-AF65-F5344CB8AC3E}">
        <p14:creationId xmlns:p14="http://schemas.microsoft.com/office/powerpoint/2010/main" val="2034185147"/>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7D200F4-A957-47AF-831E-DADA48FF2C98}"/>
              </a:ext>
            </a:extLst>
          </p:cNvPr>
          <p:cNvCxnSpPr/>
          <p:nvPr/>
        </p:nvCxnSpPr>
        <p:spPr>
          <a:xfrm flipH="1">
            <a:off x="8228013" y="7938"/>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F5E968A3-C68F-427F-BA8D-5A57970FDD7A}"/>
              </a:ext>
            </a:extLst>
          </p:cNvPr>
          <p:cNvCxnSpPr/>
          <p:nvPr/>
        </p:nvCxnSpPr>
        <p:spPr>
          <a:xfrm flipH="1">
            <a:off x="6108700" y="92075"/>
            <a:ext cx="6080125" cy="608012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BDCFE853-4666-4AC2-B0F9-012C0FC31D41}"/>
              </a:ext>
            </a:extLst>
          </p:cNvPr>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E92F25CD-16B8-4A53-90E2-ABAE80378BA2}"/>
              </a:ext>
            </a:extLst>
          </p:cNvPr>
          <p:cNvCxnSpPr/>
          <p:nvPr/>
        </p:nvCxnSpPr>
        <p:spPr>
          <a:xfrm flipH="1">
            <a:off x="7335838" y="31750"/>
            <a:ext cx="4852987" cy="4852988"/>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7A97FB76-DD03-4612-B846-5190E8370645}"/>
              </a:ext>
            </a:extLst>
          </p:cNvPr>
          <p:cNvCxnSpPr/>
          <p:nvPr/>
        </p:nvCxnSpPr>
        <p:spPr>
          <a:xfrm flipH="1">
            <a:off x="7845425" y="609600"/>
            <a:ext cx="4343400" cy="434340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684212" y="685799"/>
            <a:ext cx="8001000" cy="2971801"/>
          </a:xfrm>
        </p:spPr>
        <p:txBody>
          <a:bodyPr anchor="b"/>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Date Placeholder 3">
            <a:extLst>
              <a:ext uri="{FF2B5EF4-FFF2-40B4-BE49-F238E27FC236}">
                <a16:creationId xmlns:a16="http://schemas.microsoft.com/office/drawing/2014/main" id="{6F17A165-A155-454C-BAB3-116E3384A498}"/>
              </a:ext>
            </a:extLst>
          </p:cNvPr>
          <p:cNvSpPr>
            <a:spLocks noGrp="1"/>
          </p:cNvSpPr>
          <p:nvPr>
            <p:ph type="dt" sz="half" idx="10"/>
          </p:nvPr>
        </p:nvSpPr>
        <p:spPr/>
        <p:txBody>
          <a:bodyPr/>
          <a:lstStyle>
            <a:lvl1pPr>
              <a:defRPr/>
            </a:lvl1pPr>
          </a:lstStyle>
          <a:p>
            <a:pPr>
              <a:defRPr/>
            </a:pPr>
            <a:fld id="{5D48F0CC-6C57-46D6-9BCA-5E786F456027}" type="datetimeFigureOut">
              <a:rPr lang="en-US"/>
              <a:pPr>
                <a:defRPr/>
              </a:pPr>
              <a:t>5/31/2023</a:t>
            </a:fld>
            <a:endParaRPr lang="en-US"/>
          </a:p>
        </p:txBody>
      </p:sp>
      <p:sp>
        <p:nvSpPr>
          <p:cNvPr id="10" name="Footer Placeholder 4">
            <a:extLst>
              <a:ext uri="{FF2B5EF4-FFF2-40B4-BE49-F238E27FC236}">
                <a16:creationId xmlns:a16="http://schemas.microsoft.com/office/drawing/2014/main" id="{BFF2EF42-A141-4E58-8C72-E8C35283C1B5}"/>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273AB678-387B-41CC-A005-8229C269E041}"/>
              </a:ext>
            </a:extLst>
          </p:cNvPr>
          <p:cNvSpPr>
            <a:spLocks noGrp="1"/>
          </p:cNvSpPr>
          <p:nvPr>
            <p:ph type="sldNum" sz="quarter" idx="12"/>
          </p:nvPr>
        </p:nvSpPr>
        <p:spPr/>
        <p:txBody>
          <a:bodyPr/>
          <a:lstStyle>
            <a:lvl1pPr>
              <a:defRPr smtClean="0">
                <a:latin typeface="Century Gothic" panose="020B0502020202020204" pitchFamily="34" charset="0"/>
              </a:defRPr>
            </a:lvl1pPr>
          </a:lstStyle>
          <a:p>
            <a:pPr>
              <a:defRPr/>
            </a:pPr>
            <a:fld id="{750970EB-97B9-4463-8A79-F2F131314D75}" type="slidenum">
              <a:rPr lang="en-US" altLang="en-US"/>
              <a:pPr>
                <a:defRPr/>
              </a:pPr>
              <a:t>‹#›</a:t>
            </a:fld>
            <a:endParaRPr lang="en-US" altLang="en-US"/>
          </a:p>
        </p:txBody>
      </p:sp>
    </p:spTree>
    <p:extLst>
      <p:ext uri="{BB962C8B-B14F-4D97-AF65-F5344CB8AC3E}">
        <p14:creationId xmlns:p14="http://schemas.microsoft.com/office/powerpoint/2010/main" val="2155293614"/>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12B4F9C-F07A-494F-8D5A-36E7A2E6EA7B}"/>
              </a:ext>
            </a:extLst>
          </p:cNvPr>
          <p:cNvSpPr>
            <a:spLocks noGrp="1"/>
          </p:cNvSpPr>
          <p:nvPr>
            <p:ph type="dt" sz="half" idx="10"/>
          </p:nvPr>
        </p:nvSpPr>
        <p:spPr/>
        <p:txBody>
          <a:bodyPr/>
          <a:lstStyle>
            <a:lvl1pPr>
              <a:defRPr/>
            </a:lvl1pPr>
          </a:lstStyle>
          <a:p>
            <a:pPr>
              <a:defRPr/>
            </a:pPr>
            <a:fld id="{F2F208B9-A884-4443-9E9E-FA3AB433D43D}" type="datetimeFigureOut">
              <a:rPr lang="vi-VN"/>
              <a:pPr>
                <a:defRPr/>
              </a:pPr>
              <a:t>31/05/2023</a:t>
            </a:fld>
            <a:endParaRPr lang="vi-VN"/>
          </a:p>
        </p:txBody>
      </p:sp>
      <p:sp>
        <p:nvSpPr>
          <p:cNvPr id="5" name="Footer Placeholder 4">
            <a:extLst>
              <a:ext uri="{FF2B5EF4-FFF2-40B4-BE49-F238E27FC236}">
                <a16:creationId xmlns:a16="http://schemas.microsoft.com/office/drawing/2014/main" id="{551E0494-3F3C-4E0B-A154-2C9931C7A809}"/>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C7A52118-A206-4AC7-A4D9-6B56240DCD54}"/>
              </a:ext>
            </a:extLst>
          </p:cNvPr>
          <p:cNvSpPr>
            <a:spLocks noGrp="1"/>
          </p:cNvSpPr>
          <p:nvPr>
            <p:ph type="sldNum" sz="quarter" idx="12"/>
          </p:nvPr>
        </p:nvSpPr>
        <p:spPr/>
        <p:txBody>
          <a:bodyPr/>
          <a:lstStyle>
            <a:lvl1pPr>
              <a:defRPr/>
            </a:lvl1pPr>
          </a:lstStyle>
          <a:p>
            <a:pPr>
              <a:defRPr/>
            </a:pPr>
            <a:fld id="{79000E32-F08A-48F4-A734-AD51E4689243}" type="slidenum">
              <a:rPr lang="vi-VN" altLang="en-US"/>
              <a:pPr>
                <a:defRPr/>
              </a:pPr>
              <a:t>‹#›</a:t>
            </a:fld>
            <a:endParaRPr lang="vi-VN" altLang="en-US"/>
          </a:p>
        </p:txBody>
      </p:sp>
    </p:spTree>
    <p:extLst>
      <p:ext uri="{BB962C8B-B14F-4D97-AF65-F5344CB8AC3E}">
        <p14:creationId xmlns:p14="http://schemas.microsoft.com/office/powerpoint/2010/main" val="3400154665"/>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F0AB8A-0764-4603-A810-711B79D8EACF}"/>
              </a:ext>
            </a:extLst>
          </p:cNvPr>
          <p:cNvSpPr>
            <a:spLocks noGrp="1"/>
          </p:cNvSpPr>
          <p:nvPr>
            <p:ph type="dt" sz="half" idx="10"/>
          </p:nvPr>
        </p:nvSpPr>
        <p:spPr/>
        <p:txBody>
          <a:bodyPr/>
          <a:lstStyle>
            <a:lvl1pPr>
              <a:defRPr/>
            </a:lvl1pPr>
          </a:lstStyle>
          <a:p>
            <a:pPr>
              <a:defRPr/>
            </a:pPr>
            <a:fld id="{B938C869-EC29-453A-9A8E-0D8D307891CF}" type="datetimeFigureOut">
              <a:rPr lang="en-US"/>
              <a:pPr>
                <a:defRPr/>
              </a:pPr>
              <a:t>5/31/2023</a:t>
            </a:fld>
            <a:endParaRPr lang="en-US"/>
          </a:p>
        </p:txBody>
      </p:sp>
      <p:sp>
        <p:nvSpPr>
          <p:cNvPr id="5" name="Footer Placeholder 4">
            <a:extLst>
              <a:ext uri="{FF2B5EF4-FFF2-40B4-BE49-F238E27FC236}">
                <a16:creationId xmlns:a16="http://schemas.microsoft.com/office/drawing/2014/main" id="{27E075C8-A2AE-42A6-BD04-342469718C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92818BF-C0B2-48EB-A5EE-80331B1D13D9}"/>
              </a:ext>
            </a:extLst>
          </p:cNvPr>
          <p:cNvSpPr>
            <a:spLocks noGrp="1"/>
          </p:cNvSpPr>
          <p:nvPr>
            <p:ph type="sldNum" sz="quarter" idx="12"/>
          </p:nvPr>
        </p:nvSpPr>
        <p:spPr/>
        <p:txBody>
          <a:bodyPr/>
          <a:lstStyle>
            <a:lvl1pPr>
              <a:defRPr smtClean="0">
                <a:latin typeface="Century Gothic" panose="020B0502020202020204" pitchFamily="34" charset="0"/>
              </a:defRPr>
            </a:lvl1pPr>
          </a:lstStyle>
          <a:p>
            <a:pPr>
              <a:defRPr/>
            </a:pPr>
            <a:fld id="{CE107A5B-9E91-4534-8CAE-B98E6089D2A5}" type="slidenum">
              <a:rPr lang="en-US" altLang="en-US"/>
              <a:pPr>
                <a:defRPr/>
              </a:pPr>
              <a:t>‹#›</a:t>
            </a:fld>
            <a:endParaRPr lang="en-US" altLang="en-US"/>
          </a:p>
        </p:txBody>
      </p:sp>
    </p:spTree>
    <p:extLst>
      <p:ext uri="{BB962C8B-B14F-4D97-AF65-F5344CB8AC3E}">
        <p14:creationId xmlns:p14="http://schemas.microsoft.com/office/powerpoint/2010/main" val="1115611303"/>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2959258D-6765-4AA8-8677-B68F7A6167A4}"/>
              </a:ext>
            </a:extLst>
          </p:cNvPr>
          <p:cNvSpPr>
            <a:spLocks noGrp="1"/>
          </p:cNvSpPr>
          <p:nvPr>
            <p:ph type="dt" sz="half" idx="10"/>
          </p:nvPr>
        </p:nvSpPr>
        <p:spPr/>
        <p:txBody>
          <a:bodyPr/>
          <a:lstStyle>
            <a:lvl1pPr>
              <a:defRPr/>
            </a:lvl1pPr>
          </a:lstStyle>
          <a:p>
            <a:pPr>
              <a:defRPr/>
            </a:pPr>
            <a:fld id="{44C52C6A-884A-4696-AF5D-33FEFAFD1F0D}" type="datetimeFigureOut">
              <a:rPr lang="vi-VN"/>
              <a:pPr>
                <a:defRPr/>
              </a:pPr>
              <a:t>31/05/2023</a:t>
            </a:fld>
            <a:endParaRPr lang="vi-VN"/>
          </a:p>
        </p:txBody>
      </p:sp>
      <p:sp>
        <p:nvSpPr>
          <p:cNvPr id="6" name="Footer Placeholder 4">
            <a:extLst>
              <a:ext uri="{FF2B5EF4-FFF2-40B4-BE49-F238E27FC236}">
                <a16:creationId xmlns:a16="http://schemas.microsoft.com/office/drawing/2014/main" id="{A1CC4C15-0446-4C26-AF79-2C2452E3028C}"/>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id="{691D80B7-A385-4C35-8881-42A96BD506A2}"/>
              </a:ext>
            </a:extLst>
          </p:cNvPr>
          <p:cNvSpPr>
            <a:spLocks noGrp="1"/>
          </p:cNvSpPr>
          <p:nvPr>
            <p:ph type="sldNum" sz="quarter" idx="12"/>
          </p:nvPr>
        </p:nvSpPr>
        <p:spPr/>
        <p:txBody>
          <a:bodyPr/>
          <a:lstStyle>
            <a:lvl1pPr>
              <a:defRPr/>
            </a:lvl1pPr>
          </a:lstStyle>
          <a:p>
            <a:pPr>
              <a:defRPr/>
            </a:pPr>
            <a:fld id="{A4596816-208E-48C7-AF09-FA1CFF666D9B}" type="slidenum">
              <a:rPr lang="vi-VN" altLang="en-US"/>
              <a:pPr>
                <a:defRPr/>
              </a:pPr>
              <a:t>‹#›</a:t>
            </a:fld>
            <a:endParaRPr lang="vi-VN" altLang="en-US"/>
          </a:p>
        </p:txBody>
      </p:sp>
    </p:spTree>
    <p:extLst>
      <p:ext uri="{BB962C8B-B14F-4D97-AF65-F5344CB8AC3E}">
        <p14:creationId xmlns:p14="http://schemas.microsoft.com/office/powerpoint/2010/main" val="1101444164"/>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B8577283-DA2B-41DF-B1DD-725B09132EE6}"/>
              </a:ext>
            </a:extLst>
          </p:cNvPr>
          <p:cNvSpPr>
            <a:spLocks noGrp="1"/>
          </p:cNvSpPr>
          <p:nvPr>
            <p:ph type="dt" sz="half" idx="10"/>
          </p:nvPr>
        </p:nvSpPr>
        <p:spPr/>
        <p:txBody>
          <a:bodyPr/>
          <a:lstStyle>
            <a:lvl1pPr>
              <a:defRPr/>
            </a:lvl1pPr>
          </a:lstStyle>
          <a:p>
            <a:pPr>
              <a:defRPr/>
            </a:pPr>
            <a:fld id="{D6553321-694B-47CB-AF36-05E7822E2B6A}" type="datetimeFigureOut">
              <a:rPr lang="vi-VN"/>
              <a:pPr>
                <a:defRPr/>
              </a:pPr>
              <a:t>31/05/2023</a:t>
            </a:fld>
            <a:endParaRPr lang="vi-VN"/>
          </a:p>
        </p:txBody>
      </p:sp>
      <p:sp>
        <p:nvSpPr>
          <p:cNvPr id="8" name="Footer Placeholder 4">
            <a:extLst>
              <a:ext uri="{FF2B5EF4-FFF2-40B4-BE49-F238E27FC236}">
                <a16:creationId xmlns:a16="http://schemas.microsoft.com/office/drawing/2014/main" id="{905B1DE1-4BE1-444D-8DF1-F65CC3341D37}"/>
              </a:ext>
            </a:extLst>
          </p:cNvPr>
          <p:cNvSpPr>
            <a:spLocks noGrp="1"/>
          </p:cNvSpPr>
          <p:nvPr>
            <p:ph type="ftr" sz="quarter" idx="11"/>
          </p:nvPr>
        </p:nvSpPr>
        <p:spPr/>
        <p:txBody>
          <a:bodyPr/>
          <a:lstStyle>
            <a:lvl1pPr>
              <a:defRPr/>
            </a:lvl1pPr>
          </a:lstStyle>
          <a:p>
            <a:pPr>
              <a:defRPr/>
            </a:pPr>
            <a:endParaRPr lang="vi-VN"/>
          </a:p>
        </p:txBody>
      </p:sp>
      <p:sp>
        <p:nvSpPr>
          <p:cNvPr id="9" name="Slide Number Placeholder 5">
            <a:extLst>
              <a:ext uri="{FF2B5EF4-FFF2-40B4-BE49-F238E27FC236}">
                <a16:creationId xmlns:a16="http://schemas.microsoft.com/office/drawing/2014/main" id="{10363CF4-B423-4F21-B70B-D9535D7084F1}"/>
              </a:ext>
            </a:extLst>
          </p:cNvPr>
          <p:cNvSpPr>
            <a:spLocks noGrp="1"/>
          </p:cNvSpPr>
          <p:nvPr>
            <p:ph type="sldNum" sz="quarter" idx="12"/>
          </p:nvPr>
        </p:nvSpPr>
        <p:spPr/>
        <p:txBody>
          <a:bodyPr/>
          <a:lstStyle>
            <a:lvl1pPr>
              <a:defRPr/>
            </a:lvl1pPr>
          </a:lstStyle>
          <a:p>
            <a:pPr>
              <a:defRPr/>
            </a:pPr>
            <a:fld id="{5C64E529-D8A5-4787-B396-7C425568D4C3}" type="slidenum">
              <a:rPr lang="vi-VN" altLang="en-US"/>
              <a:pPr>
                <a:defRPr/>
              </a:pPr>
              <a:t>‹#›</a:t>
            </a:fld>
            <a:endParaRPr lang="vi-VN" altLang="en-US"/>
          </a:p>
        </p:txBody>
      </p:sp>
    </p:spTree>
    <p:extLst>
      <p:ext uri="{BB962C8B-B14F-4D97-AF65-F5344CB8AC3E}">
        <p14:creationId xmlns:p14="http://schemas.microsoft.com/office/powerpoint/2010/main" val="2607353878"/>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66BA0D3-570C-4082-866E-00C6C83EA5DC}"/>
              </a:ext>
            </a:extLst>
          </p:cNvPr>
          <p:cNvSpPr>
            <a:spLocks noGrp="1"/>
          </p:cNvSpPr>
          <p:nvPr>
            <p:ph type="dt" sz="half" idx="10"/>
          </p:nvPr>
        </p:nvSpPr>
        <p:spPr/>
        <p:txBody>
          <a:bodyPr/>
          <a:lstStyle>
            <a:lvl1pPr>
              <a:defRPr/>
            </a:lvl1pPr>
          </a:lstStyle>
          <a:p>
            <a:pPr>
              <a:defRPr/>
            </a:pPr>
            <a:fld id="{17BAE630-0D4E-4CB0-8606-5162AC03BCCB}" type="datetimeFigureOut">
              <a:rPr lang="en-US"/>
              <a:pPr>
                <a:defRPr/>
              </a:pPr>
              <a:t>5/31/2023</a:t>
            </a:fld>
            <a:endParaRPr lang="en-US"/>
          </a:p>
        </p:txBody>
      </p:sp>
      <p:sp>
        <p:nvSpPr>
          <p:cNvPr id="4" name="Footer Placeholder 3">
            <a:extLst>
              <a:ext uri="{FF2B5EF4-FFF2-40B4-BE49-F238E27FC236}">
                <a16:creationId xmlns:a16="http://schemas.microsoft.com/office/drawing/2014/main" id="{90244705-37CB-468F-AB7A-8F4673CA43C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7F36699C-DB81-4FAD-BE3A-266F37A90922}"/>
              </a:ext>
            </a:extLst>
          </p:cNvPr>
          <p:cNvSpPr>
            <a:spLocks noGrp="1"/>
          </p:cNvSpPr>
          <p:nvPr>
            <p:ph type="sldNum" sz="quarter" idx="12"/>
          </p:nvPr>
        </p:nvSpPr>
        <p:spPr/>
        <p:txBody>
          <a:bodyPr/>
          <a:lstStyle>
            <a:lvl1pPr>
              <a:defRPr smtClean="0">
                <a:latin typeface="Century Gothic" panose="020B0502020202020204" pitchFamily="34" charset="0"/>
              </a:defRPr>
            </a:lvl1pPr>
          </a:lstStyle>
          <a:p>
            <a:pPr>
              <a:defRPr/>
            </a:pPr>
            <a:fld id="{87B67152-1B44-4CE9-ADE3-1824FFF0D45B}" type="slidenum">
              <a:rPr lang="en-US" altLang="en-US"/>
              <a:pPr>
                <a:defRPr/>
              </a:pPr>
              <a:t>‹#›</a:t>
            </a:fld>
            <a:endParaRPr lang="en-US" altLang="en-US"/>
          </a:p>
        </p:txBody>
      </p:sp>
    </p:spTree>
    <p:extLst>
      <p:ext uri="{BB962C8B-B14F-4D97-AF65-F5344CB8AC3E}">
        <p14:creationId xmlns:p14="http://schemas.microsoft.com/office/powerpoint/2010/main" val="1944997854"/>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FDB815-E7B8-4DCF-9D11-CD9A98C39392}"/>
              </a:ext>
            </a:extLst>
          </p:cNvPr>
          <p:cNvSpPr>
            <a:spLocks noGrp="1"/>
          </p:cNvSpPr>
          <p:nvPr>
            <p:ph type="dt" sz="half" idx="10"/>
          </p:nvPr>
        </p:nvSpPr>
        <p:spPr/>
        <p:txBody>
          <a:bodyPr/>
          <a:lstStyle>
            <a:lvl1pPr>
              <a:defRPr/>
            </a:lvl1pPr>
          </a:lstStyle>
          <a:p>
            <a:pPr>
              <a:defRPr/>
            </a:pPr>
            <a:fld id="{ADD12A49-88AD-4136-8018-784EC534F6A5}" type="datetimeFigureOut">
              <a:rPr lang="en-US"/>
              <a:pPr>
                <a:defRPr/>
              </a:pPr>
              <a:t>5/31/2023</a:t>
            </a:fld>
            <a:endParaRPr lang="en-US"/>
          </a:p>
        </p:txBody>
      </p:sp>
      <p:sp>
        <p:nvSpPr>
          <p:cNvPr id="3" name="Footer Placeholder 2">
            <a:extLst>
              <a:ext uri="{FF2B5EF4-FFF2-40B4-BE49-F238E27FC236}">
                <a16:creationId xmlns:a16="http://schemas.microsoft.com/office/drawing/2014/main" id="{4B9912CC-D1C2-4158-B87F-4F5BE747CB3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A4FB80E2-4073-4A36-817E-96BE08A09E03}"/>
              </a:ext>
            </a:extLst>
          </p:cNvPr>
          <p:cNvSpPr>
            <a:spLocks noGrp="1"/>
          </p:cNvSpPr>
          <p:nvPr>
            <p:ph type="sldNum" sz="quarter" idx="12"/>
          </p:nvPr>
        </p:nvSpPr>
        <p:spPr/>
        <p:txBody>
          <a:bodyPr/>
          <a:lstStyle>
            <a:lvl1pPr>
              <a:defRPr smtClean="0">
                <a:latin typeface="Century Gothic" panose="020B0502020202020204" pitchFamily="34" charset="0"/>
              </a:defRPr>
            </a:lvl1pPr>
          </a:lstStyle>
          <a:p>
            <a:pPr>
              <a:defRPr/>
            </a:pPr>
            <a:fld id="{976404D9-251B-4961-BC52-D09E53832F33}" type="slidenum">
              <a:rPr lang="en-US" altLang="en-US"/>
              <a:pPr>
                <a:defRPr/>
              </a:pPr>
              <a:t>‹#›</a:t>
            </a:fld>
            <a:endParaRPr lang="en-US" altLang="en-US"/>
          </a:p>
        </p:txBody>
      </p:sp>
    </p:spTree>
    <p:extLst>
      <p:ext uri="{BB962C8B-B14F-4D97-AF65-F5344CB8AC3E}">
        <p14:creationId xmlns:p14="http://schemas.microsoft.com/office/powerpoint/2010/main" val="2771490762"/>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4A9ADD9-0412-4AFB-99F3-B3C00E95334D}"/>
              </a:ext>
            </a:extLst>
          </p:cNvPr>
          <p:cNvSpPr>
            <a:spLocks noGrp="1"/>
          </p:cNvSpPr>
          <p:nvPr>
            <p:ph type="dt" sz="half" idx="10"/>
          </p:nvPr>
        </p:nvSpPr>
        <p:spPr/>
        <p:txBody>
          <a:bodyPr/>
          <a:lstStyle>
            <a:lvl1pPr>
              <a:defRPr/>
            </a:lvl1pPr>
          </a:lstStyle>
          <a:p>
            <a:pPr>
              <a:defRPr/>
            </a:pPr>
            <a:fld id="{968D7111-A5A7-485C-9A78-1CCC545ADEF1}" type="datetimeFigureOut">
              <a:rPr lang="vi-VN"/>
              <a:pPr>
                <a:defRPr/>
              </a:pPr>
              <a:t>31/05/2023</a:t>
            </a:fld>
            <a:endParaRPr lang="vi-VN"/>
          </a:p>
        </p:txBody>
      </p:sp>
      <p:sp>
        <p:nvSpPr>
          <p:cNvPr id="6" name="Footer Placeholder 4">
            <a:extLst>
              <a:ext uri="{FF2B5EF4-FFF2-40B4-BE49-F238E27FC236}">
                <a16:creationId xmlns:a16="http://schemas.microsoft.com/office/drawing/2014/main" id="{343EB20F-16C7-400D-B07C-0610C7993D89}"/>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id="{A93688AA-1A3B-4D1F-8149-DA34C59B7A60}"/>
              </a:ext>
            </a:extLst>
          </p:cNvPr>
          <p:cNvSpPr>
            <a:spLocks noGrp="1"/>
          </p:cNvSpPr>
          <p:nvPr>
            <p:ph type="sldNum" sz="quarter" idx="12"/>
          </p:nvPr>
        </p:nvSpPr>
        <p:spPr/>
        <p:txBody>
          <a:bodyPr/>
          <a:lstStyle>
            <a:lvl1pPr>
              <a:defRPr/>
            </a:lvl1pPr>
          </a:lstStyle>
          <a:p>
            <a:pPr>
              <a:defRPr/>
            </a:pPr>
            <a:fld id="{64449484-D93A-44AB-86EA-12FEA2CFB93D}" type="slidenum">
              <a:rPr lang="vi-VN" altLang="en-US"/>
              <a:pPr>
                <a:defRPr/>
              </a:pPr>
              <a:t>‹#›</a:t>
            </a:fld>
            <a:endParaRPr lang="vi-VN" altLang="en-US"/>
          </a:p>
        </p:txBody>
      </p:sp>
    </p:spTree>
    <p:extLst>
      <p:ext uri="{BB962C8B-B14F-4D97-AF65-F5344CB8AC3E}">
        <p14:creationId xmlns:p14="http://schemas.microsoft.com/office/powerpoint/2010/main" val="3646242195"/>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1BFA05A-89FE-4CB0-9327-DD1129853674}"/>
              </a:ext>
            </a:extLst>
          </p:cNvPr>
          <p:cNvSpPr>
            <a:spLocks noGrp="1"/>
          </p:cNvSpPr>
          <p:nvPr>
            <p:ph type="dt" sz="half" idx="10"/>
          </p:nvPr>
        </p:nvSpPr>
        <p:spPr/>
        <p:txBody>
          <a:bodyPr/>
          <a:lstStyle>
            <a:lvl1pPr>
              <a:defRPr/>
            </a:lvl1pPr>
          </a:lstStyle>
          <a:p>
            <a:pPr>
              <a:defRPr/>
            </a:pPr>
            <a:fld id="{DC8EFBC7-F84A-44B6-B20D-21C766F1F71E}" type="datetimeFigureOut">
              <a:rPr lang="en-US"/>
              <a:pPr>
                <a:defRPr/>
              </a:pPr>
              <a:t>5/31/2023</a:t>
            </a:fld>
            <a:endParaRPr lang="en-US"/>
          </a:p>
        </p:txBody>
      </p:sp>
      <p:sp>
        <p:nvSpPr>
          <p:cNvPr id="5" name="Footer Placeholder 4">
            <a:extLst>
              <a:ext uri="{FF2B5EF4-FFF2-40B4-BE49-F238E27FC236}">
                <a16:creationId xmlns:a16="http://schemas.microsoft.com/office/drawing/2014/main" id="{342B7779-D4E1-4AED-9B88-B07636882CF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B06DACE-91BF-4B87-931C-4EF308A28FB1}"/>
              </a:ext>
            </a:extLst>
          </p:cNvPr>
          <p:cNvSpPr>
            <a:spLocks noGrp="1"/>
          </p:cNvSpPr>
          <p:nvPr>
            <p:ph type="sldNum" sz="quarter" idx="12"/>
          </p:nvPr>
        </p:nvSpPr>
        <p:spPr/>
        <p:txBody>
          <a:bodyPr/>
          <a:lstStyle>
            <a:lvl1pPr>
              <a:defRPr/>
            </a:lvl1pPr>
          </a:lstStyle>
          <a:p>
            <a:pPr>
              <a:defRPr/>
            </a:pPr>
            <a:fld id="{FAC137B6-4130-4F25-B1DE-0E21BDC704CD}" type="slidenum">
              <a:rPr lang="en-US" altLang="en-US"/>
              <a:pPr>
                <a:defRPr/>
              </a:pPr>
              <a:t>‹#›</a:t>
            </a:fld>
            <a:endParaRPr lang="en-US" altLang="en-US"/>
          </a:p>
        </p:txBody>
      </p:sp>
    </p:spTree>
    <p:extLst>
      <p:ext uri="{BB962C8B-B14F-4D97-AF65-F5344CB8AC3E}">
        <p14:creationId xmlns:p14="http://schemas.microsoft.com/office/powerpoint/2010/main" val="1150977120"/>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F2859E50-0FA6-4E94-AADF-E4A1AC82D292}"/>
              </a:ext>
            </a:extLst>
          </p:cNvPr>
          <p:cNvSpPr>
            <a:spLocks noGrp="1"/>
          </p:cNvSpPr>
          <p:nvPr>
            <p:ph type="dt" sz="half" idx="10"/>
          </p:nvPr>
        </p:nvSpPr>
        <p:spPr/>
        <p:txBody>
          <a:bodyPr/>
          <a:lstStyle>
            <a:lvl1pPr>
              <a:defRPr/>
            </a:lvl1pPr>
          </a:lstStyle>
          <a:p>
            <a:pPr>
              <a:defRPr/>
            </a:pPr>
            <a:fld id="{A9C71D94-CD13-4FF3-984D-B28A5CF6D96A}" type="datetimeFigureOut">
              <a:rPr lang="en-US"/>
              <a:pPr>
                <a:defRPr/>
              </a:pPr>
              <a:t>5/31/2023</a:t>
            </a:fld>
            <a:endParaRPr lang="en-US"/>
          </a:p>
        </p:txBody>
      </p:sp>
      <p:sp>
        <p:nvSpPr>
          <p:cNvPr id="6" name="Footer Placeholder 5">
            <a:extLst>
              <a:ext uri="{FF2B5EF4-FFF2-40B4-BE49-F238E27FC236}">
                <a16:creationId xmlns:a16="http://schemas.microsoft.com/office/drawing/2014/main" id="{BBBFF98A-09A5-4671-B70A-64837AA379A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D23C4AFE-AE77-44D2-B4CD-16F964716B8A}"/>
              </a:ext>
            </a:extLst>
          </p:cNvPr>
          <p:cNvSpPr>
            <a:spLocks noGrp="1"/>
          </p:cNvSpPr>
          <p:nvPr>
            <p:ph type="sldNum" sz="quarter" idx="12"/>
          </p:nvPr>
        </p:nvSpPr>
        <p:spPr/>
        <p:txBody>
          <a:bodyPr/>
          <a:lstStyle>
            <a:lvl1pPr>
              <a:defRPr smtClean="0">
                <a:latin typeface="Century Gothic" panose="020B0502020202020204" pitchFamily="34" charset="0"/>
              </a:defRPr>
            </a:lvl1pPr>
          </a:lstStyle>
          <a:p>
            <a:pPr>
              <a:defRPr/>
            </a:pPr>
            <a:fld id="{2BDDA05E-FD2A-4EDC-AAB6-A2B575BCBDD6}" type="slidenum">
              <a:rPr lang="en-US" altLang="en-US"/>
              <a:pPr>
                <a:defRPr/>
              </a:pPr>
              <a:t>‹#›</a:t>
            </a:fld>
            <a:endParaRPr lang="en-US" altLang="en-US"/>
          </a:p>
        </p:txBody>
      </p:sp>
    </p:spTree>
    <p:extLst>
      <p:ext uri="{BB962C8B-B14F-4D97-AF65-F5344CB8AC3E}">
        <p14:creationId xmlns:p14="http://schemas.microsoft.com/office/powerpoint/2010/main" val="1638332904"/>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5" name="Date Placeholder 3">
            <a:extLst>
              <a:ext uri="{FF2B5EF4-FFF2-40B4-BE49-F238E27FC236}">
                <a16:creationId xmlns:a16="http://schemas.microsoft.com/office/drawing/2014/main" id="{2F01B8CB-B19D-4337-8235-2FF910F55865}"/>
              </a:ext>
            </a:extLst>
          </p:cNvPr>
          <p:cNvSpPr>
            <a:spLocks noGrp="1"/>
          </p:cNvSpPr>
          <p:nvPr>
            <p:ph type="dt" sz="half" idx="15"/>
          </p:nvPr>
        </p:nvSpPr>
        <p:spPr/>
        <p:txBody>
          <a:bodyPr/>
          <a:lstStyle>
            <a:lvl1pPr>
              <a:defRPr/>
            </a:lvl1pPr>
          </a:lstStyle>
          <a:p>
            <a:pPr>
              <a:defRPr/>
            </a:pPr>
            <a:fld id="{5F3DEB1A-ECD1-49A9-AB21-DA0E87E04A25}" type="datetimeFigureOut">
              <a:rPr lang="vi-VN"/>
              <a:pPr>
                <a:defRPr/>
              </a:pPr>
              <a:t>31/05/2023</a:t>
            </a:fld>
            <a:endParaRPr lang="vi-VN"/>
          </a:p>
        </p:txBody>
      </p:sp>
      <p:sp>
        <p:nvSpPr>
          <p:cNvPr id="6" name="Footer Placeholder 4">
            <a:extLst>
              <a:ext uri="{FF2B5EF4-FFF2-40B4-BE49-F238E27FC236}">
                <a16:creationId xmlns:a16="http://schemas.microsoft.com/office/drawing/2014/main" id="{4B06E746-5DE1-4933-9D25-89A2F91944AC}"/>
              </a:ext>
            </a:extLst>
          </p:cNvPr>
          <p:cNvSpPr>
            <a:spLocks noGrp="1"/>
          </p:cNvSpPr>
          <p:nvPr>
            <p:ph type="ftr" sz="quarter" idx="16"/>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id="{3D285BD1-C044-4F49-BBBE-DE65DA72CE26}"/>
              </a:ext>
            </a:extLst>
          </p:cNvPr>
          <p:cNvSpPr>
            <a:spLocks noGrp="1"/>
          </p:cNvSpPr>
          <p:nvPr>
            <p:ph type="sldNum" sz="quarter" idx="17"/>
          </p:nvPr>
        </p:nvSpPr>
        <p:spPr/>
        <p:txBody>
          <a:bodyPr/>
          <a:lstStyle>
            <a:lvl1pPr>
              <a:defRPr/>
            </a:lvl1pPr>
          </a:lstStyle>
          <a:p>
            <a:pPr>
              <a:defRPr/>
            </a:pPr>
            <a:fld id="{2D4A0867-A262-415D-81F3-D84899E8B766}" type="slidenum">
              <a:rPr lang="vi-VN" altLang="en-US"/>
              <a:pPr>
                <a:defRPr/>
              </a:pPr>
              <a:t>‹#›</a:t>
            </a:fld>
            <a:endParaRPr lang="vi-VN" altLang="en-US"/>
          </a:p>
        </p:txBody>
      </p:sp>
    </p:spTree>
    <p:extLst>
      <p:ext uri="{BB962C8B-B14F-4D97-AF65-F5344CB8AC3E}">
        <p14:creationId xmlns:p14="http://schemas.microsoft.com/office/powerpoint/2010/main" val="284956316"/>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D6406E-F8D3-451A-B2C7-D8AB5A97469A}"/>
              </a:ext>
            </a:extLst>
          </p:cNvPr>
          <p:cNvSpPr>
            <a:spLocks noGrp="1"/>
          </p:cNvSpPr>
          <p:nvPr>
            <p:ph type="dt" sz="half" idx="10"/>
          </p:nvPr>
        </p:nvSpPr>
        <p:spPr/>
        <p:txBody>
          <a:bodyPr/>
          <a:lstStyle>
            <a:lvl1pPr>
              <a:defRPr/>
            </a:lvl1pPr>
          </a:lstStyle>
          <a:p>
            <a:pPr>
              <a:defRPr/>
            </a:pPr>
            <a:fld id="{C53EA7F0-D324-40B6-9EA3-2193DA37D967}" type="datetimeFigureOut">
              <a:rPr lang="vi-VN"/>
              <a:pPr>
                <a:defRPr/>
              </a:pPr>
              <a:t>31/05/2023</a:t>
            </a:fld>
            <a:endParaRPr lang="vi-VN"/>
          </a:p>
        </p:txBody>
      </p:sp>
      <p:sp>
        <p:nvSpPr>
          <p:cNvPr id="5" name="Footer Placeholder 4">
            <a:extLst>
              <a:ext uri="{FF2B5EF4-FFF2-40B4-BE49-F238E27FC236}">
                <a16:creationId xmlns:a16="http://schemas.microsoft.com/office/drawing/2014/main" id="{0F6705A2-2F22-40C3-8942-7728338E7AF7}"/>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C5453BB2-7923-4348-82C6-83A5685EA157}"/>
              </a:ext>
            </a:extLst>
          </p:cNvPr>
          <p:cNvSpPr>
            <a:spLocks noGrp="1"/>
          </p:cNvSpPr>
          <p:nvPr>
            <p:ph type="sldNum" sz="quarter" idx="12"/>
          </p:nvPr>
        </p:nvSpPr>
        <p:spPr/>
        <p:txBody>
          <a:bodyPr/>
          <a:lstStyle>
            <a:lvl1pPr>
              <a:defRPr/>
            </a:lvl1pPr>
          </a:lstStyle>
          <a:p>
            <a:pPr>
              <a:defRPr/>
            </a:pPr>
            <a:fld id="{FFD8F800-FDC1-4509-99A4-F86F2D03015B}" type="slidenum">
              <a:rPr lang="vi-VN" altLang="en-US"/>
              <a:pPr>
                <a:defRPr/>
              </a:pPr>
              <a:t>‹#›</a:t>
            </a:fld>
            <a:endParaRPr lang="vi-VN" altLang="en-US"/>
          </a:p>
        </p:txBody>
      </p:sp>
    </p:spTree>
    <p:extLst>
      <p:ext uri="{BB962C8B-B14F-4D97-AF65-F5344CB8AC3E}">
        <p14:creationId xmlns:p14="http://schemas.microsoft.com/office/powerpoint/2010/main" val="3779123433"/>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0CB51E-14B8-4E24-91AD-DE26819982C0}"/>
              </a:ext>
            </a:extLst>
          </p:cNvPr>
          <p:cNvSpPr txBox="1">
            <a:spLocks noChangeArrowheads="1"/>
          </p:cNvSpPr>
          <p:nvPr/>
        </p:nvSpPr>
        <p:spPr bwMode="auto">
          <a:xfrm>
            <a:off x="531813" y="812800"/>
            <a:ext cx="609600" cy="584200"/>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1" hangingPunct="1">
              <a:defRPr/>
            </a:pPr>
            <a:r>
              <a:rPr lang="en-US" altLang="en-US" sz="8000">
                <a:solidFill>
                  <a:srgbClr val="FFFFFF"/>
                </a:solidFill>
                <a:latin typeface="Century Gothic" panose="020B0502020202020204" pitchFamily="34" charset="0"/>
              </a:rPr>
              <a:t>“</a:t>
            </a:r>
          </a:p>
        </p:txBody>
      </p:sp>
      <p:sp>
        <p:nvSpPr>
          <p:cNvPr id="6" name="TextBox 5">
            <a:extLst>
              <a:ext uri="{FF2B5EF4-FFF2-40B4-BE49-F238E27FC236}">
                <a16:creationId xmlns:a16="http://schemas.microsoft.com/office/drawing/2014/main" id="{B90A76BB-D147-4FC1-A551-B6E0508E5E09}"/>
              </a:ext>
            </a:extLst>
          </p:cNvPr>
          <p:cNvSpPr txBox="1">
            <a:spLocks noChangeArrowheads="1"/>
          </p:cNvSpPr>
          <p:nvPr/>
        </p:nvSpPr>
        <p:spPr bwMode="auto">
          <a:xfrm>
            <a:off x="10285413" y="2768600"/>
            <a:ext cx="609600" cy="584200"/>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defTabSz="914400" eaLnBrk="1" hangingPunct="1">
              <a:defRPr/>
            </a:pPr>
            <a:r>
              <a:rPr lang="en-US" altLang="en-US" sz="8000">
                <a:solidFill>
                  <a:srgbClr val="FFFFFF"/>
                </a:solidFill>
                <a:latin typeface="Century Gothic" panose="020B0502020202020204" pitchFamily="34" charset="0"/>
              </a:rPr>
              <a:t>”</a:t>
            </a:r>
          </a:p>
        </p:txBody>
      </p:sp>
      <p:sp>
        <p:nvSpPr>
          <p:cNvPr id="2" name="Title 1"/>
          <p:cNvSpPr>
            <a:spLocks noGrp="1"/>
          </p:cNvSpPr>
          <p:nvPr>
            <p:ph type="title"/>
          </p:nvPr>
        </p:nvSpPr>
        <p:spPr>
          <a:xfrm>
            <a:off x="1141411" y="685800"/>
            <a:ext cx="9144001" cy="2743200"/>
          </a:xfrm>
        </p:spPr>
        <p:txBody>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B6A15018-EBDD-4AA0-8DE2-F506AD5DD51D}"/>
              </a:ext>
            </a:extLst>
          </p:cNvPr>
          <p:cNvSpPr>
            <a:spLocks noGrp="1"/>
          </p:cNvSpPr>
          <p:nvPr>
            <p:ph type="dt" sz="half" idx="14"/>
          </p:nvPr>
        </p:nvSpPr>
        <p:spPr/>
        <p:txBody>
          <a:bodyPr/>
          <a:lstStyle>
            <a:lvl1pPr>
              <a:defRPr/>
            </a:lvl1pPr>
          </a:lstStyle>
          <a:p>
            <a:pPr>
              <a:defRPr/>
            </a:pPr>
            <a:fld id="{B10165DF-F957-42F8-A24E-689F5E3F6A8A}" type="datetimeFigureOut">
              <a:rPr lang="vi-VN"/>
              <a:pPr>
                <a:defRPr/>
              </a:pPr>
              <a:t>31/05/2023</a:t>
            </a:fld>
            <a:endParaRPr lang="vi-VN"/>
          </a:p>
        </p:txBody>
      </p:sp>
      <p:sp>
        <p:nvSpPr>
          <p:cNvPr id="8" name="Footer Placeholder 4">
            <a:extLst>
              <a:ext uri="{FF2B5EF4-FFF2-40B4-BE49-F238E27FC236}">
                <a16:creationId xmlns:a16="http://schemas.microsoft.com/office/drawing/2014/main" id="{4119E238-EB1D-40A6-A92F-204FFDF422A5}"/>
              </a:ext>
            </a:extLst>
          </p:cNvPr>
          <p:cNvSpPr>
            <a:spLocks noGrp="1"/>
          </p:cNvSpPr>
          <p:nvPr>
            <p:ph type="ftr" sz="quarter" idx="15"/>
          </p:nvPr>
        </p:nvSpPr>
        <p:spPr/>
        <p:txBody>
          <a:bodyPr/>
          <a:lstStyle>
            <a:lvl1pPr>
              <a:defRPr/>
            </a:lvl1pPr>
          </a:lstStyle>
          <a:p>
            <a:pPr>
              <a:defRPr/>
            </a:pPr>
            <a:endParaRPr lang="vi-VN"/>
          </a:p>
        </p:txBody>
      </p:sp>
      <p:sp>
        <p:nvSpPr>
          <p:cNvPr id="9" name="Slide Number Placeholder 5">
            <a:extLst>
              <a:ext uri="{FF2B5EF4-FFF2-40B4-BE49-F238E27FC236}">
                <a16:creationId xmlns:a16="http://schemas.microsoft.com/office/drawing/2014/main" id="{BA1164F0-CCC5-4AE6-A2E5-64B83B2E0A26}"/>
              </a:ext>
            </a:extLst>
          </p:cNvPr>
          <p:cNvSpPr>
            <a:spLocks noGrp="1"/>
          </p:cNvSpPr>
          <p:nvPr>
            <p:ph type="sldNum" sz="quarter" idx="16"/>
          </p:nvPr>
        </p:nvSpPr>
        <p:spPr/>
        <p:txBody>
          <a:bodyPr/>
          <a:lstStyle>
            <a:lvl1pPr>
              <a:defRPr smtClean="0"/>
            </a:lvl1pPr>
          </a:lstStyle>
          <a:p>
            <a:pPr>
              <a:defRPr/>
            </a:pPr>
            <a:fld id="{DD26547E-6F3D-419A-949F-69067D4B7C7E}" type="slidenum">
              <a:rPr lang="vi-VN" altLang="en-US"/>
              <a:pPr>
                <a:defRPr/>
              </a:pPr>
              <a:t>‹#›</a:t>
            </a:fld>
            <a:endParaRPr lang="vi-VN" altLang="en-US"/>
          </a:p>
        </p:txBody>
      </p:sp>
    </p:spTree>
    <p:extLst>
      <p:ext uri="{BB962C8B-B14F-4D97-AF65-F5344CB8AC3E}">
        <p14:creationId xmlns:p14="http://schemas.microsoft.com/office/powerpoint/2010/main" val="4227442967"/>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A90CBB-260E-45C8-9264-3E223CCD3C9D}"/>
              </a:ext>
            </a:extLst>
          </p:cNvPr>
          <p:cNvSpPr>
            <a:spLocks noGrp="1"/>
          </p:cNvSpPr>
          <p:nvPr>
            <p:ph type="dt" sz="half" idx="10"/>
          </p:nvPr>
        </p:nvSpPr>
        <p:spPr/>
        <p:txBody>
          <a:bodyPr/>
          <a:lstStyle>
            <a:lvl1pPr>
              <a:defRPr/>
            </a:lvl1pPr>
          </a:lstStyle>
          <a:p>
            <a:pPr>
              <a:defRPr/>
            </a:pPr>
            <a:fld id="{54A3D27F-A5BE-4E8A-B600-50CA11DDF8E4}" type="datetimeFigureOut">
              <a:rPr lang="vi-VN"/>
              <a:pPr>
                <a:defRPr/>
              </a:pPr>
              <a:t>31/05/2023</a:t>
            </a:fld>
            <a:endParaRPr lang="vi-VN"/>
          </a:p>
        </p:txBody>
      </p:sp>
      <p:sp>
        <p:nvSpPr>
          <p:cNvPr id="5" name="Footer Placeholder 4">
            <a:extLst>
              <a:ext uri="{FF2B5EF4-FFF2-40B4-BE49-F238E27FC236}">
                <a16:creationId xmlns:a16="http://schemas.microsoft.com/office/drawing/2014/main" id="{B5DCBBDF-8888-4BCE-860D-EA0522EB734C}"/>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5C228900-E03F-4451-BBBC-CFBF21904E0D}"/>
              </a:ext>
            </a:extLst>
          </p:cNvPr>
          <p:cNvSpPr>
            <a:spLocks noGrp="1"/>
          </p:cNvSpPr>
          <p:nvPr>
            <p:ph type="sldNum" sz="quarter" idx="12"/>
          </p:nvPr>
        </p:nvSpPr>
        <p:spPr/>
        <p:txBody>
          <a:bodyPr/>
          <a:lstStyle>
            <a:lvl1pPr>
              <a:defRPr/>
            </a:lvl1pPr>
          </a:lstStyle>
          <a:p>
            <a:pPr>
              <a:defRPr/>
            </a:pPr>
            <a:fld id="{5EE98FE7-BB1E-49A6-B1EF-8BC762E2DA46}" type="slidenum">
              <a:rPr lang="vi-VN" altLang="en-US"/>
              <a:pPr>
                <a:defRPr/>
              </a:pPr>
              <a:t>‹#›</a:t>
            </a:fld>
            <a:endParaRPr lang="vi-VN" altLang="en-US"/>
          </a:p>
        </p:txBody>
      </p:sp>
    </p:spTree>
    <p:extLst>
      <p:ext uri="{BB962C8B-B14F-4D97-AF65-F5344CB8AC3E}">
        <p14:creationId xmlns:p14="http://schemas.microsoft.com/office/powerpoint/2010/main" val="1304165117"/>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9B09467-A234-4396-9506-94BF5E8F5E45}"/>
              </a:ext>
            </a:extLst>
          </p:cNvPr>
          <p:cNvSpPr txBox="1">
            <a:spLocks noChangeArrowheads="1"/>
          </p:cNvSpPr>
          <p:nvPr/>
        </p:nvSpPr>
        <p:spPr bwMode="auto">
          <a:xfrm>
            <a:off x="531813" y="812800"/>
            <a:ext cx="609600" cy="584200"/>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1" hangingPunct="1">
              <a:defRPr/>
            </a:pPr>
            <a:r>
              <a:rPr lang="en-US" altLang="en-US" sz="8000">
                <a:solidFill>
                  <a:srgbClr val="FFFFFF"/>
                </a:solidFill>
                <a:latin typeface="Century Gothic" panose="020B0502020202020204" pitchFamily="34" charset="0"/>
              </a:rPr>
              <a:t>“</a:t>
            </a:r>
          </a:p>
        </p:txBody>
      </p:sp>
      <p:sp>
        <p:nvSpPr>
          <p:cNvPr id="6" name="TextBox 5">
            <a:extLst>
              <a:ext uri="{FF2B5EF4-FFF2-40B4-BE49-F238E27FC236}">
                <a16:creationId xmlns:a16="http://schemas.microsoft.com/office/drawing/2014/main" id="{5A2B13FA-E23C-4F29-B0CA-F90306CCDD36}"/>
              </a:ext>
            </a:extLst>
          </p:cNvPr>
          <p:cNvSpPr txBox="1">
            <a:spLocks noChangeArrowheads="1"/>
          </p:cNvSpPr>
          <p:nvPr/>
        </p:nvSpPr>
        <p:spPr bwMode="auto">
          <a:xfrm>
            <a:off x="10285413" y="2768600"/>
            <a:ext cx="609600" cy="584200"/>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defTabSz="914400" eaLnBrk="1" hangingPunct="1">
              <a:defRPr/>
            </a:pPr>
            <a:r>
              <a:rPr lang="en-US" altLang="en-US" sz="8000">
                <a:solidFill>
                  <a:srgbClr val="FFFFFF"/>
                </a:solidFill>
                <a:latin typeface="Century Gothic" panose="020B0502020202020204" pitchFamily="34" charset="0"/>
              </a:rPr>
              <a:t>”</a:t>
            </a:r>
          </a:p>
        </p:txBody>
      </p:sp>
      <p:sp>
        <p:nvSpPr>
          <p:cNvPr id="2" name="Title 1"/>
          <p:cNvSpPr>
            <a:spLocks noGrp="1"/>
          </p:cNvSpPr>
          <p:nvPr>
            <p:ph type="title"/>
          </p:nvPr>
        </p:nvSpPr>
        <p:spPr>
          <a:xfrm>
            <a:off x="1141413" y="685800"/>
            <a:ext cx="9144000" cy="2743200"/>
          </a:xfrm>
        </p:spPr>
        <p:txBody>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rtlCol="0" anchor="b">
            <a:normAutofit/>
          </a:bodyPr>
          <a:lstStyle>
            <a:lvl1pPr>
              <a:buNone/>
              <a:defRPr lang="en-US" sz="2400" b="0" cap="all"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2AC1D62E-F330-4B48-AF0E-AF087227A512}"/>
              </a:ext>
            </a:extLst>
          </p:cNvPr>
          <p:cNvSpPr>
            <a:spLocks noGrp="1"/>
          </p:cNvSpPr>
          <p:nvPr>
            <p:ph type="dt" sz="half" idx="14"/>
          </p:nvPr>
        </p:nvSpPr>
        <p:spPr/>
        <p:txBody>
          <a:bodyPr/>
          <a:lstStyle>
            <a:lvl1pPr>
              <a:defRPr/>
            </a:lvl1pPr>
          </a:lstStyle>
          <a:p>
            <a:pPr>
              <a:defRPr/>
            </a:pPr>
            <a:fld id="{A81D11BB-04A5-4ABB-A06F-44937D2078BF}" type="datetimeFigureOut">
              <a:rPr lang="vi-VN"/>
              <a:pPr>
                <a:defRPr/>
              </a:pPr>
              <a:t>31/05/2023</a:t>
            </a:fld>
            <a:endParaRPr lang="vi-VN"/>
          </a:p>
        </p:txBody>
      </p:sp>
      <p:sp>
        <p:nvSpPr>
          <p:cNvPr id="8" name="Footer Placeholder 4">
            <a:extLst>
              <a:ext uri="{FF2B5EF4-FFF2-40B4-BE49-F238E27FC236}">
                <a16:creationId xmlns:a16="http://schemas.microsoft.com/office/drawing/2014/main" id="{9813FEC7-9C82-4EA5-8A2B-5F0A72DB97BF}"/>
              </a:ext>
            </a:extLst>
          </p:cNvPr>
          <p:cNvSpPr>
            <a:spLocks noGrp="1"/>
          </p:cNvSpPr>
          <p:nvPr>
            <p:ph type="ftr" sz="quarter" idx="15"/>
          </p:nvPr>
        </p:nvSpPr>
        <p:spPr/>
        <p:txBody>
          <a:bodyPr/>
          <a:lstStyle>
            <a:lvl1pPr>
              <a:defRPr/>
            </a:lvl1pPr>
          </a:lstStyle>
          <a:p>
            <a:pPr>
              <a:defRPr/>
            </a:pPr>
            <a:endParaRPr lang="vi-VN"/>
          </a:p>
        </p:txBody>
      </p:sp>
      <p:sp>
        <p:nvSpPr>
          <p:cNvPr id="9" name="Slide Number Placeholder 5">
            <a:extLst>
              <a:ext uri="{FF2B5EF4-FFF2-40B4-BE49-F238E27FC236}">
                <a16:creationId xmlns:a16="http://schemas.microsoft.com/office/drawing/2014/main" id="{6776985E-A372-4736-8C74-0F99675D0B2E}"/>
              </a:ext>
            </a:extLst>
          </p:cNvPr>
          <p:cNvSpPr>
            <a:spLocks noGrp="1"/>
          </p:cNvSpPr>
          <p:nvPr>
            <p:ph type="sldNum" sz="quarter" idx="16"/>
          </p:nvPr>
        </p:nvSpPr>
        <p:spPr/>
        <p:txBody>
          <a:bodyPr/>
          <a:lstStyle>
            <a:lvl1pPr>
              <a:defRPr smtClean="0"/>
            </a:lvl1pPr>
          </a:lstStyle>
          <a:p>
            <a:pPr>
              <a:defRPr/>
            </a:pPr>
            <a:fld id="{254A836B-91E6-4222-8F41-2F5F70B5350D}" type="slidenum">
              <a:rPr lang="vi-VN" altLang="en-US"/>
              <a:pPr>
                <a:defRPr/>
              </a:pPr>
              <a:t>‹#›</a:t>
            </a:fld>
            <a:endParaRPr lang="vi-VN" altLang="en-US"/>
          </a:p>
        </p:txBody>
      </p:sp>
    </p:spTree>
    <p:extLst>
      <p:ext uri="{BB962C8B-B14F-4D97-AF65-F5344CB8AC3E}">
        <p14:creationId xmlns:p14="http://schemas.microsoft.com/office/powerpoint/2010/main" val="3855203272"/>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lstStyle>
            <a:lvl1pPr>
              <a:defRPr lang="en-US" b="0" dirty="0"/>
            </a:lvl1pPr>
          </a:lstStyle>
          <a:p>
            <a:pPr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rtlCol="0" anchor="b">
            <a:normAutofit/>
          </a:bodyPr>
          <a:lstStyle>
            <a:lvl1pPr>
              <a:buNone/>
              <a:defRPr lang="en-US" sz="2400" b="0" cap="all"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3EE25614-8933-4130-8011-9DD4A0375975}"/>
              </a:ext>
            </a:extLst>
          </p:cNvPr>
          <p:cNvSpPr>
            <a:spLocks noGrp="1"/>
          </p:cNvSpPr>
          <p:nvPr>
            <p:ph type="dt" sz="half" idx="14"/>
          </p:nvPr>
        </p:nvSpPr>
        <p:spPr/>
        <p:txBody>
          <a:bodyPr/>
          <a:lstStyle>
            <a:lvl1pPr>
              <a:defRPr/>
            </a:lvl1pPr>
          </a:lstStyle>
          <a:p>
            <a:pPr>
              <a:defRPr/>
            </a:pPr>
            <a:fld id="{921B14A1-51BB-4FFC-B71A-B938CB9C90F2}" type="datetimeFigureOut">
              <a:rPr lang="vi-VN"/>
              <a:pPr>
                <a:defRPr/>
              </a:pPr>
              <a:t>31/05/2023</a:t>
            </a:fld>
            <a:endParaRPr lang="vi-VN"/>
          </a:p>
        </p:txBody>
      </p:sp>
      <p:sp>
        <p:nvSpPr>
          <p:cNvPr id="6" name="Footer Placeholder 4">
            <a:extLst>
              <a:ext uri="{FF2B5EF4-FFF2-40B4-BE49-F238E27FC236}">
                <a16:creationId xmlns:a16="http://schemas.microsoft.com/office/drawing/2014/main" id="{4C368628-7D4E-4E58-BA32-8803FF00BF4D}"/>
              </a:ext>
            </a:extLst>
          </p:cNvPr>
          <p:cNvSpPr>
            <a:spLocks noGrp="1"/>
          </p:cNvSpPr>
          <p:nvPr>
            <p:ph type="ftr" sz="quarter" idx="15"/>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id="{A88B9C70-0A3A-4B64-91DD-AA65A3C5F314}"/>
              </a:ext>
            </a:extLst>
          </p:cNvPr>
          <p:cNvSpPr>
            <a:spLocks noGrp="1"/>
          </p:cNvSpPr>
          <p:nvPr>
            <p:ph type="sldNum" sz="quarter" idx="16"/>
          </p:nvPr>
        </p:nvSpPr>
        <p:spPr/>
        <p:txBody>
          <a:bodyPr/>
          <a:lstStyle>
            <a:lvl1pPr>
              <a:defRPr/>
            </a:lvl1pPr>
          </a:lstStyle>
          <a:p>
            <a:pPr>
              <a:defRPr/>
            </a:pPr>
            <a:fld id="{7F931BBE-1927-45E2-B540-A8D2ED3B7032}" type="slidenum">
              <a:rPr lang="vi-VN" altLang="en-US"/>
              <a:pPr>
                <a:defRPr/>
              </a:pPr>
              <a:t>‹#›</a:t>
            </a:fld>
            <a:endParaRPr lang="vi-VN" altLang="en-US"/>
          </a:p>
        </p:txBody>
      </p:sp>
    </p:spTree>
    <p:extLst>
      <p:ext uri="{BB962C8B-B14F-4D97-AF65-F5344CB8AC3E}">
        <p14:creationId xmlns:p14="http://schemas.microsoft.com/office/powerpoint/2010/main" val="647962924"/>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9ED74A9-0266-4B15-A83F-EA1E3A75B36F}"/>
              </a:ext>
            </a:extLst>
          </p:cNvPr>
          <p:cNvSpPr>
            <a:spLocks noGrp="1"/>
          </p:cNvSpPr>
          <p:nvPr>
            <p:ph type="dt" sz="half" idx="10"/>
          </p:nvPr>
        </p:nvSpPr>
        <p:spPr/>
        <p:txBody>
          <a:bodyPr/>
          <a:lstStyle>
            <a:lvl1pPr>
              <a:defRPr/>
            </a:lvl1pPr>
          </a:lstStyle>
          <a:p>
            <a:pPr>
              <a:defRPr/>
            </a:pPr>
            <a:fld id="{44D9B074-7CFA-4DE5-A379-A05A5ED8878D}" type="datetimeFigureOut">
              <a:rPr lang="vi-VN"/>
              <a:pPr>
                <a:defRPr/>
              </a:pPr>
              <a:t>31/05/2023</a:t>
            </a:fld>
            <a:endParaRPr lang="vi-VN"/>
          </a:p>
        </p:txBody>
      </p:sp>
      <p:sp>
        <p:nvSpPr>
          <p:cNvPr id="5" name="Footer Placeholder 4">
            <a:extLst>
              <a:ext uri="{FF2B5EF4-FFF2-40B4-BE49-F238E27FC236}">
                <a16:creationId xmlns:a16="http://schemas.microsoft.com/office/drawing/2014/main" id="{449E3555-F9F4-4B70-99A1-8EDAB10668C7}"/>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1536E226-36A0-48D4-919A-1F59E9200F0B}"/>
              </a:ext>
            </a:extLst>
          </p:cNvPr>
          <p:cNvSpPr>
            <a:spLocks noGrp="1"/>
          </p:cNvSpPr>
          <p:nvPr>
            <p:ph type="sldNum" sz="quarter" idx="12"/>
          </p:nvPr>
        </p:nvSpPr>
        <p:spPr/>
        <p:txBody>
          <a:bodyPr/>
          <a:lstStyle>
            <a:lvl1pPr>
              <a:defRPr/>
            </a:lvl1pPr>
          </a:lstStyle>
          <a:p>
            <a:pPr>
              <a:defRPr/>
            </a:pPr>
            <a:fld id="{08C58A32-C0CF-4342-96EA-0C7E3EE71096}" type="slidenum">
              <a:rPr lang="vi-VN" altLang="en-US"/>
              <a:pPr>
                <a:defRPr/>
              </a:pPr>
              <a:t>‹#›</a:t>
            </a:fld>
            <a:endParaRPr lang="vi-VN" altLang="en-US"/>
          </a:p>
        </p:txBody>
      </p:sp>
    </p:spTree>
    <p:extLst>
      <p:ext uri="{BB962C8B-B14F-4D97-AF65-F5344CB8AC3E}">
        <p14:creationId xmlns:p14="http://schemas.microsoft.com/office/powerpoint/2010/main" val="4197802407"/>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B743129-9DE6-40B8-9157-24BC202A0555}"/>
              </a:ext>
            </a:extLst>
          </p:cNvPr>
          <p:cNvSpPr>
            <a:spLocks noGrp="1"/>
          </p:cNvSpPr>
          <p:nvPr>
            <p:ph type="dt" sz="half" idx="10"/>
          </p:nvPr>
        </p:nvSpPr>
        <p:spPr/>
        <p:txBody>
          <a:bodyPr/>
          <a:lstStyle>
            <a:lvl1pPr>
              <a:defRPr/>
            </a:lvl1pPr>
          </a:lstStyle>
          <a:p>
            <a:pPr>
              <a:defRPr/>
            </a:pPr>
            <a:fld id="{1EE93B41-AA46-48B3-AD68-678490A05823}" type="datetimeFigureOut">
              <a:rPr lang="vi-VN"/>
              <a:pPr>
                <a:defRPr/>
              </a:pPr>
              <a:t>31/05/2023</a:t>
            </a:fld>
            <a:endParaRPr lang="vi-VN"/>
          </a:p>
        </p:txBody>
      </p:sp>
      <p:sp>
        <p:nvSpPr>
          <p:cNvPr id="5" name="Footer Placeholder 4">
            <a:extLst>
              <a:ext uri="{FF2B5EF4-FFF2-40B4-BE49-F238E27FC236}">
                <a16:creationId xmlns:a16="http://schemas.microsoft.com/office/drawing/2014/main" id="{758DD021-72FA-4B65-B339-9E0C66E57774}"/>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2BAC9350-ADF0-48C6-A823-245BEFC4E056}"/>
              </a:ext>
            </a:extLst>
          </p:cNvPr>
          <p:cNvSpPr>
            <a:spLocks noGrp="1"/>
          </p:cNvSpPr>
          <p:nvPr>
            <p:ph type="sldNum" sz="quarter" idx="12"/>
          </p:nvPr>
        </p:nvSpPr>
        <p:spPr/>
        <p:txBody>
          <a:bodyPr/>
          <a:lstStyle>
            <a:lvl1pPr>
              <a:defRPr/>
            </a:lvl1pPr>
          </a:lstStyle>
          <a:p>
            <a:pPr>
              <a:defRPr/>
            </a:pPr>
            <a:fld id="{0D7BE63A-FD18-409C-B31F-A1556624F06A}" type="slidenum">
              <a:rPr lang="vi-VN" altLang="en-US"/>
              <a:pPr>
                <a:defRPr/>
              </a:pPr>
              <a:t>‹#›</a:t>
            </a:fld>
            <a:endParaRPr lang="vi-VN" altLang="en-US"/>
          </a:p>
        </p:txBody>
      </p:sp>
    </p:spTree>
    <p:extLst>
      <p:ext uri="{BB962C8B-B14F-4D97-AF65-F5344CB8AC3E}">
        <p14:creationId xmlns:p14="http://schemas.microsoft.com/office/powerpoint/2010/main" val="4083531133"/>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9864968-A21B-49CB-B70E-832C14475A37}"/>
              </a:ext>
            </a:extLst>
          </p:cNvPr>
          <p:cNvSpPr>
            <a:spLocks noGrp="1"/>
          </p:cNvSpPr>
          <p:nvPr>
            <p:ph type="dt" sz="half" idx="10"/>
          </p:nvPr>
        </p:nvSpPr>
        <p:spPr/>
        <p:txBody>
          <a:bodyPr/>
          <a:lstStyle>
            <a:lvl1pPr>
              <a:defRPr/>
            </a:lvl1pPr>
          </a:lstStyle>
          <a:p>
            <a:pPr>
              <a:defRPr/>
            </a:pPr>
            <a:fld id="{9C0F55DB-94F6-4AA3-8633-3870EF6BFEEF}" type="datetimeFigureOut">
              <a:rPr lang="en-US"/>
              <a:pPr>
                <a:defRPr/>
              </a:pPr>
              <a:t>5/31/2023</a:t>
            </a:fld>
            <a:endParaRPr lang="en-US"/>
          </a:p>
        </p:txBody>
      </p:sp>
      <p:sp>
        <p:nvSpPr>
          <p:cNvPr id="5" name="Footer Placeholder 4">
            <a:extLst>
              <a:ext uri="{FF2B5EF4-FFF2-40B4-BE49-F238E27FC236}">
                <a16:creationId xmlns:a16="http://schemas.microsoft.com/office/drawing/2014/main" id="{43ED297D-DF3D-45A3-A0B9-4B9213A34D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6AC689A-B7C1-4589-977A-D981661604EF}"/>
              </a:ext>
            </a:extLst>
          </p:cNvPr>
          <p:cNvSpPr>
            <a:spLocks noGrp="1"/>
          </p:cNvSpPr>
          <p:nvPr>
            <p:ph type="sldNum" sz="quarter" idx="12"/>
          </p:nvPr>
        </p:nvSpPr>
        <p:spPr/>
        <p:txBody>
          <a:bodyPr/>
          <a:lstStyle>
            <a:lvl1pPr>
              <a:defRPr/>
            </a:lvl1pPr>
          </a:lstStyle>
          <a:p>
            <a:pPr>
              <a:defRPr/>
            </a:pPr>
            <a:fld id="{C050CEF6-DCEE-482E-9CF4-F6188BF2A140}" type="slidenum">
              <a:rPr lang="en-US" altLang="en-US"/>
              <a:pPr>
                <a:defRPr/>
              </a:pPr>
              <a:t>‹#›</a:t>
            </a:fld>
            <a:endParaRPr lang="en-US" altLang="en-US"/>
          </a:p>
        </p:txBody>
      </p:sp>
    </p:spTree>
    <p:extLst>
      <p:ext uri="{BB962C8B-B14F-4D97-AF65-F5344CB8AC3E}">
        <p14:creationId xmlns:p14="http://schemas.microsoft.com/office/powerpoint/2010/main" val="4064366287"/>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1BDF8633-BC06-4ECE-8F0B-03AE0886B023}"/>
              </a:ext>
            </a:extLst>
          </p:cNvPr>
          <p:cNvSpPr>
            <a:spLocks noGrp="1"/>
          </p:cNvSpPr>
          <p:nvPr>
            <p:ph type="dt" sz="half" idx="10"/>
          </p:nvPr>
        </p:nvSpPr>
        <p:spPr/>
        <p:txBody>
          <a:bodyPr/>
          <a:lstStyle>
            <a:lvl1pPr>
              <a:defRPr/>
            </a:lvl1pPr>
          </a:lstStyle>
          <a:p>
            <a:pPr>
              <a:defRPr/>
            </a:pPr>
            <a:fld id="{EDDE9663-5FC3-4BF9-9795-DA79A60D2122}" type="datetimeFigureOut">
              <a:rPr lang="en-US"/>
              <a:pPr>
                <a:defRPr/>
              </a:pPr>
              <a:t>5/31/2023</a:t>
            </a:fld>
            <a:endParaRPr lang="en-US"/>
          </a:p>
        </p:txBody>
      </p:sp>
      <p:sp>
        <p:nvSpPr>
          <p:cNvPr id="6" name="Footer Placeholder 4">
            <a:extLst>
              <a:ext uri="{FF2B5EF4-FFF2-40B4-BE49-F238E27FC236}">
                <a16:creationId xmlns:a16="http://schemas.microsoft.com/office/drawing/2014/main" id="{FC604065-236D-489D-8782-467068D2890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D99AE35-AE3F-43FD-9565-91D82B30E543}"/>
              </a:ext>
            </a:extLst>
          </p:cNvPr>
          <p:cNvSpPr>
            <a:spLocks noGrp="1"/>
          </p:cNvSpPr>
          <p:nvPr>
            <p:ph type="sldNum" sz="quarter" idx="12"/>
          </p:nvPr>
        </p:nvSpPr>
        <p:spPr/>
        <p:txBody>
          <a:bodyPr/>
          <a:lstStyle>
            <a:lvl1pPr>
              <a:defRPr/>
            </a:lvl1pPr>
          </a:lstStyle>
          <a:p>
            <a:pPr>
              <a:defRPr/>
            </a:pPr>
            <a:fld id="{2E5D9F32-8A6F-401A-8CB5-E46E671FD638}" type="slidenum">
              <a:rPr lang="en-US" altLang="en-US"/>
              <a:pPr>
                <a:defRPr/>
              </a:pPr>
              <a:t>‹#›</a:t>
            </a:fld>
            <a:endParaRPr lang="en-US" altLang="en-US"/>
          </a:p>
        </p:txBody>
      </p:sp>
    </p:spTree>
    <p:extLst>
      <p:ext uri="{BB962C8B-B14F-4D97-AF65-F5344CB8AC3E}">
        <p14:creationId xmlns:p14="http://schemas.microsoft.com/office/powerpoint/2010/main" val="2508323291"/>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959D6EDA-3E9A-4759-AFD7-AFAB1F2C5525}"/>
              </a:ext>
            </a:extLst>
          </p:cNvPr>
          <p:cNvSpPr>
            <a:spLocks noGrp="1"/>
          </p:cNvSpPr>
          <p:nvPr>
            <p:ph type="dt" sz="half" idx="10"/>
          </p:nvPr>
        </p:nvSpPr>
        <p:spPr/>
        <p:txBody>
          <a:bodyPr/>
          <a:lstStyle>
            <a:lvl1pPr>
              <a:defRPr/>
            </a:lvl1pPr>
          </a:lstStyle>
          <a:p>
            <a:pPr>
              <a:defRPr/>
            </a:pPr>
            <a:fld id="{E5FABBAE-4AA1-4B4B-90AD-A3E938BBA355}" type="datetimeFigureOut">
              <a:rPr lang="en-US"/>
              <a:pPr>
                <a:defRPr/>
              </a:pPr>
              <a:t>5/31/2023</a:t>
            </a:fld>
            <a:endParaRPr lang="en-US"/>
          </a:p>
        </p:txBody>
      </p:sp>
      <p:sp>
        <p:nvSpPr>
          <p:cNvPr id="8" name="Footer Placeholder 4">
            <a:extLst>
              <a:ext uri="{FF2B5EF4-FFF2-40B4-BE49-F238E27FC236}">
                <a16:creationId xmlns:a16="http://schemas.microsoft.com/office/drawing/2014/main" id="{D45EDD8A-A897-48F7-A575-215D67FADD0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35DBE71-8494-4D77-898F-CF0D877021F2}"/>
              </a:ext>
            </a:extLst>
          </p:cNvPr>
          <p:cNvSpPr>
            <a:spLocks noGrp="1"/>
          </p:cNvSpPr>
          <p:nvPr>
            <p:ph type="sldNum" sz="quarter" idx="12"/>
          </p:nvPr>
        </p:nvSpPr>
        <p:spPr/>
        <p:txBody>
          <a:bodyPr/>
          <a:lstStyle>
            <a:lvl1pPr>
              <a:defRPr/>
            </a:lvl1pPr>
          </a:lstStyle>
          <a:p>
            <a:pPr>
              <a:defRPr/>
            </a:pPr>
            <a:fld id="{BF3C00E6-FF22-44D8-A772-11E3082C7A19}" type="slidenum">
              <a:rPr lang="en-US" altLang="en-US"/>
              <a:pPr>
                <a:defRPr/>
              </a:pPr>
              <a:t>‹#›</a:t>
            </a:fld>
            <a:endParaRPr lang="en-US" altLang="en-US"/>
          </a:p>
        </p:txBody>
      </p:sp>
    </p:spTree>
    <p:extLst>
      <p:ext uri="{BB962C8B-B14F-4D97-AF65-F5344CB8AC3E}">
        <p14:creationId xmlns:p14="http://schemas.microsoft.com/office/powerpoint/2010/main" val="2195690804"/>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A665D3FC-36BA-40C8-A519-733CA682797E}"/>
              </a:ext>
            </a:extLst>
          </p:cNvPr>
          <p:cNvSpPr>
            <a:spLocks noGrp="1"/>
          </p:cNvSpPr>
          <p:nvPr>
            <p:ph type="dt" sz="half" idx="10"/>
          </p:nvPr>
        </p:nvSpPr>
        <p:spPr/>
        <p:txBody>
          <a:bodyPr/>
          <a:lstStyle>
            <a:lvl1pPr>
              <a:defRPr/>
            </a:lvl1pPr>
          </a:lstStyle>
          <a:p>
            <a:pPr>
              <a:defRPr/>
            </a:pPr>
            <a:fld id="{F73DE469-02C7-4343-BE4F-C12F9DDBD93E}" type="datetimeFigureOut">
              <a:rPr lang="en-US"/>
              <a:pPr>
                <a:defRPr/>
              </a:pPr>
              <a:t>5/31/2023</a:t>
            </a:fld>
            <a:endParaRPr lang="en-US"/>
          </a:p>
        </p:txBody>
      </p:sp>
      <p:sp>
        <p:nvSpPr>
          <p:cNvPr id="4" name="Footer Placeholder 4">
            <a:extLst>
              <a:ext uri="{FF2B5EF4-FFF2-40B4-BE49-F238E27FC236}">
                <a16:creationId xmlns:a16="http://schemas.microsoft.com/office/drawing/2014/main" id="{D5AD066F-19BC-4120-8B76-3E55A09ACC7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52C2144-942A-4C67-BEE5-EB6311B1514A}"/>
              </a:ext>
            </a:extLst>
          </p:cNvPr>
          <p:cNvSpPr>
            <a:spLocks noGrp="1"/>
          </p:cNvSpPr>
          <p:nvPr>
            <p:ph type="sldNum" sz="quarter" idx="12"/>
          </p:nvPr>
        </p:nvSpPr>
        <p:spPr/>
        <p:txBody>
          <a:bodyPr/>
          <a:lstStyle>
            <a:lvl1pPr>
              <a:defRPr/>
            </a:lvl1pPr>
          </a:lstStyle>
          <a:p>
            <a:pPr>
              <a:defRPr/>
            </a:pPr>
            <a:fld id="{A771A622-89C8-41C9-AC89-EA0F00DDCC9B}" type="slidenum">
              <a:rPr lang="en-US" altLang="en-US"/>
              <a:pPr>
                <a:defRPr/>
              </a:pPr>
              <a:t>‹#›</a:t>
            </a:fld>
            <a:endParaRPr lang="en-US" altLang="en-US"/>
          </a:p>
        </p:txBody>
      </p:sp>
    </p:spTree>
    <p:extLst>
      <p:ext uri="{BB962C8B-B14F-4D97-AF65-F5344CB8AC3E}">
        <p14:creationId xmlns:p14="http://schemas.microsoft.com/office/powerpoint/2010/main" val="1902524713"/>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D16BAA3-CAC1-4807-88F7-3DF8AD40762A}"/>
              </a:ext>
            </a:extLst>
          </p:cNvPr>
          <p:cNvSpPr>
            <a:spLocks noGrp="1"/>
          </p:cNvSpPr>
          <p:nvPr>
            <p:ph type="dt" sz="half" idx="10"/>
          </p:nvPr>
        </p:nvSpPr>
        <p:spPr/>
        <p:txBody>
          <a:bodyPr/>
          <a:lstStyle>
            <a:lvl1pPr>
              <a:defRPr/>
            </a:lvl1pPr>
          </a:lstStyle>
          <a:p>
            <a:pPr>
              <a:defRPr/>
            </a:pPr>
            <a:fld id="{2E05B1BC-D26A-4837-894C-D4E5DE9D3765}" type="datetimeFigureOut">
              <a:rPr lang="en-US"/>
              <a:pPr>
                <a:defRPr/>
              </a:pPr>
              <a:t>5/31/2023</a:t>
            </a:fld>
            <a:endParaRPr lang="en-US"/>
          </a:p>
        </p:txBody>
      </p:sp>
      <p:sp>
        <p:nvSpPr>
          <p:cNvPr id="3" name="Footer Placeholder 4">
            <a:extLst>
              <a:ext uri="{FF2B5EF4-FFF2-40B4-BE49-F238E27FC236}">
                <a16:creationId xmlns:a16="http://schemas.microsoft.com/office/drawing/2014/main" id="{445B4630-4A74-4510-B3CD-A7585302D6A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E08627D7-EBAB-4400-A163-766170723CD9}"/>
              </a:ext>
            </a:extLst>
          </p:cNvPr>
          <p:cNvSpPr>
            <a:spLocks noGrp="1"/>
          </p:cNvSpPr>
          <p:nvPr>
            <p:ph type="sldNum" sz="quarter" idx="12"/>
          </p:nvPr>
        </p:nvSpPr>
        <p:spPr/>
        <p:txBody>
          <a:bodyPr/>
          <a:lstStyle>
            <a:lvl1pPr>
              <a:defRPr/>
            </a:lvl1pPr>
          </a:lstStyle>
          <a:p>
            <a:pPr>
              <a:defRPr/>
            </a:pPr>
            <a:fld id="{39A3165A-A256-4EB8-B12C-1A94EA6C5E7B}" type="slidenum">
              <a:rPr lang="en-US" altLang="en-US"/>
              <a:pPr>
                <a:defRPr/>
              </a:pPr>
              <a:t>‹#›</a:t>
            </a:fld>
            <a:endParaRPr lang="en-US" altLang="en-US"/>
          </a:p>
        </p:txBody>
      </p:sp>
    </p:spTree>
    <p:extLst>
      <p:ext uri="{BB962C8B-B14F-4D97-AF65-F5344CB8AC3E}">
        <p14:creationId xmlns:p14="http://schemas.microsoft.com/office/powerpoint/2010/main" val="3663906456"/>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7DE3F29A-4937-462C-953F-1D36720DBA04}"/>
              </a:ext>
            </a:extLst>
          </p:cNvPr>
          <p:cNvSpPr>
            <a:spLocks noGrp="1"/>
          </p:cNvSpPr>
          <p:nvPr>
            <p:ph type="dt" sz="half" idx="10"/>
          </p:nvPr>
        </p:nvSpPr>
        <p:spPr/>
        <p:txBody>
          <a:bodyPr/>
          <a:lstStyle>
            <a:lvl1pPr>
              <a:defRPr/>
            </a:lvl1pPr>
          </a:lstStyle>
          <a:p>
            <a:pPr>
              <a:defRPr/>
            </a:pPr>
            <a:fld id="{150FC0E4-33B4-4DC0-90C1-E4F80C6F610B}" type="datetimeFigureOut">
              <a:rPr lang="en-US"/>
              <a:pPr>
                <a:defRPr/>
              </a:pPr>
              <a:t>5/31/2023</a:t>
            </a:fld>
            <a:endParaRPr lang="en-US"/>
          </a:p>
        </p:txBody>
      </p:sp>
      <p:sp>
        <p:nvSpPr>
          <p:cNvPr id="6" name="Footer Placeholder 4">
            <a:extLst>
              <a:ext uri="{FF2B5EF4-FFF2-40B4-BE49-F238E27FC236}">
                <a16:creationId xmlns:a16="http://schemas.microsoft.com/office/drawing/2014/main" id="{F1AE536A-C8C0-424F-9EC2-E719FEB9B07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839AA49-A63C-48F8-A8C2-38FE4E9E61EC}"/>
              </a:ext>
            </a:extLst>
          </p:cNvPr>
          <p:cNvSpPr>
            <a:spLocks noGrp="1"/>
          </p:cNvSpPr>
          <p:nvPr>
            <p:ph type="sldNum" sz="quarter" idx="12"/>
          </p:nvPr>
        </p:nvSpPr>
        <p:spPr/>
        <p:txBody>
          <a:bodyPr/>
          <a:lstStyle>
            <a:lvl1pPr>
              <a:defRPr/>
            </a:lvl1pPr>
          </a:lstStyle>
          <a:p>
            <a:pPr>
              <a:defRPr/>
            </a:pPr>
            <a:fld id="{5D385238-3952-41A3-9BDD-D36CEADCD2F4}" type="slidenum">
              <a:rPr lang="en-US" altLang="en-US"/>
              <a:pPr>
                <a:defRPr/>
              </a:pPr>
              <a:t>‹#›</a:t>
            </a:fld>
            <a:endParaRPr lang="en-US" altLang="en-US"/>
          </a:p>
        </p:txBody>
      </p:sp>
    </p:spTree>
    <p:extLst>
      <p:ext uri="{BB962C8B-B14F-4D97-AF65-F5344CB8AC3E}">
        <p14:creationId xmlns:p14="http://schemas.microsoft.com/office/powerpoint/2010/main" val="2531006653"/>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DF5BB305-74C7-40C6-8579-F72329359171}"/>
              </a:ext>
            </a:extLst>
          </p:cNvPr>
          <p:cNvSpPr>
            <a:spLocks noGrp="1"/>
          </p:cNvSpPr>
          <p:nvPr>
            <p:ph type="dt" sz="half" idx="10"/>
          </p:nvPr>
        </p:nvSpPr>
        <p:spPr/>
        <p:txBody>
          <a:bodyPr/>
          <a:lstStyle>
            <a:lvl1pPr>
              <a:defRPr/>
            </a:lvl1pPr>
          </a:lstStyle>
          <a:p>
            <a:pPr>
              <a:defRPr/>
            </a:pPr>
            <a:fld id="{A30099B4-24E1-4207-A279-4562300F785D}" type="datetimeFigureOut">
              <a:rPr lang="en-US"/>
              <a:pPr>
                <a:defRPr/>
              </a:pPr>
              <a:t>5/31/2023</a:t>
            </a:fld>
            <a:endParaRPr lang="en-US"/>
          </a:p>
        </p:txBody>
      </p:sp>
      <p:sp>
        <p:nvSpPr>
          <p:cNvPr id="6" name="Footer Placeholder 4">
            <a:extLst>
              <a:ext uri="{FF2B5EF4-FFF2-40B4-BE49-F238E27FC236}">
                <a16:creationId xmlns:a16="http://schemas.microsoft.com/office/drawing/2014/main" id="{C3358530-B4C3-4508-BD04-5FC1D709FC6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91F1DCF-4409-4F00-9E1F-0EB0FF0DCC13}"/>
              </a:ext>
            </a:extLst>
          </p:cNvPr>
          <p:cNvSpPr>
            <a:spLocks noGrp="1"/>
          </p:cNvSpPr>
          <p:nvPr>
            <p:ph type="sldNum" sz="quarter" idx="12"/>
          </p:nvPr>
        </p:nvSpPr>
        <p:spPr/>
        <p:txBody>
          <a:bodyPr/>
          <a:lstStyle>
            <a:lvl1pPr>
              <a:defRPr/>
            </a:lvl1pPr>
          </a:lstStyle>
          <a:p>
            <a:pPr>
              <a:defRPr/>
            </a:pPr>
            <a:fld id="{46251C7B-E2E3-4C8B-973C-BDBEED1ACCBB}" type="slidenum">
              <a:rPr lang="en-US" altLang="en-US"/>
              <a:pPr>
                <a:defRPr/>
              </a:pPr>
              <a:t>‹#›</a:t>
            </a:fld>
            <a:endParaRPr lang="en-US" altLang="en-US"/>
          </a:p>
        </p:txBody>
      </p:sp>
    </p:spTree>
    <p:extLst>
      <p:ext uri="{BB962C8B-B14F-4D97-AF65-F5344CB8AC3E}">
        <p14:creationId xmlns:p14="http://schemas.microsoft.com/office/powerpoint/2010/main" val="4097728525"/>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13C3C213-88A8-41BA-963A-6871565857EE}"/>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B40DE952-1DED-4130-92D1-323A5B8ECAD0}"/>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5AD74D3-7F37-437D-8A98-4ABE51954A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defTabSz="1219170" eaLnBrk="1" fontAlgn="auto" hangingPunct="1">
              <a:spcBef>
                <a:spcPts val="0"/>
              </a:spcBef>
              <a:spcAft>
                <a:spcPts val="0"/>
              </a:spcAft>
              <a:defRPr sz="1200">
                <a:solidFill>
                  <a:prstClr val="black">
                    <a:tint val="75000"/>
                  </a:prstClr>
                </a:solidFill>
                <a:latin typeface="Calibri" panose="020F0502020204030204"/>
              </a:defRPr>
            </a:lvl1pPr>
          </a:lstStyle>
          <a:p>
            <a:pPr>
              <a:defRPr/>
            </a:pPr>
            <a:fld id="{6AA3711F-6E2C-44A1-9BE8-638FDC4C43E6}" type="datetimeFigureOut">
              <a:rPr lang="en-US"/>
              <a:pPr>
                <a:defRPr/>
              </a:pPr>
              <a:t>5/31/2023</a:t>
            </a:fld>
            <a:endParaRPr lang="en-US"/>
          </a:p>
        </p:txBody>
      </p:sp>
      <p:sp>
        <p:nvSpPr>
          <p:cNvPr id="5" name="Footer Placeholder 4">
            <a:extLst>
              <a:ext uri="{FF2B5EF4-FFF2-40B4-BE49-F238E27FC236}">
                <a16:creationId xmlns:a16="http://schemas.microsoft.com/office/drawing/2014/main" id="{C3AF03A9-6EC6-4212-8B0F-7D2C3D9DFA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defTabSz="1219170" eaLnBrk="1" fontAlgn="auto" hangingPunct="1">
              <a:spcBef>
                <a:spcPts val="0"/>
              </a:spcBef>
              <a:spcAft>
                <a:spcPts val="0"/>
              </a:spcAft>
              <a:defRPr sz="1200">
                <a:solidFill>
                  <a:prstClr val="black">
                    <a:tint val="75000"/>
                  </a:prstClr>
                </a:solidFill>
                <a:latin typeface="Calibri" panose="020F0502020204030204"/>
              </a:defRPr>
            </a:lvl1pPr>
          </a:lstStyle>
          <a:p>
            <a:pPr>
              <a:defRPr/>
            </a:pPr>
            <a:endParaRPr lang="en-US"/>
          </a:p>
        </p:txBody>
      </p:sp>
      <p:sp>
        <p:nvSpPr>
          <p:cNvPr id="6" name="Slide Number Placeholder 5">
            <a:extLst>
              <a:ext uri="{FF2B5EF4-FFF2-40B4-BE49-F238E27FC236}">
                <a16:creationId xmlns:a16="http://schemas.microsoft.com/office/drawing/2014/main" id="{59752DD0-EC90-4867-8F38-0DEC1DD3818E}"/>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defTabSz="1217613" eaLnBrk="1" hangingPunct="1">
              <a:defRPr sz="1200" smtClean="0">
                <a:solidFill>
                  <a:srgbClr val="898989"/>
                </a:solidFill>
              </a:defRPr>
            </a:lvl1pPr>
          </a:lstStyle>
          <a:p>
            <a:pPr>
              <a:defRPr/>
            </a:pPr>
            <a:fld id="{906CCAEB-56F2-4E34-BE5C-53A438AE991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641" r:id="rId1"/>
    <p:sldLayoutId id="2147484642" r:id="rId2"/>
    <p:sldLayoutId id="2147484643" r:id="rId3"/>
    <p:sldLayoutId id="2147484644" r:id="rId4"/>
    <p:sldLayoutId id="2147484645" r:id="rId5"/>
    <p:sldLayoutId id="2147484646" r:id="rId6"/>
    <p:sldLayoutId id="2147484647" r:id="rId7"/>
    <p:sldLayoutId id="2147484648" r:id="rId8"/>
    <p:sldLayoutId id="2147484649" r:id="rId9"/>
    <p:sldLayoutId id="2147484650" r:id="rId10"/>
    <p:sldLayoutId id="2147484651" r:id="rId11"/>
  </p:sldLayoutIdLst>
  <p:transition spd="slow"/>
  <p:txStyles>
    <p:titleStyle>
      <a:lvl1pPr algn="l" defTabSz="912813"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912813"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defTabSz="912813"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defTabSz="912813"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defTabSz="912813"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defTabSz="912813"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defTabSz="912813"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defTabSz="912813"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defTabSz="912813"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7013" indent="-227013" algn="l" defTabSz="912813"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4213" indent="-227013" algn="l" defTabSz="912813"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1413" indent="-227013" algn="l" defTabSz="912813"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598613" indent="-227013" algn="l" defTabSz="912813"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5813" indent="-227013" algn="l" defTabSz="912813"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64D4EF"/>
            </a:gs>
            <a:gs pos="10001">
              <a:srgbClr val="64D4EF"/>
            </a:gs>
            <a:gs pos="100000">
              <a:srgbClr val="06588E"/>
            </a:gs>
          </a:gsLst>
          <a:lin ang="6120000" scaled="1"/>
        </a:gradFill>
        <a:effectLst/>
      </p:bgPr>
    </p:bg>
    <p:spTree>
      <p:nvGrpSpPr>
        <p:cNvPr id="1" name=""/>
        <p:cNvGrpSpPr/>
        <p:nvPr/>
      </p:nvGrpSpPr>
      <p:grpSpPr>
        <a:xfrm>
          <a:off x="0" y="0"/>
          <a:ext cx="0" cy="0"/>
          <a:chOff x="0" y="0"/>
          <a:chExt cx="0" cy="0"/>
        </a:xfrm>
      </p:grpSpPr>
      <p:grpSp>
        <p:nvGrpSpPr>
          <p:cNvPr id="3074" name="Group 6">
            <a:extLst>
              <a:ext uri="{FF2B5EF4-FFF2-40B4-BE49-F238E27FC236}">
                <a16:creationId xmlns:a16="http://schemas.microsoft.com/office/drawing/2014/main" id="{51656402-6068-427D-869F-45E662986157}"/>
              </a:ext>
            </a:extLst>
          </p:cNvPr>
          <p:cNvGrpSpPr>
            <a:grpSpLocks/>
          </p:cNvGrpSpPr>
          <p:nvPr/>
        </p:nvGrpSpPr>
        <p:grpSpPr bwMode="auto">
          <a:xfrm>
            <a:off x="9207500" y="2963863"/>
            <a:ext cx="2981325" cy="3208337"/>
            <a:chOff x="9206969" y="2963333"/>
            <a:chExt cx="2981858" cy="3208867"/>
          </a:xfrm>
        </p:grpSpPr>
        <p:cxnSp>
          <p:nvCxnSpPr>
            <p:cNvPr id="8" name="Straight Connector 7">
              <a:extLst>
                <a:ext uri="{FF2B5EF4-FFF2-40B4-BE49-F238E27FC236}">
                  <a16:creationId xmlns:a16="http://schemas.microsoft.com/office/drawing/2014/main" id="{FC5B5EAC-CABE-4E72-A587-EC6A9B805FEC}"/>
                </a:ext>
              </a:extLst>
            </p:cNvPr>
            <p:cNvCxnSpPr/>
            <p:nvPr/>
          </p:nvCxnSpPr>
          <p:spPr>
            <a:xfrm flipH="1">
              <a:off x="11275852" y="2963333"/>
              <a:ext cx="912975" cy="91296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9003F43F-43DE-4D40-AB40-CB6F1599515A}"/>
                </a:ext>
              </a:extLst>
            </p:cNvPr>
            <p:cNvCxnSpPr/>
            <p:nvPr/>
          </p:nvCxnSpPr>
          <p:spPr>
            <a:xfrm flipH="1">
              <a:off x="9206969" y="3190383"/>
              <a:ext cx="2981858" cy="2981817"/>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9C642B3-7E5B-4360-97D0-37F6C63F413B}"/>
                </a:ext>
              </a:extLst>
            </p:cNvPr>
            <p:cNvCxnSpPr/>
            <p:nvPr/>
          </p:nvCxnSpPr>
          <p:spPr>
            <a:xfrm flipH="1">
              <a:off x="10293013" y="3285648"/>
              <a:ext cx="1895814" cy="1895788"/>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E8B67AEF-8BA1-498C-BC7C-9AC42B54F431}"/>
                </a:ext>
              </a:extLst>
            </p:cNvPr>
            <p:cNvCxnSpPr/>
            <p:nvPr/>
          </p:nvCxnSpPr>
          <p:spPr>
            <a:xfrm flipH="1">
              <a:off x="10443853" y="3131636"/>
              <a:ext cx="1744974" cy="17449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84EBDB9-137E-4A85-8F9A-A1215D885384}"/>
                </a:ext>
              </a:extLst>
            </p:cNvPr>
            <p:cNvCxnSpPr/>
            <p:nvPr/>
          </p:nvCxnSpPr>
          <p:spPr>
            <a:xfrm flipH="1">
              <a:off x="10918600" y="3682589"/>
              <a:ext cx="1270227" cy="127021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a:extLst>
              <a:ext uri="{FF2B5EF4-FFF2-40B4-BE49-F238E27FC236}">
                <a16:creationId xmlns:a16="http://schemas.microsoft.com/office/drawing/2014/main" id="{6A84C1ED-AE06-4D52-9196-978B79D6A1D0}"/>
              </a:ext>
            </a:extLst>
          </p:cNvPr>
          <p:cNvSpPr>
            <a:spLocks noGrp="1"/>
          </p:cNvSpPr>
          <p:nvPr>
            <p:ph type="title"/>
          </p:nvPr>
        </p:nvSpPr>
        <p:spPr>
          <a:xfrm>
            <a:off x="684213" y="4487863"/>
            <a:ext cx="8534400" cy="150653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076" name="Text Placeholder 2">
            <a:extLst>
              <a:ext uri="{FF2B5EF4-FFF2-40B4-BE49-F238E27FC236}">
                <a16:creationId xmlns:a16="http://schemas.microsoft.com/office/drawing/2014/main" id="{90B5C31E-9536-44B5-849C-5E1021952DA9}"/>
              </a:ext>
            </a:extLst>
          </p:cNvPr>
          <p:cNvSpPr>
            <a:spLocks noGrp="1"/>
          </p:cNvSpPr>
          <p:nvPr>
            <p:ph type="body" idx="1"/>
          </p:nvPr>
        </p:nvSpPr>
        <p:spPr bwMode="auto">
          <a:xfrm>
            <a:off x="684213" y="685800"/>
            <a:ext cx="8534400" cy="36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48329B7-9AC0-4C36-B73B-B2D1FD0D99F6}"/>
              </a:ext>
            </a:extLst>
          </p:cNvPr>
          <p:cNvSpPr>
            <a:spLocks noGrp="1"/>
          </p:cNvSpPr>
          <p:nvPr>
            <p:ph type="dt" sz="half" idx="2"/>
          </p:nvPr>
        </p:nvSpPr>
        <p:spPr>
          <a:xfrm>
            <a:off x="9904413" y="6172200"/>
            <a:ext cx="1600200" cy="365125"/>
          </a:xfrm>
          <a:prstGeom prst="rect">
            <a:avLst/>
          </a:prstGeom>
        </p:spPr>
        <p:txBody>
          <a:bodyPr vert="horz" lIns="91440" tIns="45720" rIns="91440" bIns="45720" rtlCol="0" anchor="t"/>
          <a:lstStyle>
            <a:lvl1pPr algn="r" defTabSz="914400" eaLnBrk="1" fontAlgn="auto" hangingPunct="1">
              <a:spcBef>
                <a:spcPts val="0"/>
              </a:spcBef>
              <a:spcAft>
                <a:spcPts val="0"/>
              </a:spcAft>
              <a:defRPr sz="1000" b="0" i="0">
                <a:solidFill>
                  <a:srgbClr val="146194">
                    <a:lumMod val="50000"/>
                  </a:srgbClr>
                </a:solidFill>
                <a:effectLst/>
                <a:latin typeface="+mn-lt"/>
              </a:defRPr>
            </a:lvl1pPr>
          </a:lstStyle>
          <a:p>
            <a:pPr>
              <a:defRPr/>
            </a:pPr>
            <a:fld id="{FC1B13C8-2DAF-4909-8D47-7C95FCE448C1}" type="datetimeFigureOut">
              <a:rPr lang="vi-VN"/>
              <a:pPr>
                <a:defRPr/>
              </a:pPr>
              <a:t>31/05/2023</a:t>
            </a:fld>
            <a:endParaRPr lang="vi-VN"/>
          </a:p>
        </p:txBody>
      </p:sp>
      <p:sp>
        <p:nvSpPr>
          <p:cNvPr id="5" name="Footer Placeholder 4">
            <a:extLst>
              <a:ext uri="{FF2B5EF4-FFF2-40B4-BE49-F238E27FC236}">
                <a16:creationId xmlns:a16="http://schemas.microsoft.com/office/drawing/2014/main" id="{8FB07447-E38F-4951-9281-A0ADF0BD6C05}"/>
              </a:ext>
            </a:extLst>
          </p:cNvPr>
          <p:cNvSpPr>
            <a:spLocks noGrp="1"/>
          </p:cNvSpPr>
          <p:nvPr>
            <p:ph type="ftr" sz="quarter" idx="3"/>
          </p:nvPr>
        </p:nvSpPr>
        <p:spPr>
          <a:xfrm>
            <a:off x="684213" y="6172200"/>
            <a:ext cx="7543800" cy="365125"/>
          </a:xfrm>
          <a:prstGeom prst="rect">
            <a:avLst/>
          </a:prstGeom>
        </p:spPr>
        <p:txBody>
          <a:bodyPr vert="horz" lIns="91440" tIns="45720" rIns="91440" bIns="45720" rtlCol="0" anchor="t"/>
          <a:lstStyle>
            <a:lvl1pPr algn="l" defTabSz="914400" eaLnBrk="1" fontAlgn="auto" hangingPunct="1">
              <a:spcBef>
                <a:spcPts val="0"/>
              </a:spcBef>
              <a:spcAft>
                <a:spcPts val="0"/>
              </a:spcAft>
              <a:defRPr sz="1000" b="0" i="0">
                <a:solidFill>
                  <a:srgbClr val="146194">
                    <a:lumMod val="50000"/>
                  </a:srgbClr>
                </a:solidFill>
                <a:effectLst/>
                <a:latin typeface="+mn-lt"/>
              </a:defRPr>
            </a:lvl1pPr>
          </a:lstStyle>
          <a:p>
            <a:pPr>
              <a:defRPr/>
            </a:pPr>
            <a:endParaRPr lang="vi-VN"/>
          </a:p>
        </p:txBody>
      </p:sp>
      <p:sp>
        <p:nvSpPr>
          <p:cNvPr id="6" name="Slide Number Placeholder 5">
            <a:extLst>
              <a:ext uri="{FF2B5EF4-FFF2-40B4-BE49-F238E27FC236}">
                <a16:creationId xmlns:a16="http://schemas.microsoft.com/office/drawing/2014/main" id="{A9E8221E-E78E-4039-9211-5B08CF6A13C5}"/>
              </a:ext>
            </a:extLst>
          </p:cNvPr>
          <p:cNvSpPr>
            <a:spLocks noGrp="1"/>
          </p:cNvSpPr>
          <p:nvPr>
            <p:ph type="sldNum" sz="quarter" idx="4"/>
          </p:nvPr>
        </p:nvSpPr>
        <p:spPr>
          <a:xfrm>
            <a:off x="10363200" y="5578475"/>
            <a:ext cx="1143000" cy="669925"/>
          </a:xfrm>
          <a:prstGeom prst="rect">
            <a:avLst/>
          </a:prstGeom>
        </p:spPr>
        <p:txBody>
          <a:bodyPr vert="horz" wrap="square" lIns="91440" tIns="45720" rIns="91440" bIns="45720" numCol="1" anchor="b" anchorCtr="0" compatLnSpc="1">
            <a:prstTxWarp prst="textNoShape">
              <a:avLst/>
            </a:prstTxWarp>
          </a:bodyPr>
          <a:lstStyle>
            <a:lvl1pPr algn="r" defTabSz="914400" eaLnBrk="1" hangingPunct="1">
              <a:defRPr sz="3200" smtClean="0">
                <a:solidFill>
                  <a:srgbClr val="0A304A"/>
                </a:solidFill>
                <a:latin typeface="Tahoma" panose="020B0604030504040204" pitchFamily="34" charset="0"/>
              </a:defRPr>
            </a:lvl1pPr>
          </a:lstStyle>
          <a:p>
            <a:pPr>
              <a:defRPr/>
            </a:pPr>
            <a:fld id="{3F454E6B-B9D7-428D-B7EA-4E2B47E998CD}" type="slidenum">
              <a:rPr lang="vi-VN" altLang="en-US"/>
              <a:pPr>
                <a:defRPr/>
              </a:pPr>
              <a:t>‹#›</a:t>
            </a:fld>
            <a:endParaRPr lang="vi-VN" altLang="en-US"/>
          </a:p>
        </p:txBody>
      </p:sp>
    </p:spTree>
  </p:cSld>
  <p:clrMap bg1="dk1" tx1="lt1" bg2="dk2" tx2="lt2" accent1="accent1" accent2="accent2" accent3="accent3" accent4="accent4" accent5="accent5" accent6="accent6" hlink="hlink" folHlink="folHlink"/>
  <p:sldLayoutIdLst>
    <p:sldLayoutId id="2147484674" r:id="rId1"/>
    <p:sldLayoutId id="2147484652" r:id="rId2"/>
    <p:sldLayoutId id="2147484675" r:id="rId3"/>
    <p:sldLayoutId id="2147484653" r:id="rId4"/>
    <p:sldLayoutId id="2147484654" r:id="rId5"/>
    <p:sldLayoutId id="2147484676" r:id="rId6"/>
    <p:sldLayoutId id="2147484677" r:id="rId7"/>
    <p:sldLayoutId id="2147484655" r:id="rId8"/>
    <p:sldLayoutId id="2147484678" r:id="rId9"/>
    <p:sldLayoutId id="2147484656" r:id="rId10"/>
    <p:sldLayoutId id="2147484657" r:id="rId11"/>
    <p:sldLayoutId id="2147484679" r:id="rId12"/>
    <p:sldLayoutId id="2147484658" r:id="rId13"/>
    <p:sldLayoutId id="2147484680" r:id="rId14"/>
    <p:sldLayoutId id="2147484659" r:id="rId15"/>
    <p:sldLayoutId id="2147484660" r:id="rId16"/>
    <p:sldLayoutId id="2147484661" r:id="rId17"/>
  </p:sldLayoutIdLst>
  <p:transition spd="slow"/>
  <p:txStyles>
    <p:titleStyle>
      <a:lvl1pPr algn="l" defTabSz="457200" rtl="0" eaLnBrk="0" fontAlgn="base" hangingPunct="0">
        <a:spcBef>
          <a:spcPct val="0"/>
        </a:spcBef>
        <a:spcAft>
          <a:spcPct val="0"/>
        </a:spcAft>
        <a:defRPr sz="36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600">
          <a:solidFill>
            <a:schemeClr val="tx1"/>
          </a:solidFill>
          <a:latin typeface="Century Gothic" panose="020B0502020202020204" pitchFamily="34" charset="0"/>
        </a:defRPr>
      </a:lvl2pPr>
      <a:lvl3pPr algn="l" defTabSz="457200" rtl="0" eaLnBrk="0" fontAlgn="base" hangingPunct="0">
        <a:spcBef>
          <a:spcPct val="0"/>
        </a:spcBef>
        <a:spcAft>
          <a:spcPct val="0"/>
        </a:spcAft>
        <a:defRPr sz="3600">
          <a:solidFill>
            <a:schemeClr val="tx1"/>
          </a:solidFill>
          <a:latin typeface="Century Gothic" panose="020B0502020202020204" pitchFamily="34" charset="0"/>
        </a:defRPr>
      </a:lvl3pPr>
      <a:lvl4pPr algn="l" defTabSz="457200" rtl="0" eaLnBrk="0" fontAlgn="base" hangingPunct="0">
        <a:spcBef>
          <a:spcPct val="0"/>
        </a:spcBef>
        <a:spcAft>
          <a:spcPct val="0"/>
        </a:spcAft>
        <a:defRPr sz="3600">
          <a:solidFill>
            <a:schemeClr val="tx1"/>
          </a:solidFill>
          <a:latin typeface="Century Gothic" panose="020B0502020202020204" pitchFamily="34" charset="0"/>
        </a:defRPr>
      </a:lvl4pPr>
      <a:lvl5pPr algn="l" defTabSz="457200" rtl="0" eaLnBrk="0" fontAlgn="base" hangingPunct="0">
        <a:spcBef>
          <a:spcPct val="0"/>
        </a:spcBef>
        <a:spcAft>
          <a:spcPct val="0"/>
        </a:spcAft>
        <a:defRPr sz="36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2000" kern="1200">
          <a:solidFill>
            <a:srgbClr val="0F496F"/>
          </a:solidFill>
          <a:latin typeface="+mn-lt"/>
          <a:ea typeface="+mn-ea"/>
          <a:cs typeface="+mn-cs"/>
        </a:defRPr>
      </a:lvl1pPr>
      <a:lvl2pPr marL="7429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kern="1200">
          <a:solidFill>
            <a:srgbClr val="0F496F"/>
          </a:solidFill>
          <a:latin typeface="+mn-lt"/>
          <a:ea typeface="+mn-ea"/>
          <a:cs typeface="+mn-cs"/>
        </a:defRPr>
      </a:lvl2pPr>
      <a:lvl3pPr marL="12001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600" kern="1200">
          <a:solidFill>
            <a:srgbClr val="0F496F"/>
          </a:solidFill>
          <a:latin typeface="+mn-lt"/>
          <a:ea typeface="+mn-ea"/>
          <a:cs typeface="+mn-cs"/>
        </a:defRPr>
      </a:lvl3pPr>
      <a:lvl4pPr marL="15430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4pPr>
      <a:lvl5pPr marL="20002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1.wmf"/><Relationship Id="rId5" Type="http://schemas.openxmlformats.org/officeDocument/2006/relationships/oleObject" Target="../embeddings/oleObject39.bin"/><Relationship Id="rId4" Type="http://schemas.openxmlformats.org/officeDocument/2006/relationships/image" Target="../media/image40.wmf"/></Relationships>
</file>

<file path=ppt/slides/_rels/slide11.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oleObject" Target="../embeddings/oleObject40.bin"/><Relationship Id="rId7" Type="http://schemas.openxmlformats.org/officeDocument/2006/relationships/oleObject" Target="../embeddings/oleObject42.bin"/><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wmf"/><Relationship Id="rId5" Type="http://schemas.openxmlformats.org/officeDocument/2006/relationships/oleObject" Target="../embeddings/oleObject41.bin"/><Relationship Id="rId4" Type="http://schemas.openxmlformats.org/officeDocument/2006/relationships/image" Target="../media/image42.wmf"/></Relationships>
</file>

<file path=ppt/slides/_rels/slide12.xml.rels><?xml version="1.0" encoding="UTF-8" standalone="yes"?>
<Relationships xmlns="http://schemas.openxmlformats.org/package/2006/relationships"><Relationship Id="rId8" Type="http://schemas.openxmlformats.org/officeDocument/2006/relationships/image" Target="../media/image47.wmf"/><Relationship Id="rId13" Type="http://schemas.openxmlformats.org/officeDocument/2006/relationships/oleObject" Target="../embeddings/oleObject48.bin"/><Relationship Id="rId3" Type="http://schemas.openxmlformats.org/officeDocument/2006/relationships/oleObject" Target="../embeddings/oleObject43.bin"/><Relationship Id="rId7" Type="http://schemas.openxmlformats.org/officeDocument/2006/relationships/oleObject" Target="../embeddings/oleObject45.bin"/><Relationship Id="rId12" Type="http://schemas.openxmlformats.org/officeDocument/2006/relationships/image" Target="../media/image3.wmf"/><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6.wmf"/><Relationship Id="rId11" Type="http://schemas.openxmlformats.org/officeDocument/2006/relationships/oleObject" Target="../embeddings/oleObject47.bin"/><Relationship Id="rId5" Type="http://schemas.openxmlformats.org/officeDocument/2006/relationships/oleObject" Target="../embeddings/oleObject44.bin"/><Relationship Id="rId10" Type="http://schemas.openxmlformats.org/officeDocument/2006/relationships/image" Target="../media/image48.wmf"/><Relationship Id="rId4" Type="http://schemas.openxmlformats.org/officeDocument/2006/relationships/image" Target="../media/image45.wmf"/><Relationship Id="rId9" Type="http://schemas.openxmlformats.org/officeDocument/2006/relationships/oleObject" Target="../embeddings/oleObject46.bin"/><Relationship Id="rId14" Type="http://schemas.openxmlformats.org/officeDocument/2006/relationships/image" Target="../media/image49.wmf"/></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52.wmf"/><Relationship Id="rId2" Type="http://schemas.openxmlformats.org/officeDocument/2006/relationships/image" Target="../media/image50.jpeg"/><Relationship Id="rId1" Type="http://schemas.openxmlformats.org/officeDocument/2006/relationships/slideLayout" Target="../slideLayouts/slideLayout7.xml"/><Relationship Id="rId6" Type="http://schemas.openxmlformats.org/officeDocument/2006/relationships/oleObject" Target="../embeddings/oleObject50.bin"/><Relationship Id="rId5" Type="http://schemas.openxmlformats.org/officeDocument/2006/relationships/image" Target="../media/image51.wmf"/><Relationship Id="rId4" Type="http://schemas.openxmlformats.org/officeDocument/2006/relationships/oleObject" Target="../embeddings/oleObject49.bin"/></Relationships>
</file>

<file path=ppt/slides/_rels/slide14.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4.wmf"/><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oleObject" Target="../embeddings/oleObject52.bin"/><Relationship Id="rId5" Type="http://schemas.openxmlformats.org/officeDocument/2006/relationships/image" Target="../media/image53.wmf"/><Relationship Id="rId4" Type="http://schemas.openxmlformats.org/officeDocument/2006/relationships/oleObject" Target="../embeddings/oleObject51.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55.bin"/><Relationship Id="rId3" Type="http://schemas.openxmlformats.org/officeDocument/2006/relationships/image" Target="../media/image50.jpeg"/><Relationship Id="rId7" Type="http://schemas.openxmlformats.org/officeDocument/2006/relationships/image" Target="../media/image3.wmf"/><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oleObject" Target="../embeddings/oleObject54.bin"/><Relationship Id="rId5" Type="http://schemas.openxmlformats.org/officeDocument/2006/relationships/image" Target="../media/image55.wmf"/><Relationship Id="rId4" Type="http://schemas.openxmlformats.org/officeDocument/2006/relationships/oleObject" Target="../embeddings/oleObject53.bin"/><Relationship Id="rId9" Type="http://schemas.openxmlformats.org/officeDocument/2006/relationships/image" Target="../media/image56.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58.bin"/><Relationship Id="rId3" Type="http://schemas.openxmlformats.org/officeDocument/2006/relationships/image" Target="../media/image50.jpeg"/><Relationship Id="rId7" Type="http://schemas.openxmlformats.org/officeDocument/2006/relationships/image" Target="../media/image58.wmf"/><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oleObject" Target="../embeddings/oleObject57.bin"/><Relationship Id="rId5" Type="http://schemas.openxmlformats.org/officeDocument/2006/relationships/image" Target="../media/image57.wmf"/><Relationship Id="rId4" Type="http://schemas.openxmlformats.org/officeDocument/2006/relationships/oleObject" Target="../embeddings/oleObject56.bin"/><Relationship Id="rId9" Type="http://schemas.openxmlformats.org/officeDocument/2006/relationships/image" Target="../media/image59.wmf"/></Relationships>
</file>

<file path=ppt/slides/_rels/slide1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oleObject" Target="../embeddings/oleObject59.bin"/><Relationship Id="rId7" Type="http://schemas.openxmlformats.org/officeDocument/2006/relationships/oleObject" Target="../embeddings/oleObject61.bin"/><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62.wmf"/><Relationship Id="rId5" Type="http://schemas.openxmlformats.org/officeDocument/2006/relationships/oleObject" Target="../embeddings/oleObject60.bin"/><Relationship Id="rId10" Type="http://schemas.openxmlformats.org/officeDocument/2006/relationships/image" Target="../media/image64.wmf"/><Relationship Id="rId4" Type="http://schemas.openxmlformats.org/officeDocument/2006/relationships/image" Target="../media/image61.wmf"/><Relationship Id="rId9" Type="http://schemas.openxmlformats.org/officeDocument/2006/relationships/oleObject" Target="../embeddings/oleObject62.bin"/></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oleObject" Target="../embeddings/oleObject1.bin"/><Relationship Id="rId7"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3.wmf"/><Relationship Id="rId9" Type="http://schemas.openxmlformats.org/officeDocument/2006/relationships/image" Target="../media/image5.wmf"/></Relationships>
</file>

<file path=ppt/slides/_rels/slide2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6.xml"/><Relationship Id="rId4" Type="http://schemas.openxmlformats.org/officeDocument/2006/relationships/image" Target="../media/image67.png"/></Relationships>
</file>

<file path=ppt/slides/_rels/slide2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oleObject" Target="../embeddings/oleObject10.bin"/><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media/image10.wmf"/><Relationship Id="rId2" Type="http://schemas.openxmlformats.org/officeDocument/2006/relationships/image" Target="../media/image6.png"/><Relationship Id="rId16" Type="http://schemas.openxmlformats.org/officeDocument/2006/relationships/image" Target="../media/image12.wmf"/><Relationship Id="rId1" Type="http://schemas.openxmlformats.org/officeDocument/2006/relationships/slideLayout" Target="../slideLayouts/slideLayout2.xml"/><Relationship Id="rId6" Type="http://schemas.openxmlformats.org/officeDocument/2006/relationships/image" Target="../media/image7.wmf"/><Relationship Id="rId11" Type="http://schemas.openxmlformats.org/officeDocument/2006/relationships/oleObject" Target="../embeddings/oleObject9.bin"/><Relationship Id="rId5" Type="http://schemas.openxmlformats.org/officeDocument/2006/relationships/oleObject" Target="../embeddings/oleObject6.bin"/><Relationship Id="rId15" Type="http://schemas.openxmlformats.org/officeDocument/2006/relationships/oleObject" Target="../embeddings/oleObject11.bin"/><Relationship Id="rId10" Type="http://schemas.openxmlformats.org/officeDocument/2006/relationships/image" Target="../media/image9.wmf"/><Relationship Id="rId4" Type="http://schemas.openxmlformats.org/officeDocument/2006/relationships/image" Target="../media/image3.wmf"/><Relationship Id="rId9" Type="http://schemas.openxmlformats.org/officeDocument/2006/relationships/oleObject" Target="../embeddings/oleObject8.bin"/><Relationship Id="rId14" Type="http://schemas.openxmlformats.org/officeDocument/2006/relationships/image" Target="../media/image11.wmf"/></Relationships>
</file>

<file path=ppt/slides/_rels/slide4.x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oleObject" Target="../embeddings/oleObject17.bin"/><Relationship Id="rId3" Type="http://schemas.openxmlformats.org/officeDocument/2006/relationships/oleObject" Target="../embeddings/oleObject12.bin"/><Relationship Id="rId7" Type="http://schemas.openxmlformats.org/officeDocument/2006/relationships/oleObject" Target="../embeddings/oleObject14.bin"/><Relationship Id="rId12" Type="http://schemas.openxmlformats.org/officeDocument/2006/relationships/image" Target="../media/image18.wmf"/><Relationship Id="rId2" Type="http://schemas.openxmlformats.org/officeDocument/2006/relationships/image" Target="../media/image13.png"/><Relationship Id="rId16" Type="http://schemas.openxmlformats.org/officeDocument/2006/relationships/image" Target="../media/image19.wmf"/><Relationship Id="rId1" Type="http://schemas.openxmlformats.org/officeDocument/2006/relationships/slideLayout" Target="../slideLayouts/slideLayout2.xml"/><Relationship Id="rId6" Type="http://schemas.openxmlformats.org/officeDocument/2006/relationships/image" Target="../media/image15.wmf"/><Relationship Id="rId11" Type="http://schemas.openxmlformats.org/officeDocument/2006/relationships/oleObject" Target="../embeddings/oleObject16.bin"/><Relationship Id="rId5" Type="http://schemas.openxmlformats.org/officeDocument/2006/relationships/oleObject" Target="../embeddings/oleObject13.bin"/><Relationship Id="rId15" Type="http://schemas.openxmlformats.org/officeDocument/2006/relationships/oleObject" Target="../embeddings/oleObject18.bin"/><Relationship Id="rId10" Type="http://schemas.openxmlformats.org/officeDocument/2006/relationships/image" Target="../media/image17.wmf"/><Relationship Id="rId4" Type="http://schemas.openxmlformats.org/officeDocument/2006/relationships/image" Target="../media/image14.wmf"/><Relationship Id="rId9" Type="http://schemas.openxmlformats.org/officeDocument/2006/relationships/oleObject" Target="../embeddings/oleObject15.bin"/><Relationship Id="rId14" Type="http://schemas.openxmlformats.org/officeDocument/2006/relationships/image" Target="../media/image3.wmf"/></Relationships>
</file>

<file path=ppt/slides/_rels/slide5.xml.rels><?xml version="1.0" encoding="UTF-8" standalone="yes"?>
<Relationships xmlns="http://schemas.openxmlformats.org/package/2006/relationships"><Relationship Id="rId8" Type="http://schemas.openxmlformats.org/officeDocument/2006/relationships/image" Target="../media/image23.wmf"/><Relationship Id="rId13" Type="http://schemas.openxmlformats.org/officeDocument/2006/relationships/oleObject" Target="../embeddings/oleObject24.bin"/><Relationship Id="rId18" Type="http://schemas.openxmlformats.org/officeDocument/2006/relationships/image" Target="../media/image28.wmf"/><Relationship Id="rId3" Type="http://schemas.openxmlformats.org/officeDocument/2006/relationships/oleObject" Target="../embeddings/oleObject19.bin"/><Relationship Id="rId21" Type="http://schemas.openxmlformats.org/officeDocument/2006/relationships/oleObject" Target="../embeddings/oleObject28.bin"/><Relationship Id="rId7" Type="http://schemas.openxmlformats.org/officeDocument/2006/relationships/oleObject" Target="../embeddings/oleObject21.bin"/><Relationship Id="rId12" Type="http://schemas.openxmlformats.org/officeDocument/2006/relationships/image" Target="../media/image25.wmf"/><Relationship Id="rId17" Type="http://schemas.openxmlformats.org/officeDocument/2006/relationships/oleObject" Target="../embeddings/oleObject26.bin"/><Relationship Id="rId2" Type="http://schemas.openxmlformats.org/officeDocument/2006/relationships/image" Target="../media/image20.png"/><Relationship Id="rId16" Type="http://schemas.openxmlformats.org/officeDocument/2006/relationships/image" Target="../media/image27.wmf"/><Relationship Id="rId20" Type="http://schemas.openxmlformats.org/officeDocument/2006/relationships/image" Target="../media/image29.emf"/><Relationship Id="rId1" Type="http://schemas.openxmlformats.org/officeDocument/2006/relationships/slideLayout" Target="../slideLayouts/slideLayout2.xml"/><Relationship Id="rId6" Type="http://schemas.openxmlformats.org/officeDocument/2006/relationships/image" Target="../media/image22.wmf"/><Relationship Id="rId11" Type="http://schemas.openxmlformats.org/officeDocument/2006/relationships/oleObject" Target="../embeddings/oleObject23.bin"/><Relationship Id="rId5" Type="http://schemas.openxmlformats.org/officeDocument/2006/relationships/oleObject" Target="../embeddings/oleObject20.bin"/><Relationship Id="rId15" Type="http://schemas.openxmlformats.org/officeDocument/2006/relationships/oleObject" Target="../embeddings/oleObject25.bin"/><Relationship Id="rId10" Type="http://schemas.openxmlformats.org/officeDocument/2006/relationships/image" Target="../media/image24.wmf"/><Relationship Id="rId19" Type="http://schemas.openxmlformats.org/officeDocument/2006/relationships/oleObject" Target="../embeddings/oleObject27.bin"/><Relationship Id="rId4" Type="http://schemas.openxmlformats.org/officeDocument/2006/relationships/image" Target="../media/image21.wmf"/><Relationship Id="rId9" Type="http://schemas.openxmlformats.org/officeDocument/2006/relationships/oleObject" Target="../embeddings/oleObject22.bin"/><Relationship Id="rId14" Type="http://schemas.openxmlformats.org/officeDocument/2006/relationships/image" Target="../media/image26.wmf"/><Relationship Id="rId22" Type="http://schemas.openxmlformats.org/officeDocument/2006/relationships/image" Target="../media/image30.e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image" Target="../media/image31.png"/><Relationship Id="rId7" Type="http://schemas.openxmlformats.org/officeDocument/2006/relationships/image" Target="../media/image32.w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oleObject" Target="../embeddings/oleObject30.bin"/><Relationship Id="rId5" Type="http://schemas.openxmlformats.org/officeDocument/2006/relationships/image" Target="../media/image3.wmf"/><Relationship Id="rId4" Type="http://schemas.openxmlformats.org/officeDocument/2006/relationships/oleObject" Target="../embeddings/oleObject29.bin"/><Relationship Id="rId9" Type="http://schemas.openxmlformats.org/officeDocument/2006/relationships/image" Target="../media/image33.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wmf"/><Relationship Id="rId5" Type="http://schemas.openxmlformats.org/officeDocument/2006/relationships/oleObject" Target="../embeddings/oleObject33.bin"/><Relationship Id="rId4" Type="http://schemas.openxmlformats.org/officeDocument/2006/relationships/image" Target="../media/image34.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wmf"/></Relationships>
</file>

<file path=ppt/slides/_rels/slide9.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oleObject" Target="../embeddings/oleObject35.bin"/><Relationship Id="rId7" Type="http://schemas.openxmlformats.org/officeDocument/2006/relationships/oleObject" Target="../embeddings/oleObject37.bin"/><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7.wmf"/><Relationship Id="rId5" Type="http://schemas.openxmlformats.org/officeDocument/2006/relationships/oleObject" Target="../embeddings/oleObject36.bin"/><Relationship Id="rId4" Type="http://schemas.openxmlformats.org/officeDocument/2006/relationships/image" Target="../media/image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id="{731F0937-35ED-41B9-9B15-48F2D637C2F2}"/>
              </a:ext>
            </a:extLst>
          </p:cNvPr>
          <p:cNvSpPr/>
          <p:nvPr/>
        </p:nvSpPr>
        <p:spPr>
          <a:xfrm>
            <a:off x="228600" y="152400"/>
            <a:ext cx="4332288" cy="4132263"/>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r>
              <a:rPr lang="en-US" sz="3200" b="1">
                <a:solidFill>
                  <a:srgbClr val="FF0000"/>
                </a:solidFill>
                <a:latin typeface="Times New Roman" panose="02020603050405020304" pitchFamily="18" charset="0"/>
                <a:cs typeface="Times New Roman" panose="02020603050405020304" pitchFamily="18" charset="0"/>
              </a:rPr>
              <a:t>HOẠT ĐỘNG </a:t>
            </a:r>
          </a:p>
        </p:txBody>
      </p:sp>
      <p:sp>
        <p:nvSpPr>
          <p:cNvPr id="11" name="TextBox 10">
            <a:extLst>
              <a:ext uri="{FF2B5EF4-FFF2-40B4-BE49-F238E27FC236}">
                <a16:creationId xmlns:a16="http://schemas.microsoft.com/office/drawing/2014/main" id="{FC75499B-80EF-4DA2-BC25-3EEFF21C8F71}"/>
              </a:ext>
            </a:extLst>
          </p:cNvPr>
          <p:cNvSpPr txBox="1">
            <a:spLocks noChangeArrowheads="1"/>
          </p:cNvSpPr>
          <p:nvPr/>
        </p:nvSpPr>
        <p:spPr bwMode="auto">
          <a:xfrm>
            <a:off x="4972844" y="914400"/>
            <a:ext cx="682783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000" b="1">
                <a:solidFill>
                  <a:srgbClr val="FF0000"/>
                </a:solidFill>
                <a:latin typeface="Times New Roman" panose="02020603050405020304" pitchFamily="18" charset="0"/>
                <a:cs typeface="Calibri" panose="020F0502020204030204" pitchFamily="34" charset="0"/>
              </a:rPr>
              <a:t>BÀI TẬP CUỐI CHƯƠNG I</a:t>
            </a:r>
            <a:endParaRPr lang="en-US" altLang="en-US" sz="6000">
              <a:solidFill>
                <a:srgbClr val="000000"/>
              </a:solidFill>
            </a:endParaRPr>
          </a:p>
        </p:txBody>
      </p:sp>
      <p:pic>
        <p:nvPicPr>
          <p:cNvPr id="49156" name="Hình ảnh 3">
            <a:extLst>
              <a:ext uri="{FF2B5EF4-FFF2-40B4-BE49-F238E27FC236}">
                <a16:creationId xmlns:a16="http://schemas.microsoft.com/office/drawing/2014/main" id="{3CAD0E22-70D4-4E31-904C-1A2C9C3A745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11763" y="2819400"/>
            <a:ext cx="635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nodeType="afterGroup">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1"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unched Tape 4">
            <a:extLst>
              <a:ext uri="{FF2B5EF4-FFF2-40B4-BE49-F238E27FC236}">
                <a16:creationId xmlns:a16="http://schemas.microsoft.com/office/drawing/2014/main" id="{F9C09E59-D6C5-4764-A7E5-6830D362A9D8}"/>
              </a:ext>
            </a:extLst>
          </p:cNvPr>
          <p:cNvSpPr/>
          <p:nvPr/>
        </p:nvSpPr>
        <p:spPr>
          <a:xfrm rot="10800000">
            <a:off x="3556000" y="0"/>
            <a:ext cx="8636000" cy="1295400"/>
          </a:xfrm>
          <a:prstGeom prst="flowChartPunchedTap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48131" name="TextBox 5">
            <a:extLst>
              <a:ext uri="{FF2B5EF4-FFF2-40B4-BE49-F238E27FC236}">
                <a16:creationId xmlns:a16="http://schemas.microsoft.com/office/drawing/2014/main" id="{81307A90-5A36-4464-8A2C-3910E7661FF9}"/>
              </a:ext>
            </a:extLst>
          </p:cNvPr>
          <p:cNvSpPr txBox="1">
            <a:spLocks noChangeArrowheads="1"/>
          </p:cNvSpPr>
          <p:nvPr/>
        </p:nvSpPr>
        <p:spPr bwMode="auto">
          <a:xfrm>
            <a:off x="4514850" y="176213"/>
            <a:ext cx="68072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400" b="1">
                <a:solidFill>
                  <a:srgbClr val="000000"/>
                </a:solidFill>
                <a:latin typeface="Times New Roman" panose="02020603050405020304" pitchFamily="18" charset="0"/>
                <a:cs typeface="Times New Roman" panose="02020603050405020304" pitchFamily="18" charset="0"/>
              </a:rPr>
              <a:t>Thứ tự thực hiện phép tính </a:t>
            </a:r>
          </a:p>
        </p:txBody>
      </p:sp>
      <p:pic>
        <p:nvPicPr>
          <p:cNvPr id="9" name="Picture 8" descr="A picture containing toy, doll&#10;&#10;Description automatically generated">
            <a:extLst>
              <a:ext uri="{FF2B5EF4-FFF2-40B4-BE49-F238E27FC236}">
                <a16:creationId xmlns:a16="http://schemas.microsoft.com/office/drawing/2014/main" id="{E8083D65-93C6-4C1D-9C87-8E51DB44B8E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338" y="3779838"/>
            <a:ext cx="3103563" cy="310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loud 9">
            <a:extLst>
              <a:ext uri="{FF2B5EF4-FFF2-40B4-BE49-F238E27FC236}">
                <a16:creationId xmlns:a16="http://schemas.microsoft.com/office/drawing/2014/main" id="{8AB92BCB-D885-4F41-9118-3E34D60188CC}"/>
              </a:ext>
            </a:extLst>
          </p:cNvPr>
          <p:cNvSpPr/>
          <p:nvPr/>
        </p:nvSpPr>
        <p:spPr>
          <a:xfrm>
            <a:off x="-33338" y="34925"/>
            <a:ext cx="3589338" cy="1666875"/>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11" name="TextBox 10">
            <a:extLst>
              <a:ext uri="{FF2B5EF4-FFF2-40B4-BE49-F238E27FC236}">
                <a16:creationId xmlns:a16="http://schemas.microsoft.com/office/drawing/2014/main" id="{66313901-EC01-4430-A5B3-342D9BC27FCC}"/>
              </a:ext>
            </a:extLst>
          </p:cNvPr>
          <p:cNvSpPr txBox="1"/>
          <p:nvPr/>
        </p:nvSpPr>
        <p:spPr>
          <a:xfrm>
            <a:off x="654050" y="381000"/>
            <a:ext cx="2235200" cy="747713"/>
          </a:xfrm>
          <a:prstGeom prst="rect">
            <a:avLst/>
          </a:prstGeom>
          <a:noFill/>
        </p:spPr>
        <p:txBody>
          <a:bodyPr>
            <a:spAutoFit/>
          </a:bodyPr>
          <a:lstStyle/>
          <a:p>
            <a:pPr defTabSz="1219170" eaLnBrk="1" fontAlgn="auto" hangingPunct="1">
              <a:spcBef>
                <a:spcPts val="0"/>
              </a:spcBef>
              <a:spcAft>
                <a:spcPts val="0"/>
              </a:spcAft>
              <a:defRPr/>
            </a:pPr>
            <a:r>
              <a:rPr lang="en-US" sz="4267" b="1">
                <a:solidFill>
                  <a:prstClr val="black"/>
                </a:solidFill>
                <a:latin typeface="Times New Roman" panose="02020603050405020304" pitchFamily="18" charset="0"/>
                <a:cs typeface="Times New Roman" panose="02020603050405020304" pitchFamily="18" charset="0"/>
              </a:rPr>
              <a:t>DẠNG 2 </a:t>
            </a:r>
          </a:p>
        </p:txBody>
      </p:sp>
      <p:sp>
        <p:nvSpPr>
          <p:cNvPr id="17" name="Folded Corner 16">
            <a:extLst>
              <a:ext uri="{FF2B5EF4-FFF2-40B4-BE49-F238E27FC236}">
                <a16:creationId xmlns:a16="http://schemas.microsoft.com/office/drawing/2014/main" id="{99351106-1D9E-4E8E-985B-C3997190AF1B}"/>
              </a:ext>
            </a:extLst>
          </p:cNvPr>
          <p:cNvSpPr/>
          <p:nvPr/>
        </p:nvSpPr>
        <p:spPr>
          <a:xfrm>
            <a:off x="3251200" y="1736725"/>
            <a:ext cx="8940800" cy="5129213"/>
          </a:xfrm>
          <a:prstGeom prst="foldedCorner">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18" name="TextBox 17">
            <a:extLst>
              <a:ext uri="{FF2B5EF4-FFF2-40B4-BE49-F238E27FC236}">
                <a16:creationId xmlns:a16="http://schemas.microsoft.com/office/drawing/2014/main" id="{6BF90A01-98BC-4861-A4A0-476386293472}"/>
              </a:ext>
            </a:extLst>
          </p:cNvPr>
          <p:cNvSpPr txBox="1"/>
          <p:nvPr/>
        </p:nvSpPr>
        <p:spPr>
          <a:xfrm>
            <a:off x="3759200" y="1879600"/>
            <a:ext cx="8331200" cy="1816100"/>
          </a:xfrm>
          <a:prstGeom prst="rect">
            <a:avLst/>
          </a:prstGeom>
          <a:noFill/>
        </p:spPr>
        <p:txBody>
          <a:bodyPr>
            <a:spAutoFit/>
          </a:bodyPr>
          <a:lstStyle/>
          <a:p>
            <a:pPr defTabSz="1219170" eaLnBrk="1" fontAlgn="auto" hangingPunct="1">
              <a:spcBef>
                <a:spcPts val="0"/>
              </a:spcBef>
              <a:spcAft>
                <a:spcPts val="0"/>
              </a:spcAft>
              <a:defRPr/>
            </a:pPr>
            <a:r>
              <a:rPr lang="en-US" sz="3733" b="1" err="1">
                <a:solidFill>
                  <a:prstClr val="white"/>
                </a:solidFill>
                <a:latin typeface="Times New Roman" panose="02020603050405020304" pitchFamily="18" charset="0"/>
                <a:cs typeface="Times New Roman" panose="02020603050405020304" pitchFamily="18" charset="0"/>
              </a:rPr>
              <a:t>Bài</a:t>
            </a:r>
            <a:r>
              <a:rPr lang="en-US" sz="3733" b="1">
                <a:solidFill>
                  <a:prstClr val="white"/>
                </a:solidFill>
                <a:latin typeface="Times New Roman" panose="02020603050405020304" pitchFamily="18" charset="0"/>
                <a:cs typeface="Times New Roman" panose="02020603050405020304" pitchFamily="18" charset="0"/>
              </a:rPr>
              <a:t> 3 (SGK – 30): </a:t>
            </a:r>
            <a:r>
              <a:rPr lang="en-US" sz="3733" b="1" err="1">
                <a:solidFill>
                  <a:prstClr val="white"/>
                </a:solidFill>
                <a:latin typeface="Times New Roman" panose="02020603050405020304" pitchFamily="18" charset="0"/>
                <a:cs typeface="Times New Roman" panose="02020603050405020304" pitchFamily="18" charset="0"/>
              </a:rPr>
              <a:t>Tính</a:t>
            </a:r>
            <a:r>
              <a:rPr lang="en-US" sz="3733" b="1">
                <a:solidFill>
                  <a:prstClr val="white"/>
                </a:solidFill>
                <a:latin typeface="Times New Roman" panose="02020603050405020304" pitchFamily="18" charset="0"/>
                <a:cs typeface="Times New Roman" panose="02020603050405020304" pitchFamily="18" charset="0"/>
              </a:rPr>
              <a:t> </a:t>
            </a:r>
            <a:r>
              <a:rPr lang="en-US" sz="3733" b="1" err="1">
                <a:solidFill>
                  <a:prstClr val="white"/>
                </a:solidFill>
                <a:latin typeface="Times New Roman" panose="02020603050405020304" pitchFamily="18" charset="0"/>
                <a:cs typeface="Times New Roman" panose="02020603050405020304" pitchFamily="18" charset="0"/>
              </a:rPr>
              <a:t>một</a:t>
            </a:r>
            <a:r>
              <a:rPr lang="en-US" sz="3733" b="1">
                <a:solidFill>
                  <a:prstClr val="white"/>
                </a:solidFill>
                <a:latin typeface="Times New Roman" panose="02020603050405020304" pitchFamily="18" charset="0"/>
                <a:cs typeface="Times New Roman" panose="02020603050405020304" pitchFamily="18" charset="0"/>
              </a:rPr>
              <a:t> </a:t>
            </a:r>
            <a:r>
              <a:rPr lang="en-US" sz="3733" b="1" err="1">
                <a:solidFill>
                  <a:prstClr val="white"/>
                </a:solidFill>
                <a:latin typeface="Times New Roman" panose="02020603050405020304" pitchFamily="18" charset="0"/>
                <a:cs typeface="Times New Roman" panose="02020603050405020304" pitchFamily="18" charset="0"/>
              </a:rPr>
              <a:t>cách</a:t>
            </a:r>
            <a:r>
              <a:rPr lang="en-US" sz="3733" b="1">
                <a:solidFill>
                  <a:prstClr val="white"/>
                </a:solidFill>
                <a:latin typeface="Times New Roman" panose="02020603050405020304" pitchFamily="18" charset="0"/>
                <a:cs typeface="Times New Roman" panose="02020603050405020304" pitchFamily="18" charset="0"/>
              </a:rPr>
              <a:t> </a:t>
            </a:r>
            <a:r>
              <a:rPr lang="en-US" sz="3733" b="1" err="1">
                <a:solidFill>
                  <a:prstClr val="white"/>
                </a:solidFill>
                <a:latin typeface="Times New Roman" panose="02020603050405020304" pitchFamily="18" charset="0"/>
                <a:cs typeface="Times New Roman" panose="02020603050405020304" pitchFamily="18" charset="0"/>
              </a:rPr>
              <a:t>hợp</a:t>
            </a:r>
            <a:r>
              <a:rPr lang="en-US" sz="3733" b="1">
                <a:solidFill>
                  <a:prstClr val="white"/>
                </a:solidFill>
                <a:latin typeface="Times New Roman" panose="02020603050405020304" pitchFamily="18" charset="0"/>
                <a:cs typeface="Times New Roman" panose="02020603050405020304" pitchFamily="18" charset="0"/>
              </a:rPr>
              <a:t> </a:t>
            </a:r>
            <a:r>
              <a:rPr lang="en-US" sz="3733" b="1" err="1">
                <a:solidFill>
                  <a:prstClr val="white"/>
                </a:solidFill>
                <a:latin typeface="Times New Roman" panose="02020603050405020304" pitchFamily="18" charset="0"/>
                <a:cs typeface="Times New Roman" panose="02020603050405020304" pitchFamily="18" charset="0"/>
              </a:rPr>
              <a:t>lí</a:t>
            </a:r>
            <a:r>
              <a:rPr lang="en-US" sz="3733" b="1">
                <a:solidFill>
                  <a:prstClr val="white"/>
                </a:solidFill>
                <a:latin typeface="Times New Roman" panose="02020603050405020304" pitchFamily="18" charset="0"/>
                <a:cs typeface="Times New Roman" panose="02020603050405020304" pitchFamily="18" charset="0"/>
              </a:rPr>
              <a:t> </a:t>
            </a:r>
          </a:p>
          <a:p>
            <a:pPr defTabSz="1219170" eaLnBrk="1" fontAlgn="auto" hangingPunct="1">
              <a:spcBef>
                <a:spcPts val="0"/>
              </a:spcBef>
              <a:spcAft>
                <a:spcPts val="0"/>
              </a:spcAft>
              <a:defRPr/>
            </a:pPr>
            <a:endParaRPr lang="en-US" sz="3733">
              <a:solidFill>
                <a:prstClr val="white"/>
              </a:solidFill>
              <a:latin typeface="Times New Roman" panose="02020603050405020304" pitchFamily="18" charset="0"/>
              <a:cs typeface="Times New Roman" panose="02020603050405020304" pitchFamily="18" charset="0"/>
            </a:endParaRPr>
          </a:p>
          <a:p>
            <a:pPr defTabSz="1219170" eaLnBrk="1" fontAlgn="auto" hangingPunct="1">
              <a:spcBef>
                <a:spcPts val="0"/>
              </a:spcBef>
              <a:spcAft>
                <a:spcPts val="0"/>
              </a:spcAft>
              <a:defRPr/>
            </a:pPr>
            <a:r>
              <a:rPr lang="en-US" sz="3733">
                <a:solidFill>
                  <a:prstClr val="white"/>
                </a:solidFill>
                <a:latin typeface="Times New Roman" panose="02020603050405020304" pitchFamily="18" charset="0"/>
                <a:cs typeface="Times New Roman" panose="02020603050405020304" pitchFamily="18" charset="0"/>
              </a:rPr>
              <a:t>a. </a:t>
            </a:r>
          </a:p>
        </p:txBody>
      </p:sp>
      <p:graphicFrame>
        <p:nvGraphicFramePr>
          <p:cNvPr id="2" name="Object 1">
            <a:extLst>
              <a:ext uri="{FF2B5EF4-FFF2-40B4-BE49-F238E27FC236}">
                <a16:creationId xmlns:a16="http://schemas.microsoft.com/office/drawing/2014/main" id="{6EFF4BD2-05D3-4196-94C3-6568360975FD}"/>
              </a:ext>
            </a:extLst>
          </p:cNvPr>
          <p:cNvGraphicFramePr>
            <a:graphicFrameLocks noChangeAspect="1"/>
          </p:cNvGraphicFramePr>
          <p:nvPr/>
        </p:nvGraphicFramePr>
        <p:xfrm>
          <a:off x="4038600" y="4251325"/>
          <a:ext cx="4292600" cy="2362200"/>
        </p:xfrm>
        <a:graphic>
          <a:graphicData uri="http://schemas.openxmlformats.org/presentationml/2006/ole">
            <mc:AlternateContent xmlns:mc="http://schemas.openxmlformats.org/markup-compatibility/2006">
              <mc:Choice xmlns:v="urn:schemas-microsoft-com:vml" Requires="v">
                <p:oleObj name="Equation" r:id="rId3" imgW="4292600" imgH="2362200" progId="Equation.DSMT4">
                  <p:embed/>
                </p:oleObj>
              </mc:Choice>
              <mc:Fallback>
                <p:oleObj name="Equation" r:id="rId3" imgW="4292600" imgH="23622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4251325"/>
                        <a:ext cx="4292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a:extLst>
              <a:ext uri="{FF2B5EF4-FFF2-40B4-BE49-F238E27FC236}">
                <a16:creationId xmlns:a16="http://schemas.microsoft.com/office/drawing/2014/main" id="{88801AFF-1205-47C5-A1B0-0897F501B801}"/>
              </a:ext>
            </a:extLst>
          </p:cNvPr>
          <p:cNvGraphicFramePr>
            <a:graphicFrameLocks noChangeAspect="1"/>
          </p:cNvGraphicFramePr>
          <p:nvPr/>
        </p:nvGraphicFramePr>
        <p:xfrm>
          <a:off x="4292600" y="3046413"/>
          <a:ext cx="3429000" cy="952500"/>
        </p:xfrm>
        <a:graphic>
          <a:graphicData uri="http://schemas.openxmlformats.org/presentationml/2006/ole">
            <mc:AlternateContent xmlns:mc="http://schemas.openxmlformats.org/markup-compatibility/2006">
              <mc:Choice xmlns:v="urn:schemas-microsoft-com:vml" Requires="v">
                <p:oleObj name="Equation" r:id="rId5" imgW="3429000" imgH="952500" progId="Equation.DSMT4">
                  <p:embed/>
                </p:oleObj>
              </mc:Choice>
              <mc:Fallback>
                <p:oleObj name="Equation" r:id="rId5" imgW="3429000" imgH="95250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2600" y="3046413"/>
                        <a:ext cx="3429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1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8131"/>
                                        </p:tgtEl>
                                        <p:attrNameLst>
                                          <p:attrName>style.visibility</p:attrName>
                                        </p:attrNameLst>
                                      </p:cBhvr>
                                      <p:to>
                                        <p:strVal val="visible"/>
                                      </p:to>
                                    </p:set>
                                    <p:animEffect transition="in" filter="wipe(down)">
                                      <p:cBhvr>
                                        <p:cTn id="15" dur="500"/>
                                        <p:tgtEl>
                                          <p:spTgt spid="4813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par>
                                <p:cTn id="19" presetID="2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circle(in)">
                                      <p:cBhvr>
                                        <p:cTn id="26" dur="2000"/>
                                        <p:tgtEl>
                                          <p:spTgt spid="1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ppt_x"/>
                                          </p:val>
                                        </p:tav>
                                        <p:tav tm="100000">
                                          <p:val>
                                            <p:strVal val="#ppt_x"/>
                                          </p:val>
                                        </p:tav>
                                      </p:tavLst>
                                    </p:anim>
                                    <p:anim calcmode="lin" valueType="num">
                                      <p:cBhvr additive="base">
                                        <p:cTn id="3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ppt_x"/>
                                          </p:val>
                                        </p:tav>
                                        <p:tav tm="100000">
                                          <p:val>
                                            <p:strVal val="#ppt_x"/>
                                          </p:val>
                                        </p:tav>
                                      </p:tavLst>
                                    </p:anim>
                                    <p:anim calcmode="lin" valueType="num">
                                      <p:cBhvr additive="base">
                                        <p:cTn id="4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8131" grpId="0"/>
      <p:bldP spid="11" grpId="0"/>
      <p:bldP spid="17" grpId="0" animBg="1"/>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unched Tape 3">
            <a:extLst>
              <a:ext uri="{FF2B5EF4-FFF2-40B4-BE49-F238E27FC236}">
                <a16:creationId xmlns:a16="http://schemas.microsoft.com/office/drawing/2014/main" id="{D41D1773-6C9B-4563-857E-BC42DF540E26}"/>
              </a:ext>
            </a:extLst>
          </p:cNvPr>
          <p:cNvSpPr/>
          <p:nvPr/>
        </p:nvSpPr>
        <p:spPr>
          <a:xfrm rot="10800000">
            <a:off x="3556000" y="0"/>
            <a:ext cx="8636000" cy="1295400"/>
          </a:xfrm>
          <a:prstGeom prst="flowChartPunchedTap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49155" name="TextBox 4">
            <a:extLst>
              <a:ext uri="{FF2B5EF4-FFF2-40B4-BE49-F238E27FC236}">
                <a16:creationId xmlns:a16="http://schemas.microsoft.com/office/drawing/2014/main" id="{7C77E369-FB55-4C26-9D80-822BA27B80EF}"/>
              </a:ext>
            </a:extLst>
          </p:cNvPr>
          <p:cNvSpPr txBox="1">
            <a:spLocks noChangeArrowheads="1"/>
          </p:cNvSpPr>
          <p:nvPr/>
        </p:nvSpPr>
        <p:spPr bwMode="auto">
          <a:xfrm>
            <a:off x="4514850" y="176213"/>
            <a:ext cx="68072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400" b="1">
                <a:solidFill>
                  <a:srgbClr val="000000"/>
                </a:solidFill>
                <a:latin typeface="Times New Roman" panose="02020603050405020304" pitchFamily="18" charset="0"/>
                <a:cs typeface="Times New Roman" panose="02020603050405020304" pitchFamily="18" charset="0"/>
              </a:rPr>
              <a:t>Thứ tự thực hiện phép tính </a:t>
            </a:r>
          </a:p>
        </p:txBody>
      </p:sp>
      <p:pic>
        <p:nvPicPr>
          <p:cNvPr id="6" name="Picture 5" descr="A picture containing toy, doll&#10;&#10;Description automatically generated">
            <a:extLst>
              <a:ext uri="{FF2B5EF4-FFF2-40B4-BE49-F238E27FC236}">
                <a16:creationId xmlns:a16="http://schemas.microsoft.com/office/drawing/2014/main" id="{C28F318A-B110-4583-BE01-46A700D207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308225"/>
            <a:ext cx="4549775" cy="454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loud 6">
            <a:extLst>
              <a:ext uri="{FF2B5EF4-FFF2-40B4-BE49-F238E27FC236}">
                <a16:creationId xmlns:a16="http://schemas.microsoft.com/office/drawing/2014/main" id="{349D1EE2-771A-42FB-A77D-5CC05703C801}"/>
              </a:ext>
            </a:extLst>
          </p:cNvPr>
          <p:cNvSpPr/>
          <p:nvPr/>
        </p:nvSpPr>
        <p:spPr>
          <a:xfrm>
            <a:off x="-33338" y="34925"/>
            <a:ext cx="3589338" cy="1666875"/>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8" name="TextBox 7">
            <a:extLst>
              <a:ext uri="{FF2B5EF4-FFF2-40B4-BE49-F238E27FC236}">
                <a16:creationId xmlns:a16="http://schemas.microsoft.com/office/drawing/2014/main" id="{7F063F56-E176-4CD3-BB88-ABA1635DF734}"/>
              </a:ext>
            </a:extLst>
          </p:cNvPr>
          <p:cNvSpPr txBox="1"/>
          <p:nvPr/>
        </p:nvSpPr>
        <p:spPr>
          <a:xfrm>
            <a:off x="749300" y="468313"/>
            <a:ext cx="2235200" cy="747712"/>
          </a:xfrm>
          <a:prstGeom prst="rect">
            <a:avLst/>
          </a:prstGeom>
          <a:noFill/>
        </p:spPr>
        <p:txBody>
          <a:bodyPr>
            <a:spAutoFit/>
          </a:bodyPr>
          <a:lstStyle/>
          <a:p>
            <a:pPr defTabSz="1219170" eaLnBrk="1" fontAlgn="auto" hangingPunct="1">
              <a:spcBef>
                <a:spcPts val="0"/>
              </a:spcBef>
              <a:spcAft>
                <a:spcPts val="0"/>
              </a:spcAft>
              <a:defRPr/>
            </a:pPr>
            <a:r>
              <a:rPr lang="en-US" sz="4267" b="1">
                <a:solidFill>
                  <a:prstClr val="black"/>
                </a:solidFill>
                <a:latin typeface="Times New Roman" panose="02020603050405020304" pitchFamily="18" charset="0"/>
                <a:cs typeface="Times New Roman" panose="02020603050405020304" pitchFamily="18" charset="0"/>
              </a:rPr>
              <a:t>DẠNG 2 </a:t>
            </a:r>
          </a:p>
        </p:txBody>
      </p:sp>
      <p:sp>
        <p:nvSpPr>
          <p:cNvPr id="9" name="Folded Corner 8">
            <a:extLst>
              <a:ext uri="{FF2B5EF4-FFF2-40B4-BE49-F238E27FC236}">
                <a16:creationId xmlns:a16="http://schemas.microsoft.com/office/drawing/2014/main" id="{270B1828-451A-468F-A69A-DF15CEF249FE}"/>
              </a:ext>
            </a:extLst>
          </p:cNvPr>
          <p:cNvSpPr/>
          <p:nvPr/>
        </p:nvSpPr>
        <p:spPr>
          <a:xfrm>
            <a:off x="5186363" y="2570163"/>
            <a:ext cx="7010400" cy="4244975"/>
          </a:xfrm>
          <a:prstGeom prst="foldedCorner">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graphicFrame>
        <p:nvGraphicFramePr>
          <p:cNvPr id="60424" name="Object 10">
            <a:extLst>
              <a:ext uri="{FF2B5EF4-FFF2-40B4-BE49-F238E27FC236}">
                <a16:creationId xmlns:a16="http://schemas.microsoft.com/office/drawing/2014/main" id="{7EE29767-34ED-486C-91D7-BCBC265DC060}"/>
              </a:ext>
            </a:extLst>
          </p:cNvPr>
          <p:cNvGraphicFramePr>
            <a:graphicFrameLocks noChangeAspect="1"/>
          </p:cNvGraphicFramePr>
          <p:nvPr/>
        </p:nvGraphicFramePr>
        <p:xfrm>
          <a:off x="3522663" y="3086100"/>
          <a:ext cx="236537" cy="406400"/>
        </p:xfrm>
        <a:graphic>
          <a:graphicData uri="http://schemas.openxmlformats.org/presentationml/2006/ole">
            <mc:AlternateContent xmlns:mc="http://schemas.openxmlformats.org/markup-compatibility/2006">
              <mc:Choice xmlns:v="urn:schemas-microsoft-com:vml" Requires="v">
                <p:oleObj name="Equation" r:id="rId3" imgW="177569" imgH="304404" progId="Equation.DSMT4">
                  <p:embed/>
                </p:oleObj>
              </mc:Choice>
              <mc:Fallback>
                <p:oleObj name="Equation" r:id="rId3" imgW="177569" imgH="304404" progId="Equation.DSMT4">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2663" y="3086100"/>
                        <a:ext cx="23653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TextBox 14">
            <a:extLst>
              <a:ext uri="{FF2B5EF4-FFF2-40B4-BE49-F238E27FC236}">
                <a16:creationId xmlns:a16="http://schemas.microsoft.com/office/drawing/2014/main" id="{CD91E3B2-F5CD-4E53-93B4-89E363F87BFA}"/>
              </a:ext>
            </a:extLst>
          </p:cNvPr>
          <p:cNvSpPr txBox="1">
            <a:spLocks noChangeArrowheads="1"/>
          </p:cNvSpPr>
          <p:nvPr/>
        </p:nvSpPr>
        <p:spPr bwMode="auto">
          <a:xfrm>
            <a:off x="6508750" y="3219450"/>
            <a:ext cx="102393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200">
                <a:solidFill>
                  <a:srgbClr val="FFFFFF"/>
                </a:solidFill>
                <a:latin typeface="Times New Roman" panose="02020603050405020304" pitchFamily="18" charset="0"/>
                <a:cs typeface="Times New Roman" panose="02020603050405020304" pitchFamily="18" charset="0"/>
              </a:rPr>
              <a:t>b.</a:t>
            </a:r>
          </a:p>
        </p:txBody>
      </p:sp>
      <p:graphicFrame>
        <p:nvGraphicFramePr>
          <p:cNvPr id="2" name="Object 1">
            <a:extLst>
              <a:ext uri="{FF2B5EF4-FFF2-40B4-BE49-F238E27FC236}">
                <a16:creationId xmlns:a16="http://schemas.microsoft.com/office/drawing/2014/main" id="{A7E3FD45-CEEB-4E4F-B7BC-5DC6CCF4C1CE}"/>
              </a:ext>
            </a:extLst>
          </p:cNvPr>
          <p:cNvGraphicFramePr>
            <a:graphicFrameLocks noChangeAspect="1"/>
          </p:cNvGraphicFramePr>
          <p:nvPr/>
        </p:nvGraphicFramePr>
        <p:xfrm>
          <a:off x="7215188" y="4105275"/>
          <a:ext cx="3151187" cy="2622550"/>
        </p:xfrm>
        <a:graphic>
          <a:graphicData uri="http://schemas.openxmlformats.org/presentationml/2006/ole">
            <mc:AlternateContent xmlns:mc="http://schemas.openxmlformats.org/markup-compatibility/2006">
              <mc:Choice xmlns:v="urn:schemas-microsoft-com:vml" Requires="v">
                <p:oleObj name="Equation" r:id="rId5" imgW="2806700" imgH="2336800" progId="Equation.DSMT4">
                  <p:embed/>
                </p:oleObj>
              </mc:Choice>
              <mc:Fallback>
                <p:oleObj name="Equation" r:id="rId5" imgW="2806700" imgH="2336800"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15188" y="4105275"/>
                        <a:ext cx="3151187"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a:extLst>
              <a:ext uri="{FF2B5EF4-FFF2-40B4-BE49-F238E27FC236}">
                <a16:creationId xmlns:a16="http://schemas.microsoft.com/office/drawing/2014/main" id="{5BF914A7-EB69-4BA9-AC97-4B4CDC356595}"/>
              </a:ext>
            </a:extLst>
          </p:cNvPr>
          <p:cNvGraphicFramePr>
            <a:graphicFrameLocks noChangeAspect="1"/>
          </p:cNvGraphicFramePr>
          <p:nvPr/>
        </p:nvGraphicFramePr>
        <p:xfrm>
          <a:off x="7181850" y="3143250"/>
          <a:ext cx="3184525" cy="885825"/>
        </p:xfrm>
        <a:graphic>
          <a:graphicData uri="http://schemas.openxmlformats.org/presentationml/2006/ole">
            <mc:AlternateContent xmlns:mc="http://schemas.openxmlformats.org/markup-compatibility/2006">
              <mc:Choice xmlns:v="urn:schemas-microsoft-com:vml" Requires="v">
                <p:oleObj name="Equation" r:id="rId7" imgW="2692400" imgH="749300" progId="Equation.DSMT4">
                  <p:embed/>
                </p:oleObj>
              </mc:Choice>
              <mc:Fallback>
                <p:oleObj name="Equation" r:id="rId7" imgW="2692400" imgH="749300" progId="Equation.DSMT4">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81850" y="3143250"/>
                        <a:ext cx="318452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9155"/>
                                        </p:tgtEl>
                                        <p:attrNameLst>
                                          <p:attrName>style.visibility</p:attrName>
                                        </p:attrNameLst>
                                      </p:cBhvr>
                                      <p:to>
                                        <p:strVal val="visible"/>
                                      </p:to>
                                    </p:set>
                                    <p:animEffect transition="in" filter="barn(inVertical)">
                                      <p:cBhvr>
                                        <p:cTn id="15" dur="500"/>
                                        <p:tgtEl>
                                          <p:spTgt spid="49155"/>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2000"/>
                                        <p:tgtEl>
                                          <p:spTgt spid="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ppt_x"/>
                                          </p:val>
                                        </p:tav>
                                        <p:tav tm="100000">
                                          <p:val>
                                            <p:strVal val="#ppt_x"/>
                                          </p:val>
                                        </p:tav>
                                      </p:tavLst>
                                    </p:anim>
                                    <p:anim calcmode="lin" valueType="num">
                                      <p:cBhvr additive="base">
                                        <p:cTn id="3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ppt_x"/>
                                          </p:val>
                                        </p:tav>
                                        <p:tav tm="100000">
                                          <p:val>
                                            <p:strVal val="#ppt_x"/>
                                          </p:val>
                                        </p:tav>
                                      </p:tavLst>
                                    </p:anim>
                                    <p:anim calcmode="lin" valueType="num">
                                      <p:cBhvr additive="base">
                                        <p:cTn id="4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9155" grpId="0"/>
      <p:bldP spid="8" grpId="0"/>
      <p:bldP spid="9" grpId="0" animBg="1"/>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oy, doll&#10;&#10;Description automatically generated">
            <a:extLst>
              <a:ext uri="{FF2B5EF4-FFF2-40B4-BE49-F238E27FC236}">
                <a16:creationId xmlns:a16="http://schemas.microsoft.com/office/drawing/2014/main" id="{F1E2470B-A930-489D-9E8C-34D9DBF8E4A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503613"/>
            <a:ext cx="3389313" cy="338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loud Callout 5">
            <a:extLst>
              <a:ext uri="{FF2B5EF4-FFF2-40B4-BE49-F238E27FC236}">
                <a16:creationId xmlns:a16="http://schemas.microsoft.com/office/drawing/2014/main" id="{C7840EC6-CB5B-459B-BDA5-7AE98EF2334C}"/>
              </a:ext>
            </a:extLst>
          </p:cNvPr>
          <p:cNvSpPr/>
          <p:nvPr/>
        </p:nvSpPr>
        <p:spPr>
          <a:xfrm>
            <a:off x="0" y="1065213"/>
            <a:ext cx="5181600" cy="2438400"/>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extBox 6">
            <a:extLst>
              <a:ext uri="{FF2B5EF4-FFF2-40B4-BE49-F238E27FC236}">
                <a16:creationId xmlns:a16="http://schemas.microsoft.com/office/drawing/2014/main" id="{76388C6E-C08F-4CCE-96E4-74D68FB6A37D}"/>
              </a:ext>
            </a:extLst>
          </p:cNvPr>
          <p:cNvSpPr txBox="1">
            <a:spLocks noChangeArrowheads="1"/>
          </p:cNvSpPr>
          <p:nvPr/>
        </p:nvSpPr>
        <p:spPr bwMode="auto">
          <a:xfrm>
            <a:off x="312738" y="1858963"/>
            <a:ext cx="48688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600" b="1">
                <a:latin typeface="Times New Roman" panose="02020603050405020304" pitchFamily="18" charset="0"/>
                <a:cs typeface="Times New Roman" panose="02020603050405020304" pitchFamily="18" charset="0"/>
              </a:rPr>
              <a:t>Bài 4 (SGK – 30): </a:t>
            </a:r>
            <a:r>
              <a:rPr lang="en-US" altLang="en-US" sz="3600">
                <a:latin typeface="Times New Roman" panose="02020603050405020304" pitchFamily="18" charset="0"/>
                <a:cs typeface="Times New Roman" panose="02020603050405020304" pitchFamily="18" charset="0"/>
              </a:rPr>
              <a:t>Tính</a:t>
            </a:r>
          </a:p>
        </p:txBody>
      </p:sp>
      <p:sp>
        <p:nvSpPr>
          <p:cNvPr id="18" name="Flowchart: Predefined Process 17">
            <a:extLst>
              <a:ext uri="{FF2B5EF4-FFF2-40B4-BE49-F238E27FC236}">
                <a16:creationId xmlns:a16="http://schemas.microsoft.com/office/drawing/2014/main" id="{D17EDFF2-1BC5-4959-81E9-235225CD54B4}"/>
              </a:ext>
            </a:extLst>
          </p:cNvPr>
          <p:cNvSpPr/>
          <p:nvPr/>
        </p:nvSpPr>
        <p:spPr>
          <a:xfrm>
            <a:off x="5715000" y="577850"/>
            <a:ext cx="6248400" cy="1382713"/>
          </a:xfrm>
          <a:prstGeom prst="flowChartPredefinedProcess">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Flowchart: Predefined Process 21">
            <a:extLst>
              <a:ext uri="{FF2B5EF4-FFF2-40B4-BE49-F238E27FC236}">
                <a16:creationId xmlns:a16="http://schemas.microsoft.com/office/drawing/2014/main" id="{C57B2759-BF2C-4966-A08A-63B24135AFAA}"/>
              </a:ext>
            </a:extLst>
          </p:cNvPr>
          <p:cNvSpPr/>
          <p:nvPr/>
        </p:nvSpPr>
        <p:spPr>
          <a:xfrm>
            <a:off x="5715000" y="2152650"/>
            <a:ext cx="6248400" cy="1384300"/>
          </a:xfrm>
          <a:prstGeom prst="flowChartPredefinedProcess">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Flowchart: Predefined Process 22">
            <a:extLst>
              <a:ext uri="{FF2B5EF4-FFF2-40B4-BE49-F238E27FC236}">
                <a16:creationId xmlns:a16="http://schemas.microsoft.com/office/drawing/2014/main" id="{7425D5D3-6BAF-46AE-871F-D077E96C93C6}"/>
              </a:ext>
            </a:extLst>
          </p:cNvPr>
          <p:cNvSpPr/>
          <p:nvPr/>
        </p:nvSpPr>
        <p:spPr>
          <a:xfrm>
            <a:off x="5715000" y="3727450"/>
            <a:ext cx="6248400" cy="1384300"/>
          </a:xfrm>
          <a:prstGeom prst="flowChartPredefinedProcess">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Flowchart: Predefined Process 23">
            <a:extLst>
              <a:ext uri="{FF2B5EF4-FFF2-40B4-BE49-F238E27FC236}">
                <a16:creationId xmlns:a16="http://schemas.microsoft.com/office/drawing/2014/main" id="{B39EB7DA-B54D-4B83-A0E3-773742607593}"/>
              </a:ext>
            </a:extLst>
          </p:cNvPr>
          <p:cNvSpPr/>
          <p:nvPr/>
        </p:nvSpPr>
        <p:spPr>
          <a:xfrm>
            <a:off x="5715000" y="5302250"/>
            <a:ext cx="6248400" cy="1384300"/>
          </a:xfrm>
          <a:prstGeom prst="flowChartPredefinedProcess">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TextBox 24">
            <a:extLst>
              <a:ext uri="{FF2B5EF4-FFF2-40B4-BE49-F238E27FC236}">
                <a16:creationId xmlns:a16="http://schemas.microsoft.com/office/drawing/2014/main" id="{0B533E26-8F79-4A8A-80C3-299324C5A894}"/>
              </a:ext>
            </a:extLst>
          </p:cNvPr>
          <p:cNvSpPr txBox="1">
            <a:spLocks noChangeArrowheads="1"/>
          </p:cNvSpPr>
          <p:nvPr/>
        </p:nvSpPr>
        <p:spPr bwMode="auto">
          <a:xfrm>
            <a:off x="5867400" y="946150"/>
            <a:ext cx="685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600">
                <a:solidFill>
                  <a:schemeClr val="bg1"/>
                </a:solidFill>
                <a:latin typeface="Times New Roman" panose="02020603050405020304" pitchFamily="18" charset="0"/>
                <a:cs typeface="Times New Roman" panose="02020603050405020304" pitchFamily="18" charset="0"/>
              </a:rPr>
              <a:t>a</a:t>
            </a:r>
            <a:r>
              <a:rPr lang="en-US" altLang="en-US" sz="3600">
                <a:solidFill>
                  <a:schemeClr val="bg1"/>
                </a:solidFill>
              </a:rPr>
              <a:t>.</a:t>
            </a:r>
          </a:p>
        </p:txBody>
      </p:sp>
      <p:sp>
        <p:nvSpPr>
          <p:cNvPr id="26" name="TextBox 25">
            <a:extLst>
              <a:ext uri="{FF2B5EF4-FFF2-40B4-BE49-F238E27FC236}">
                <a16:creationId xmlns:a16="http://schemas.microsoft.com/office/drawing/2014/main" id="{12EC2EFE-C315-4CB6-9879-2F40372281E0}"/>
              </a:ext>
            </a:extLst>
          </p:cNvPr>
          <p:cNvSpPr txBox="1">
            <a:spLocks noChangeArrowheads="1"/>
          </p:cNvSpPr>
          <p:nvPr/>
        </p:nvSpPr>
        <p:spPr bwMode="auto">
          <a:xfrm>
            <a:off x="5867400" y="2574925"/>
            <a:ext cx="685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600">
                <a:solidFill>
                  <a:schemeClr val="bg1"/>
                </a:solidFill>
                <a:latin typeface="Times New Roman" panose="02020603050405020304" pitchFamily="18" charset="0"/>
                <a:cs typeface="Times New Roman" panose="02020603050405020304" pitchFamily="18" charset="0"/>
              </a:rPr>
              <a:t>b</a:t>
            </a:r>
            <a:r>
              <a:rPr lang="en-US" altLang="en-US" sz="3600">
                <a:solidFill>
                  <a:schemeClr val="bg1"/>
                </a:solidFill>
              </a:rPr>
              <a:t>.</a:t>
            </a:r>
          </a:p>
        </p:txBody>
      </p:sp>
      <p:sp>
        <p:nvSpPr>
          <p:cNvPr id="27" name="TextBox 26">
            <a:extLst>
              <a:ext uri="{FF2B5EF4-FFF2-40B4-BE49-F238E27FC236}">
                <a16:creationId xmlns:a16="http://schemas.microsoft.com/office/drawing/2014/main" id="{32C30E7D-81A5-4AE6-BB00-606BAB420636}"/>
              </a:ext>
            </a:extLst>
          </p:cNvPr>
          <p:cNvSpPr txBox="1">
            <a:spLocks noChangeArrowheads="1"/>
          </p:cNvSpPr>
          <p:nvPr/>
        </p:nvSpPr>
        <p:spPr bwMode="auto">
          <a:xfrm>
            <a:off x="5892800" y="4095750"/>
            <a:ext cx="685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600">
                <a:solidFill>
                  <a:schemeClr val="bg1"/>
                </a:solidFill>
                <a:latin typeface="Times New Roman" panose="02020603050405020304" pitchFamily="18" charset="0"/>
                <a:cs typeface="Times New Roman" panose="02020603050405020304" pitchFamily="18" charset="0"/>
              </a:rPr>
              <a:t>c</a:t>
            </a:r>
            <a:r>
              <a:rPr lang="en-US" altLang="en-US" sz="3600">
                <a:solidFill>
                  <a:schemeClr val="bg1"/>
                </a:solidFill>
              </a:rPr>
              <a:t>.</a:t>
            </a:r>
          </a:p>
        </p:txBody>
      </p:sp>
      <p:sp>
        <p:nvSpPr>
          <p:cNvPr id="28" name="TextBox 27">
            <a:extLst>
              <a:ext uri="{FF2B5EF4-FFF2-40B4-BE49-F238E27FC236}">
                <a16:creationId xmlns:a16="http://schemas.microsoft.com/office/drawing/2014/main" id="{C5F89A0D-C8B0-460B-95ED-6770F187A9A9}"/>
              </a:ext>
            </a:extLst>
          </p:cNvPr>
          <p:cNvSpPr txBox="1">
            <a:spLocks noChangeArrowheads="1"/>
          </p:cNvSpPr>
          <p:nvPr/>
        </p:nvSpPr>
        <p:spPr bwMode="auto">
          <a:xfrm>
            <a:off x="5892800" y="5670550"/>
            <a:ext cx="685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600">
                <a:solidFill>
                  <a:schemeClr val="bg1"/>
                </a:solidFill>
                <a:latin typeface="Times New Roman" panose="02020603050405020304" pitchFamily="18" charset="0"/>
                <a:cs typeface="Times New Roman" panose="02020603050405020304" pitchFamily="18" charset="0"/>
              </a:rPr>
              <a:t>d</a:t>
            </a:r>
            <a:r>
              <a:rPr lang="en-US" altLang="en-US" sz="3600">
                <a:solidFill>
                  <a:schemeClr val="bg1"/>
                </a:solidFill>
              </a:rPr>
              <a:t>.</a:t>
            </a:r>
          </a:p>
        </p:txBody>
      </p:sp>
      <p:graphicFrame>
        <p:nvGraphicFramePr>
          <p:cNvPr id="29" name="Object 28">
            <a:extLst>
              <a:ext uri="{FF2B5EF4-FFF2-40B4-BE49-F238E27FC236}">
                <a16:creationId xmlns:a16="http://schemas.microsoft.com/office/drawing/2014/main" id="{2D9CC198-115E-40AC-9073-4AEC291A954A}"/>
              </a:ext>
            </a:extLst>
          </p:cNvPr>
          <p:cNvGraphicFramePr>
            <a:graphicFrameLocks noChangeAspect="1"/>
          </p:cNvGraphicFramePr>
          <p:nvPr/>
        </p:nvGraphicFramePr>
        <p:xfrm>
          <a:off x="6756400" y="793750"/>
          <a:ext cx="2540000" cy="952500"/>
        </p:xfrm>
        <a:graphic>
          <a:graphicData uri="http://schemas.openxmlformats.org/presentationml/2006/ole">
            <mc:AlternateContent xmlns:mc="http://schemas.openxmlformats.org/markup-compatibility/2006">
              <mc:Choice xmlns:v="urn:schemas-microsoft-com:vml" Requires="v">
                <p:oleObj name="Equation" r:id="rId3" imgW="2540000" imgH="952500" progId="Equation.DSMT4">
                  <p:embed/>
                </p:oleObj>
              </mc:Choice>
              <mc:Fallback>
                <p:oleObj name="Equation" r:id="rId3" imgW="2540000" imgH="952500" progId="Equation.DSMT4">
                  <p:embed/>
                  <p:pic>
                    <p:nvPicPr>
                      <p:cNvPr id="0" name="Object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6400" y="793750"/>
                        <a:ext cx="2540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a:extLst>
              <a:ext uri="{FF2B5EF4-FFF2-40B4-BE49-F238E27FC236}">
                <a16:creationId xmlns:a16="http://schemas.microsoft.com/office/drawing/2014/main" id="{AB3755F5-12C1-43B5-9500-CC346BBFDA44}"/>
              </a:ext>
            </a:extLst>
          </p:cNvPr>
          <p:cNvGraphicFramePr>
            <a:graphicFrameLocks noChangeAspect="1"/>
          </p:cNvGraphicFramePr>
          <p:nvPr/>
        </p:nvGraphicFramePr>
        <p:xfrm>
          <a:off x="6756400" y="2284413"/>
          <a:ext cx="4368800" cy="1143000"/>
        </p:xfrm>
        <a:graphic>
          <a:graphicData uri="http://schemas.openxmlformats.org/presentationml/2006/ole">
            <mc:AlternateContent xmlns:mc="http://schemas.openxmlformats.org/markup-compatibility/2006">
              <mc:Choice xmlns:v="urn:schemas-microsoft-com:vml" Requires="v">
                <p:oleObj name="Equation" r:id="rId5" imgW="4368800" imgH="1143000" progId="Equation.DSMT4">
                  <p:embed/>
                </p:oleObj>
              </mc:Choice>
              <mc:Fallback>
                <p:oleObj name="Equation" r:id="rId5" imgW="4368800" imgH="1143000" progId="Equation.DSMT4">
                  <p:embed/>
                  <p:pic>
                    <p:nvPicPr>
                      <p:cNvPr id="0" name="Object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56400" y="2284413"/>
                        <a:ext cx="436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a:extLst>
              <a:ext uri="{FF2B5EF4-FFF2-40B4-BE49-F238E27FC236}">
                <a16:creationId xmlns:a16="http://schemas.microsoft.com/office/drawing/2014/main" id="{52D4AE2E-FE89-452F-B863-2A09C8F10192}"/>
              </a:ext>
            </a:extLst>
          </p:cNvPr>
          <p:cNvGraphicFramePr>
            <a:graphicFrameLocks noChangeAspect="1"/>
          </p:cNvGraphicFramePr>
          <p:nvPr/>
        </p:nvGraphicFramePr>
        <p:xfrm>
          <a:off x="6756400" y="3886200"/>
          <a:ext cx="3721100" cy="1066800"/>
        </p:xfrm>
        <a:graphic>
          <a:graphicData uri="http://schemas.openxmlformats.org/presentationml/2006/ole">
            <mc:AlternateContent xmlns:mc="http://schemas.openxmlformats.org/markup-compatibility/2006">
              <mc:Choice xmlns:v="urn:schemas-microsoft-com:vml" Requires="v">
                <p:oleObj name="Equation" r:id="rId7" imgW="3721100" imgH="1066800" progId="Equation.DSMT4">
                  <p:embed/>
                </p:oleObj>
              </mc:Choice>
              <mc:Fallback>
                <p:oleObj name="Equation" r:id="rId7" imgW="3721100" imgH="1066800" progId="Equation.DSMT4">
                  <p:embed/>
                  <p:pic>
                    <p:nvPicPr>
                      <p:cNvPr id="0" name="Object 3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56400" y="3886200"/>
                        <a:ext cx="37211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 name="Object 31">
            <a:extLst>
              <a:ext uri="{FF2B5EF4-FFF2-40B4-BE49-F238E27FC236}">
                <a16:creationId xmlns:a16="http://schemas.microsoft.com/office/drawing/2014/main" id="{D93C2C94-CAB4-48BD-8616-344A6BAB9B2C}"/>
              </a:ext>
            </a:extLst>
          </p:cNvPr>
          <p:cNvGraphicFramePr>
            <a:graphicFrameLocks noChangeAspect="1"/>
          </p:cNvGraphicFramePr>
          <p:nvPr/>
        </p:nvGraphicFramePr>
        <p:xfrm>
          <a:off x="2597150" y="2312988"/>
          <a:ext cx="215900" cy="368300"/>
        </p:xfrm>
        <a:graphic>
          <a:graphicData uri="http://schemas.openxmlformats.org/presentationml/2006/ole">
            <mc:AlternateContent xmlns:mc="http://schemas.openxmlformats.org/markup-compatibility/2006">
              <mc:Choice xmlns:v="urn:schemas-microsoft-com:vml" Requires="v">
                <p:oleObj name="Equation" r:id="rId9" imgW="215806" imgH="368140" progId="Equation.DSMT4">
                  <p:embed/>
                </p:oleObj>
              </mc:Choice>
              <mc:Fallback>
                <p:oleObj name="Equation" r:id="rId9" imgW="215806" imgH="368140" progId="Equation.DSMT4">
                  <p:embed/>
                  <p:pic>
                    <p:nvPicPr>
                      <p:cNvPr id="0" name="Object 3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97150" y="2312988"/>
                        <a:ext cx="215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 name="Object 32">
            <a:extLst>
              <a:ext uri="{FF2B5EF4-FFF2-40B4-BE49-F238E27FC236}">
                <a16:creationId xmlns:a16="http://schemas.microsoft.com/office/drawing/2014/main" id="{C62CB682-2DF1-48D1-8817-FD9D40CB7A35}"/>
              </a:ext>
            </a:extLst>
          </p:cNvPr>
          <p:cNvGraphicFramePr>
            <a:graphicFrameLocks noChangeAspect="1"/>
          </p:cNvGraphicFramePr>
          <p:nvPr/>
        </p:nvGraphicFramePr>
        <p:xfrm>
          <a:off x="2609850" y="2314575"/>
          <a:ext cx="190500" cy="330200"/>
        </p:xfrm>
        <a:graphic>
          <a:graphicData uri="http://schemas.openxmlformats.org/presentationml/2006/ole">
            <mc:AlternateContent xmlns:mc="http://schemas.openxmlformats.org/markup-compatibility/2006">
              <mc:Choice xmlns:v="urn:schemas-microsoft-com:vml" Requires="v">
                <p:oleObj name="Equation" r:id="rId11" imgW="457677" imgH="793306" progId="Equation.DSMT4">
                  <p:embed/>
                </p:oleObj>
              </mc:Choice>
              <mc:Fallback>
                <p:oleObj name="Equation" r:id="rId11" imgW="457677" imgH="793306" progId="Equation.DSMT4">
                  <p:embed/>
                  <p:pic>
                    <p:nvPicPr>
                      <p:cNvPr id="0" name="Object 3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09850" y="2314575"/>
                        <a:ext cx="1905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ct 33">
            <a:extLst>
              <a:ext uri="{FF2B5EF4-FFF2-40B4-BE49-F238E27FC236}">
                <a16:creationId xmlns:a16="http://schemas.microsoft.com/office/drawing/2014/main" id="{B95E167A-C249-48F3-A7E7-89DA2C4DC02A}"/>
              </a:ext>
            </a:extLst>
          </p:cNvPr>
          <p:cNvGraphicFramePr>
            <a:graphicFrameLocks noChangeAspect="1"/>
          </p:cNvGraphicFramePr>
          <p:nvPr/>
        </p:nvGraphicFramePr>
        <p:xfrm>
          <a:off x="6756400" y="5435600"/>
          <a:ext cx="3225800" cy="1117600"/>
        </p:xfrm>
        <a:graphic>
          <a:graphicData uri="http://schemas.openxmlformats.org/presentationml/2006/ole">
            <mc:AlternateContent xmlns:mc="http://schemas.openxmlformats.org/markup-compatibility/2006">
              <mc:Choice xmlns:v="urn:schemas-microsoft-com:vml" Requires="v">
                <p:oleObj name="Equation" r:id="rId13" imgW="3225800" imgH="1117600" progId="Equation.DSMT4">
                  <p:embed/>
                </p:oleObj>
              </mc:Choice>
              <mc:Fallback>
                <p:oleObj name="Equation" r:id="rId13" imgW="3225800" imgH="1117600" progId="Equation.DSMT4">
                  <p:embed/>
                  <p:pic>
                    <p:nvPicPr>
                      <p:cNvPr id="0" name="Object 3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56400" y="5435600"/>
                        <a:ext cx="32258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style.rotation</p:attrName>
                                        </p:attrNameLst>
                                      </p:cBhvr>
                                      <p:tavLst>
                                        <p:tav tm="0">
                                          <p:val>
                                            <p:fltVal val="90"/>
                                          </p:val>
                                        </p:tav>
                                        <p:tav tm="100000">
                                          <p:val>
                                            <p:fltVal val="0"/>
                                          </p:val>
                                        </p:tav>
                                      </p:tavLst>
                                    </p:anim>
                                    <p:animEffect transition="in" filter="fade">
                                      <p:cBhvr>
                                        <p:cTn id="21" dur="1000"/>
                                        <p:tgtEl>
                                          <p:spTgt spid="7"/>
                                        </p:tgtEl>
                                      </p:cBhvr>
                                    </p:animEffect>
                                  </p:childTnLst>
                                </p:cTn>
                              </p:par>
                              <p:par>
                                <p:cTn id="22" presetID="31" presetClass="entr" presetSubtype="0" fill="hold" nodeType="with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p:cTn id="24" dur="1000" fill="hold"/>
                                        <p:tgtEl>
                                          <p:spTgt spid="32"/>
                                        </p:tgtEl>
                                        <p:attrNameLst>
                                          <p:attrName>ppt_w</p:attrName>
                                        </p:attrNameLst>
                                      </p:cBhvr>
                                      <p:tavLst>
                                        <p:tav tm="0">
                                          <p:val>
                                            <p:fltVal val="0"/>
                                          </p:val>
                                        </p:tav>
                                        <p:tav tm="100000">
                                          <p:val>
                                            <p:strVal val="#ppt_w"/>
                                          </p:val>
                                        </p:tav>
                                      </p:tavLst>
                                    </p:anim>
                                    <p:anim calcmode="lin" valueType="num">
                                      <p:cBhvr>
                                        <p:cTn id="25" dur="1000" fill="hold"/>
                                        <p:tgtEl>
                                          <p:spTgt spid="32"/>
                                        </p:tgtEl>
                                        <p:attrNameLst>
                                          <p:attrName>ppt_h</p:attrName>
                                        </p:attrNameLst>
                                      </p:cBhvr>
                                      <p:tavLst>
                                        <p:tav tm="0">
                                          <p:val>
                                            <p:fltVal val="0"/>
                                          </p:val>
                                        </p:tav>
                                        <p:tav tm="100000">
                                          <p:val>
                                            <p:strVal val="#ppt_h"/>
                                          </p:val>
                                        </p:tav>
                                      </p:tavLst>
                                    </p:anim>
                                    <p:anim calcmode="lin" valueType="num">
                                      <p:cBhvr>
                                        <p:cTn id="26" dur="1000" fill="hold"/>
                                        <p:tgtEl>
                                          <p:spTgt spid="32"/>
                                        </p:tgtEl>
                                        <p:attrNameLst>
                                          <p:attrName>style.rotation</p:attrName>
                                        </p:attrNameLst>
                                      </p:cBhvr>
                                      <p:tavLst>
                                        <p:tav tm="0">
                                          <p:val>
                                            <p:fltVal val="90"/>
                                          </p:val>
                                        </p:tav>
                                        <p:tav tm="100000">
                                          <p:val>
                                            <p:fltVal val="0"/>
                                          </p:val>
                                        </p:tav>
                                      </p:tavLst>
                                    </p:anim>
                                    <p:animEffect transition="in" filter="fade">
                                      <p:cBhvr>
                                        <p:cTn id="27" dur="1000"/>
                                        <p:tgtEl>
                                          <p:spTgt spid="32"/>
                                        </p:tgtEl>
                                      </p:cBhvr>
                                    </p:animEffect>
                                  </p:childTnLst>
                                </p:cTn>
                              </p:par>
                              <p:par>
                                <p:cTn id="28" presetID="31" presetClass="entr" presetSubtype="0"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1000" fill="hold"/>
                                        <p:tgtEl>
                                          <p:spTgt spid="33"/>
                                        </p:tgtEl>
                                        <p:attrNameLst>
                                          <p:attrName>ppt_w</p:attrName>
                                        </p:attrNameLst>
                                      </p:cBhvr>
                                      <p:tavLst>
                                        <p:tav tm="0">
                                          <p:val>
                                            <p:fltVal val="0"/>
                                          </p:val>
                                        </p:tav>
                                        <p:tav tm="100000">
                                          <p:val>
                                            <p:strVal val="#ppt_w"/>
                                          </p:val>
                                        </p:tav>
                                      </p:tavLst>
                                    </p:anim>
                                    <p:anim calcmode="lin" valueType="num">
                                      <p:cBhvr>
                                        <p:cTn id="31" dur="1000" fill="hold"/>
                                        <p:tgtEl>
                                          <p:spTgt spid="33"/>
                                        </p:tgtEl>
                                        <p:attrNameLst>
                                          <p:attrName>ppt_h</p:attrName>
                                        </p:attrNameLst>
                                      </p:cBhvr>
                                      <p:tavLst>
                                        <p:tav tm="0">
                                          <p:val>
                                            <p:fltVal val="0"/>
                                          </p:val>
                                        </p:tav>
                                        <p:tav tm="100000">
                                          <p:val>
                                            <p:strVal val="#ppt_h"/>
                                          </p:val>
                                        </p:tav>
                                      </p:tavLst>
                                    </p:anim>
                                    <p:anim calcmode="lin" valueType="num">
                                      <p:cBhvr>
                                        <p:cTn id="32" dur="1000" fill="hold"/>
                                        <p:tgtEl>
                                          <p:spTgt spid="33"/>
                                        </p:tgtEl>
                                        <p:attrNameLst>
                                          <p:attrName>style.rotation</p:attrName>
                                        </p:attrNameLst>
                                      </p:cBhvr>
                                      <p:tavLst>
                                        <p:tav tm="0">
                                          <p:val>
                                            <p:fltVal val="90"/>
                                          </p:val>
                                        </p:tav>
                                        <p:tav tm="100000">
                                          <p:val>
                                            <p:fltVal val="0"/>
                                          </p:val>
                                        </p:tav>
                                      </p:tavLst>
                                    </p:anim>
                                    <p:animEffect transition="in" filter="fade">
                                      <p:cBhvr>
                                        <p:cTn id="33" dur="1000"/>
                                        <p:tgtEl>
                                          <p:spTgt spid="3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randombar(horizontal)">
                                      <p:cBhvr>
                                        <p:cTn id="38" dur="500"/>
                                        <p:tgtEl>
                                          <p:spTgt spid="18"/>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randombar(horizontal)">
                                      <p:cBhvr>
                                        <p:cTn id="41" dur="500"/>
                                        <p:tgtEl>
                                          <p:spTgt spid="25"/>
                                        </p:tgtEl>
                                      </p:cBhvr>
                                    </p:animEffect>
                                  </p:childTnLst>
                                </p:cTn>
                              </p:par>
                              <p:par>
                                <p:cTn id="42" presetID="14" presetClass="entr" presetSubtype="10" fill="hold"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randombar(horizontal)">
                                      <p:cBhvr>
                                        <p:cTn id="44" dur="500"/>
                                        <p:tgtEl>
                                          <p:spTgt spid="2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randombar(horizontal)">
                                      <p:cBhvr>
                                        <p:cTn id="49" dur="500"/>
                                        <p:tgtEl>
                                          <p:spTgt spid="22"/>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randombar(horizontal)">
                                      <p:cBhvr>
                                        <p:cTn id="52" dur="500"/>
                                        <p:tgtEl>
                                          <p:spTgt spid="26"/>
                                        </p:tgtEl>
                                      </p:cBhvr>
                                    </p:animEffect>
                                  </p:childTnLst>
                                </p:cTn>
                              </p:par>
                              <p:par>
                                <p:cTn id="53" presetID="14" presetClass="entr" presetSubtype="10" fill="hold"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randombar(horizontal)">
                                      <p:cBhvr>
                                        <p:cTn id="55" dur="500"/>
                                        <p:tgtEl>
                                          <p:spTgt spid="30"/>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randombar(horizontal)">
                                      <p:cBhvr>
                                        <p:cTn id="60" dur="500"/>
                                        <p:tgtEl>
                                          <p:spTgt spid="23"/>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randombar(horizontal)">
                                      <p:cBhvr>
                                        <p:cTn id="63" dur="500"/>
                                        <p:tgtEl>
                                          <p:spTgt spid="27"/>
                                        </p:tgtEl>
                                      </p:cBhvr>
                                    </p:animEffect>
                                  </p:childTnLst>
                                </p:cTn>
                              </p:par>
                              <p:par>
                                <p:cTn id="64" presetID="14" presetClass="entr" presetSubtype="10" fill="hold" nodeType="with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randombar(horizontal)">
                                      <p:cBhvr>
                                        <p:cTn id="66" dur="500"/>
                                        <p:tgtEl>
                                          <p:spTgt spid="31"/>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4" presetClass="entr" presetSubtype="10"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randombar(horizontal)">
                                      <p:cBhvr>
                                        <p:cTn id="71" dur="500"/>
                                        <p:tgtEl>
                                          <p:spTgt spid="24"/>
                                        </p:tgtEl>
                                      </p:cBhvr>
                                    </p:animEffect>
                                  </p:childTnLst>
                                </p:cTn>
                              </p:par>
                              <p:par>
                                <p:cTn id="72" presetID="14" presetClass="entr" presetSubtype="1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randombar(horizontal)">
                                      <p:cBhvr>
                                        <p:cTn id="74" dur="500"/>
                                        <p:tgtEl>
                                          <p:spTgt spid="28"/>
                                        </p:tgtEl>
                                      </p:cBhvr>
                                    </p:animEffect>
                                  </p:childTnLst>
                                </p:cTn>
                              </p:par>
                              <p:par>
                                <p:cTn id="75" presetID="14" presetClass="entr" presetSubtype="10" fill="hold" nodeType="with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randombar(horizontal)">
                                      <p:cBhvr>
                                        <p:cTn id="7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8" grpId="0" animBg="1"/>
      <p:bldP spid="22" grpId="0" animBg="1"/>
      <p:bldP spid="23" grpId="0" animBg="1"/>
      <p:bldP spid="24" grpId="0" animBg="1"/>
      <p:bldP spid="25" grpId="0"/>
      <p:bldP spid="26" grpId="0"/>
      <p:bldP spid="27"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a:extLst>
              <a:ext uri="{FF2B5EF4-FFF2-40B4-BE49-F238E27FC236}">
                <a16:creationId xmlns:a16="http://schemas.microsoft.com/office/drawing/2014/main" id="{6E0C3BAE-5BBD-4FBE-A73D-E7E2087BBA83}"/>
              </a:ext>
            </a:extLst>
          </p:cNvPr>
          <p:cNvSpPr/>
          <p:nvPr/>
        </p:nvSpPr>
        <p:spPr>
          <a:xfrm rot="10800000">
            <a:off x="3556000" y="0"/>
            <a:ext cx="8636000" cy="1295400"/>
          </a:xfrm>
          <a:prstGeom prst="flowChartPunchedTap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50179" name="TextBox 2">
            <a:extLst>
              <a:ext uri="{FF2B5EF4-FFF2-40B4-BE49-F238E27FC236}">
                <a16:creationId xmlns:a16="http://schemas.microsoft.com/office/drawing/2014/main" id="{DBD123A1-B532-437E-8A03-8F72E8F33FBE}"/>
              </a:ext>
            </a:extLst>
          </p:cNvPr>
          <p:cNvSpPr txBox="1">
            <a:spLocks noChangeArrowheads="1"/>
          </p:cNvSpPr>
          <p:nvPr/>
        </p:nvSpPr>
        <p:spPr bwMode="auto">
          <a:xfrm>
            <a:off x="4514850" y="176213"/>
            <a:ext cx="68072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400" b="1">
                <a:solidFill>
                  <a:srgbClr val="000000"/>
                </a:solidFill>
                <a:latin typeface="Times New Roman" panose="02020603050405020304" pitchFamily="18" charset="0"/>
                <a:cs typeface="Times New Roman" panose="02020603050405020304" pitchFamily="18" charset="0"/>
              </a:rPr>
              <a:t>Thứ tự thực hiện phép tính </a:t>
            </a:r>
          </a:p>
        </p:txBody>
      </p:sp>
      <p:sp>
        <p:nvSpPr>
          <p:cNvPr id="6" name="Cloud 5">
            <a:extLst>
              <a:ext uri="{FF2B5EF4-FFF2-40B4-BE49-F238E27FC236}">
                <a16:creationId xmlns:a16="http://schemas.microsoft.com/office/drawing/2014/main" id="{CFECA7B9-14A3-43A6-AEA2-27E255733CF4}"/>
              </a:ext>
            </a:extLst>
          </p:cNvPr>
          <p:cNvSpPr/>
          <p:nvPr/>
        </p:nvSpPr>
        <p:spPr>
          <a:xfrm>
            <a:off x="-33338" y="34925"/>
            <a:ext cx="3589338" cy="1666875"/>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7" name="TextBox 6">
            <a:extLst>
              <a:ext uri="{FF2B5EF4-FFF2-40B4-BE49-F238E27FC236}">
                <a16:creationId xmlns:a16="http://schemas.microsoft.com/office/drawing/2014/main" id="{22EDB7F7-0D32-4727-A94F-231C11685D21}"/>
              </a:ext>
            </a:extLst>
          </p:cNvPr>
          <p:cNvSpPr txBox="1"/>
          <p:nvPr/>
        </p:nvSpPr>
        <p:spPr>
          <a:xfrm>
            <a:off x="676275" y="479425"/>
            <a:ext cx="2400300" cy="747713"/>
          </a:xfrm>
          <a:prstGeom prst="rect">
            <a:avLst/>
          </a:prstGeom>
          <a:noFill/>
        </p:spPr>
        <p:txBody>
          <a:bodyPr>
            <a:spAutoFit/>
          </a:bodyPr>
          <a:lstStyle/>
          <a:p>
            <a:pPr defTabSz="1219170" eaLnBrk="1" fontAlgn="auto" hangingPunct="1">
              <a:spcBef>
                <a:spcPts val="0"/>
              </a:spcBef>
              <a:spcAft>
                <a:spcPts val="0"/>
              </a:spcAft>
              <a:defRPr/>
            </a:pPr>
            <a:r>
              <a:rPr lang="en-US" sz="4267" b="1">
                <a:solidFill>
                  <a:prstClr val="black"/>
                </a:solidFill>
                <a:latin typeface="Times New Roman" panose="02020603050405020304" pitchFamily="18" charset="0"/>
                <a:cs typeface="Times New Roman" panose="02020603050405020304" pitchFamily="18" charset="0"/>
              </a:rPr>
              <a:t>DẠNG 2 </a:t>
            </a:r>
          </a:p>
        </p:txBody>
      </p:sp>
      <p:pic>
        <p:nvPicPr>
          <p:cNvPr id="50182" name="Picture 7">
            <a:extLst>
              <a:ext uri="{FF2B5EF4-FFF2-40B4-BE49-F238E27FC236}">
                <a16:creationId xmlns:a16="http://schemas.microsoft.com/office/drawing/2014/main" id="{05BCF061-594A-480A-96E3-E5EB22A5318E}"/>
              </a:ext>
            </a:extLst>
          </p:cNvPr>
          <p:cNvPicPr>
            <a:picLocks noChangeAspect="1"/>
          </p:cNvPicPr>
          <p:nvPr/>
        </p:nvPicPr>
        <p:blipFill>
          <a:blip r:embed="rId2">
            <a:extLst>
              <a:ext uri="{28A0092B-C50C-407E-A947-70E740481C1C}">
                <a14:useLocalDpi xmlns:a14="http://schemas.microsoft.com/office/drawing/2010/main" val="0"/>
              </a:ext>
            </a:extLst>
          </a:blip>
          <a:srcRect l="12090" t="11940" r="13022" b="13632"/>
          <a:stretch>
            <a:fillRect/>
          </a:stretch>
        </p:blipFill>
        <p:spPr bwMode="auto">
          <a:xfrm>
            <a:off x="-33338" y="2144713"/>
            <a:ext cx="7043738" cy="471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picture containing toy, doll&#10;&#10;Description automatically generated">
            <a:extLst>
              <a:ext uri="{FF2B5EF4-FFF2-40B4-BE49-F238E27FC236}">
                <a16:creationId xmlns:a16="http://schemas.microsoft.com/office/drawing/2014/main" id="{93C5B005-34F6-454E-9761-5969DB56304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3025" y="2522538"/>
            <a:ext cx="4237038" cy="423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78244624-2328-4025-A87D-DD72D650D251}"/>
              </a:ext>
            </a:extLst>
          </p:cNvPr>
          <p:cNvSpPr txBox="1">
            <a:spLocks noChangeArrowheads="1"/>
          </p:cNvSpPr>
          <p:nvPr/>
        </p:nvSpPr>
        <p:spPr bwMode="auto">
          <a:xfrm>
            <a:off x="304800" y="2582863"/>
            <a:ext cx="79248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200" b="1">
                <a:solidFill>
                  <a:srgbClr val="FFFFFF"/>
                </a:solidFill>
                <a:latin typeface="Times New Roman" panose="02020603050405020304" pitchFamily="18" charset="0"/>
                <a:cs typeface="Times New Roman" panose="02020603050405020304" pitchFamily="18" charset="0"/>
              </a:rPr>
              <a:t>Bài 4 (SGK – 30): </a:t>
            </a:r>
            <a:r>
              <a:rPr lang="en-US" altLang="en-US" sz="3200">
                <a:solidFill>
                  <a:srgbClr val="FFFFFF"/>
                </a:solidFill>
                <a:latin typeface="Times New Roman" panose="02020603050405020304" pitchFamily="18" charset="0"/>
                <a:cs typeface="Times New Roman" panose="02020603050405020304" pitchFamily="18" charset="0"/>
              </a:rPr>
              <a:t>Tính</a:t>
            </a:r>
          </a:p>
          <a:p>
            <a:pPr eaLnBrk="1" hangingPunct="1"/>
            <a:r>
              <a:rPr lang="en-US" altLang="en-US" sz="3200">
                <a:solidFill>
                  <a:srgbClr val="FFFFFF"/>
                </a:solidFill>
                <a:latin typeface="Times New Roman" panose="02020603050405020304" pitchFamily="18" charset="0"/>
                <a:cs typeface="Times New Roman" panose="02020603050405020304" pitchFamily="18" charset="0"/>
              </a:rPr>
              <a:t>a.</a:t>
            </a:r>
          </a:p>
        </p:txBody>
      </p:sp>
      <p:graphicFrame>
        <p:nvGraphicFramePr>
          <p:cNvPr id="3" name="Object 2">
            <a:extLst>
              <a:ext uri="{FF2B5EF4-FFF2-40B4-BE49-F238E27FC236}">
                <a16:creationId xmlns:a16="http://schemas.microsoft.com/office/drawing/2014/main" id="{F155E256-AD92-4CBE-B99C-B5FBD7B6BBEC}"/>
              </a:ext>
            </a:extLst>
          </p:cNvPr>
          <p:cNvGraphicFramePr>
            <a:graphicFrameLocks noChangeAspect="1"/>
          </p:cNvGraphicFramePr>
          <p:nvPr/>
        </p:nvGraphicFramePr>
        <p:xfrm>
          <a:off x="762000" y="4038600"/>
          <a:ext cx="4381500" cy="1803400"/>
        </p:xfrm>
        <a:graphic>
          <a:graphicData uri="http://schemas.openxmlformats.org/presentationml/2006/ole">
            <mc:AlternateContent xmlns:mc="http://schemas.openxmlformats.org/markup-compatibility/2006">
              <mc:Choice xmlns:v="urn:schemas-microsoft-com:vml" Requires="v">
                <p:oleObj name="Equation" r:id="rId4" imgW="4381500" imgH="1803400" progId="Equation.DSMT4">
                  <p:embed/>
                </p:oleObj>
              </mc:Choice>
              <mc:Fallback>
                <p:oleObj name="Equation" r:id="rId4" imgW="4381500" imgH="18034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4038600"/>
                        <a:ext cx="43815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a:extLst>
              <a:ext uri="{FF2B5EF4-FFF2-40B4-BE49-F238E27FC236}">
                <a16:creationId xmlns:a16="http://schemas.microsoft.com/office/drawing/2014/main" id="{529A8949-D9C8-415F-8E0C-905A009BD9A3}"/>
              </a:ext>
            </a:extLst>
          </p:cNvPr>
          <p:cNvGraphicFramePr>
            <a:graphicFrameLocks noChangeAspect="1"/>
          </p:cNvGraphicFramePr>
          <p:nvPr/>
        </p:nvGraphicFramePr>
        <p:xfrm>
          <a:off x="955675" y="3084513"/>
          <a:ext cx="2222500" cy="838200"/>
        </p:xfrm>
        <a:graphic>
          <a:graphicData uri="http://schemas.openxmlformats.org/presentationml/2006/ole">
            <mc:AlternateContent xmlns:mc="http://schemas.openxmlformats.org/markup-compatibility/2006">
              <mc:Choice xmlns:v="urn:schemas-microsoft-com:vml" Requires="v">
                <p:oleObj name="Equation" r:id="rId6" imgW="2222500" imgH="838200" progId="Equation.DSMT4">
                  <p:embed/>
                </p:oleObj>
              </mc:Choice>
              <mc:Fallback>
                <p:oleObj name="Equation" r:id="rId6" imgW="2222500" imgH="8382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5675" y="3084513"/>
                        <a:ext cx="22225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1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0179"/>
                                        </p:tgtEl>
                                        <p:attrNameLst>
                                          <p:attrName>style.visibility</p:attrName>
                                        </p:attrNameLst>
                                      </p:cBhvr>
                                      <p:to>
                                        <p:strVal val="visible"/>
                                      </p:to>
                                    </p:set>
                                    <p:animEffect transition="in" filter="barn(inVertical)">
                                      <p:cBhvr>
                                        <p:cTn id="15" dur="500"/>
                                        <p:tgtEl>
                                          <p:spTgt spid="50179"/>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6" presetClass="entr" presetSubtype="16" fill="hold" nodeType="clickEffect">
                                  <p:stCondLst>
                                    <p:cond delay="0"/>
                                  </p:stCondLst>
                                  <p:childTnLst>
                                    <p:set>
                                      <p:cBhvr>
                                        <p:cTn id="25" dur="1" fill="hold">
                                          <p:stCondLst>
                                            <p:cond delay="0"/>
                                          </p:stCondLst>
                                        </p:cTn>
                                        <p:tgtEl>
                                          <p:spTgt spid="50182"/>
                                        </p:tgtEl>
                                        <p:attrNameLst>
                                          <p:attrName>style.visibility</p:attrName>
                                        </p:attrNameLst>
                                      </p:cBhvr>
                                      <p:to>
                                        <p:strVal val="visible"/>
                                      </p:to>
                                    </p:set>
                                    <p:animEffect transition="in" filter="circle(in)">
                                      <p:cBhvr>
                                        <p:cTn id="26" dur="2000"/>
                                        <p:tgtEl>
                                          <p:spTgt spid="5018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2"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1000"/>
                                        <p:tgtEl>
                                          <p:spTgt spid="3"/>
                                        </p:tgtEl>
                                      </p:cBhvr>
                                    </p:animEffect>
                                    <p:anim calcmode="lin" valueType="num">
                                      <p:cBhvr>
                                        <p:cTn id="44" dur="1000" fill="hold"/>
                                        <p:tgtEl>
                                          <p:spTgt spid="3"/>
                                        </p:tgtEl>
                                        <p:attrNameLst>
                                          <p:attrName>ppt_x</p:attrName>
                                        </p:attrNameLst>
                                      </p:cBhvr>
                                      <p:tavLst>
                                        <p:tav tm="0">
                                          <p:val>
                                            <p:strVal val="#ppt_x"/>
                                          </p:val>
                                        </p:tav>
                                        <p:tav tm="100000">
                                          <p:val>
                                            <p:strVal val="#ppt_x"/>
                                          </p:val>
                                        </p:tav>
                                      </p:tavLst>
                                    </p:anim>
                                    <p:anim calcmode="lin" valueType="num">
                                      <p:cBhvr>
                                        <p:cTn id="4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0179" grpId="0"/>
      <p:bldP spid="7"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a:extLst>
              <a:ext uri="{FF2B5EF4-FFF2-40B4-BE49-F238E27FC236}">
                <a16:creationId xmlns:a16="http://schemas.microsoft.com/office/drawing/2014/main" id="{93D4987D-1F36-4FE0-A121-AA77065B54CD}"/>
              </a:ext>
            </a:extLst>
          </p:cNvPr>
          <p:cNvSpPr/>
          <p:nvPr/>
        </p:nvSpPr>
        <p:spPr>
          <a:xfrm rot="10800000">
            <a:off x="3556000" y="0"/>
            <a:ext cx="8636000" cy="1295400"/>
          </a:xfrm>
          <a:prstGeom prst="flowChartPunchedTap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51203" name="TextBox 2">
            <a:extLst>
              <a:ext uri="{FF2B5EF4-FFF2-40B4-BE49-F238E27FC236}">
                <a16:creationId xmlns:a16="http://schemas.microsoft.com/office/drawing/2014/main" id="{CB7CAAAC-FE68-43B4-9CF2-0D28BE1B6223}"/>
              </a:ext>
            </a:extLst>
          </p:cNvPr>
          <p:cNvSpPr txBox="1">
            <a:spLocks noChangeArrowheads="1"/>
          </p:cNvSpPr>
          <p:nvPr/>
        </p:nvSpPr>
        <p:spPr bwMode="auto">
          <a:xfrm>
            <a:off x="4514850" y="176213"/>
            <a:ext cx="74152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800" b="1">
                <a:solidFill>
                  <a:srgbClr val="000000"/>
                </a:solidFill>
                <a:latin typeface="Times New Roman" panose="02020603050405020304" pitchFamily="18" charset="0"/>
                <a:cs typeface="Times New Roman" panose="02020603050405020304" pitchFamily="18" charset="0"/>
              </a:rPr>
              <a:t>Thứ tự thực hiện phép tính </a:t>
            </a:r>
          </a:p>
        </p:txBody>
      </p:sp>
      <p:pic>
        <p:nvPicPr>
          <p:cNvPr id="5" name="Picture 4" descr="A picture containing toy, doll&#10;&#10;Description automatically generated">
            <a:extLst>
              <a:ext uri="{FF2B5EF4-FFF2-40B4-BE49-F238E27FC236}">
                <a16:creationId xmlns:a16="http://schemas.microsoft.com/office/drawing/2014/main" id="{E002C888-5038-4ECD-A519-472DAD4710C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93025" y="2522538"/>
            <a:ext cx="4237038" cy="423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13">
            <a:extLst>
              <a:ext uri="{FF2B5EF4-FFF2-40B4-BE49-F238E27FC236}">
                <a16:creationId xmlns:a16="http://schemas.microsoft.com/office/drawing/2014/main" id="{2D2BA329-6859-4354-874D-522E542BCAA9}"/>
              </a:ext>
            </a:extLst>
          </p:cNvPr>
          <p:cNvPicPr>
            <a:picLocks noChangeAspect="1"/>
          </p:cNvPicPr>
          <p:nvPr/>
        </p:nvPicPr>
        <p:blipFill>
          <a:blip r:embed="rId3">
            <a:extLst>
              <a:ext uri="{28A0092B-C50C-407E-A947-70E740481C1C}">
                <a14:useLocalDpi xmlns:a14="http://schemas.microsoft.com/office/drawing/2010/main" val="0"/>
              </a:ext>
            </a:extLst>
          </a:blip>
          <a:srcRect l="12090" t="11940" r="13022" b="13632"/>
          <a:stretch>
            <a:fillRect/>
          </a:stretch>
        </p:blipFill>
        <p:spPr bwMode="auto">
          <a:xfrm>
            <a:off x="33338" y="2097088"/>
            <a:ext cx="7045325" cy="471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0E789E14-E844-41AF-B7F1-D8C5A85AAF38}"/>
              </a:ext>
            </a:extLst>
          </p:cNvPr>
          <p:cNvSpPr txBox="1"/>
          <p:nvPr/>
        </p:nvSpPr>
        <p:spPr>
          <a:xfrm>
            <a:off x="611188" y="2522538"/>
            <a:ext cx="831850" cy="666750"/>
          </a:xfrm>
          <a:prstGeom prst="rect">
            <a:avLst/>
          </a:prstGeom>
          <a:noFill/>
        </p:spPr>
        <p:txBody>
          <a:bodyPr>
            <a:spAutoFit/>
          </a:bodyPr>
          <a:lstStyle/>
          <a:p>
            <a:pPr defTabSz="1219170" eaLnBrk="1" fontAlgn="auto" hangingPunct="1">
              <a:spcBef>
                <a:spcPts val="0"/>
              </a:spcBef>
              <a:spcAft>
                <a:spcPts val="0"/>
              </a:spcAft>
              <a:defRPr/>
            </a:pPr>
            <a:r>
              <a:rPr lang="en-US" sz="3733">
                <a:solidFill>
                  <a:prstClr val="white"/>
                </a:solidFill>
                <a:latin typeface="Times New Roman" panose="02020603050405020304" pitchFamily="18" charset="0"/>
                <a:cs typeface="Times New Roman" panose="02020603050405020304" pitchFamily="18" charset="0"/>
              </a:rPr>
              <a:t>b</a:t>
            </a:r>
            <a:r>
              <a:rPr lang="en-US" sz="2400">
                <a:solidFill>
                  <a:prstClr val="white"/>
                </a:solidFill>
                <a:latin typeface="Calibri" panose="020F0502020204030204"/>
              </a:rPr>
              <a:t>.</a:t>
            </a:r>
            <a:endParaRPr lang="en-US" sz="2400">
              <a:solidFill>
                <a:prstClr val="black"/>
              </a:solidFill>
              <a:latin typeface="Calibri" panose="020F0502020204030204"/>
            </a:endParaRPr>
          </a:p>
        </p:txBody>
      </p:sp>
      <p:sp>
        <p:nvSpPr>
          <p:cNvPr id="17" name="Cloud 16">
            <a:extLst>
              <a:ext uri="{FF2B5EF4-FFF2-40B4-BE49-F238E27FC236}">
                <a16:creationId xmlns:a16="http://schemas.microsoft.com/office/drawing/2014/main" id="{8BE0C2CF-8ABB-444F-932B-782E696E03DB}"/>
              </a:ext>
            </a:extLst>
          </p:cNvPr>
          <p:cNvSpPr/>
          <p:nvPr/>
        </p:nvSpPr>
        <p:spPr>
          <a:xfrm>
            <a:off x="-33338" y="34925"/>
            <a:ext cx="3589338" cy="1666875"/>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18" name="TextBox 17">
            <a:extLst>
              <a:ext uri="{FF2B5EF4-FFF2-40B4-BE49-F238E27FC236}">
                <a16:creationId xmlns:a16="http://schemas.microsoft.com/office/drawing/2014/main" id="{343756FD-F7BC-47D3-9757-AF427BC10FA4}"/>
              </a:ext>
            </a:extLst>
          </p:cNvPr>
          <p:cNvSpPr txBox="1"/>
          <p:nvPr/>
        </p:nvSpPr>
        <p:spPr>
          <a:xfrm>
            <a:off x="746125" y="479425"/>
            <a:ext cx="2225675" cy="747713"/>
          </a:xfrm>
          <a:prstGeom prst="rect">
            <a:avLst/>
          </a:prstGeom>
          <a:noFill/>
        </p:spPr>
        <p:txBody>
          <a:bodyPr>
            <a:spAutoFit/>
          </a:bodyPr>
          <a:lstStyle/>
          <a:p>
            <a:pPr defTabSz="1219170" eaLnBrk="1" fontAlgn="auto" hangingPunct="1">
              <a:spcBef>
                <a:spcPts val="0"/>
              </a:spcBef>
              <a:spcAft>
                <a:spcPts val="0"/>
              </a:spcAft>
              <a:defRPr/>
            </a:pPr>
            <a:r>
              <a:rPr lang="en-US" sz="4267" b="1">
                <a:solidFill>
                  <a:prstClr val="black"/>
                </a:solidFill>
                <a:latin typeface="Times New Roman" panose="02020603050405020304" pitchFamily="18" charset="0"/>
                <a:cs typeface="Times New Roman" panose="02020603050405020304" pitchFamily="18" charset="0"/>
              </a:rPr>
              <a:t>DẠNG 2 </a:t>
            </a:r>
          </a:p>
        </p:txBody>
      </p:sp>
      <p:graphicFrame>
        <p:nvGraphicFramePr>
          <p:cNvPr id="3" name="Object 2">
            <a:extLst>
              <a:ext uri="{FF2B5EF4-FFF2-40B4-BE49-F238E27FC236}">
                <a16:creationId xmlns:a16="http://schemas.microsoft.com/office/drawing/2014/main" id="{52FD1C75-4270-4677-A609-6E8AE931A0CB}"/>
              </a:ext>
            </a:extLst>
          </p:cNvPr>
          <p:cNvGraphicFramePr>
            <a:graphicFrameLocks noChangeAspect="1"/>
          </p:cNvGraphicFramePr>
          <p:nvPr/>
        </p:nvGraphicFramePr>
        <p:xfrm>
          <a:off x="1233488" y="2438400"/>
          <a:ext cx="3822700" cy="1003300"/>
        </p:xfrm>
        <a:graphic>
          <a:graphicData uri="http://schemas.openxmlformats.org/presentationml/2006/ole">
            <mc:AlternateContent xmlns:mc="http://schemas.openxmlformats.org/markup-compatibility/2006">
              <mc:Choice xmlns:v="urn:schemas-microsoft-com:vml" Requires="v">
                <p:oleObj name="Equation" r:id="rId4" imgW="3822700" imgH="1003300" progId="Equation.DSMT4">
                  <p:embed/>
                </p:oleObj>
              </mc:Choice>
              <mc:Fallback>
                <p:oleObj name="Equation" r:id="rId4" imgW="3822700" imgH="10033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3488" y="2438400"/>
                        <a:ext cx="38227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a:extLst>
              <a:ext uri="{FF2B5EF4-FFF2-40B4-BE49-F238E27FC236}">
                <a16:creationId xmlns:a16="http://schemas.microsoft.com/office/drawing/2014/main" id="{044E4A3A-51F8-439F-B714-B5CEE7662508}"/>
              </a:ext>
            </a:extLst>
          </p:cNvPr>
          <p:cNvGraphicFramePr>
            <a:graphicFrameLocks noChangeAspect="1"/>
          </p:cNvGraphicFramePr>
          <p:nvPr/>
        </p:nvGraphicFramePr>
        <p:xfrm>
          <a:off x="1233488" y="3505200"/>
          <a:ext cx="3670300" cy="2755900"/>
        </p:xfrm>
        <a:graphic>
          <a:graphicData uri="http://schemas.openxmlformats.org/presentationml/2006/ole">
            <mc:AlternateContent xmlns:mc="http://schemas.openxmlformats.org/markup-compatibility/2006">
              <mc:Choice xmlns:v="urn:schemas-microsoft-com:vml" Requires="v">
                <p:oleObj name="Equation" r:id="rId6" imgW="3670300" imgH="2755900" progId="Equation.DSMT4">
                  <p:embed/>
                </p:oleObj>
              </mc:Choice>
              <mc:Fallback>
                <p:oleObj name="Equation" r:id="rId6" imgW="3670300" imgH="27559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3488" y="3505200"/>
                        <a:ext cx="36703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1203"/>
                                        </p:tgtEl>
                                        <p:attrNameLst>
                                          <p:attrName>style.visibility</p:attrName>
                                        </p:attrNameLst>
                                      </p:cBhvr>
                                      <p:to>
                                        <p:strVal val="visible"/>
                                      </p:to>
                                    </p:set>
                                    <p:animEffect transition="in" filter="barn(inVertical)">
                                      <p:cBhvr>
                                        <p:cTn id="15" dur="500"/>
                                        <p:tgtEl>
                                          <p:spTgt spid="51203"/>
                                        </p:tgtEl>
                                      </p:cBhvr>
                                    </p:animEffect>
                                  </p:childTnLst>
                                </p:cTn>
                              </p:par>
                              <p:par>
                                <p:cTn id="16" presetID="16" presetClass="entr" presetSubtype="21"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6" presetClass="entr" presetSubtype="16" fill="hold" nodeType="clickEffect">
                                  <p:stCondLst>
                                    <p:cond delay="0"/>
                                  </p:stCondLst>
                                  <p:childTnLst>
                                    <p:set>
                                      <p:cBhvr>
                                        <p:cTn id="25" dur="1" fill="hold">
                                          <p:stCondLst>
                                            <p:cond delay="0"/>
                                          </p:stCondLst>
                                        </p:cTn>
                                        <p:tgtEl>
                                          <p:spTgt spid="51205"/>
                                        </p:tgtEl>
                                        <p:attrNameLst>
                                          <p:attrName>style.visibility</p:attrName>
                                        </p:attrNameLst>
                                      </p:cBhvr>
                                      <p:to>
                                        <p:strVal val="visible"/>
                                      </p:to>
                                    </p:set>
                                    <p:animEffect transition="in" filter="circle(in)">
                                      <p:cBhvr>
                                        <p:cTn id="26" dur="2000"/>
                                        <p:tgtEl>
                                          <p:spTgt spid="5120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ppt_x"/>
                                          </p:val>
                                        </p:tav>
                                        <p:tav tm="100000">
                                          <p:val>
                                            <p:strVal val="#ppt_x"/>
                                          </p:val>
                                        </p:tav>
                                      </p:tavLst>
                                    </p:anim>
                                    <p:anim calcmode="lin" valueType="num">
                                      <p:cBhvr additive="base">
                                        <p:cTn id="3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ppt_x"/>
                                          </p:val>
                                        </p:tav>
                                        <p:tav tm="100000">
                                          <p:val>
                                            <p:strVal val="#ppt_x"/>
                                          </p:val>
                                        </p:tav>
                                      </p:tavLst>
                                    </p:anim>
                                    <p:anim calcmode="lin" valueType="num">
                                      <p:cBhvr additive="base">
                                        <p:cTn id="4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1203" grpId="0"/>
      <p:bldP spid="16"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a:extLst>
              <a:ext uri="{FF2B5EF4-FFF2-40B4-BE49-F238E27FC236}">
                <a16:creationId xmlns:a16="http://schemas.microsoft.com/office/drawing/2014/main" id="{39249BBD-997E-4419-857B-D4AD0DCC60F4}"/>
              </a:ext>
            </a:extLst>
          </p:cNvPr>
          <p:cNvSpPr/>
          <p:nvPr/>
        </p:nvSpPr>
        <p:spPr>
          <a:xfrm rot="10800000">
            <a:off x="3556000" y="0"/>
            <a:ext cx="8636000" cy="1295400"/>
          </a:xfrm>
          <a:prstGeom prst="flowChartPunchedTap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52227" name="TextBox 2">
            <a:extLst>
              <a:ext uri="{FF2B5EF4-FFF2-40B4-BE49-F238E27FC236}">
                <a16:creationId xmlns:a16="http://schemas.microsoft.com/office/drawing/2014/main" id="{2C7E1444-8CCA-4402-9649-D30841470F3C}"/>
              </a:ext>
            </a:extLst>
          </p:cNvPr>
          <p:cNvSpPr txBox="1">
            <a:spLocks noChangeArrowheads="1"/>
          </p:cNvSpPr>
          <p:nvPr/>
        </p:nvSpPr>
        <p:spPr bwMode="auto">
          <a:xfrm>
            <a:off x="4514850" y="176213"/>
            <a:ext cx="68072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400" b="1">
                <a:solidFill>
                  <a:srgbClr val="000000"/>
                </a:solidFill>
                <a:latin typeface="Times New Roman" panose="02020603050405020304" pitchFamily="18" charset="0"/>
                <a:cs typeface="Times New Roman" panose="02020603050405020304" pitchFamily="18" charset="0"/>
              </a:rPr>
              <a:t>Thứ tự thực hiện phép tính </a:t>
            </a:r>
          </a:p>
        </p:txBody>
      </p:sp>
      <p:pic>
        <p:nvPicPr>
          <p:cNvPr id="4" name="Picture 3" descr="A picture containing toy, doll&#10;&#10;Description automatically generated">
            <a:extLst>
              <a:ext uri="{FF2B5EF4-FFF2-40B4-BE49-F238E27FC236}">
                <a16:creationId xmlns:a16="http://schemas.microsoft.com/office/drawing/2014/main" id="{9B7DF49F-2524-44E3-911B-15F843E034E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93025" y="2522538"/>
            <a:ext cx="4237038" cy="423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4">
            <a:extLst>
              <a:ext uri="{FF2B5EF4-FFF2-40B4-BE49-F238E27FC236}">
                <a16:creationId xmlns:a16="http://schemas.microsoft.com/office/drawing/2014/main" id="{BE71A226-CE40-4D2A-B314-6E75D49BA58C}"/>
              </a:ext>
            </a:extLst>
          </p:cNvPr>
          <p:cNvPicPr>
            <a:picLocks noChangeAspect="1"/>
          </p:cNvPicPr>
          <p:nvPr/>
        </p:nvPicPr>
        <p:blipFill>
          <a:blip r:embed="rId3">
            <a:extLst>
              <a:ext uri="{28A0092B-C50C-407E-A947-70E740481C1C}">
                <a14:useLocalDpi xmlns:a14="http://schemas.microsoft.com/office/drawing/2010/main" val="0"/>
              </a:ext>
            </a:extLst>
          </a:blip>
          <a:srcRect l="12090" t="11940" r="13022" b="13632"/>
          <a:stretch>
            <a:fillRect/>
          </a:stretch>
        </p:blipFill>
        <p:spPr bwMode="auto">
          <a:xfrm>
            <a:off x="33338" y="2097088"/>
            <a:ext cx="7045325" cy="471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ED33939F-7F19-4B9F-94F6-00038206248D}"/>
              </a:ext>
            </a:extLst>
          </p:cNvPr>
          <p:cNvSpPr txBox="1"/>
          <p:nvPr/>
        </p:nvSpPr>
        <p:spPr>
          <a:xfrm>
            <a:off x="635000" y="2522538"/>
            <a:ext cx="833438" cy="666750"/>
          </a:xfrm>
          <a:prstGeom prst="rect">
            <a:avLst/>
          </a:prstGeom>
          <a:noFill/>
        </p:spPr>
        <p:txBody>
          <a:bodyPr>
            <a:spAutoFit/>
          </a:bodyPr>
          <a:lstStyle/>
          <a:p>
            <a:pPr defTabSz="1219170" eaLnBrk="1" fontAlgn="auto" hangingPunct="1">
              <a:spcBef>
                <a:spcPts val="0"/>
              </a:spcBef>
              <a:spcAft>
                <a:spcPts val="0"/>
              </a:spcAft>
              <a:defRPr/>
            </a:pPr>
            <a:r>
              <a:rPr lang="en-US" sz="3733">
                <a:solidFill>
                  <a:prstClr val="white"/>
                </a:solidFill>
                <a:latin typeface="Times New Roman" panose="02020603050405020304" pitchFamily="18" charset="0"/>
                <a:cs typeface="Times New Roman" panose="02020603050405020304" pitchFamily="18" charset="0"/>
              </a:rPr>
              <a:t>c</a:t>
            </a:r>
            <a:r>
              <a:rPr lang="en-US" sz="2400">
                <a:solidFill>
                  <a:prstClr val="white"/>
                </a:solidFill>
                <a:latin typeface="Calibri" panose="020F0502020204030204"/>
              </a:rPr>
              <a:t>.</a:t>
            </a:r>
            <a:endParaRPr lang="en-US" sz="2400">
              <a:solidFill>
                <a:prstClr val="black"/>
              </a:solidFill>
              <a:latin typeface="Calibri" panose="020F0502020204030204"/>
            </a:endParaRPr>
          </a:p>
        </p:txBody>
      </p:sp>
      <p:sp>
        <p:nvSpPr>
          <p:cNvPr id="8" name="Cloud 7">
            <a:extLst>
              <a:ext uri="{FF2B5EF4-FFF2-40B4-BE49-F238E27FC236}">
                <a16:creationId xmlns:a16="http://schemas.microsoft.com/office/drawing/2014/main" id="{3D147A2D-1E85-4642-96E2-E4DD0D130F83}"/>
              </a:ext>
            </a:extLst>
          </p:cNvPr>
          <p:cNvSpPr/>
          <p:nvPr/>
        </p:nvSpPr>
        <p:spPr>
          <a:xfrm>
            <a:off x="-33338" y="34925"/>
            <a:ext cx="3589338" cy="1666875"/>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9" name="TextBox 8">
            <a:extLst>
              <a:ext uri="{FF2B5EF4-FFF2-40B4-BE49-F238E27FC236}">
                <a16:creationId xmlns:a16="http://schemas.microsoft.com/office/drawing/2014/main" id="{0071829F-1772-4552-ABFD-317D4DFE51E8}"/>
              </a:ext>
            </a:extLst>
          </p:cNvPr>
          <p:cNvSpPr txBox="1"/>
          <p:nvPr/>
        </p:nvSpPr>
        <p:spPr>
          <a:xfrm>
            <a:off x="746125" y="479425"/>
            <a:ext cx="2398713" cy="747713"/>
          </a:xfrm>
          <a:prstGeom prst="rect">
            <a:avLst/>
          </a:prstGeom>
          <a:noFill/>
        </p:spPr>
        <p:txBody>
          <a:bodyPr>
            <a:spAutoFit/>
          </a:bodyPr>
          <a:lstStyle/>
          <a:p>
            <a:pPr defTabSz="1219170" eaLnBrk="1" fontAlgn="auto" hangingPunct="1">
              <a:spcBef>
                <a:spcPts val="0"/>
              </a:spcBef>
              <a:spcAft>
                <a:spcPts val="0"/>
              </a:spcAft>
              <a:defRPr/>
            </a:pPr>
            <a:r>
              <a:rPr lang="en-US" sz="4267" b="1">
                <a:solidFill>
                  <a:prstClr val="black"/>
                </a:solidFill>
                <a:latin typeface="Times New Roman" panose="02020603050405020304" pitchFamily="18" charset="0"/>
                <a:cs typeface="Times New Roman" panose="02020603050405020304" pitchFamily="18" charset="0"/>
              </a:rPr>
              <a:t>DẠNG 2 </a:t>
            </a:r>
          </a:p>
        </p:txBody>
      </p:sp>
      <p:graphicFrame>
        <p:nvGraphicFramePr>
          <p:cNvPr id="3" name="Object 2">
            <a:extLst>
              <a:ext uri="{FF2B5EF4-FFF2-40B4-BE49-F238E27FC236}">
                <a16:creationId xmlns:a16="http://schemas.microsoft.com/office/drawing/2014/main" id="{26F5E4A8-912A-4FA2-9A99-A107037ED2D4}"/>
              </a:ext>
            </a:extLst>
          </p:cNvPr>
          <p:cNvGraphicFramePr>
            <a:graphicFrameLocks noChangeAspect="1"/>
          </p:cNvGraphicFramePr>
          <p:nvPr/>
        </p:nvGraphicFramePr>
        <p:xfrm>
          <a:off x="1143000" y="2479675"/>
          <a:ext cx="3238500" cy="939800"/>
        </p:xfrm>
        <a:graphic>
          <a:graphicData uri="http://schemas.openxmlformats.org/presentationml/2006/ole">
            <mc:AlternateContent xmlns:mc="http://schemas.openxmlformats.org/markup-compatibility/2006">
              <mc:Choice xmlns:v="urn:schemas-microsoft-com:vml" Requires="v">
                <p:oleObj name="Equation" r:id="rId4" imgW="3238500" imgH="939800" progId="Equation.DSMT4">
                  <p:embed/>
                </p:oleObj>
              </mc:Choice>
              <mc:Fallback>
                <p:oleObj name="Equation" r:id="rId4" imgW="3238500" imgH="9398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2479675"/>
                        <a:ext cx="32385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a:extLst>
              <a:ext uri="{FF2B5EF4-FFF2-40B4-BE49-F238E27FC236}">
                <a16:creationId xmlns:a16="http://schemas.microsoft.com/office/drawing/2014/main" id="{0C858948-7064-482E-9956-A60F5A156AA3}"/>
              </a:ext>
            </a:extLst>
          </p:cNvPr>
          <p:cNvGraphicFramePr>
            <a:graphicFrameLocks noChangeAspect="1"/>
          </p:cNvGraphicFramePr>
          <p:nvPr/>
        </p:nvGraphicFramePr>
        <p:xfrm>
          <a:off x="2578100" y="2855913"/>
          <a:ext cx="914400" cy="336550"/>
        </p:xfrm>
        <a:graphic>
          <a:graphicData uri="http://schemas.openxmlformats.org/presentationml/2006/ole">
            <mc:AlternateContent xmlns:mc="http://schemas.openxmlformats.org/markup-compatibility/2006">
              <mc:Choice xmlns:v="urn:schemas-microsoft-com:vml" Requires="v">
                <p:oleObj name="Equation" r:id="rId6" imgW="457677" imgH="793306" progId="Equation.DSMT4">
                  <p:embed/>
                </p:oleObj>
              </mc:Choice>
              <mc:Fallback>
                <p:oleObj name="Equation" r:id="rId6" imgW="457677" imgH="793306"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78100" y="2855913"/>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a:extLst>
              <a:ext uri="{FF2B5EF4-FFF2-40B4-BE49-F238E27FC236}">
                <a16:creationId xmlns:a16="http://schemas.microsoft.com/office/drawing/2014/main" id="{3B7DE8D3-CA07-4364-AFF3-4363EDF31A4A}"/>
              </a:ext>
            </a:extLst>
          </p:cNvPr>
          <p:cNvGraphicFramePr>
            <a:graphicFrameLocks noChangeAspect="1"/>
          </p:cNvGraphicFramePr>
          <p:nvPr/>
        </p:nvGraphicFramePr>
        <p:xfrm>
          <a:off x="1143000" y="3343275"/>
          <a:ext cx="3517900" cy="3073400"/>
        </p:xfrm>
        <a:graphic>
          <a:graphicData uri="http://schemas.openxmlformats.org/presentationml/2006/ole">
            <mc:AlternateContent xmlns:mc="http://schemas.openxmlformats.org/markup-compatibility/2006">
              <mc:Choice xmlns:v="urn:schemas-microsoft-com:vml" Requires="v">
                <p:oleObj name="Equation" r:id="rId8" imgW="3517900" imgH="3073400" progId="Equation.DSMT4">
                  <p:embed/>
                </p:oleObj>
              </mc:Choice>
              <mc:Fallback>
                <p:oleObj name="Equation" r:id="rId8" imgW="3517900" imgH="3073400"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3000" y="3343275"/>
                        <a:ext cx="3517900"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2227"/>
                                        </p:tgtEl>
                                        <p:attrNameLst>
                                          <p:attrName>style.visibility</p:attrName>
                                        </p:attrNameLst>
                                      </p:cBhvr>
                                      <p:to>
                                        <p:strVal val="visible"/>
                                      </p:to>
                                    </p:set>
                                    <p:animEffect transition="in" filter="wipe(down)">
                                      <p:cBhvr>
                                        <p:cTn id="15" dur="500"/>
                                        <p:tgtEl>
                                          <p:spTgt spid="52227"/>
                                        </p:tgtEl>
                                      </p:cBhvr>
                                    </p:animEffect>
                                  </p:childTnLst>
                                </p:cTn>
                              </p:par>
                              <p:par>
                                <p:cTn id="16" presetID="22" presetClass="entr" presetSubtype="4"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6" presetClass="entr" presetSubtype="16" fill="hold" nodeType="clickEffect">
                                  <p:stCondLst>
                                    <p:cond delay="0"/>
                                  </p:stCondLst>
                                  <p:childTnLst>
                                    <p:set>
                                      <p:cBhvr>
                                        <p:cTn id="25" dur="1" fill="hold">
                                          <p:stCondLst>
                                            <p:cond delay="0"/>
                                          </p:stCondLst>
                                        </p:cTn>
                                        <p:tgtEl>
                                          <p:spTgt spid="52229"/>
                                        </p:tgtEl>
                                        <p:attrNameLst>
                                          <p:attrName>style.visibility</p:attrName>
                                        </p:attrNameLst>
                                      </p:cBhvr>
                                      <p:to>
                                        <p:strVal val="visible"/>
                                      </p:to>
                                    </p:set>
                                    <p:animEffect transition="in" filter="circle(in)">
                                      <p:cBhvr>
                                        <p:cTn id="26" dur="2000"/>
                                        <p:tgtEl>
                                          <p:spTgt spid="5222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ppt_x"/>
                                          </p:val>
                                        </p:tav>
                                        <p:tav tm="100000">
                                          <p:val>
                                            <p:strVal val="#ppt_x"/>
                                          </p:val>
                                        </p:tav>
                                      </p:tavLst>
                                    </p:anim>
                                    <p:anim calcmode="lin" valueType="num">
                                      <p:cBhvr additive="base">
                                        <p:cTn id="36" dur="500" fill="hold"/>
                                        <p:tgtEl>
                                          <p:spTgt spid="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fill="hold"/>
                                        <p:tgtEl>
                                          <p:spTgt spid="6"/>
                                        </p:tgtEl>
                                        <p:attrNameLst>
                                          <p:attrName>ppt_x</p:attrName>
                                        </p:attrNameLst>
                                      </p:cBhvr>
                                      <p:tavLst>
                                        <p:tav tm="0">
                                          <p:val>
                                            <p:strVal val="#ppt_x"/>
                                          </p:val>
                                        </p:tav>
                                        <p:tav tm="100000">
                                          <p:val>
                                            <p:strVal val="#ppt_x"/>
                                          </p:val>
                                        </p:tav>
                                      </p:tavLst>
                                    </p:anim>
                                    <p:anim calcmode="lin" valueType="num">
                                      <p:cBhvr additive="base">
                                        <p:cTn id="4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2227" grpId="0"/>
      <p:bldP spid="7"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Punched Tape 9">
            <a:extLst>
              <a:ext uri="{FF2B5EF4-FFF2-40B4-BE49-F238E27FC236}">
                <a16:creationId xmlns:a16="http://schemas.microsoft.com/office/drawing/2014/main" id="{7B0250BC-B94B-4501-BA1E-376BAE4216F7}"/>
              </a:ext>
            </a:extLst>
          </p:cNvPr>
          <p:cNvSpPr/>
          <p:nvPr/>
        </p:nvSpPr>
        <p:spPr>
          <a:xfrm rot="10800000">
            <a:off x="3556000" y="0"/>
            <a:ext cx="8636000" cy="1295400"/>
          </a:xfrm>
          <a:prstGeom prst="flowChartPunchedTap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53251" name="TextBox 10">
            <a:extLst>
              <a:ext uri="{FF2B5EF4-FFF2-40B4-BE49-F238E27FC236}">
                <a16:creationId xmlns:a16="http://schemas.microsoft.com/office/drawing/2014/main" id="{793BBC11-EC38-4D77-9984-79D2DAC10635}"/>
              </a:ext>
            </a:extLst>
          </p:cNvPr>
          <p:cNvSpPr txBox="1">
            <a:spLocks noChangeArrowheads="1"/>
          </p:cNvSpPr>
          <p:nvPr/>
        </p:nvSpPr>
        <p:spPr bwMode="auto">
          <a:xfrm>
            <a:off x="4514850" y="176213"/>
            <a:ext cx="68072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400" b="1">
                <a:solidFill>
                  <a:srgbClr val="000000"/>
                </a:solidFill>
                <a:latin typeface="Times New Roman" panose="02020603050405020304" pitchFamily="18" charset="0"/>
                <a:cs typeface="Times New Roman" panose="02020603050405020304" pitchFamily="18" charset="0"/>
              </a:rPr>
              <a:t>Thứ tự thực hiện phép tính </a:t>
            </a:r>
          </a:p>
        </p:txBody>
      </p:sp>
      <p:pic>
        <p:nvPicPr>
          <p:cNvPr id="12" name="Picture 11" descr="A picture containing toy, doll&#10;&#10;Description automatically generated">
            <a:extLst>
              <a:ext uri="{FF2B5EF4-FFF2-40B4-BE49-F238E27FC236}">
                <a16:creationId xmlns:a16="http://schemas.microsoft.com/office/drawing/2014/main" id="{C00D11C4-E4C7-4DCD-B399-1D8781B4082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93025" y="2522538"/>
            <a:ext cx="4237038" cy="423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12">
            <a:extLst>
              <a:ext uri="{FF2B5EF4-FFF2-40B4-BE49-F238E27FC236}">
                <a16:creationId xmlns:a16="http://schemas.microsoft.com/office/drawing/2014/main" id="{F0672B89-004C-44F3-9775-28AEC6A6E984}"/>
              </a:ext>
            </a:extLst>
          </p:cNvPr>
          <p:cNvPicPr>
            <a:picLocks noChangeAspect="1"/>
          </p:cNvPicPr>
          <p:nvPr/>
        </p:nvPicPr>
        <p:blipFill>
          <a:blip r:embed="rId3">
            <a:extLst>
              <a:ext uri="{28A0092B-C50C-407E-A947-70E740481C1C}">
                <a14:useLocalDpi xmlns:a14="http://schemas.microsoft.com/office/drawing/2010/main" val="0"/>
              </a:ext>
            </a:extLst>
          </a:blip>
          <a:srcRect l="12090" t="11940" r="13022" b="13632"/>
          <a:stretch>
            <a:fillRect/>
          </a:stretch>
        </p:blipFill>
        <p:spPr bwMode="auto">
          <a:xfrm>
            <a:off x="33338" y="1736725"/>
            <a:ext cx="7045325" cy="507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3BF971DD-1983-4C12-A2C1-8864CDFB1884}"/>
              </a:ext>
            </a:extLst>
          </p:cNvPr>
          <p:cNvSpPr txBox="1">
            <a:spLocks noChangeArrowheads="1"/>
          </p:cNvSpPr>
          <p:nvPr/>
        </p:nvSpPr>
        <p:spPr bwMode="auto">
          <a:xfrm>
            <a:off x="1371600" y="2209800"/>
            <a:ext cx="831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200">
                <a:solidFill>
                  <a:srgbClr val="FFFFFF"/>
                </a:solidFill>
                <a:latin typeface="Times New Roman" panose="02020603050405020304" pitchFamily="18" charset="0"/>
                <a:cs typeface="Times New Roman" panose="02020603050405020304" pitchFamily="18" charset="0"/>
              </a:rPr>
              <a:t>d</a:t>
            </a:r>
            <a:r>
              <a:rPr lang="en-US" altLang="en-US" sz="3200">
                <a:solidFill>
                  <a:srgbClr val="FFFFFF"/>
                </a:solidFill>
              </a:rPr>
              <a:t>.</a:t>
            </a:r>
            <a:endParaRPr lang="en-US" altLang="en-US" sz="3200">
              <a:solidFill>
                <a:srgbClr val="000000"/>
              </a:solidFill>
            </a:endParaRPr>
          </a:p>
        </p:txBody>
      </p:sp>
      <p:sp>
        <p:nvSpPr>
          <p:cNvPr id="16" name="Cloud 15">
            <a:extLst>
              <a:ext uri="{FF2B5EF4-FFF2-40B4-BE49-F238E27FC236}">
                <a16:creationId xmlns:a16="http://schemas.microsoft.com/office/drawing/2014/main" id="{C898B2CF-5E9A-4636-A4F3-F1F560095891}"/>
              </a:ext>
            </a:extLst>
          </p:cNvPr>
          <p:cNvSpPr/>
          <p:nvPr/>
        </p:nvSpPr>
        <p:spPr>
          <a:xfrm>
            <a:off x="-33338" y="34925"/>
            <a:ext cx="3589338" cy="1666875"/>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17" name="TextBox 16">
            <a:extLst>
              <a:ext uri="{FF2B5EF4-FFF2-40B4-BE49-F238E27FC236}">
                <a16:creationId xmlns:a16="http://schemas.microsoft.com/office/drawing/2014/main" id="{9DC78F78-2F54-4D14-B4C0-5565B080188D}"/>
              </a:ext>
            </a:extLst>
          </p:cNvPr>
          <p:cNvSpPr txBox="1"/>
          <p:nvPr/>
        </p:nvSpPr>
        <p:spPr>
          <a:xfrm>
            <a:off x="746125" y="479425"/>
            <a:ext cx="2398713" cy="747713"/>
          </a:xfrm>
          <a:prstGeom prst="rect">
            <a:avLst/>
          </a:prstGeom>
          <a:noFill/>
        </p:spPr>
        <p:txBody>
          <a:bodyPr>
            <a:spAutoFit/>
          </a:bodyPr>
          <a:lstStyle/>
          <a:p>
            <a:pPr defTabSz="1219170" eaLnBrk="1" fontAlgn="auto" hangingPunct="1">
              <a:spcBef>
                <a:spcPts val="0"/>
              </a:spcBef>
              <a:spcAft>
                <a:spcPts val="0"/>
              </a:spcAft>
              <a:defRPr/>
            </a:pPr>
            <a:r>
              <a:rPr lang="en-US" sz="4267" b="1">
                <a:solidFill>
                  <a:prstClr val="black"/>
                </a:solidFill>
                <a:latin typeface="Times New Roman" panose="02020603050405020304" pitchFamily="18" charset="0"/>
                <a:cs typeface="Times New Roman" panose="02020603050405020304" pitchFamily="18" charset="0"/>
              </a:rPr>
              <a:t>DẠNG 2 </a:t>
            </a:r>
          </a:p>
        </p:txBody>
      </p:sp>
      <p:graphicFrame>
        <p:nvGraphicFramePr>
          <p:cNvPr id="65545" name="Object 17">
            <a:extLst>
              <a:ext uri="{FF2B5EF4-FFF2-40B4-BE49-F238E27FC236}">
                <a16:creationId xmlns:a16="http://schemas.microsoft.com/office/drawing/2014/main" id="{770B544E-B380-4FC2-A087-46B959487646}"/>
              </a:ext>
            </a:extLst>
          </p:cNvPr>
          <p:cNvGraphicFramePr>
            <a:graphicFrameLocks noChangeAspect="1"/>
          </p:cNvGraphicFramePr>
          <p:nvPr/>
        </p:nvGraphicFramePr>
        <p:xfrm>
          <a:off x="3538538" y="3090863"/>
          <a:ext cx="203200" cy="338137"/>
        </p:xfrm>
        <a:graphic>
          <a:graphicData uri="http://schemas.openxmlformats.org/presentationml/2006/ole">
            <mc:AlternateContent xmlns:mc="http://schemas.openxmlformats.org/markup-compatibility/2006">
              <mc:Choice xmlns:v="urn:schemas-microsoft-com:vml" Requires="v">
                <p:oleObj name="Equation" r:id="rId4" imgW="152268" imgH="253780" progId="Equation.DSMT4">
                  <p:embed/>
                </p:oleObj>
              </mc:Choice>
              <mc:Fallback>
                <p:oleObj name="Equation" r:id="rId4" imgW="152268" imgH="253780" progId="Equation.DSMT4">
                  <p:embed/>
                  <p:pic>
                    <p:nvPicPr>
                      <p:cNvPr id="0"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8538" y="3090863"/>
                        <a:ext cx="203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a:extLst>
              <a:ext uri="{FF2B5EF4-FFF2-40B4-BE49-F238E27FC236}">
                <a16:creationId xmlns:a16="http://schemas.microsoft.com/office/drawing/2014/main" id="{A6E5FE13-45C2-423F-95A8-4A30B059DE67}"/>
              </a:ext>
            </a:extLst>
          </p:cNvPr>
          <p:cNvGraphicFramePr>
            <a:graphicFrameLocks noChangeAspect="1"/>
          </p:cNvGraphicFramePr>
          <p:nvPr/>
        </p:nvGraphicFramePr>
        <p:xfrm>
          <a:off x="1898650" y="2057400"/>
          <a:ext cx="2668588" cy="938213"/>
        </p:xfrm>
        <a:graphic>
          <a:graphicData uri="http://schemas.openxmlformats.org/presentationml/2006/ole">
            <mc:AlternateContent xmlns:mc="http://schemas.openxmlformats.org/markup-compatibility/2006">
              <mc:Choice xmlns:v="urn:schemas-microsoft-com:vml" Requires="v">
                <p:oleObj name="Equation" r:id="rId6" imgW="2095500" imgH="736600" progId="Equation.DSMT4">
                  <p:embed/>
                </p:oleObj>
              </mc:Choice>
              <mc:Fallback>
                <p:oleObj name="Equation" r:id="rId6" imgW="2095500" imgH="736600"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98650" y="2057400"/>
                        <a:ext cx="2668588"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a:extLst>
              <a:ext uri="{FF2B5EF4-FFF2-40B4-BE49-F238E27FC236}">
                <a16:creationId xmlns:a16="http://schemas.microsoft.com/office/drawing/2014/main" id="{ED183A99-5EF6-48DA-81D4-0BC40ADD0506}"/>
              </a:ext>
            </a:extLst>
          </p:cNvPr>
          <p:cNvGraphicFramePr>
            <a:graphicFrameLocks noChangeAspect="1"/>
          </p:cNvGraphicFramePr>
          <p:nvPr/>
        </p:nvGraphicFramePr>
        <p:xfrm>
          <a:off x="1676400" y="2971800"/>
          <a:ext cx="3822700" cy="3589338"/>
        </p:xfrm>
        <a:graphic>
          <a:graphicData uri="http://schemas.openxmlformats.org/presentationml/2006/ole">
            <mc:AlternateContent xmlns:mc="http://schemas.openxmlformats.org/markup-compatibility/2006">
              <mc:Choice xmlns:v="urn:schemas-microsoft-com:vml" Requires="v">
                <p:oleObj name="Equation" r:id="rId8" imgW="3111500" imgH="2921000" progId="Equation.DSMT4">
                  <p:embed/>
                </p:oleObj>
              </mc:Choice>
              <mc:Fallback>
                <p:oleObj name="Equation" r:id="rId8" imgW="3111500" imgH="2921000" progId="Equation.DSMT4">
                  <p:embed/>
                  <p:pic>
                    <p:nvPicPr>
                      <p:cNvPr id="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76400" y="2971800"/>
                        <a:ext cx="3822700" cy="358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10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3251"/>
                                        </p:tgtEl>
                                        <p:attrNameLst>
                                          <p:attrName>style.visibility</p:attrName>
                                        </p:attrNameLst>
                                      </p:cBhvr>
                                      <p:to>
                                        <p:strVal val="visible"/>
                                      </p:to>
                                    </p:set>
                                    <p:animEffect transition="in" filter="barn(inVertical)">
                                      <p:cBhvr>
                                        <p:cTn id="15" dur="500"/>
                                        <p:tgtEl>
                                          <p:spTgt spid="53251"/>
                                        </p:tgtEl>
                                      </p:cBhvr>
                                    </p:animEffect>
                                  </p:childTnLst>
                                </p:cTn>
                              </p:par>
                              <p:par>
                                <p:cTn id="16" presetID="16" presetClass="entr" presetSubtype="21"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6" presetClass="entr" presetSubtype="16" fill="hold" nodeType="clickEffect">
                                  <p:stCondLst>
                                    <p:cond delay="0"/>
                                  </p:stCondLst>
                                  <p:childTnLst>
                                    <p:set>
                                      <p:cBhvr>
                                        <p:cTn id="25" dur="1" fill="hold">
                                          <p:stCondLst>
                                            <p:cond delay="0"/>
                                          </p:stCondLst>
                                        </p:cTn>
                                        <p:tgtEl>
                                          <p:spTgt spid="53253"/>
                                        </p:tgtEl>
                                        <p:attrNameLst>
                                          <p:attrName>style.visibility</p:attrName>
                                        </p:attrNameLst>
                                      </p:cBhvr>
                                      <p:to>
                                        <p:strVal val="visible"/>
                                      </p:to>
                                    </p:set>
                                    <p:animEffect transition="in" filter="circle(in)">
                                      <p:cBhvr>
                                        <p:cTn id="26" dur="2000"/>
                                        <p:tgtEl>
                                          <p:spTgt spid="5325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2"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1000"/>
                                        <p:tgtEl>
                                          <p:spTgt spid="3"/>
                                        </p:tgtEl>
                                      </p:cBhvr>
                                    </p:animEffect>
                                    <p:anim calcmode="lin" valueType="num">
                                      <p:cBhvr>
                                        <p:cTn id="44" dur="1000" fill="hold"/>
                                        <p:tgtEl>
                                          <p:spTgt spid="3"/>
                                        </p:tgtEl>
                                        <p:attrNameLst>
                                          <p:attrName>ppt_x</p:attrName>
                                        </p:attrNameLst>
                                      </p:cBhvr>
                                      <p:tavLst>
                                        <p:tav tm="0">
                                          <p:val>
                                            <p:strVal val="#ppt_x"/>
                                          </p:val>
                                        </p:tav>
                                        <p:tav tm="100000">
                                          <p:val>
                                            <p:strVal val="#ppt_x"/>
                                          </p:val>
                                        </p:tav>
                                      </p:tavLst>
                                    </p:anim>
                                    <p:anim calcmode="lin" valueType="num">
                                      <p:cBhvr>
                                        <p:cTn id="4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3251" grpId="0"/>
      <p:bldP spid="15"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id="{3255D7A6-A357-47E6-A341-158D33897D5F}"/>
              </a:ext>
            </a:extLst>
          </p:cNvPr>
          <p:cNvSpPr/>
          <p:nvPr/>
        </p:nvSpPr>
        <p:spPr>
          <a:xfrm>
            <a:off x="1117600" y="1041400"/>
            <a:ext cx="4292600"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r>
              <a:rPr lang="en-US" sz="3200" b="1">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a:extLst>
              <a:ext uri="{FF2B5EF4-FFF2-40B4-BE49-F238E27FC236}">
                <a16:creationId xmlns:a16="http://schemas.microsoft.com/office/drawing/2014/main" id="{F9A9373A-497C-48D8-8C95-B4AB4AC10EA2}"/>
              </a:ext>
            </a:extLst>
          </p:cNvPr>
          <p:cNvSpPr txBox="1"/>
          <p:nvPr/>
        </p:nvSpPr>
        <p:spPr>
          <a:xfrm>
            <a:off x="5791200" y="2581275"/>
            <a:ext cx="5994400" cy="749300"/>
          </a:xfrm>
          <a:prstGeom prst="rect">
            <a:avLst/>
          </a:prstGeom>
          <a:noFill/>
        </p:spPr>
        <p:txBody>
          <a:bodyPr>
            <a:spAutoFit/>
          </a:bodyPr>
          <a:lstStyle/>
          <a:p>
            <a:pPr defTabSz="1219170" eaLnBrk="1" fontAlgn="auto" hangingPunct="1">
              <a:spcBef>
                <a:spcPts val="0"/>
              </a:spcBef>
              <a:spcAft>
                <a:spcPts val="0"/>
              </a:spcAft>
              <a:defRPr/>
            </a:pPr>
            <a:r>
              <a:rPr lang="en-US" sz="4267" b="1">
                <a:solidFill>
                  <a:srgbClr val="FF0000"/>
                </a:solidFill>
                <a:latin typeface="Times New Roman" panose="02020603050405020304" pitchFamily="18" charset="0"/>
              </a:rPr>
              <a:t>VẬN DỤNG</a:t>
            </a:r>
            <a:endParaRPr lang="en-US" sz="4267">
              <a:solidFill>
                <a:prstClr val="black"/>
              </a:solidFill>
              <a:latin typeface="Calibri" panose="020F0502020204030204"/>
            </a:endParaRPr>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id="{31AB15F6-41EF-46D4-9CC3-D21DE652EAE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05875" y="3568700"/>
            <a:ext cx="3094038" cy="297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nodeType="afterGroup">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par>
                          <p:cTn id="18" fill="hold" nodeType="afterGroup">
                            <p:stCondLst>
                              <p:cond delay="3100"/>
                            </p:stCondLst>
                            <p:childTnLst>
                              <p:par>
                                <p:cTn id="19" presetID="10"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Stored Data 4">
            <a:extLst>
              <a:ext uri="{FF2B5EF4-FFF2-40B4-BE49-F238E27FC236}">
                <a16:creationId xmlns:a16="http://schemas.microsoft.com/office/drawing/2014/main" id="{24B9E04C-487D-4075-9359-52BDC3166EAA}"/>
              </a:ext>
            </a:extLst>
          </p:cNvPr>
          <p:cNvSpPr/>
          <p:nvPr/>
        </p:nvSpPr>
        <p:spPr>
          <a:xfrm rot="10800000">
            <a:off x="0" y="2489200"/>
            <a:ext cx="12192000" cy="4368800"/>
          </a:xfrm>
          <a:prstGeom prst="flowChartOnlineStorag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56323" name="TextBox 14">
            <a:extLst>
              <a:ext uri="{FF2B5EF4-FFF2-40B4-BE49-F238E27FC236}">
                <a16:creationId xmlns:a16="http://schemas.microsoft.com/office/drawing/2014/main" id="{CFD053FB-C179-4366-B3FD-B11F7D5B87ED}"/>
              </a:ext>
            </a:extLst>
          </p:cNvPr>
          <p:cNvSpPr txBox="1">
            <a:spLocks noChangeArrowheads="1"/>
          </p:cNvSpPr>
          <p:nvPr/>
        </p:nvSpPr>
        <p:spPr bwMode="auto">
          <a:xfrm>
            <a:off x="2506663" y="2819400"/>
            <a:ext cx="9323387"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vi-VN" altLang="en-US" sz="3600">
                <a:solidFill>
                  <a:srgbClr val="FFFFFF"/>
                </a:solidFill>
                <a:latin typeface="Times New Roman" panose="02020603050405020304" pitchFamily="18" charset="0"/>
                <a:cs typeface="Times New Roman" panose="02020603050405020304" pitchFamily="18" charset="0"/>
              </a:rPr>
              <a:t>Một cửa hàng sách có chương trình khuyến mãi như sau: Khách hàng có thẻ thành viên sẽ  được giảm </a:t>
            </a:r>
            <a:r>
              <a:rPr lang="en-US" altLang="en-US" sz="3600">
                <a:solidFill>
                  <a:srgbClr val="FFFFFF"/>
                </a:solidFill>
                <a:latin typeface="Times New Roman" panose="02020603050405020304" pitchFamily="18" charset="0"/>
                <a:cs typeface="Times New Roman" panose="02020603050405020304" pitchFamily="18" charset="0"/>
              </a:rPr>
              <a:t>10%</a:t>
            </a:r>
            <a:r>
              <a:rPr lang="vi-VN" altLang="en-US" sz="3600">
                <a:solidFill>
                  <a:srgbClr val="FFFFFF"/>
                </a:solidFill>
                <a:latin typeface="Times New Roman" panose="02020603050405020304" pitchFamily="18" charset="0"/>
                <a:cs typeface="Times New Roman" panose="02020603050405020304" pitchFamily="18" charset="0"/>
              </a:rPr>
              <a:t> tổng số tiền của hóa đơn. Bạn Lan có thẻ thành viên và bạn mua ba quyển sách mỗi quyển đều có giá </a:t>
            </a:r>
            <a:r>
              <a:rPr lang="en-US" altLang="en-US" sz="3600">
                <a:solidFill>
                  <a:srgbClr val="FFFFFF"/>
                </a:solidFill>
                <a:latin typeface="Times New Roman" panose="02020603050405020304" pitchFamily="18" charset="0"/>
                <a:cs typeface="Times New Roman" panose="02020603050405020304" pitchFamily="18" charset="0"/>
              </a:rPr>
              <a:t>120 000</a:t>
            </a:r>
            <a:r>
              <a:rPr lang="vi-VN" altLang="en-US" sz="3600">
                <a:solidFill>
                  <a:srgbClr val="FFFFFF"/>
                </a:solidFill>
                <a:latin typeface="Times New Roman" panose="02020603050405020304" pitchFamily="18" charset="0"/>
                <a:cs typeface="Times New Roman" panose="02020603050405020304" pitchFamily="18" charset="0"/>
              </a:rPr>
              <a:t> đồng. Bạn đưa cho cô thu ngân </a:t>
            </a:r>
            <a:r>
              <a:rPr lang="en-US" altLang="en-US" sz="3600">
                <a:solidFill>
                  <a:srgbClr val="FFFFFF"/>
                </a:solidFill>
                <a:latin typeface="Times New Roman" panose="02020603050405020304" pitchFamily="18" charset="0"/>
                <a:cs typeface="Times New Roman" panose="02020603050405020304" pitchFamily="18" charset="0"/>
              </a:rPr>
              <a:t>350 000</a:t>
            </a:r>
            <a:r>
              <a:rPr lang="vi-VN" altLang="en-US" sz="3600">
                <a:solidFill>
                  <a:srgbClr val="FFFFFF"/>
                </a:solidFill>
                <a:latin typeface="Times New Roman" panose="02020603050405020304" pitchFamily="18" charset="0"/>
                <a:cs typeface="Times New Roman" panose="02020603050405020304" pitchFamily="18" charset="0"/>
              </a:rPr>
              <a:t> đồng. Hỏi bạn Lan được trả lại bao nhiêu tiền ?</a:t>
            </a:r>
            <a:endParaRPr lang="en-US" altLang="en-US" sz="3600">
              <a:solidFill>
                <a:srgbClr val="FFFFFF"/>
              </a:solidFill>
              <a:latin typeface="Times New Roman" panose="02020603050405020304" pitchFamily="18" charset="0"/>
              <a:cs typeface="Times New Roman" panose="02020603050405020304" pitchFamily="18" charset="0"/>
            </a:endParaRPr>
          </a:p>
        </p:txBody>
      </p:sp>
      <p:sp>
        <p:nvSpPr>
          <p:cNvPr id="16" name="Pentagon 15">
            <a:extLst>
              <a:ext uri="{FF2B5EF4-FFF2-40B4-BE49-F238E27FC236}">
                <a16:creationId xmlns:a16="http://schemas.microsoft.com/office/drawing/2014/main" id="{7827474C-5C50-47DC-B025-37079FFF7C1A}"/>
              </a:ext>
            </a:extLst>
          </p:cNvPr>
          <p:cNvSpPr/>
          <p:nvPr/>
        </p:nvSpPr>
        <p:spPr>
          <a:xfrm>
            <a:off x="0" y="0"/>
            <a:ext cx="4876800" cy="1397000"/>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56325" name="TextBox 16">
            <a:extLst>
              <a:ext uri="{FF2B5EF4-FFF2-40B4-BE49-F238E27FC236}">
                <a16:creationId xmlns:a16="http://schemas.microsoft.com/office/drawing/2014/main" id="{31D89F3C-1256-422D-9E79-29E8DF9C1EC4}"/>
              </a:ext>
            </a:extLst>
          </p:cNvPr>
          <p:cNvSpPr txBox="1">
            <a:spLocks noChangeArrowheads="1"/>
          </p:cNvSpPr>
          <p:nvPr/>
        </p:nvSpPr>
        <p:spPr bwMode="auto">
          <a:xfrm>
            <a:off x="203200" y="255588"/>
            <a:ext cx="44069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800" b="1">
                <a:solidFill>
                  <a:srgbClr val="000000"/>
                </a:solidFill>
                <a:latin typeface="Times New Roman" panose="02020603050405020304" pitchFamily="18" charset="0"/>
                <a:cs typeface="Times New Roman" panose="02020603050405020304" pitchFamily="18" charset="0"/>
              </a:rPr>
              <a:t>Bài tập bổ sung</a:t>
            </a:r>
          </a:p>
        </p:txBody>
      </p:sp>
      <p:pic>
        <p:nvPicPr>
          <p:cNvPr id="18" name="Picture 17">
            <a:extLst>
              <a:ext uri="{FF2B5EF4-FFF2-40B4-BE49-F238E27FC236}">
                <a16:creationId xmlns:a16="http://schemas.microsoft.com/office/drawing/2014/main" id="{3F869E2B-71B9-4B68-A3C3-4D1D3E749A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13" y="4375150"/>
            <a:ext cx="2484437"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Cloud Callout 19">
            <a:extLst>
              <a:ext uri="{FF2B5EF4-FFF2-40B4-BE49-F238E27FC236}">
                <a16:creationId xmlns:a16="http://schemas.microsoft.com/office/drawing/2014/main" id="{31BCC4AE-A0E9-4BB2-9ABD-944E641BF163}"/>
              </a:ext>
            </a:extLst>
          </p:cNvPr>
          <p:cNvSpPr/>
          <p:nvPr/>
        </p:nvSpPr>
        <p:spPr>
          <a:xfrm>
            <a:off x="0" y="1560513"/>
            <a:ext cx="2506663" cy="2662237"/>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22" name="Action Button: Help 21">
            <a:hlinkClick r:id="" action="ppaction://noaction" highlightClick="1"/>
            <a:extLst>
              <a:ext uri="{FF2B5EF4-FFF2-40B4-BE49-F238E27FC236}">
                <a16:creationId xmlns:a16="http://schemas.microsoft.com/office/drawing/2014/main" id="{D85E4D9F-7274-4496-9DBE-FF591DF54DC3}"/>
              </a:ext>
            </a:extLst>
          </p:cNvPr>
          <p:cNvSpPr/>
          <p:nvPr/>
        </p:nvSpPr>
        <p:spPr>
          <a:xfrm rot="20331083">
            <a:off x="5443538" y="687388"/>
            <a:ext cx="1390650" cy="1390650"/>
          </a:xfrm>
          <a:prstGeom prst="actionButtonHelp">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23" name="Action Button: Help 22">
            <a:hlinkClick r:id="" action="ppaction://noaction" highlightClick="1"/>
            <a:extLst>
              <a:ext uri="{FF2B5EF4-FFF2-40B4-BE49-F238E27FC236}">
                <a16:creationId xmlns:a16="http://schemas.microsoft.com/office/drawing/2014/main" id="{9766D6A3-C606-4574-AACB-BCED3237437C}"/>
              </a:ext>
            </a:extLst>
          </p:cNvPr>
          <p:cNvSpPr/>
          <p:nvPr/>
        </p:nvSpPr>
        <p:spPr>
          <a:xfrm rot="2083852">
            <a:off x="9958388" y="755650"/>
            <a:ext cx="1389062" cy="1390650"/>
          </a:xfrm>
          <a:prstGeom prst="actionButtonHelp">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24" name="Action Button: Help 23">
            <a:hlinkClick r:id="" action="ppaction://noaction" highlightClick="1"/>
            <a:extLst>
              <a:ext uri="{FF2B5EF4-FFF2-40B4-BE49-F238E27FC236}">
                <a16:creationId xmlns:a16="http://schemas.microsoft.com/office/drawing/2014/main" id="{4999014F-8DA2-4830-9C2C-D17D710E8E80}"/>
              </a:ext>
            </a:extLst>
          </p:cNvPr>
          <p:cNvSpPr/>
          <p:nvPr/>
        </p:nvSpPr>
        <p:spPr>
          <a:xfrm>
            <a:off x="7666038" y="169863"/>
            <a:ext cx="1390650" cy="1390650"/>
          </a:xfrm>
          <a:prstGeom prst="actionButtonHelp">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2000"/>
                                        <p:tgtEl>
                                          <p:spTgt spid="1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6325"/>
                                        </p:tgtEl>
                                        <p:attrNameLst>
                                          <p:attrName>style.visibility</p:attrName>
                                        </p:attrNameLst>
                                      </p:cBhvr>
                                      <p:to>
                                        <p:strVal val="visible"/>
                                      </p:to>
                                    </p:set>
                                    <p:animEffect transition="in" filter="wheel(1)">
                                      <p:cBhvr>
                                        <p:cTn id="10" dur="2000"/>
                                        <p:tgtEl>
                                          <p:spTgt spid="5632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1000" fill="hold"/>
                                        <p:tgtEl>
                                          <p:spTgt spid="20"/>
                                        </p:tgtEl>
                                        <p:attrNameLst>
                                          <p:attrName>ppt_w</p:attrName>
                                        </p:attrNameLst>
                                      </p:cBhvr>
                                      <p:tavLst>
                                        <p:tav tm="0">
                                          <p:val>
                                            <p:fltVal val="0"/>
                                          </p:val>
                                        </p:tav>
                                        <p:tav tm="100000">
                                          <p:val>
                                            <p:strVal val="#ppt_w"/>
                                          </p:val>
                                        </p:tav>
                                      </p:tavLst>
                                    </p:anim>
                                    <p:anim calcmode="lin" valueType="num">
                                      <p:cBhvr>
                                        <p:cTn id="22" dur="1000" fill="hold"/>
                                        <p:tgtEl>
                                          <p:spTgt spid="20"/>
                                        </p:tgtEl>
                                        <p:attrNameLst>
                                          <p:attrName>ppt_h</p:attrName>
                                        </p:attrNameLst>
                                      </p:cBhvr>
                                      <p:tavLst>
                                        <p:tav tm="0">
                                          <p:val>
                                            <p:fltVal val="0"/>
                                          </p:val>
                                        </p:tav>
                                        <p:tav tm="100000">
                                          <p:val>
                                            <p:strVal val="#ppt_h"/>
                                          </p:val>
                                        </p:tav>
                                      </p:tavLst>
                                    </p:anim>
                                    <p:anim calcmode="lin" valueType="num">
                                      <p:cBhvr>
                                        <p:cTn id="23" dur="1000" fill="hold"/>
                                        <p:tgtEl>
                                          <p:spTgt spid="20"/>
                                        </p:tgtEl>
                                        <p:attrNameLst>
                                          <p:attrName>style.rotation</p:attrName>
                                        </p:attrNameLst>
                                      </p:cBhvr>
                                      <p:tavLst>
                                        <p:tav tm="0">
                                          <p:val>
                                            <p:fltVal val="90"/>
                                          </p:val>
                                        </p:tav>
                                        <p:tav tm="100000">
                                          <p:val>
                                            <p:fltVal val="0"/>
                                          </p:val>
                                        </p:tav>
                                      </p:tavLst>
                                    </p:anim>
                                    <p:animEffect transition="in" filter="fade">
                                      <p:cBhvr>
                                        <p:cTn id="24" dur="1000"/>
                                        <p:tgtEl>
                                          <p:spTgt spid="2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56323"/>
                                        </p:tgtEl>
                                        <p:attrNameLst>
                                          <p:attrName>style.visibility</p:attrName>
                                        </p:attrNameLst>
                                      </p:cBhvr>
                                      <p:to>
                                        <p:strVal val="visible"/>
                                      </p:to>
                                    </p:set>
                                    <p:animEffect transition="in" filter="circle(in)">
                                      <p:cBhvr>
                                        <p:cTn id="34" dur="2000"/>
                                        <p:tgtEl>
                                          <p:spTgt spid="5632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5"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2000"/>
                                        <p:tgtEl>
                                          <p:spTgt spid="22"/>
                                        </p:tgtEl>
                                      </p:cBhvr>
                                    </p:animEffect>
                                    <p:anim calcmode="lin" valueType="num">
                                      <p:cBhvr>
                                        <p:cTn id="40" dur="2000" fill="hold"/>
                                        <p:tgtEl>
                                          <p:spTgt spid="22"/>
                                        </p:tgtEl>
                                        <p:attrNameLst>
                                          <p:attrName>ppt_w</p:attrName>
                                        </p:attrNameLst>
                                      </p:cBhvr>
                                      <p:tavLst>
                                        <p:tav tm="0" fmla="#ppt_w*sin(2.5*pi*$)">
                                          <p:val>
                                            <p:fltVal val="0"/>
                                          </p:val>
                                        </p:tav>
                                        <p:tav tm="100000">
                                          <p:val>
                                            <p:fltVal val="1"/>
                                          </p:val>
                                        </p:tav>
                                      </p:tavLst>
                                    </p:anim>
                                    <p:anim calcmode="lin" valueType="num">
                                      <p:cBhvr>
                                        <p:cTn id="41" dur="20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45" presetClass="entr" presetSubtype="0"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2000"/>
                                        <p:tgtEl>
                                          <p:spTgt spid="24"/>
                                        </p:tgtEl>
                                      </p:cBhvr>
                                    </p:animEffect>
                                    <p:anim calcmode="lin" valueType="num">
                                      <p:cBhvr>
                                        <p:cTn id="47" dur="2000" fill="hold"/>
                                        <p:tgtEl>
                                          <p:spTgt spid="24"/>
                                        </p:tgtEl>
                                        <p:attrNameLst>
                                          <p:attrName>ppt_w</p:attrName>
                                        </p:attrNameLst>
                                      </p:cBhvr>
                                      <p:tavLst>
                                        <p:tav tm="0" fmla="#ppt_w*sin(2.5*pi*$)">
                                          <p:val>
                                            <p:fltVal val="0"/>
                                          </p:val>
                                        </p:tav>
                                        <p:tav tm="100000">
                                          <p:val>
                                            <p:fltVal val="1"/>
                                          </p:val>
                                        </p:tav>
                                      </p:tavLst>
                                    </p:anim>
                                    <p:anim calcmode="lin" valueType="num">
                                      <p:cBhvr>
                                        <p:cTn id="48" dur="20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45"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2000"/>
                                        <p:tgtEl>
                                          <p:spTgt spid="23"/>
                                        </p:tgtEl>
                                      </p:cBhvr>
                                    </p:animEffect>
                                    <p:anim calcmode="lin" valueType="num">
                                      <p:cBhvr>
                                        <p:cTn id="54" dur="2000" fill="hold"/>
                                        <p:tgtEl>
                                          <p:spTgt spid="23"/>
                                        </p:tgtEl>
                                        <p:attrNameLst>
                                          <p:attrName>ppt_w</p:attrName>
                                        </p:attrNameLst>
                                      </p:cBhvr>
                                      <p:tavLst>
                                        <p:tav tm="0" fmla="#ppt_w*sin(2.5*pi*$)">
                                          <p:val>
                                            <p:fltVal val="0"/>
                                          </p:val>
                                        </p:tav>
                                        <p:tav tm="100000">
                                          <p:val>
                                            <p:fltVal val="1"/>
                                          </p:val>
                                        </p:tav>
                                      </p:tavLst>
                                    </p:anim>
                                    <p:anim calcmode="lin" valueType="num">
                                      <p:cBhvr>
                                        <p:cTn id="55" dur="2000" fill="hold"/>
                                        <p:tgtEl>
                                          <p:spTgt spid="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6323" grpId="0"/>
      <p:bldP spid="16" grpId="0" animBg="1"/>
      <p:bldP spid="56325" grpId="0"/>
      <p:bldP spid="20" grpId="0" animBg="1"/>
      <p:bldP spid="22" grpId="0" animBg="1"/>
      <p:bldP spid="23" grpId="0" animBg="1"/>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0844E7-E88E-46AA-A242-834557BAB48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4375150"/>
            <a:ext cx="2484437"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Notched Right Arrow 3">
            <a:extLst>
              <a:ext uri="{FF2B5EF4-FFF2-40B4-BE49-F238E27FC236}">
                <a16:creationId xmlns:a16="http://schemas.microsoft.com/office/drawing/2014/main" id="{E8209DAA-7B5D-41C4-AEB1-FF8AB147D402}"/>
              </a:ext>
            </a:extLst>
          </p:cNvPr>
          <p:cNvSpPr/>
          <p:nvPr/>
        </p:nvSpPr>
        <p:spPr>
          <a:xfrm>
            <a:off x="2624138" y="1016000"/>
            <a:ext cx="1016000" cy="609600"/>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5" name="Notched Right Arrow 4">
            <a:extLst>
              <a:ext uri="{FF2B5EF4-FFF2-40B4-BE49-F238E27FC236}">
                <a16:creationId xmlns:a16="http://schemas.microsoft.com/office/drawing/2014/main" id="{C1197277-B72E-424B-B099-C9EEEDAE8451}"/>
              </a:ext>
            </a:extLst>
          </p:cNvPr>
          <p:cNvSpPr/>
          <p:nvPr/>
        </p:nvSpPr>
        <p:spPr>
          <a:xfrm>
            <a:off x="2624138" y="3168650"/>
            <a:ext cx="1016000" cy="609600"/>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6" name="Notched Right Arrow 5">
            <a:extLst>
              <a:ext uri="{FF2B5EF4-FFF2-40B4-BE49-F238E27FC236}">
                <a16:creationId xmlns:a16="http://schemas.microsoft.com/office/drawing/2014/main" id="{D84EA19F-E54C-4271-8EC5-4A36C6D1E6CC}"/>
              </a:ext>
            </a:extLst>
          </p:cNvPr>
          <p:cNvSpPr/>
          <p:nvPr/>
        </p:nvSpPr>
        <p:spPr>
          <a:xfrm>
            <a:off x="2624138" y="5487988"/>
            <a:ext cx="1016000" cy="609600"/>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9" name="Round Single Corner Rectangle 8">
            <a:extLst>
              <a:ext uri="{FF2B5EF4-FFF2-40B4-BE49-F238E27FC236}">
                <a16:creationId xmlns:a16="http://schemas.microsoft.com/office/drawing/2014/main" id="{CEB2B0DB-AB3A-48AD-8383-504129B7A213}"/>
              </a:ext>
            </a:extLst>
          </p:cNvPr>
          <p:cNvSpPr/>
          <p:nvPr/>
        </p:nvSpPr>
        <p:spPr>
          <a:xfrm>
            <a:off x="3838575" y="625475"/>
            <a:ext cx="7788275" cy="1473200"/>
          </a:xfrm>
          <a:prstGeom prst="round1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srgbClr val="70AD47">
                  <a:lumMod val="60000"/>
                  <a:lumOff val="40000"/>
                </a:srgbClr>
              </a:solidFill>
            </a:endParaRPr>
          </a:p>
        </p:txBody>
      </p:sp>
      <p:sp>
        <p:nvSpPr>
          <p:cNvPr id="58375" name="TextBox 14">
            <a:extLst>
              <a:ext uri="{FF2B5EF4-FFF2-40B4-BE49-F238E27FC236}">
                <a16:creationId xmlns:a16="http://schemas.microsoft.com/office/drawing/2014/main" id="{37A5414A-5E3A-4A38-8267-52E3594030D9}"/>
              </a:ext>
            </a:extLst>
          </p:cNvPr>
          <p:cNvSpPr txBox="1">
            <a:spLocks noChangeArrowheads="1"/>
          </p:cNvSpPr>
          <p:nvPr/>
        </p:nvSpPr>
        <p:spPr bwMode="auto">
          <a:xfrm>
            <a:off x="4002088" y="746125"/>
            <a:ext cx="5080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200">
                <a:solidFill>
                  <a:srgbClr val="FFFFFF"/>
                </a:solidFill>
                <a:latin typeface="Times New Roman" panose="02020603050405020304" pitchFamily="18" charset="0"/>
                <a:cs typeface="Times New Roman" panose="02020603050405020304" pitchFamily="18" charset="0"/>
              </a:rPr>
              <a:t>Giá gốc 3 quyển sách là:</a:t>
            </a:r>
          </a:p>
        </p:txBody>
      </p:sp>
      <p:graphicFrame>
        <p:nvGraphicFramePr>
          <p:cNvPr id="58376" name="Object 15">
            <a:extLst>
              <a:ext uri="{FF2B5EF4-FFF2-40B4-BE49-F238E27FC236}">
                <a16:creationId xmlns:a16="http://schemas.microsoft.com/office/drawing/2014/main" id="{429F6A14-721D-4416-B480-552E4E642465}"/>
              </a:ext>
            </a:extLst>
          </p:cNvPr>
          <p:cNvGraphicFramePr>
            <a:graphicFrameLocks noChangeAspect="1"/>
          </p:cNvGraphicFramePr>
          <p:nvPr/>
        </p:nvGraphicFramePr>
        <p:xfrm>
          <a:off x="2917825" y="3473450"/>
          <a:ext cx="1219200" cy="306388"/>
        </p:xfrm>
        <a:graphic>
          <a:graphicData uri="http://schemas.openxmlformats.org/presentationml/2006/ole">
            <mc:AlternateContent xmlns:mc="http://schemas.openxmlformats.org/markup-compatibility/2006">
              <mc:Choice xmlns:v="urn:schemas-microsoft-com:vml" Requires="v">
                <p:oleObj name="Equation" r:id="rId3" imgW="442127" imgH="723481" progId="Equation.DSMT4">
                  <p:embed/>
                </p:oleObj>
              </mc:Choice>
              <mc:Fallback>
                <p:oleObj name="Equation" r:id="rId3" imgW="442127" imgH="723481" progId="Equation.DSMT4">
                  <p:embed/>
                  <p:pic>
                    <p:nvPicPr>
                      <p:cNvPr id="0"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7825" y="3473450"/>
                        <a:ext cx="12192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8377" name="Object 16">
            <a:extLst>
              <a:ext uri="{FF2B5EF4-FFF2-40B4-BE49-F238E27FC236}">
                <a16:creationId xmlns:a16="http://schemas.microsoft.com/office/drawing/2014/main" id="{EC41F234-8616-480A-8ACA-F704E2649424}"/>
              </a:ext>
            </a:extLst>
          </p:cNvPr>
          <p:cNvGraphicFramePr>
            <a:graphicFrameLocks noChangeAspect="1"/>
          </p:cNvGraphicFramePr>
          <p:nvPr/>
        </p:nvGraphicFramePr>
        <p:xfrm>
          <a:off x="4121150" y="1420813"/>
          <a:ext cx="3200400" cy="457200"/>
        </p:xfrm>
        <a:graphic>
          <a:graphicData uri="http://schemas.openxmlformats.org/presentationml/2006/ole">
            <mc:AlternateContent xmlns:mc="http://schemas.openxmlformats.org/markup-compatibility/2006">
              <mc:Choice xmlns:v="urn:schemas-microsoft-com:vml" Requires="v">
                <p:oleObj name="Equation" r:id="rId5" imgW="2400300" imgH="342900" progId="Equation.DSMT4">
                  <p:embed/>
                </p:oleObj>
              </mc:Choice>
              <mc:Fallback>
                <p:oleObj name="Equation" r:id="rId5" imgW="2400300" imgH="342900" progId="Equation.DSMT4">
                  <p:embed/>
                  <p:pic>
                    <p:nvPicPr>
                      <p:cNvPr id="0"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1150" y="1420813"/>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Round Single Corner Rectangle 17">
            <a:extLst>
              <a:ext uri="{FF2B5EF4-FFF2-40B4-BE49-F238E27FC236}">
                <a16:creationId xmlns:a16="http://schemas.microsoft.com/office/drawing/2014/main" id="{15CA25B7-3FCC-490E-BE96-B1B89043B455}"/>
              </a:ext>
            </a:extLst>
          </p:cNvPr>
          <p:cNvSpPr/>
          <p:nvPr/>
        </p:nvSpPr>
        <p:spPr>
          <a:xfrm>
            <a:off x="3838575" y="2301875"/>
            <a:ext cx="7788275" cy="2424113"/>
          </a:xfrm>
          <a:prstGeom prst="round1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srgbClr val="70AD47">
                  <a:lumMod val="60000"/>
                  <a:lumOff val="40000"/>
                </a:srgbClr>
              </a:solidFill>
            </a:endParaRPr>
          </a:p>
        </p:txBody>
      </p:sp>
      <p:sp>
        <p:nvSpPr>
          <p:cNvPr id="19" name="Round Single Corner Rectangle 18">
            <a:extLst>
              <a:ext uri="{FF2B5EF4-FFF2-40B4-BE49-F238E27FC236}">
                <a16:creationId xmlns:a16="http://schemas.microsoft.com/office/drawing/2014/main" id="{C56EAAE1-C21E-42E2-9EDA-BCA81EE4E540}"/>
              </a:ext>
            </a:extLst>
          </p:cNvPr>
          <p:cNvSpPr/>
          <p:nvPr/>
        </p:nvSpPr>
        <p:spPr>
          <a:xfrm>
            <a:off x="3838575" y="5056188"/>
            <a:ext cx="7788275" cy="1473200"/>
          </a:xfrm>
          <a:prstGeom prst="round1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srgbClr val="70AD47">
                  <a:lumMod val="60000"/>
                  <a:lumOff val="40000"/>
                </a:srgbClr>
              </a:solidFill>
            </a:endParaRPr>
          </a:p>
        </p:txBody>
      </p:sp>
      <p:sp>
        <p:nvSpPr>
          <p:cNvPr id="58380" name="TextBox 19">
            <a:extLst>
              <a:ext uri="{FF2B5EF4-FFF2-40B4-BE49-F238E27FC236}">
                <a16:creationId xmlns:a16="http://schemas.microsoft.com/office/drawing/2014/main" id="{7DBD4277-786A-4965-8CBF-ECA9D5CE16B2}"/>
              </a:ext>
            </a:extLst>
          </p:cNvPr>
          <p:cNvSpPr txBox="1">
            <a:spLocks noChangeArrowheads="1"/>
          </p:cNvSpPr>
          <p:nvPr/>
        </p:nvSpPr>
        <p:spPr bwMode="auto">
          <a:xfrm>
            <a:off x="4002088" y="2490788"/>
            <a:ext cx="793591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vi-VN" altLang="en-US" sz="3200">
                <a:solidFill>
                  <a:srgbClr val="FFFFFF"/>
                </a:solidFill>
                <a:latin typeface="Times New Roman" panose="02020603050405020304" pitchFamily="18" charset="0"/>
              </a:rPr>
              <a:t>Sau khi được giảm giá </a:t>
            </a:r>
            <a:r>
              <a:rPr lang="en-US" altLang="en-US" sz="3200">
                <a:solidFill>
                  <a:srgbClr val="FFFFFF"/>
                </a:solidFill>
                <a:latin typeface="Times New Roman" panose="02020603050405020304" pitchFamily="18" charset="0"/>
              </a:rPr>
              <a:t>10%</a:t>
            </a:r>
            <a:r>
              <a:rPr lang="vi-VN" altLang="en-US" sz="3200">
                <a:solidFill>
                  <a:srgbClr val="FFFFFF"/>
                </a:solidFill>
                <a:latin typeface="Times New Roman" panose="02020603050405020304" pitchFamily="18" charset="0"/>
              </a:rPr>
              <a:t> thì giá </a:t>
            </a:r>
            <a:r>
              <a:rPr lang="en-US" altLang="en-US" sz="3200">
                <a:solidFill>
                  <a:srgbClr val="FFFFFF"/>
                </a:solidFill>
                <a:latin typeface="Times New Roman" panose="02020603050405020304" pitchFamily="18" charset="0"/>
              </a:rPr>
              <a:t>3</a:t>
            </a:r>
            <a:r>
              <a:rPr lang="vi-VN" altLang="en-US" sz="3200">
                <a:solidFill>
                  <a:srgbClr val="FFFFFF"/>
                </a:solidFill>
                <a:latin typeface="Times New Roman" panose="02020603050405020304" pitchFamily="18" charset="0"/>
              </a:rPr>
              <a:t> quyển sách bằng  </a:t>
            </a:r>
            <a:r>
              <a:rPr lang="en-US" altLang="en-US" sz="3200">
                <a:solidFill>
                  <a:srgbClr val="FFFFFF"/>
                </a:solidFill>
                <a:latin typeface="Times New Roman" panose="02020603050405020304" pitchFamily="18" charset="0"/>
              </a:rPr>
              <a:t>90% </a:t>
            </a:r>
            <a:r>
              <a:rPr lang="vi-VN" altLang="en-US" sz="3200">
                <a:solidFill>
                  <a:srgbClr val="FFFFFF"/>
                </a:solidFill>
                <a:latin typeface="Times New Roman" panose="02020603050405020304" pitchFamily="18" charset="0"/>
              </a:rPr>
              <a:t>giá ban đầu.</a:t>
            </a:r>
          </a:p>
          <a:p>
            <a:pPr eaLnBrk="1" hangingPunct="1"/>
            <a:r>
              <a:rPr lang="vi-VN" altLang="en-US" sz="3200">
                <a:solidFill>
                  <a:srgbClr val="FFFFFF"/>
                </a:solidFill>
                <a:latin typeface="Times New Roman" panose="02020603050405020304" pitchFamily="18" charset="0"/>
              </a:rPr>
              <a:t>Giá </a:t>
            </a:r>
            <a:r>
              <a:rPr lang="en-US" altLang="en-US" sz="3200">
                <a:solidFill>
                  <a:srgbClr val="FFFFFF"/>
                </a:solidFill>
                <a:latin typeface="Calibri Light" panose="020F0302020204030204" pitchFamily="34" charset="0"/>
              </a:rPr>
              <a:t>3 </a:t>
            </a:r>
            <a:r>
              <a:rPr lang="vi-VN" altLang="en-US" sz="3200">
                <a:solidFill>
                  <a:srgbClr val="FFFFFF"/>
                </a:solidFill>
                <a:latin typeface="Times New Roman" panose="02020603050405020304" pitchFamily="18" charset="0"/>
              </a:rPr>
              <a:t>quyển sách sau khi được giảm giá là:</a:t>
            </a:r>
            <a:r>
              <a:rPr lang="en-US" altLang="en-US" sz="3200">
                <a:solidFill>
                  <a:srgbClr val="FFFFFF"/>
                </a:solidFill>
                <a:latin typeface="Calibri Light" panose="020F0302020204030204" pitchFamily="34" charset="0"/>
              </a:rPr>
              <a:t>     </a:t>
            </a:r>
            <a:endParaRPr lang="vi-VN" altLang="en-US" sz="3200">
              <a:solidFill>
                <a:srgbClr val="FFFFFF"/>
              </a:solidFill>
              <a:latin typeface="Times New Roman" panose="02020603050405020304" pitchFamily="18" charset="0"/>
            </a:endParaRPr>
          </a:p>
        </p:txBody>
      </p:sp>
      <p:graphicFrame>
        <p:nvGraphicFramePr>
          <p:cNvPr id="58381" name="Object 20">
            <a:extLst>
              <a:ext uri="{FF2B5EF4-FFF2-40B4-BE49-F238E27FC236}">
                <a16:creationId xmlns:a16="http://schemas.microsoft.com/office/drawing/2014/main" id="{1C94D3F3-8F06-4D8F-8070-5A5A2162B0BD}"/>
              </a:ext>
            </a:extLst>
          </p:cNvPr>
          <p:cNvGraphicFramePr>
            <a:graphicFrameLocks noChangeAspect="1"/>
          </p:cNvGraphicFramePr>
          <p:nvPr/>
        </p:nvGraphicFramePr>
        <p:xfrm>
          <a:off x="4121150" y="4116388"/>
          <a:ext cx="3911600" cy="457200"/>
        </p:xfrm>
        <a:graphic>
          <a:graphicData uri="http://schemas.openxmlformats.org/presentationml/2006/ole">
            <mc:AlternateContent xmlns:mc="http://schemas.openxmlformats.org/markup-compatibility/2006">
              <mc:Choice xmlns:v="urn:schemas-microsoft-com:vml" Requires="v">
                <p:oleObj name="Equation" r:id="rId7" imgW="2933700" imgH="342900" progId="Equation.DSMT4">
                  <p:embed/>
                </p:oleObj>
              </mc:Choice>
              <mc:Fallback>
                <p:oleObj name="Equation" r:id="rId7" imgW="2933700" imgH="342900" progId="Equation.DSMT4">
                  <p:embed/>
                  <p:pic>
                    <p:nvPicPr>
                      <p:cNvPr id="0" name="Object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21150" y="4116388"/>
                        <a:ext cx="391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382" name="TextBox 21">
            <a:extLst>
              <a:ext uri="{FF2B5EF4-FFF2-40B4-BE49-F238E27FC236}">
                <a16:creationId xmlns:a16="http://schemas.microsoft.com/office/drawing/2014/main" id="{2B151B22-F58A-4FB8-9C90-57665D2B1DFC}"/>
              </a:ext>
            </a:extLst>
          </p:cNvPr>
          <p:cNvSpPr txBox="1">
            <a:spLocks noChangeArrowheads="1"/>
          </p:cNvSpPr>
          <p:nvPr/>
        </p:nvSpPr>
        <p:spPr bwMode="auto">
          <a:xfrm>
            <a:off x="4002088" y="5180013"/>
            <a:ext cx="53276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vi-VN" altLang="en-US" sz="3200">
                <a:solidFill>
                  <a:srgbClr val="FFFFFF"/>
                </a:solidFill>
                <a:latin typeface="Times New Roman" panose="02020603050405020304" pitchFamily="18" charset="0"/>
                <a:cs typeface="Times New Roman" panose="02020603050405020304" pitchFamily="18" charset="0"/>
              </a:rPr>
              <a:t>Bạn Lan được trả lại số tiền là:</a:t>
            </a:r>
            <a:endParaRPr lang="en-US" altLang="en-US" sz="3200">
              <a:solidFill>
                <a:srgbClr val="FFFFFF"/>
              </a:solidFill>
              <a:latin typeface="Times New Roman" panose="02020603050405020304" pitchFamily="18" charset="0"/>
              <a:cs typeface="Times New Roman" panose="02020603050405020304" pitchFamily="18" charset="0"/>
            </a:endParaRPr>
          </a:p>
        </p:txBody>
      </p:sp>
      <p:graphicFrame>
        <p:nvGraphicFramePr>
          <p:cNvPr id="58383" name="Object 22">
            <a:extLst>
              <a:ext uri="{FF2B5EF4-FFF2-40B4-BE49-F238E27FC236}">
                <a16:creationId xmlns:a16="http://schemas.microsoft.com/office/drawing/2014/main" id="{2CB199B3-75BF-4FF0-A4D7-8FC633097A38}"/>
              </a:ext>
            </a:extLst>
          </p:cNvPr>
          <p:cNvGraphicFramePr>
            <a:graphicFrameLocks noChangeAspect="1"/>
          </p:cNvGraphicFramePr>
          <p:nvPr/>
        </p:nvGraphicFramePr>
        <p:xfrm>
          <a:off x="4137025" y="5792788"/>
          <a:ext cx="4251325" cy="457200"/>
        </p:xfrm>
        <a:graphic>
          <a:graphicData uri="http://schemas.openxmlformats.org/presentationml/2006/ole">
            <mc:AlternateContent xmlns:mc="http://schemas.openxmlformats.org/markup-compatibility/2006">
              <mc:Choice xmlns:v="urn:schemas-microsoft-com:vml" Requires="v">
                <p:oleObj name="Equation" r:id="rId9" imgW="3187700" imgH="342900" progId="Equation.DSMT4">
                  <p:embed/>
                </p:oleObj>
              </mc:Choice>
              <mc:Fallback>
                <p:oleObj name="Equation" r:id="rId9" imgW="3187700" imgH="342900" progId="Equation.DSMT4">
                  <p:embed/>
                  <p:pic>
                    <p:nvPicPr>
                      <p:cNvPr id="0" name="Object 2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37025" y="5792788"/>
                        <a:ext cx="4251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384" name="TextBox 23">
            <a:extLst>
              <a:ext uri="{FF2B5EF4-FFF2-40B4-BE49-F238E27FC236}">
                <a16:creationId xmlns:a16="http://schemas.microsoft.com/office/drawing/2014/main" id="{D835DEDF-9646-4292-88CD-EB58F5509BC4}"/>
              </a:ext>
            </a:extLst>
          </p:cNvPr>
          <p:cNvSpPr txBox="1">
            <a:spLocks noChangeArrowheads="1"/>
          </p:cNvSpPr>
          <p:nvPr/>
        </p:nvSpPr>
        <p:spPr bwMode="auto">
          <a:xfrm>
            <a:off x="7321550" y="1266825"/>
            <a:ext cx="18113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200">
                <a:solidFill>
                  <a:srgbClr val="FFFFFF"/>
                </a:solidFill>
                <a:latin typeface="Times New Roman" panose="02020603050405020304" pitchFamily="18" charset="0"/>
                <a:cs typeface="Times New Roman" panose="02020603050405020304" pitchFamily="18" charset="0"/>
              </a:rPr>
              <a:t>(đồng)</a:t>
            </a:r>
          </a:p>
        </p:txBody>
      </p:sp>
      <p:sp>
        <p:nvSpPr>
          <p:cNvPr id="58385" name="TextBox 26">
            <a:extLst>
              <a:ext uri="{FF2B5EF4-FFF2-40B4-BE49-F238E27FC236}">
                <a16:creationId xmlns:a16="http://schemas.microsoft.com/office/drawing/2014/main" id="{5E515903-A5C9-4AEE-AC75-2D16623516BB}"/>
              </a:ext>
            </a:extLst>
          </p:cNvPr>
          <p:cNvSpPr txBox="1">
            <a:spLocks noChangeArrowheads="1"/>
          </p:cNvSpPr>
          <p:nvPr/>
        </p:nvSpPr>
        <p:spPr bwMode="auto">
          <a:xfrm>
            <a:off x="8424863" y="5622925"/>
            <a:ext cx="18113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200">
                <a:solidFill>
                  <a:srgbClr val="FFFFFF"/>
                </a:solidFill>
                <a:latin typeface="Times New Roman" panose="02020603050405020304" pitchFamily="18" charset="0"/>
                <a:cs typeface="Times New Roman" panose="02020603050405020304" pitchFamily="18" charset="0"/>
              </a:rPr>
              <a:t>(đồng)</a:t>
            </a:r>
          </a:p>
        </p:txBody>
      </p:sp>
      <p:sp>
        <p:nvSpPr>
          <p:cNvPr id="58386" name="TextBox 27">
            <a:extLst>
              <a:ext uri="{FF2B5EF4-FFF2-40B4-BE49-F238E27FC236}">
                <a16:creationId xmlns:a16="http://schemas.microsoft.com/office/drawing/2014/main" id="{DB67FE27-286E-4BDA-8A79-4A707B91C96D}"/>
              </a:ext>
            </a:extLst>
          </p:cNvPr>
          <p:cNvSpPr txBox="1">
            <a:spLocks noChangeArrowheads="1"/>
          </p:cNvSpPr>
          <p:nvPr/>
        </p:nvSpPr>
        <p:spPr bwMode="auto">
          <a:xfrm>
            <a:off x="8045450" y="3951288"/>
            <a:ext cx="1812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200">
                <a:solidFill>
                  <a:srgbClr val="FFFFFF"/>
                </a:solidFill>
                <a:latin typeface="Times New Roman" panose="02020603050405020304" pitchFamily="18" charset="0"/>
                <a:cs typeface="Times New Roman" panose="02020603050405020304" pitchFamily="18" charset="0"/>
              </a:rPr>
              <a:t>(đồng)</a:t>
            </a:r>
          </a:p>
        </p:txBody>
      </p:sp>
      <p:sp>
        <p:nvSpPr>
          <p:cNvPr id="29" name="Cloud Callout 28">
            <a:extLst>
              <a:ext uri="{FF2B5EF4-FFF2-40B4-BE49-F238E27FC236}">
                <a16:creationId xmlns:a16="http://schemas.microsoft.com/office/drawing/2014/main" id="{F50842F9-4BEB-46EE-9AE5-0B88232F132C}"/>
              </a:ext>
            </a:extLst>
          </p:cNvPr>
          <p:cNvSpPr/>
          <p:nvPr/>
        </p:nvSpPr>
        <p:spPr>
          <a:xfrm>
            <a:off x="465138" y="2686050"/>
            <a:ext cx="1885950" cy="165893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31" name="Parallelogram 30">
            <a:extLst>
              <a:ext uri="{FF2B5EF4-FFF2-40B4-BE49-F238E27FC236}">
                <a16:creationId xmlns:a16="http://schemas.microsoft.com/office/drawing/2014/main" id="{80BC4F76-89D3-4562-B1C7-04A4FF14F4DD}"/>
              </a:ext>
            </a:extLst>
          </p:cNvPr>
          <p:cNvSpPr/>
          <p:nvPr/>
        </p:nvSpPr>
        <p:spPr>
          <a:xfrm>
            <a:off x="11113" y="0"/>
            <a:ext cx="3341687" cy="1014413"/>
          </a:xfrm>
          <a:prstGeom prst="parallelogram">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58389" name="TextBox 31">
            <a:extLst>
              <a:ext uri="{FF2B5EF4-FFF2-40B4-BE49-F238E27FC236}">
                <a16:creationId xmlns:a16="http://schemas.microsoft.com/office/drawing/2014/main" id="{DFD124F0-D749-4A32-822A-F1D65B419CBC}"/>
              </a:ext>
            </a:extLst>
          </p:cNvPr>
          <p:cNvSpPr txBox="1">
            <a:spLocks noChangeArrowheads="1"/>
          </p:cNvSpPr>
          <p:nvPr/>
        </p:nvSpPr>
        <p:spPr bwMode="auto">
          <a:xfrm>
            <a:off x="292100" y="69850"/>
            <a:ext cx="27797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400" b="1">
                <a:solidFill>
                  <a:srgbClr val="000000"/>
                </a:solidFill>
                <a:latin typeface="Times New Roman" panose="02020603050405020304" pitchFamily="18" charset="0"/>
                <a:cs typeface="Times New Roman" panose="02020603050405020304" pitchFamily="18" charset="0"/>
              </a:rPr>
              <a:t>LỜI GIẢI</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barn(inVertical)">
                                      <p:cBhvr>
                                        <p:cTn id="19" dur="500"/>
                                        <p:tgtEl>
                                          <p:spTgt spid="3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58389"/>
                                        </p:tgtEl>
                                        <p:attrNameLst>
                                          <p:attrName>style.visibility</p:attrName>
                                        </p:attrNameLst>
                                      </p:cBhvr>
                                      <p:to>
                                        <p:strVal val="visible"/>
                                      </p:to>
                                    </p:set>
                                    <p:animEffect transition="in" filter="barn(inVertical)">
                                      <p:cBhvr>
                                        <p:cTn id="22" dur="500"/>
                                        <p:tgtEl>
                                          <p:spTgt spid="5838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par>
                                <p:cTn id="28" presetID="16" presetClass="entr" presetSubtype="21"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58375"/>
                                        </p:tgtEl>
                                        <p:attrNameLst>
                                          <p:attrName>style.visibility</p:attrName>
                                        </p:attrNameLst>
                                      </p:cBhvr>
                                      <p:to>
                                        <p:strVal val="visible"/>
                                      </p:to>
                                    </p:set>
                                    <p:animEffect transition="in" filter="barn(inVertical)">
                                      <p:cBhvr>
                                        <p:cTn id="33" dur="500"/>
                                        <p:tgtEl>
                                          <p:spTgt spid="58375"/>
                                        </p:tgtEl>
                                      </p:cBhvr>
                                    </p:animEffect>
                                  </p:childTnLst>
                                </p:cTn>
                              </p:par>
                              <p:par>
                                <p:cTn id="34" presetID="16" presetClass="entr" presetSubtype="21" fill="hold" nodeType="withEffect">
                                  <p:stCondLst>
                                    <p:cond delay="0"/>
                                  </p:stCondLst>
                                  <p:childTnLst>
                                    <p:set>
                                      <p:cBhvr>
                                        <p:cTn id="35" dur="1" fill="hold">
                                          <p:stCondLst>
                                            <p:cond delay="0"/>
                                          </p:stCondLst>
                                        </p:cTn>
                                        <p:tgtEl>
                                          <p:spTgt spid="58377"/>
                                        </p:tgtEl>
                                        <p:attrNameLst>
                                          <p:attrName>style.visibility</p:attrName>
                                        </p:attrNameLst>
                                      </p:cBhvr>
                                      <p:to>
                                        <p:strVal val="visible"/>
                                      </p:to>
                                    </p:set>
                                    <p:animEffect transition="in" filter="barn(inVertical)">
                                      <p:cBhvr>
                                        <p:cTn id="36" dur="500"/>
                                        <p:tgtEl>
                                          <p:spTgt spid="58377"/>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58384"/>
                                        </p:tgtEl>
                                        <p:attrNameLst>
                                          <p:attrName>style.visibility</p:attrName>
                                        </p:attrNameLst>
                                      </p:cBhvr>
                                      <p:to>
                                        <p:strVal val="visible"/>
                                      </p:to>
                                    </p:set>
                                    <p:animEffect transition="in" filter="barn(inVertical)">
                                      <p:cBhvr>
                                        <p:cTn id="39" dur="500"/>
                                        <p:tgtEl>
                                          <p:spTgt spid="5838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barn(inVertical)">
                                      <p:cBhvr>
                                        <p:cTn id="44" dur="500"/>
                                        <p:tgtEl>
                                          <p:spTgt spid="5"/>
                                        </p:tgtEl>
                                      </p:cBhvr>
                                    </p:animEffect>
                                  </p:childTnLst>
                                </p:cTn>
                              </p:par>
                              <p:par>
                                <p:cTn id="45" presetID="16" presetClass="entr" presetSubtype="21" fill="hold" nodeType="withEffect">
                                  <p:stCondLst>
                                    <p:cond delay="0"/>
                                  </p:stCondLst>
                                  <p:childTnLst>
                                    <p:set>
                                      <p:cBhvr>
                                        <p:cTn id="46" dur="1" fill="hold">
                                          <p:stCondLst>
                                            <p:cond delay="0"/>
                                          </p:stCondLst>
                                        </p:cTn>
                                        <p:tgtEl>
                                          <p:spTgt spid="58376"/>
                                        </p:tgtEl>
                                        <p:attrNameLst>
                                          <p:attrName>style.visibility</p:attrName>
                                        </p:attrNameLst>
                                      </p:cBhvr>
                                      <p:to>
                                        <p:strVal val="visible"/>
                                      </p:to>
                                    </p:set>
                                    <p:animEffect transition="in" filter="barn(inVertical)">
                                      <p:cBhvr>
                                        <p:cTn id="47" dur="500"/>
                                        <p:tgtEl>
                                          <p:spTgt spid="58376"/>
                                        </p:tgtEl>
                                      </p:cBhvr>
                                    </p:animEffect>
                                  </p:childTnLst>
                                </p:cTn>
                              </p:par>
                              <p:par>
                                <p:cTn id="48" presetID="16" presetClass="entr" presetSubtype="21" fill="hold"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barn(inVertical)">
                                      <p:cBhvr>
                                        <p:cTn id="50" dur="500"/>
                                        <p:tgtEl>
                                          <p:spTgt spid="18"/>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58380"/>
                                        </p:tgtEl>
                                        <p:attrNameLst>
                                          <p:attrName>style.visibility</p:attrName>
                                        </p:attrNameLst>
                                      </p:cBhvr>
                                      <p:to>
                                        <p:strVal val="visible"/>
                                      </p:to>
                                    </p:set>
                                    <p:animEffect transition="in" filter="barn(inVertical)">
                                      <p:cBhvr>
                                        <p:cTn id="53" dur="500"/>
                                        <p:tgtEl>
                                          <p:spTgt spid="58380"/>
                                        </p:tgtEl>
                                      </p:cBhvr>
                                    </p:animEffect>
                                  </p:childTnLst>
                                </p:cTn>
                              </p:par>
                              <p:par>
                                <p:cTn id="54" presetID="16" presetClass="entr" presetSubtype="21" fill="hold" nodeType="withEffect">
                                  <p:stCondLst>
                                    <p:cond delay="0"/>
                                  </p:stCondLst>
                                  <p:childTnLst>
                                    <p:set>
                                      <p:cBhvr>
                                        <p:cTn id="55" dur="1" fill="hold">
                                          <p:stCondLst>
                                            <p:cond delay="0"/>
                                          </p:stCondLst>
                                        </p:cTn>
                                        <p:tgtEl>
                                          <p:spTgt spid="58381"/>
                                        </p:tgtEl>
                                        <p:attrNameLst>
                                          <p:attrName>style.visibility</p:attrName>
                                        </p:attrNameLst>
                                      </p:cBhvr>
                                      <p:to>
                                        <p:strVal val="visible"/>
                                      </p:to>
                                    </p:set>
                                    <p:animEffect transition="in" filter="barn(inVertical)">
                                      <p:cBhvr>
                                        <p:cTn id="56" dur="500"/>
                                        <p:tgtEl>
                                          <p:spTgt spid="58381"/>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58386"/>
                                        </p:tgtEl>
                                        <p:attrNameLst>
                                          <p:attrName>style.visibility</p:attrName>
                                        </p:attrNameLst>
                                      </p:cBhvr>
                                      <p:to>
                                        <p:strVal val="visible"/>
                                      </p:to>
                                    </p:set>
                                    <p:animEffect transition="in" filter="barn(inVertical)">
                                      <p:cBhvr>
                                        <p:cTn id="59" dur="500"/>
                                        <p:tgtEl>
                                          <p:spTgt spid="58386"/>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barn(inVertical)">
                                      <p:cBhvr>
                                        <p:cTn id="64" dur="500"/>
                                        <p:tgtEl>
                                          <p:spTgt spid="6"/>
                                        </p:tgtEl>
                                      </p:cBhvr>
                                    </p:animEffect>
                                  </p:childTnLst>
                                </p:cTn>
                              </p:par>
                              <p:par>
                                <p:cTn id="65" presetID="16" presetClass="entr" presetSubtype="21"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barn(inVertical)">
                                      <p:cBhvr>
                                        <p:cTn id="67" dur="500"/>
                                        <p:tgtEl>
                                          <p:spTgt spid="19"/>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58382"/>
                                        </p:tgtEl>
                                        <p:attrNameLst>
                                          <p:attrName>style.visibility</p:attrName>
                                        </p:attrNameLst>
                                      </p:cBhvr>
                                      <p:to>
                                        <p:strVal val="visible"/>
                                      </p:to>
                                    </p:set>
                                    <p:animEffect transition="in" filter="barn(inVertical)">
                                      <p:cBhvr>
                                        <p:cTn id="70" dur="500"/>
                                        <p:tgtEl>
                                          <p:spTgt spid="58382"/>
                                        </p:tgtEl>
                                      </p:cBhvr>
                                    </p:animEffect>
                                  </p:childTnLst>
                                </p:cTn>
                              </p:par>
                              <p:par>
                                <p:cTn id="71" presetID="16" presetClass="entr" presetSubtype="21" fill="hold" nodeType="withEffect">
                                  <p:stCondLst>
                                    <p:cond delay="0"/>
                                  </p:stCondLst>
                                  <p:childTnLst>
                                    <p:set>
                                      <p:cBhvr>
                                        <p:cTn id="72" dur="1" fill="hold">
                                          <p:stCondLst>
                                            <p:cond delay="0"/>
                                          </p:stCondLst>
                                        </p:cTn>
                                        <p:tgtEl>
                                          <p:spTgt spid="58383"/>
                                        </p:tgtEl>
                                        <p:attrNameLst>
                                          <p:attrName>style.visibility</p:attrName>
                                        </p:attrNameLst>
                                      </p:cBhvr>
                                      <p:to>
                                        <p:strVal val="visible"/>
                                      </p:to>
                                    </p:set>
                                    <p:animEffect transition="in" filter="barn(inVertical)">
                                      <p:cBhvr>
                                        <p:cTn id="73" dur="500"/>
                                        <p:tgtEl>
                                          <p:spTgt spid="58383"/>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58385"/>
                                        </p:tgtEl>
                                        <p:attrNameLst>
                                          <p:attrName>style.visibility</p:attrName>
                                        </p:attrNameLst>
                                      </p:cBhvr>
                                      <p:to>
                                        <p:strVal val="visible"/>
                                      </p:to>
                                    </p:set>
                                    <p:animEffect transition="in" filter="barn(inVertical)">
                                      <p:cBhvr>
                                        <p:cTn id="76" dur="500"/>
                                        <p:tgtEl>
                                          <p:spTgt spid="58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58375" grpId="0"/>
      <p:bldP spid="58380" grpId="0"/>
      <p:bldP spid="58382" grpId="0"/>
      <p:bldP spid="58384" grpId="0"/>
      <p:bldP spid="58385" grpId="0"/>
      <p:bldP spid="58386" grpId="0"/>
      <p:bldP spid="29" grpId="0" animBg="1"/>
      <p:bldP spid="31" grpId="0" animBg="1"/>
      <p:bldP spid="5838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Punched Tape 14">
            <a:extLst>
              <a:ext uri="{FF2B5EF4-FFF2-40B4-BE49-F238E27FC236}">
                <a16:creationId xmlns:a16="http://schemas.microsoft.com/office/drawing/2014/main" id="{8C12799F-9026-4393-99A4-6CFB7170C43D}"/>
              </a:ext>
            </a:extLst>
          </p:cNvPr>
          <p:cNvSpPr/>
          <p:nvPr/>
        </p:nvSpPr>
        <p:spPr>
          <a:xfrm>
            <a:off x="12700" y="-22225"/>
            <a:ext cx="2438400" cy="1270000"/>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17" name="Rectangle 16">
            <a:extLst>
              <a:ext uri="{FF2B5EF4-FFF2-40B4-BE49-F238E27FC236}">
                <a16:creationId xmlns:a16="http://schemas.microsoft.com/office/drawing/2014/main" id="{B2B723A7-E477-4C2A-B808-15C146CDE5F8}"/>
              </a:ext>
            </a:extLst>
          </p:cNvPr>
          <p:cNvSpPr>
            <a:spLocks noChangeArrowheads="1"/>
          </p:cNvSpPr>
          <p:nvPr/>
        </p:nvSpPr>
        <p:spPr bwMode="auto">
          <a:xfrm>
            <a:off x="384175" y="285750"/>
            <a:ext cx="163353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fr-FR" altLang="en-US" sz="3700" b="1">
                <a:solidFill>
                  <a:srgbClr val="000000"/>
                </a:solidFill>
                <a:latin typeface="Times New Roman" panose="02020603050405020304" pitchFamily="18" charset="0"/>
                <a:cs typeface="Calibri" panose="020F0502020204030204" pitchFamily="34" charset="0"/>
              </a:rPr>
              <a:t>Dạng 1</a:t>
            </a:r>
            <a:endParaRPr lang="en-US" altLang="en-US" sz="3700">
              <a:solidFill>
                <a:srgbClr val="000000"/>
              </a:solidFill>
            </a:endParaRPr>
          </a:p>
        </p:txBody>
      </p:sp>
      <p:sp>
        <p:nvSpPr>
          <p:cNvPr id="18" name="Snip Diagonal Corner Rectangle 17">
            <a:extLst>
              <a:ext uri="{FF2B5EF4-FFF2-40B4-BE49-F238E27FC236}">
                <a16:creationId xmlns:a16="http://schemas.microsoft.com/office/drawing/2014/main" id="{96880B29-B113-4505-A8EA-BD73306E0BF3}"/>
              </a:ext>
            </a:extLst>
          </p:cNvPr>
          <p:cNvSpPr/>
          <p:nvPr/>
        </p:nvSpPr>
        <p:spPr>
          <a:xfrm>
            <a:off x="2451100" y="698500"/>
            <a:ext cx="8672513" cy="1254125"/>
          </a:xfrm>
          <a:prstGeom prst="snip2Diag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21" name="Rectangle 20">
            <a:extLst>
              <a:ext uri="{FF2B5EF4-FFF2-40B4-BE49-F238E27FC236}">
                <a16:creationId xmlns:a16="http://schemas.microsoft.com/office/drawing/2014/main" id="{4BA30FD4-6F3E-4083-AB04-32DBA7D530CC}"/>
              </a:ext>
            </a:extLst>
          </p:cNvPr>
          <p:cNvSpPr>
            <a:spLocks noChangeArrowheads="1"/>
          </p:cNvSpPr>
          <p:nvPr/>
        </p:nvSpPr>
        <p:spPr bwMode="auto">
          <a:xfrm>
            <a:off x="2495550" y="920750"/>
            <a:ext cx="8628063"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fr-FR" altLang="en-US" sz="3700" b="1">
                <a:solidFill>
                  <a:srgbClr val="000000"/>
                </a:solidFill>
                <a:latin typeface="Times New Roman" panose="02020603050405020304" pitchFamily="18" charset="0"/>
                <a:cs typeface="Calibri" panose="020F0502020204030204" pitchFamily="34" charset="0"/>
              </a:rPr>
              <a:t>Biểu diễn số hữu tỉ - Sắp xếp các số hữu tỉ</a:t>
            </a:r>
            <a:endParaRPr lang="en-US" altLang="en-US" sz="3700" b="1">
              <a:solidFill>
                <a:srgbClr val="000000"/>
              </a:solidFill>
            </a:endParaRPr>
          </a:p>
        </p:txBody>
      </p:sp>
      <p:pic>
        <p:nvPicPr>
          <p:cNvPr id="25" name="Picture 24">
            <a:extLst>
              <a:ext uri="{FF2B5EF4-FFF2-40B4-BE49-F238E27FC236}">
                <a16:creationId xmlns:a16="http://schemas.microsoft.com/office/drawing/2014/main" id="{B19A571B-B9C6-42D5-AE4E-2B8BB83FA14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13" y="1189038"/>
            <a:ext cx="199390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9943" name="Object 4">
            <a:extLst>
              <a:ext uri="{FF2B5EF4-FFF2-40B4-BE49-F238E27FC236}">
                <a16:creationId xmlns:a16="http://schemas.microsoft.com/office/drawing/2014/main" id="{ACDF1E00-C659-46F2-BE38-AE36721A7ACF}"/>
              </a:ext>
            </a:extLst>
          </p:cNvPr>
          <p:cNvGraphicFramePr>
            <a:graphicFrameLocks noChangeAspect="1"/>
          </p:cNvGraphicFramePr>
          <p:nvPr/>
        </p:nvGraphicFramePr>
        <p:xfrm>
          <a:off x="3513138" y="3086100"/>
          <a:ext cx="254000" cy="439738"/>
        </p:xfrm>
        <a:graphic>
          <a:graphicData uri="http://schemas.openxmlformats.org/presentationml/2006/ole">
            <mc:AlternateContent xmlns:mc="http://schemas.openxmlformats.org/markup-compatibility/2006">
              <mc:Choice xmlns:v="urn:schemas-microsoft-com:vml" Requires="v">
                <p:oleObj name="Equation" r:id="rId3" imgW="457677" imgH="793306" progId="Equation.DSMT4">
                  <p:embed/>
                </p:oleObj>
              </mc:Choice>
              <mc:Fallback>
                <p:oleObj name="Equation" r:id="rId3" imgW="457677" imgH="793306"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3138" y="3086100"/>
                        <a:ext cx="25400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44" name="Object 6">
            <a:extLst>
              <a:ext uri="{FF2B5EF4-FFF2-40B4-BE49-F238E27FC236}">
                <a16:creationId xmlns:a16="http://schemas.microsoft.com/office/drawing/2014/main" id="{81CF4E67-90E5-47DF-A251-DE9386C07E5A}"/>
              </a:ext>
            </a:extLst>
          </p:cNvPr>
          <p:cNvGraphicFramePr>
            <a:graphicFrameLocks noChangeAspect="1"/>
          </p:cNvGraphicFramePr>
          <p:nvPr/>
        </p:nvGraphicFramePr>
        <p:xfrm>
          <a:off x="3513138" y="3086100"/>
          <a:ext cx="254000" cy="439738"/>
        </p:xfrm>
        <a:graphic>
          <a:graphicData uri="http://schemas.openxmlformats.org/presentationml/2006/ole">
            <mc:AlternateContent xmlns:mc="http://schemas.openxmlformats.org/markup-compatibility/2006">
              <mc:Choice xmlns:v="urn:schemas-microsoft-com:vml" Requires="v">
                <p:oleObj name="Equation" r:id="rId5" imgW="457677" imgH="793306" progId="Equation.DSMT4">
                  <p:embed/>
                </p:oleObj>
              </mc:Choice>
              <mc:Fallback>
                <p:oleObj name="Equation" r:id="rId5" imgW="457677" imgH="793306"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3138" y="3086100"/>
                        <a:ext cx="25400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Horizontal Scroll 9">
            <a:extLst>
              <a:ext uri="{FF2B5EF4-FFF2-40B4-BE49-F238E27FC236}">
                <a16:creationId xmlns:a16="http://schemas.microsoft.com/office/drawing/2014/main" id="{C7CE24FD-19F5-4D6E-AFAC-44BA22309EDA}"/>
              </a:ext>
            </a:extLst>
          </p:cNvPr>
          <p:cNvSpPr/>
          <p:nvPr/>
        </p:nvSpPr>
        <p:spPr>
          <a:xfrm>
            <a:off x="12700" y="2692400"/>
            <a:ext cx="12192000" cy="4141788"/>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graphicFrame>
        <p:nvGraphicFramePr>
          <p:cNvPr id="39946" name="Object 11">
            <a:extLst>
              <a:ext uri="{FF2B5EF4-FFF2-40B4-BE49-F238E27FC236}">
                <a16:creationId xmlns:a16="http://schemas.microsoft.com/office/drawing/2014/main" id="{82F1DFBF-3641-4A4C-AF6B-E7AD543AE659}"/>
              </a:ext>
            </a:extLst>
          </p:cNvPr>
          <p:cNvGraphicFramePr>
            <a:graphicFrameLocks noChangeAspect="1"/>
          </p:cNvGraphicFramePr>
          <p:nvPr/>
        </p:nvGraphicFramePr>
        <p:xfrm>
          <a:off x="1579563" y="4310063"/>
          <a:ext cx="5435600" cy="744537"/>
        </p:xfrm>
        <a:graphic>
          <a:graphicData uri="http://schemas.openxmlformats.org/presentationml/2006/ole">
            <mc:AlternateContent xmlns:mc="http://schemas.openxmlformats.org/markup-compatibility/2006">
              <mc:Choice xmlns:v="urn:schemas-microsoft-com:vml" Requires="v">
                <p:oleObj name="Equation" r:id="rId6" imgW="4076700" imgH="558800" progId="Equation.DSMT4">
                  <p:embed/>
                </p:oleObj>
              </mc:Choice>
              <mc:Fallback>
                <p:oleObj name="Equation" r:id="rId6" imgW="4076700" imgH="558800" progId="Equation.DSMT4">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79563" y="4310063"/>
                        <a:ext cx="543560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TextBox 12">
            <a:extLst>
              <a:ext uri="{FF2B5EF4-FFF2-40B4-BE49-F238E27FC236}">
                <a16:creationId xmlns:a16="http://schemas.microsoft.com/office/drawing/2014/main" id="{A8217E06-568D-441B-A1C4-D558C81D43E1}"/>
              </a:ext>
            </a:extLst>
          </p:cNvPr>
          <p:cNvSpPr txBox="1"/>
          <p:nvPr/>
        </p:nvSpPr>
        <p:spPr>
          <a:xfrm>
            <a:off x="754063" y="3322638"/>
            <a:ext cx="11285537" cy="2963862"/>
          </a:xfrm>
          <a:prstGeom prst="rect">
            <a:avLst/>
          </a:prstGeom>
          <a:noFill/>
        </p:spPr>
        <p:txBody>
          <a:bodyPr>
            <a:spAutoFit/>
          </a:bodyPr>
          <a:lstStyle/>
          <a:p>
            <a:pPr defTabSz="1219170" eaLnBrk="1" fontAlgn="auto" hangingPunct="1">
              <a:spcBef>
                <a:spcPts val="0"/>
              </a:spcBef>
              <a:spcAft>
                <a:spcPts val="0"/>
              </a:spcAft>
              <a:defRPr/>
            </a:pPr>
            <a:r>
              <a:rPr lang="en-US" sz="3733" dirty="0" err="1">
                <a:solidFill>
                  <a:prstClr val="black"/>
                </a:solidFill>
                <a:latin typeface="Times New Roman" panose="02020603050405020304" pitchFamily="18" charset="0"/>
                <a:cs typeface="Times New Roman" panose="02020603050405020304" pitchFamily="18" charset="0"/>
              </a:rPr>
              <a:t>Bài</a:t>
            </a:r>
            <a:r>
              <a:rPr lang="en-US" sz="3733" dirty="0">
                <a:solidFill>
                  <a:prstClr val="black"/>
                </a:solidFill>
                <a:latin typeface="Times New Roman" panose="02020603050405020304" pitchFamily="18" charset="0"/>
                <a:cs typeface="Times New Roman" panose="02020603050405020304" pitchFamily="18" charset="0"/>
              </a:rPr>
              <a:t> 6 (SGK – 30): </a:t>
            </a:r>
            <a:r>
              <a:rPr lang="en-US" sz="3733" dirty="0" err="1">
                <a:solidFill>
                  <a:prstClr val="black"/>
                </a:solidFill>
                <a:latin typeface="Times New Roman" panose="02020603050405020304" pitchFamily="18" charset="0"/>
                <a:cs typeface="Times New Roman" panose="02020603050405020304" pitchFamily="18" charset="0"/>
              </a:rPr>
              <a:t>Sắp</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xếp</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các</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số</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sau</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theo</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thứ</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tự</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tăng</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dần</a:t>
            </a:r>
            <a:r>
              <a:rPr lang="en-US" sz="3733" dirty="0">
                <a:solidFill>
                  <a:prstClr val="black"/>
                </a:solidFill>
                <a:latin typeface="Times New Roman" panose="02020603050405020304" pitchFamily="18" charset="0"/>
                <a:cs typeface="Times New Roman" panose="02020603050405020304" pitchFamily="18" charset="0"/>
              </a:rPr>
              <a:t> </a:t>
            </a:r>
          </a:p>
          <a:p>
            <a:pPr defTabSz="1219170" eaLnBrk="1" fontAlgn="auto" hangingPunct="1">
              <a:spcBef>
                <a:spcPts val="0"/>
              </a:spcBef>
              <a:spcAft>
                <a:spcPts val="0"/>
              </a:spcAft>
              <a:defRPr/>
            </a:pPr>
            <a:endParaRPr lang="en-US" sz="3733" dirty="0">
              <a:solidFill>
                <a:prstClr val="black"/>
              </a:solidFill>
              <a:latin typeface="Times New Roman" panose="02020603050405020304" pitchFamily="18" charset="0"/>
              <a:cs typeface="Times New Roman" panose="02020603050405020304" pitchFamily="18" charset="0"/>
            </a:endParaRPr>
          </a:p>
          <a:p>
            <a:pPr defTabSz="1219170" eaLnBrk="1" fontAlgn="auto" hangingPunct="1">
              <a:spcBef>
                <a:spcPts val="0"/>
              </a:spcBef>
              <a:spcAft>
                <a:spcPts val="0"/>
              </a:spcAft>
              <a:defRPr/>
            </a:pPr>
            <a:r>
              <a:rPr lang="en-US" sz="3733" dirty="0">
                <a:solidFill>
                  <a:prstClr val="black"/>
                </a:solidFill>
                <a:latin typeface="Times New Roman" panose="02020603050405020304" pitchFamily="18" charset="0"/>
                <a:cs typeface="Times New Roman" panose="02020603050405020304" pitchFamily="18" charset="0"/>
              </a:rPr>
              <a:t>a.</a:t>
            </a:r>
          </a:p>
          <a:p>
            <a:pPr defTabSz="1219170" eaLnBrk="1" fontAlgn="auto" hangingPunct="1">
              <a:spcBef>
                <a:spcPts val="0"/>
              </a:spcBef>
              <a:spcAft>
                <a:spcPts val="0"/>
              </a:spcAft>
              <a:defRPr/>
            </a:pPr>
            <a:endParaRPr lang="en-US" sz="3733" dirty="0">
              <a:solidFill>
                <a:prstClr val="black"/>
              </a:solidFill>
              <a:latin typeface="Times New Roman" panose="02020603050405020304" pitchFamily="18" charset="0"/>
              <a:cs typeface="Times New Roman" panose="02020603050405020304" pitchFamily="18" charset="0"/>
            </a:endParaRPr>
          </a:p>
          <a:p>
            <a:pPr defTabSz="1219170" eaLnBrk="1" fontAlgn="auto" hangingPunct="1">
              <a:spcBef>
                <a:spcPts val="0"/>
              </a:spcBef>
              <a:spcAft>
                <a:spcPts val="0"/>
              </a:spcAft>
              <a:defRPr/>
            </a:pPr>
            <a:r>
              <a:rPr lang="en-US" sz="3733" dirty="0">
                <a:solidFill>
                  <a:prstClr val="black"/>
                </a:solidFill>
                <a:latin typeface="Times New Roman" panose="02020603050405020304" pitchFamily="18" charset="0"/>
                <a:cs typeface="Times New Roman" panose="02020603050405020304" pitchFamily="18" charset="0"/>
              </a:rPr>
              <a:t>b. </a:t>
            </a:r>
          </a:p>
        </p:txBody>
      </p:sp>
      <p:graphicFrame>
        <p:nvGraphicFramePr>
          <p:cNvPr id="39948" name="Object 13">
            <a:extLst>
              <a:ext uri="{FF2B5EF4-FFF2-40B4-BE49-F238E27FC236}">
                <a16:creationId xmlns:a16="http://schemas.microsoft.com/office/drawing/2014/main" id="{93616E48-74E2-4634-B6BB-3CCB406A81D1}"/>
              </a:ext>
            </a:extLst>
          </p:cNvPr>
          <p:cNvGraphicFramePr>
            <a:graphicFrameLocks noChangeAspect="1"/>
          </p:cNvGraphicFramePr>
          <p:nvPr/>
        </p:nvGraphicFramePr>
        <p:xfrm>
          <a:off x="1579563" y="5440363"/>
          <a:ext cx="5908675" cy="744537"/>
        </p:xfrm>
        <a:graphic>
          <a:graphicData uri="http://schemas.openxmlformats.org/presentationml/2006/ole">
            <mc:AlternateContent xmlns:mc="http://schemas.openxmlformats.org/markup-compatibility/2006">
              <mc:Choice xmlns:v="urn:schemas-microsoft-com:vml" Requires="v">
                <p:oleObj name="Equation" r:id="rId8" imgW="4432300" imgH="558800" progId="Equation.DSMT4">
                  <p:embed/>
                </p:oleObj>
              </mc:Choice>
              <mc:Fallback>
                <p:oleObj name="Equation" r:id="rId8" imgW="4432300" imgH="558800" progId="Equation.DSMT4">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79563" y="5440363"/>
                        <a:ext cx="5908675"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par>
                                <p:cTn id="18" presetID="16" presetClass="entr" presetSubtype="21"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39943"/>
                                        </p:tgtEl>
                                        <p:attrNameLst>
                                          <p:attrName>style.visibility</p:attrName>
                                        </p:attrNameLst>
                                      </p:cBhvr>
                                      <p:to>
                                        <p:strVal val="visible"/>
                                      </p:to>
                                    </p:set>
                                    <p:anim calcmode="lin" valueType="num">
                                      <p:cBhvr additive="base">
                                        <p:cTn id="28" dur="500" fill="hold"/>
                                        <p:tgtEl>
                                          <p:spTgt spid="39943"/>
                                        </p:tgtEl>
                                        <p:attrNameLst>
                                          <p:attrName>ppt_x</p:attrName>
                                        </p:attrNameLst>
                                      </p:cBhvr>
                                      <p:tavLst>
                                        <p:tav tm="0">
                                          <p:val>
                                            <p:strVal val="#ppt_x"/>
                                          </p:val>
                                        </p:tav>
                                        <p:tav tm="100000">
                                          <p:val>
                                            <p:strVal val="#ppt_x"/>
                                          </p:val>
                                        </p:tav>
                                      </p:tavLst>
                                    </p:anim>
                                    <p:anim calcmode="lin" valueType="num">
                                      <p:cBhvr additive="base">
                                        <p:cTn id="29" dur="500" fill="hold"/>
                                        <p:tgtEl>
                                          <p:spTgt spid="39943"/>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9944"/>
                                        </p:tgtEl>
                                        <p:attrNameLst>
                                          <p:attrName>style.visibility</p:attrName>
                                        </p:attrNameLst>
                                      </p:cBhvr>
                                      <p:to>
                                        <p:strVal val="visible"/>
                                      </p:to>
                                    </p:set>
                                    <p:anim calcmode="lin" valueType="num">
                                      <p:cBhvr additive="base">
                                        <p:cTn id="32" dur="500" fill="hold"/>
                                        <p:tgtEl>
                                          <p:spTgt spid="39944"/>
                                        </p:tgtEl>
                                        <p:attrNameLst>
                                          <p:attrName>ppt_x</p:attrName>
                                        </p:attrNameLst>
                                      </p:cBhvr>
                                      <p:tavLst>
                                        <p:tav tm="0">
                                          <p:val>
                                            <p:strVal val="#ppt_x"/>
                                          </p:val>
                                        </p:tav>
                                        <p:tav tm="100000">
                                          <p:val>
                                            <p:strVal val="#ppt_x"/>
                                          </p:val>
                                        </p:tav>
                                      </p:tavLst>
                                    </p:anim>
                                    <p:anim calcmode="lin" valueType="num">
                                      <p:cBhvr additive="base">
                                        <p:cTn id="33" dur="500" fill="hold"/>
                                        <p:tgtEl>
                                          <p:spTgt spid="39944"/>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9946"/>
                                        </p:tgtEl>
                                        <p:attrNameLst>
                                          <p:attrName>style.visibility</p:attrName>
                                        </p:attrNameLst>
                                      </p:cBhvr>
                                      <p:to>
                                        <p:strVal val="visible"/>
                                      </p:to>
                                    </p:set>
                                    <p:anim calcmode="lin" valueType="num">
                                      <p:cBhvr additive="base">
                                        <p:cTn id="36" dur="500" fill="hold"/>
                                        <p:tgtEl>
                                          <p:spTgt spid="39946"/>
                                        </p:tgtEl>
                                        <p:attrNameLst>
                                          <p:attrName>ppt_x</p:attrName>
                                        </p:attrNameLst>
                                      </p:cBhvr>
                                      <p:tavLst>
                                        <p:tav tm="0">
                                          <p:val>
                                            <p:strVal val="#ppt_x"/>
                                          </p:val>
                                        </p:tav>
                                        <p:tav tm="100000">
                                          <p:val>
                                            <p:strVal val="#ppt_x"/>
                                          </p:val>
                                        </p:tav>
                                      </p:tavLst>
                                    </p:anim>
                                    <p:anim calcmode="lin" valueType="num">
                                      <p:cBhvr additive="base">
                                        <p:cTn id="37" dur="500" fill="hold"/>
                                        <p:tgtEl>
                                          <p:spTgt spid="39946"/>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ppt_x"/>
                                          </p:val>
                                        </p:tav>
                                        <p:tav tm="100000">
                                          <p:val>
                                            <p:strVal val="#ppt_x"/>
                                          </p:val>
                                        </p:tav>
                                      </p:tavLst>
                                    </p:anim>
                                    <p:anim calcmode="lin" valueType="num">
                                      <p:cBhvr additive="base">
                                        <p:cTn id="41" dur="500" fill="hold"/>
                                        <p:tgtEl>
                                          <p:spTgt spid="13"/>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948"/>
                                        </p:tgtEl>
                                        <p:attrNameLst>
                                          <p:attrName>style.visibility</p:attrName>
                                        </p:attrNameLst>
                                      </p:cBhvr>
                                      <p:to>
                                        <p:strVal val="visible"/>
                                      </p:to>
                                    </p:set>
                                    <p:anim calcmode="lin" valueType="num">
                                      <p:cBhvr additive="base">
                                        <p:cTn id="44" dur="500" fill="hold"/>
                                        <p:tgtEl>
                                          <p:spTgt spid="39948"/>
                                        </p:tgtEl>
                                        <p:attrNameLst>
                                          <p:attrName>ppt_x</p:attrName>
                                        </p:attrNameLst>
                                      </p:cBhvr>
                                      <p:tavLst>
                                        <p:tav tm="0">
                                          <p:val>
                                            <p:strVal val="#ppt_x"/>
                                          </p:val>
                                        </p:tav>
                                        <p:tav tm="100000">
                                          <p:val>
                                            <p:strVal val="#ppt_x"/>
                                          </p:val>
                                        </p:tav>
                                      </p:tavLst>
                                    </p:anim>
                                    <p:anim calcmode="lin" valueType="num">
                                      <p:cBhvr additive="base">
                                        <p:cTn id="45" dur="500" fill="hold"/>
                                        <p:tgtEl>
                                          <p:spTgt spid="399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21"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ADB7A-22D3-4328-90E8-113EC53A96D6}"/>
              </a:ext>
            </a:extLst>
          </p:cNvPr>
          <p:cNvSpPr>
            <a:spLocks noGrp="1"/>
          </p:cNvSpPr>
          <p:nvPr>
            <p:ph type="title"/>
          </p:nvPr>
        </p:nvSpPr>
        <p:spPr/>
        <p:txBody>
          <a:bodyPr/>
          <a:lstStyle/>
          <a:p>
            <a:pPr eaLnBrk="1" fontAlgn="auto" hangingPunct="1">
              <a:spcAft>
                <a:spcPts val="0"/>
              </a:spcAft>
              <a:defRPr/>
            </a:pPr>
            <a:r>
              <a:rPr lang="en-US" sz="2400">
                <a:latin typeface="Times New Roman" panose="02020603050405020304" pitchFamily="18" charset="0"/>
                <a:cs typeface="Times New Roman" panose="02020603050405020304" pitchFamily="18" charset="0"/>
              </a:rPr>
              <a:t> </a:t>
            </a:r>
          </a:p>
        </p:txBody>
      </p:sp>
      <p:grpSp>
        <p:nvGrpSpPr>
          <p:cNvPr id="24" name="Group 23">
            <a:extLst>
              <a:ext uri="{FF2B5EF4-FFF2-40B4-BE49-F238E27FC236}">
                <a16:creationId xmlns:a16="http://schemas.microsoft.com/office/drawing/2014/main" id="{81322381-8BFC-4F22-B146-551E33899CAF}"/>
              </a:ext>
            </a:extLst>
          </p:cNvPr>
          <p:cNvGrpSpPr>
            <a:grpSpLocks/>
          </p:cNvGrpSpPr>
          <p:nvPr/>
        </p:nvGrpSpPr>
        <p:grpSpPr bwMode="auto">
          <a:xfrm>
            <a:off x="803275" y="1262063"/>
            <a:ext cx="4640263" cy="2949575"/>
            <a:chOff x="803564" y="1262062"/>
            <a:chExt cx="4640501" cy="2949711"/>
          </a:xfrm>
        </p:grpSpPr>
        <p:pic>
          <p:nvPicPr>
            <p:cNvPr id="71694" name="Picture 8">
              <a:extLst>
                <a:ext uri="{FF2B5EF4-FFF2-40B4-BE49-F238E27FC236}">
                  <a16:creationId xmlns:a16="http://schemas.microsoft.com/office/drawing/2014/main" id="{7FAE58EC-C0FA-47D5-9DE6-781C7E71DA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564" y="1262062"/>
              <a:ext cx="4640501" cy="2949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95" name="TextBox 11">
              <a:extLst>
                <a:ext uri="{FF2B5EF4-FFF2-40B4-BE49-F238E27FC236}">
                  <a16:creationId xmlns:a16="http://schemas.microsoft.com/office/drawing/2014/main" id="{C71F1E90-9605-4A53-BB5B-0B24D0EFBBF5}"/>
                </a:ext>
              </a:extLst>
            </p:cNvPr>
            <p:cNvSpPr txBox="1">
              <a:spLocks noChangeArrowheads="1"/>
            </p:cNvSpPr>
            <p:nvPr/>
          </p:nvSpPr>
          <p:spPr bwMode="auto">
            <a:xfrm>
              <a:off x="1064419" y="1577840"/>
              <a:ext cx="1036829" cy="193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400" eaLnBrk="1" hangingPunct="1"/>
              <a:r>
                <a:rPr lang="en-US" altLang="en-US" sz="2400" b="1">
                  <a:solidFill>
                    <a:srgbClr val="7C0B62"/>
                  </a:solidFill>
                  <a:latin typeface="Times New Roman" panose="02020603050405020304" pitchFamily="18" charset="0"/>
                  <a:cs typeface="Times New Roman" panose="02020603050405020304" pitchFamily="18" charset="0"/>
                </a:rPr>
                <a:t>Mình  đã </a:t>
              </a:r>
            </a:p>
            <a:p>
              <a:pPr algn="ctr" defTabSz="914400" eaLnBrk="1" hangingPunct="1"/>
              <a:r>
                <a:rPr lang="en-US" altLang="en-US" sz="2400" b="1">
                  <a:solidFill>
                    <a:srgbClr val="7C0B62"/>
                  </a:solidFill>
                  <a:latin typeface="Times New Roman" panose="02020603050405020304" pitchFamily="18" charset="0"/>
                  <a:cs typeface="Times New Roman" panose="02020603050405020304" pitchFamily="18" charset="0"/>
                </a:rPr>
                <a:t>ôn bài rất tốt!</a:t>
              </a:r>
            </a:p>
          </p:txBody>
        </p:sp>
      </p:grpSp>
      <p:grpSp>
        <p:nvGrpSpPr>
          <p:cNvPr id="25" name="Group 24">
            <a:extLst>
              <a:ext uri="{FF2B5EF4-FFF2-40B4-BE49-F238E27FC236}">
                <a16:creationId xmlns:a16="http://schemas.microsoft.com/office/drawing/2014/main" id="{D59C3284-3388-45A5-9C67-CD561D9C5DAA}"/>
              </a:ext>
            </a:extLst>
          </p:cNvPr>
          <p:cNvGrpSpPr>
            <a:grpSpLocks/>
          </p:cNvGrpSpPr>
          <p:nvPr/>
        </p:nvGrpSpPr>
        <p:grpSpPr bwMode="auto">
          <a:xfrm>
            <a:off x="6616700" y="1262063"/>
            <a:ext cx="4646613" cy="2949575"/>
            <a:chOff x="6617022" y="1262062"/>
            <a:chExt cx="4646734" cy="2949711"/>
          </a:xfrm>
        </p:grpSpPr>
        <p:pic>
          <p:nvPicPr>
            <p:cNvPr id="71692" name="Picture 9">
              <a:extLst>
                <a:ext uri="{FF2B5EF4-FFF2-40B4-BE49-F238E27FC236}">
                  <a16:creationId xmlns:a16="http://schemas.microsoft.com/office/drawing/2014/main" id="{9F573BB3-CCC0-4688-B255-70DD1F62E1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7022" y="1262062"/>
              <a:ext cx="4646734" cy="2949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93" name="TextBox 13">
              <a:extLst>
                <a:ext uri="{FF2B5EF4-FFF2-40B4-BE49-F238E27FC236}">
                  <a16:creationId xmlns:a16="http://schemas.microsoft.com/office/drawing/2014/main" id="{BF792AB6-D8E2-4179-A618-D33EA721539F}"/>
                </a:ext>
              </a:extLst>
            </p:cNvPr>
            <p:cNvSpPr txBox="1">
              <a:spLocks noChangeArrowheads="1"/>
            </p:cNvSpPr>
            <p:nvPr/>
          </p:nvSpPr>
          <p:spPr bwMode="auto">
            <a:xfrm>
              <a:off x="9892154" y="1497013"/>
              <a:ext cx="103682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400" eaLnBrk="1" hangingPunct="1"/>
              <a:r>
                <a:rPr lang="en-US" altLang="en-US" sz="2400" b="1">
                  <a:solidFill>
                    <a:srgbClr val="7C0B62"/>
                  </a:solidFill>
                  <a:latin typeface="Times New Roman" panose="02020603050405020304" pitchFamily="18" charset="0"/>
                  <a:cs typeface="Times New Roman" panose="02020603050405020304" pitchFamily="18" charset="0"/>
                </a:rPr>
                <a:t>Mình  đã </a:t>
              </a:r>
            </a:p>
            <a:p>
              <a:pPr algn="ctr" defTabSz="914400" eaLnBrk="1" hangingPunct="1"/>
              <a:r>
                <a:rPr lang="en-US" altLang="en-US" sz="2400" b="1">
                  <a:solidFill>
                    <a:srgbClr val="7C0B62"/>
                  </a:solidFill>
                  <a:latin typeface="Times New Roman" panose="02020603050405020304" pitchFamily="18" charset="0"/>
                  <a:cs typeface="Times New Roman" panose="02020603050405020304" pitchFamily="18" charset="0"/>
                </a:rPr>
                <a:t>ôn bài khá tốt!</a:t>
              </a:r>
            </a:p>
          </p:txBody>
        </p:sp>
      </p:grpSp>
      <p:grpSp>
        <p:nvGrpSpPr>
          <p:cNvPr id="23" name="Group 22">
            <a:extLst>
              <a:ext uri="{FF2B5EF4-FFF2-40B4-BE49-F238E27FC236}">
                <a16:creationId xmlns:a16="http://schemas.microsoft.com/office/drawing/2014/main" id="{895A7A61-FBBF-4528-B880-728CA6116325}"/>
              </a:ext>
            </a:extLst>
          </p:cNvPr>
          <p:cNvGrpSpPr>
            <a:grpSpLocks/>
          </p:cNvGrpSpPr>
          <p:nvPr/>
        </p:nvGrpSpPr>
        <p:grpSpPr bwMode="auto">
          <a:xfrm>
            <a:off x="3840163" y="4568825"/>
            <a:ext cx="5040312" cy="2157413"/>
            <a:chOff x="2856305" y="4568159"/>
            <a:chExt cx="5040785" cy="2158804"/>
          </a:xfrm>
        </p:grpSpPr>
        <p:pic>
          <p:nvPicPr>
            <p:cNvPr id="71689" name="Picture 10">
              <a:extLst>
                <a:ext uri="{FF2B5EF4-FFF2-40B4-BE49-F238E27FC236}">
                  <a16:creationId xmlns:a16="http://schemas.microsoft.com/office/drawing/2014/main" id="{B9FF27B3-1378-4D4C-A1B5-6F08718890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6305" y="4568159"/>
              <a:ext cx="5040785" cy="215880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1690" name="TextBox 14">
              <a:extLst>
                <a:ext uri="{FF2B5EF4-FFF2-40B4-BE49-F238E27FC236}">
                  <a16:creationId xmlns:a16="http://schemas.microsoft.com/office/drawing/2014/main" id="{83E01F13-9AFB-4E0A-8FD4-2373427A6D6B}"/>
                </a:ext>
              </a:extLst>
            </p:cNvPr>
            <p:cNvSpPr txBox="1">
              <a:spLocks noChangeArrowheads="1"/>
            </p:cNvSpPr>
            <p:nvPr/>
          </p:nvSpPr>
          <p:spPr bwMode="auto">
            <a:xfrm>
              <a:off x="3049202" y="5001230"/>
              <a:ext cx="1148666" cy="954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400" eaLnBrk="1" hangingPunct="1"/>
              <a:r>
                <a:rPr lang="en-US" altLang="en-US" sz="2800" b="1">
                  <a:solidFill>
                    <a:srgbClr val="0A304A"/>
                  </a:solidFill>
                  <a:latin typeface="Times New Roman" panose="02020603050405020304" pitchFamily="18" charset="0"/>
                  <a:cs typeface="Times New Roman" panose="02020603050405020304" pitchFamily="18" charset="0"/>
                </a:rPr>
                <a:t>Mình cần</a:t>
              </a:r>
            </a:p>
          </p:txBody>
        </p:sp>
        <p:sp>
          <p:nvSpPr>
            <p:cNvPr id="71691" name="TextBox 15">
              <a:extLst>
                <a:ext uri="{FF2B5EF4-FFF2-40B4-BE49-F238E27FC236}">
                  <a16:creationId xmlns:a16="http://schemas.microsoft.com/office/drawing/2014/main" id="{6FE99FF1-A68B-415D-9677-1454D57AAB3C}"/>
                </a:ext>
              </a:extLst>
            </p:cNvPr>
            <p:cNvSpPr txBox="1">
              <a:spLocks noChangeArrowheads="1"/>
            </p:cNvSpPr>
            <p:nvPr/>
          </p:nvSpPr>
          <p:spPr bwMode="auto">
            <a:xfrm>
              <a:off x="6741375" y="4930099"/>
              <a:ext cx="95476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400" eaLnBrk="1" hangingPunct="1"/>
              <a:r>
                <a:rPr lang="en-US" altLang="en-US" sz="2800" b="1">
                  <a:solidFill>
                    <a:srgbClr val="002060"/>
                  </a:solidFill>
                  <a:latin typeface="Times New Roman" panose="02020603050405020304" pitchFamily="18" charset="0"/>
                  <a:cs typeface="Times New Roman" panose="02020603050405020304" pitchFamily="18" charset="0"/>
                </a:rPr>
                <a:t>Cố gắng hơn!</a:t>
              </a:r>
            </a:p>
          </p:txBody>
        </p:sp>
      </p:grpSp>
      <p:grpSp>
        <p:nvGrpSpPr>
          <p:cNvPr id="22" name="Group 21">
            <a:extLst>
              <a:ext uri="{FF2B5EF4-FFF2-40B4-BE49-F238E27FC236}">
                <a16:creationId xmlns:a16="http://schemas.microsoft.com/office/drawing/2014/main" id="{067F5B8E-239B-484D-823F-44006DC7A243}"/>
              </a:ext>
            </a:extLst>
          </p:cNvPr>
          <p:cNvGrpSpPr>
            <a:grpSpLocks/>
          </p:cNvGrpSpPr>
          <p:nvPr/>
        </p:nvGrpSpPr>
        <p:grpSpPr bwMode="auto">
          <a:xfrm>
            <a:off x="3049588" y="55563"/>
            <a:ext cx="8685212" cy="982662"/>
            <a:chOff x="3049201" y="374070"/>
            <a:chExt cx="7868183" cy="982262"/>
          </a:xfrm>
        </p:grpSpPr>
        <p:sp>
          <p:nvSpPr>
            <p:cNvPr id="18" name="Double Wave 17">
              <a:extLst>
                <a:ext uri="{FF2B5EF4-FFF2-40B4-BE49-F238E27FC236}">
                  <a16:creationId xmlns:a16="http://schemas.microsoft.com/office/drawing/2014/main" id="{6D5CEEBD-39E6-41B2-B966-69F6AA2E686C}"/>
                </a:ext>
              </a:extLst>
            </p:cNvPr>
            <p:cNvSpPr/>
            <p:nvPr/>
          </p:nvSpPr>
          <p:spPr>
            <a:xfrm>
              <a:off x="3049201" y="374070"/>
              <a:ext cx="6289081" cy="869596"/>
            </a:xfrm>
            <a:prstGeom prst="doubleWav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71688" name="TextBox 18">
              <a:extLst>
                <a:ext uri="{FF2B5EF4-FFF2-40B4-BE49-F238E27FC236}">
                  <a16:creationId xmlns:a16="http://schemas.microsoft.com/office/drawing/2014/main" id="{3D52E376-F254-4B6F-8D1B-A02014404904}"/>
                </a:ext>
              </a:extLst>
            </p:cNvPr>
            <p:cNvSpPr txBox="1">
              <a:spLocks noChangeArrowheads="1"/>
            </p:cNvSpPr>
            <p:nvPr/>
          </p:nvSpPr>
          <p:spPr bwMode="auto">
            <a:xfrm>
              <a:off x="3283530" y="494558"/>
              <a:ext cx="763385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1" hangingPunct="1"/>
              <a:r>
                <a:rPr lang="en-US" altLang="en-US" sz="3200" b="1">
                  <a:solidFill>
                    <a:srgbClr val="C00000"/>
                  </a:solidFill>
                  <a:latin typeface="Times New Roman" panose="02020603050405020304" pitchFamily="18" charset="0"/>
                  <a:cs typeface="Times New Roman" panose="02020603050405020304" pitchFamily="18" charset="0"/>
                </a:rPr>
                <a:t>Chúng ta tự đánh giá bản thân nào!</a:t>
              </a:r>
            </a:p>
            <a:p>
              <a:pPr defTabSz="914400" eaLnBrk="1" hangingPunct="1"/>
              <a:endParaRPr lang="en-US" altLang="en-US">
                <a:solidFill>
                  <a:srgbClr val="FFFFFF"/>
                </a:solidFill>
                <a:latin typeface="Century Gothic" panose="020B0502020202020204" pitchFamily="34" charset="0"/>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ppt_w</p:attrName>
                                        </p:attrNameLst>
                                      </p:cBhvr>
                                      <p:tavLst>
                                        <p:tav tm="0">
                                          <p:val>
                                            <p:fltVal val="0"/>
                                          </p:val>
                                        </p:tav>
                                        <p:tav tm="100000">
                                          <p:val>
                                            <p:strVal val="#ppt_w"/>
                                          </p:val>
                                        </p:tav>
                                      </p:tavLst>
                                    </p:anim>
                                    <p:anim calcmode="lin" valueType="num">
                                      <p:cBhvr>
                                        <p:cTn id="15" dur="500" fill="hold"/>
                                        <p:tgtEl>
                                          <p:spTgt spid="24"/>
                                        </p:tgtEl>
                                        <p:attrNameLst>
                                          <p:attrName>ppt_h</p:attrName>
                                        </p:attrNameLst>
                                      </p:cBhvr>
                                      <p:tavLst>
                                        <p:tav tm="0">
                                          <p:val>
                                            <p:fltVal val="0"/>
                                          </p:val>
                                        </p:tav>
                                        <p:tav tm="100000">
                                          <p:val>
                                            <p:strVal val="#ppt_h"/>
                                          </p:val>
                                        </p:tav>
                                      </p:tavLst>
                                    </p:anim>
                                    <p:animEffect transition="in" filter="fade">
                                      <p:cBhvr>
                                        <p:cTn id="16" dur="500"/>
                                        <p:tgtEl>
                                          <p:spTgt spid="2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7">
            <a:extLst>
              <a:ext uri="{FF2B5EF4-FFF2-40B4-BE49-F238E27FC236}">
                <a16:creationId xmlns:a16="http://schemas.microsoft.com/office/drawing/2014/main" id="{B1CFF245-BCD8-4819-8FA3-34D029E90BD0}"/>
              </a:ext>
            </a:extLst>
          </p:cNvPr>
          <p:cNvPicPr>
            <a:picLocks noChangeAspect="1"/>
          </p:cNvPicPr>
          <p:nvPr/>
        </p:nvPicPr>
        <p:blipFill>
          <a:blip r:embed="rId2">
            <a:extLst>
              <a:ext uri="{28A0092B-C50C-407E-A947-70E740481C1C}">
                <a14:useLocalDpi xmlns:a14="http://schemas.microsoft.com/office/drawing/2010/main" val="0"/>
              </a:ext>
            </a:extLst>
          </a:blip>
          <a:srcRect l="12090" t="11940" r="13022" b="13632"/>
          <a:stretch>
            <a:fillRect/>
          </a:stretch>
        </p:blipFill>
        <p:spPr bwMode="auto">
          <a:xfrm>
            <a:off x="0" y="-25400"/>
            <a:ext cx="12192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5">
            <a:extLst>
              <a:ext uri="{FF2B5EF4-FFF2-40B4-BE49-F238E27FC236}">
                <a16:creationId xmlns:a16="http://schemas.microsoft.com/office/drawing/2014/main" id="{B6DA1860-C1A8-4467-9F6B-47BA50195985}"/>
              </a:ext>
            </a:extLst>
          </p:cNvPr>
          <p:cNvSpPr txBox="1"/>
          <p:nvPr/>
        </p:nvSpPr>
        <p:spPr>
          <a:xfrm>
            <a:off x="3790950" y="422275"/>
            <a:ext cx="4610100" cy="749300"/>
          </a:xfrm>
          <a:prstGeom prst="rect">
            <a:avLst/>
          </a:prstGeom>
          <a:noFill/>
        </p:spPr>
        <p:txBody>
          <a:bodyPr>
            <a:spAutoFit/>
          </a:bodyPr>
          <a:lstStyle/>
          <a:p>
            <a:pPr defTabSz="1219170" eaLnBrk="1" fontAlgn="auto" hangingPunct="1">
              <a:spcBef>
                <a:spcPts val="0"/>
              </a:spcBef>
              <a:spcAft>
                <a:spcPts val="0"/>
              </a:spcAft>
              <a:defRPr/>
            </a:pPr>
            <a:r>
              <a:rPr lang="en-US" sz="4267" b="1" err="1">
                <a:solidFill>
                  <a:schemeClr val="bg1"/>
                </a:solidFill>
                <a:latin typeface="Times New Roman" panose="02020603050405020304" pitchFamily="18" charset="0"/>
                <a:cs typeface="Times New Roman" panose="02020603050405020304" pitchFamily="18" charset="0"/>
              </a:rPr>
              <a:t>Hướng</a:t>
            </a:r>
            <a:r>
              <a:rPr lang="en-US" sz="4267" b="1">
                <a:solidFill>
                  <a:schemeClr val="bg1"/>
                </a:solidFill>
                <a:latin typeface="Times New Roman" panose="02020603050405020304" pitchFamily="18" charset="0"/>
                <a:cs typeface="Times New Roman" panose="02020603050405020304" pitchFamily="18" charset="0"/>
              </a:rPr>
              <a:t> </a:t>
            </a:r>
            <a:r>
              <a:rPr lang="en-US" sz="4267" b="1" err="1">
                <a:solidFill>
                  <a:schemeClr val="bg1"/>
                </a:solidFill>
                <a:latin typeface="Times New Roman" panose="02020603050405020304" pitchFamily="18" charset="0"/>
                <a:cs typeface="Times New Roman" panose="02020603050405020304" pitchFamily="18" charset="0"/>
              </a:rPr>
              <a:t>dẫn</a:t>
            </a:r>
            <a:r>
              <a:rPr lang="en-US" sz="4267" b="1">
                <a:solidFill>
                  <a:schemeClr val="bg1"/>
                </a:solidFill>
                <a:latin typeface="Times New Roman" panose="02020603050405020304" pitchFamily="18" charset="0"/>
                <a:cs typeface="Times New Roman" panose="02020603050405020304" pitchFamily="18" charset="0"/>
              </a:rPr>
              <a:t> </a:t>
            </a:r>
            <a:r>
              <a:rPr lang="en-US" sz="4267" b="1" err="1">
                <a:solidFill>
                  <a:schemeClr val="bg1"/>
                </a:solidFill>
                <a:latin typeface="Times New Roman" panose="02020603050405020304" pitchFamily="18" charset="0"/>
                <a:cs typeface="Times New Roman" panose="02020603050405020304" pitchFamily="18" charset="0"/>
              </a:rPr>
              <a:t>về</a:t>
            </a:r>
            <a:r>
              <a:rPr lang="en-US" sz="4267" b="1">
                <a:solidFill>
                  <a:schemeClr val="bg1"/>
                </a:solidFill>
                <a:latin typeface="Times New Roman" panose="02020603050405020304" pitchFamily="18" charset="0"/>
                <a:cs typeface="Times New Roman" panose="02020603050405020304" pitchFamily="18" charset="0"/>
              </a:rPr>
              <a:t> </a:t>
            </a:r>
            <a:r>
              <a:rPr lang="en-US" sz="4267" b="1" err="1">
                <a:solidFill>
                  <a:schemeClr val="bg1"/>
                </a:solidFill>
                <a:latin typeface="Times New Roman" panose="02020603050405020304" pitchFamily="18" charset="0"/>
                <a:cs typeface="Times New Roman" panose="02020603050405020304" pitchFamily="18" charset="0"/>
              </a:rPr>
              <a:t>nhà</a:t>
            </a:r>
            <a:endParaRPr lang="en-US" sz="4267" b="1">
              <a:solidFill>
                <a:schemeClr val="bg1"/>
              </a:solidFill>
              <a:latin typeface="Times New Roman" panose="02020603050405020304" pitchFamily="18" charset="0"/>
              <a:cs typeface="Times New Roman" panose="02020603050405020304" pitchFamily="18" charset="0"/>
            </a:endParaRPr>
          </a:p>
        </p:txBody>
      </p:sp>
      <p:sp>
        <p:nvSpPr>
          <p:cNvPr id="6" name="Notched Right Arrow 5">
            <a:extLst>
              <a:ext uri="{FF2B5EF4-FFF2-40B4-BE49-F238E27FC236}">
                <a16:creationId xmlns:a16="http://schemas.microsoft.com/office/drawing/2014/main" id="{7DF9674E-035F-4719-8134-2709C3C9EDAA}"/>
              </a:ext>
            </a:extLst>
          </p:cNvPr>
          <p:cNvSpPr/>
          <p:nvPr/>
        </p:nvSpPr>
        <p:spPr>
          <a:xfrm>
            <a:off x="1387475" y="1444625"/>
            <a:ext cx="990600" cy="596900"/>
          </a:xfrm>
          <a:prstGeom prst="notchedRightArrow">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Notched Right Arrow 9">
            <a:extLst>
              <a:ext uri="{FF2B5EF4-FFF2-40B4-BE49-F238E27FC236}">
                <a16:creationId xmlns:a16="http://schemas.microsoft.com/office/drawing/2014/main" id="{7799F64F-96AE-4F08-8E1D-6AD68C5FC253}"/>
              </a:ext>
            </a:extLst>
          </p:cNvPr>
          <p:cNvSpPr/>
          <p:nvPr/>
        </p:nvSpPr>
        <p:spPr>
          <a:xfrm>
            <a:off x="1450975" y="5762625"/>
            <a:ext cx="990600" cy="596900"/>
          </a:xfrm>
          <a:prstGeom prst="notchedRightArrow">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Notched Right Arrow 10">
            <a:extLst>
              <a:ext uri="{FF2B5EF4-FFF2-40B4-BE49-F238E27FC236}">
                <a16:creationId xmlns:a16="http://schemas.microsoft.com/office/drawing/2014/main" id="{F60A9D3C-87F9-4062-BA95-D3EF0A70F53F}"/>
              </a:ext>
            </a:extLst>
          </p:cNvPr>
          <p:cNvSpPr/>
          <p:nvPr/>
        </p:nvSpPr>
        <p:spPr>
          <a:xfrm>
            <a:off x="1458913" y="3024188"/>
            <a:ext cx="990600" cy="596900"/>
          </a:xfrm>
          <a:prstGeom prst="notchedRightArrow">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Notched Right Arrow 11">
            <a:extLst>
              <a:ext uri="{FF2B5EF4-FFF2-40B4-BE49-F238E27FC236}">
                <a16:creationId xmlns:a16="http://schemas.microsoft.com/office/drawing/2014/main" id="{0E834F30-D8EC-417B-9FD4-165DF187FEF5}"/>
              </a:ext>
            </a:extLst>
          </p:cNvPr>
          <p:cNvSpPr/>
          <p:nvPr/>
        </p:nvSpPr>
        <p:spPr>
          <a:xfrm>
            <a:off x="1450975" y="4649788"/>
            <a:ext cx="990600" cy="596900"/>
          </a:xfrm>
          <a:prstGeom prst="notchedRightArrow">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a:t>
            </a:r>
          </a:p>
        </p:txBody>
      </p:sp>
      <p:sp>
        <p:nvSpPr>
          <p:cNvPr id="9" name="TextBox 8">
            <a:extLst>
              <a:ext uri="{FF2B5EF4-FFF2-40B4-BE49-F238E27FC236}">
                <a16:creationId xmlns:a16="http://schemas.microsoft.com/office/drawing/2014/main" id="{D8846A8E-D06D-460B-B110-146D232434E8}"/>
              </a:ext>
            </a:extLst>
          </p:cNvPr>
          <p:cNvSpPr txBox="1">
            <a:spLocks noChangeArrowheads="1"/>
          </p:cNvSpPr>
          <p:nvPr/>
        </p:nvSpPr>
        <p:spPr bwMode="auto">
          <a:xfrm>
            <a:off x="3017838" y="1316038"/>
            <a:ext cx="7421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a:t>Xem lại cacsc bài</a:t>
            </a:r>
          </a:p>
        </p:txBody>
      </p:sp>
      <p:sp>
        <p:nvSpPr>
          <p:cNvPr id="13" name="Rectangle 12">
            <a:extLst>
              <a:ext uri="{FF2B5EF4-FFF2-40B4-BE49-F238E27FC236}">
                <a16:creationId xmlns:a16="http://schemas.microsoft.com/office/drawing/2014/main" id="{8B962847-8CB5-4F24-9BA4-C4BF5351C8A8}"/>
              </a:ext>
            </a:extLst>
          </p:cNvPr>
          <p:cNvSpPr/>
          <p:nvPr/>
        </p:nvSpPr>
        <p:spPr>
          <a:xfrm>
            <a:off x="2627313" y="1306513"/>
            <a:ext cx="7829550" cy="889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a:extLst>
              <a:ext uri="{FF2B5EF4-FFF2-40B4-BE49-F238E27FC236}">
                <a16:creationId xmlns:a16="http://schemas.microsoft.com/office/drawing/2014/main" id="{B4A39484-C269-4566-801D-197C0CE0CDFB}"/>
              </a:ext>
            </a:extLst>
          </p:cNvPr>
          <p:cNvSpPr/>
          <p:nvPr/>
        </p:nvSpPr>
        <p:spPr>
          <a:xfrm>
            <a:off x="2638425" y="2352675"/>
            <a:ext cx="7800975" cy="17192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v</a:t>
            </a:r>
          </a:p>
        </p:txBody>
      </p:sp>
      <p:sp>
        <p:nvSpPr>
          <p:cNvPr id="22" name="Rectangle 21">
            <a:extLst>
              <a:ext uri="{FF2B5EF4-FFF2-40B4-BE49-F238E27FC236}">
                <a16:creationId xmlns:a16="http://schemas.microsoft.com/office/drawing/2014/main" id="{0BCEC65F-B265-4FC5-A028-B217AD3CEA8D}"/>
              </a:ext>
            </a:extLst>
          </p:cNvPr>
          <p:cNvSpPr/>
          <p:nvPr/>
        </p:nvSpPr>
        <p:spPr>
          <a:xfrm>
            <a:off x="2605088" y="4259263"/>
            <a:ext cx="7812087" cy="889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TextBox 13">
            <a:extLst>
              <a:ext uri="{FF2B5EF4-FFF2-40B4-BE49-F238E27FC236}">
                <a16:creationId xmlns:a16="http://schemas.microsoft.com/office/drawing/2014/main" id="{BA72B244-4F4B-48CF-9E91-B2A0B18EC3DA}"/>
              </a:ext>
            </a:extLst>
          </p:cNvPr>
          <p:cNvSpPr txBox="1">
            <a:spLocks noChangeArrowheads="1"/>
          </p:cNvSpPr>
          <p:nvPr/>
        </p:nvSpPr>
        <p:spPr bwMode="auto">
          <a:xfrm>
            <a:off x="2752725" y="1447800"/>
            <a:ext cx="4287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800">
                <a:latin typeface="Times New Roman" panose="02020603050405020304" pitchFamily="18" charset="0"/>
                <a:cs typeface="Times New Roman" panose="02020603050405020304" pitchFamily="18" charset="0"/>
              </a:rPr>
              <a:t>Xem lại các bài tập đã chữa</a:t>
            </a:r>
          </a:p>
        </p:txBody>
      </p:sp>
      <p:sp>
        <p:nvSpPr>
          <p:cNvPr id="23" name="Rectangle 22">
            <a:extLst>
              <a:ext uri="{FF2B5EF4-FFF2-40B4-BE49-F238E27FC236}">
                <a16:creationId xmlns:a16="http://schemas.microsoft.com/office/drawing/2014/main" id="{30E7B7E7-203C-4900-AE7F-89C768685435}"/>
              </a:ext>
            </a:extLst>
          </p:cNvPr>
          <p:cNvSpPr>
            <a:spLocks noChangeArrowheads="1"/>
          </p:cNvSpPr>
          <p:nvPr/>
        </p:nvSpPr>
        <p:spPr bwMode="auto">
          <a:xfrm>
            <a:off x="2752725" y="2438400"/>
            <a:ext cx="7586663"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15000"/>
              </a:lnSpc>
              <a:spcBef>
                <a:spcPts val="600"/>
              </a:spcBef>
              <a:spcAft>
                <a:spcPts val="600"/>
              </a:spcAft>
            </a:pPr>
            <a:r>
              <a:rPr lang="en-US" altLang="en-US" sz="2800">
                <a:latin typeface="Times New Roman" panose="02020603050405020304" pitchFamily="18" charset="0"/>
                <a:cs typeface="Times New Roman" panose="02020603050405020304" pitchFamily="18" charset="0"/>
              </a:rPr>
              <a:t>Ôn tập lại các kiến thức lý thuyết theo sơ đồ tư duy, những nhóm vẽ sơ đồ tư duy chưa tốt thì tự luyện tập lại để rèn luyện khả năng vẽ sơ đồ tư duy.</a:t>
            </a:r>
            <a:endParaRPr lang="en-US" altLang="en-US" sz="2800">
              <a:ea typeface="Calibri" panose="020F0502020204030204" pitchFamily="34" charset="0"/>
              <a:cs typeface="Times New Roman" panose="02020603050405020304" pitchFamily="18" charset="0"/>
            </a:endParaRPr>
          </a:p>
        </p:txBody>
      </p:sp>
      <p:sp>
        <p:nvSpPr>
          <p:cNvPr id="32" name="Rectangle 31">
            <a:extLst>
              <a:ext uri="{FF2B5EF4-FFF2-40B4-BE49-F238E27FC236}">
                <a16:creationId xmlns:a16="http://schemas.microsoft.com/office/drawing/2014/main" id="{975695C8-966A-40B7-ACA4-8042D17D894D}"/>
              </a:ext>
            </a:extLst>
          </p:cNvPr>
          <p:cNvSpPr/>
          <p:nvPr/>
        </p:nvSpPr>
        <p:spPr>
          <a:xfrm>
            <a:off x="2644775" y="5364163"/>
            <a:ext cx="7812088" cy="10191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TextBox 28">
            <a:extLst>
              <a:ext uri="{FF2B5EF4-FFF2-40B4-BE49-F238E27FC236}">
                <a16:creationId xmlns:a16="http://schemas.microsoft.com/office/drawing/2014/main" id="{6FAFF985-4282-4AD5-83FA-B315C3EFDE86}"/>
              </a:ext>
            </a:extLst>
          </p:cNvPr>
          <p:cNvSpPr txBox="1">
            <a:spLocks noChangeArrowheads="1"/>
          </p:cNvSpPr>
          <p:nvPr/>
        </p:nvSpPr>
        <p:spPr bwMode="auto">
          <a:xfrm>
            <a:off x="2752725" y="4413250"/>
            <a:ext cx="76644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800">
                <a:latin typeface="Times New Roman" panose="02020603050405020304" pitchFamily="18" charset="0"/>
                <a:cs typeface="Times New Roman" panose="02020603050405020304" pitchFamily="18" charset="0"/>
              </a:rPr>
              <a:t>Làm các bài tập: 5, 7, 8, 9, 10 - SGK trang 30 - 31.</a:t>
            </a:r>
          </a:p>
        </p:txBody>
      </p:sp>
      <p:sp>
        <p:nvSpPr>
          <p:cNvPr id="30" name="TextBox 29">
            <a:extLst>
              <a:ext uri="{FF2B5EF4-FFF2-40B4-BE49-F238E27FC236}">
                <a16:creationId xmlns:a16="http://schemas.microsoft.com/office/drawing/2014/main" id="{9D7DFDF8-052C-4E77-BDE2-5AB99E581362}"/>
              </a:ext>
            </a:extLst>
          </p:cNvPr>
          <p:cNvSpPr txBox="1">
            <a:spLocks noChangeArrowheads="1"/>
          </p:cNvSpPr>
          <p:nvPr/>
        </p:nvSpPr>
        <p:spPr bwMode="auto">
          <a:xfrm>
            <a:off x="2752725" y="5384800"/>
            <a:ext cx="75866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r>
              <a:rPr lang="en-US" altLang="en-US" sz="2800">
                <a:latin typeface="Times New Roman" panose="02020603050405020304" pitchFamily="18" charset="0"/>
                <a:cs typeface="Times New Roman" panose="02020603050405020304" pitchFamily="18" charset="0"/>
              </a:rPr>
              <a:t>Chuẩn bị cho tiết học sau: Ôn lại kiến thức về biểu đồ, biểu đồ cột kép.</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Vertical)">
                                      <p:cBhvr>
                                        <p:cTn id="29" dur="500"/>
                                        <p:tgtEl>
                                          <p:spTgt spid="20"/>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barn(inVertical)">
                                      <p:cBhvr>
                                        <p:cTn id="40" dur="500"/>
                                        <p:tgtEl>
                                          <p:spTgt spid="22"/>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barn(inVertical)">
                                      <p:cBhvr>
                                        <p:cTn id="43" dur="500"/>
                                        <p:tgtEl>
                                          <p:spTgt spid="29"/>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barn(inVertical)">
                                      <p:cBhvr>
                                        <p:cTn id="48" dur="500"/>
                                        <p:tgtEl>
                                          <p:spTgt spid="10"/>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barn(inVertical)">
                                      <p:cBhvr>
                                        <p:cTn id="51" dur="500"/>
                                        <p:tgtEl>
                                          <p:spTgt spid="32"/>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barn(inVertical)">
                                      <p:cBhvr>
                                        <p:cTn id="5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0" grpId="0" animBg="1"/>
      <p:bldP spid="11" grpId="0" animBg="1"/>
      <p:bldP spid="12" grpId="0" animBg="1"/>
      <p:bldP spid="9" grpId="0"/>
      <p:bldP spid="13" grpId="0" animBg="1"/>
      <p:bldP spid="20" grpId="0" animBg="1"/>
      <p:bldP spid="22" grpId="0" animBg="1"/>
      <p:bldP spid="14" grpId="0"/>
      <p:bldP spid="23" grpId="0"/>
      <p:bldP spid="32" grpId="0" animBg="1"/>
      <p:bldP spid="29"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3">
            <a:extLst>
              <a:ext uri="{FF2B5EF4-FFF2-40B4-BE49-F238E27FC236}">
                <a16:creationId xmlns:a16="http://schemas.microsoft.com/office/drawing/2014/main" id="{5217975F-D220-4746-AF56-7F0D134B9BA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20900" y="1511300"/>
            <a:ext cx="7950200"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1">
            <a:extLst>
              <a:ext uri="{FF2B5EF4-FFF2-40B4-BE49-F238E27FC236}">
                <a16:creationId xmlns:a16="http://schemas.microsoft.com/office/drawing/2014/main" id="{6A01CC62-0918-41A4-938C-F1D1F7C35B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4763"/>
            <a:ext cx="1214755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unched Tape 3">
            <a:extLst>
              <a:ext uri="{FF2B5EF4-FFF2-40B4-BE49-F238E27FC236}">
                <a16:creationId xmlns:a16="http://schemas.microsoft.com/office/drawing/2014/main" id="{BEAC3AEA-B641-4505-97B1-B25F23EB5B99}"/>
              </a:ext>
            </a:extLst>
          </p:cNvPr>
          <p:cNvSpPr/>
          <p:nvPr/>
        </p:nvSpPr>
        <p:spPr>
          <a:xfrm>
            <a:off x="12700" y="-22225"/>
            <a:ext cx="2438400" cy="1270000"/>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5" name="Rectangle 4">
            <a:extLst>
              <a:ext uri="{FF2B5EF4-FFF2-40B4-BE49-F238E27FC236}">
                <a16:creationId xmlns:a16="http://schemas.microsoft.com/office/drawing/2014/main" id="{FCB36EDB-78C0-4A4E-BD23-1115076D23A3}"/>
              </a:ext>
            </a:extLst>
          </p:cNvPr>
          <p:cNvSpPr>
            <a:spLocks noChangeArrowheads="1"/>
          </p:cNvSpPr>
          <p:nvPr/>
        </p:nvSpPr>
        <p:spPr bwMode="auto">
          <a:xfrm>
            <a:off x="384175" y="285750"/>
            <a:ext cx="163353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fr-FR" altLang="en-US" sz="3700" b="1">
                <a:solidFill>
                  <a:srgbClr val="000000"/>
                </a:solidFill>
                <a:latin typeface="Times New Roman" panose="02020603050405020304" pitchFamily="18" charset="0"/>
                <a:cs typeface="Calibri" panose="020F0502020204030204" pitchFamily="34" charset="0"/>
              </a:rPr>
              <a:t>Dạng 1</a:t>
            </a:r>
            <a:endParaRPr lang="en-US" altLang="en-US" sz="3700">
              <a:solidFill>
                <a:srgbClr val="000000"/>
              </a:solidFill>
            </a:endParaRPr>
          </a:p>
        </p:txBody>
      </p:sp>
      <p:sp>
        <p:nvSpPr>
          <p:cNvPr id="6" name="Snip Diagonal Corner Rectangle 5">
            <a:extLst>
              <a:ext uri="{FF2B5EF4-FFF2-40B4-BE49-F238E27FC236}">
                <a16:creationId xmlns:a16="http://schemas.microsoft.com/office/drawing/2014/main" id="{D505351D-53E0-4F5E-A1BC-D8744C809C5F}"/>
              </a:ext>
            </a:extLst>
          </p:cNvPr>
          <p:cNvSpPr/>
          <p:nvPr/>
        </p:nvSpPr>
        <p:spPr>
          <a:xfrm>
            <a:off x="2451100" y="698500"/>
            <a:ext cx="8826500" cy="1254125"/>
          </a:xfrm>
          <a:prstGeom prst="snip2Diag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7" name="Rectangle 6">
            <a:extLst>
              <a:ext uri="{FF2B5EF4-FFF2-40B4-BE49-F238E27FC236}">
                <a16:creationId xmlns:a16="http://schemas.microsoft.com/office/drawing/2014/main" id="{59644540-0D09-4D84-8FA3-358C034C759F}"/>
              </a:ext>
            </a:extLst>
          </p:cNvPr>
          <p:cNvSpPr>
            <a:spLocks noChangeArrowheads="1"/>
          </p:cNvSpPr>
          <p:nvPr/>
        </p:nvSpPr>
        <p:spPr bwMode="auto">
          <a:xfrm>
            <a:off x="2495550" y="920750"/>
            <a:ext cx="8628063"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fr-FR" altLang="en-US" sz="3700" b="1">
                <a:solidFill>
                  <a:srgbClr val="000000"/>
                </a:solidFill>
                <a:latin typeface="Times New Roman" panose="02020603050405020304" pitchFamily="18" charset="0"/>
                <a:cs typeface="Calibri" panose="020F0502020204030204" pitchFamily="34" charset="0"/>
              </a:rPr>
              <a:t>Biểu diễn số hữu tỉ - Sắp xếp các số hữu tỉ</a:t>
            </a:r>
            <a:endParaRPr lang="en-US" altLang="en-US" sz="3700" b="1">
              <a:solidFill>
                <a:srgbClr val="000000"/>
              </a:solidFill>
            </a:endParaRPr>
          </a:p>
        </p:txBody>
      </p:sp>
      <p:sp>
        <p:nvSpPr>
          <p:cNvPr id="2" name="Flowchart: Alternate Process 1">
            <a:extLst>
              <a:ext uri="{FF2B5EF4-FFF2-40B4-BE49-F238E27FC236}">
                <a16:creationId xmlns:a16="http://schemas.microsoft.com/office/drawing/2014/main" id="{547EAC2C-EA75-4A25-A6C4-65B801F5F88D}"/>
              </a:ext>
            </a:extLst>
          </p:cNvPr>
          <p:cNvSpPr/>
          <p:nvPr/>
        </p:nvSpPr>
        <p:spPr>
          <a:xfrm>
            <a:off x="-3175" y="2305050"/>
            <a:ext cx="12192000" cy="4546600"/>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pic>
        <p:nvPicPr>
          <p:cNvPr id="9" name="Picture 8">
            <a:extLst>
              <a:ext uri="{FF2B5EF4-FFF2-40B4-BE49-F238E27FC236}">
                <a16:creationId xmlns:a16="http://schemas.microsoft.com/office/drawing/2014/main" id="{F7A4C47A-9577-4D9E-8FB9-0E6932EE809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29825" y="464820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8" name="TextBox 9">
            <a:extLst>
              <a:ext uri="{FF2B5EF4-FFF2-40B4-BE49-F238E27FC236}">
                <a16:creationId xmlns:a16="http://schemas.microsoft.com/office/drawing/2014/main" id="{F798162B-85EC-4A83-8AF1-3174B1AEEFC1}"/>
              </a:ext>
            </a:extLst>
          </p:cNvPr>
          <p:cNvSpPr txBox="1">
            <a:spLocks noChangeArrowheads="1"/>
          </p:cNvSpPr>
          <p:nvPr/>
        </p:nvSpPr>
        <p:spPr bwMode="auto">
          <a:xfrm>
            <a:off x="5508625" y="2817813"/>
            <a:ext cx="1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2400">
              <a:solidFill>
                <a:srgbClr val="000000"/>
              </a:solidFill>
            </a:endParaRPr>
          </a:p>
        </p:txBody>
      </p:sp>
      <p:graphicFrame>
        <p:nvGraphicFramePr>
          <p:cNvPr id="40969" name="Object 10">
            <a:extLst>
              <a:ext uri="{FF2B5EF4-FFF2-40B4-BE49-F238E27FC236}">
                <a16:creationId xmlns:a16="http://schemas.microsoft.com/office/drawing/2014/main" id="{E2C1DE3E-C123-41E2-BC8A-F840BD6E95E5}"/>
              </a:ext>
            </a:extLst>
          </p:cNvPr>
          <p:cNvGraphicFramePr>
            <a:graphicFrameLocks noChangeAspect="1"/>
          </p:cNvGraphicFramePr>
          <p:nvPr/>
        </p:nvGraphicFramePr>
        <p:xfrm>
          <a:off x="3530600" y="3086100"/>
          <a:ext cx="254000" cy="439738"/>
        </p:xfrm>
        <a:graphic>
          <a:graphicData uri="http://schemas.openxmlformats.org/presentationml/2006/ole">
            <mc:AlternateContent xmlns:mc="http://schemas.openxmlformats.org/markup-compatibility/2006">
              <mc:Choice xmlns:v="urn:schemas-microsoft-com:vml" Requires="v">
                <p:oleObj name="Equation" r:id="rId3" imgW="457677" imgH="793306" progId="Equation.DSMT4">
                  <p:embed/>
                </p:oleObj>
              </mc:Choice>
              <mc:Fallback>
                <p:oleObj name="Equation" r:id="rId3" imgW="457677" imgH="793306" progId="Equation.DSMT4">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0600" y="3086100"/>
                        <a:ext cx="25400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70" name="Object 21">
            <a:extLst>
              <a:ext uri="{FF2B5EF4-FFF2-40B4-BE49-F238E27FC236}">
                <a16:creationId xmlns:a16="http://schemas.microsoft.com/office/drawing/2014/main" id="{FCAF0CCA-502E-46A6-B77E-E21E80995055}"/>
              </a:ext>
            </a:extLst>
          </p:cNvPr>
          <p:cNvGraphicFramePr>
            <a:graphicFrameLocks noChangeAspect="1"/>
          </p:cNvGraphicFramePr>
          <p:nvPr/>
        </p:nvGraphicFramePr>
        <p:xfrm>
          <a:off x="6026150" y="3460750"/>
          <a:ext cx="2692400" cy="746125"/>
        </p:xfrm>
        <a:graphic>
          <a:graphicData uri="http://schemas.openxmlformats.org/presentationml/2006/ole">
            <mc:AlternateContent xmlns:mc="http://schemas.openxmlformats.org/markup-compatibility/2006">
              <mc:Choice xmlns:v="urn:schemas-microsoft-com:vml" Requires="v">
                <p:oleObj name="Equation" r:id="rId5" imgW="2019300" imgH="558800" progId="Equation.DSMT4">
                  <p:embed/>
                </p:oleObj>
              </mc:Choice>
              <mc:Fallback>
                <p:oleObj name="Equation" r:id="rId5" imgW="2019300" imgH="558800" progId="Equation.DSMT4">
                  <p:embed/>
                  <p:pic>
                    <p:nvPicPr>
                      <p:cNvPr id="0" name="Object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26150" y="3460750"/>
                        <a:ext cx="26924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71" name="Object 22">
            <a:extLst>
              <a:ext uri="{FF2B5EF4-FFF2-40B4-BE49-F238E27FC236}">
                <a16:creationId xmlns:a16="http://schemas.microsoft.com/office/drawing/2014/main" id="{46A5670B-29C2-4273-AE0F-4F3CC4695D22}"/>
              </a:ext>
            </a:extLst>
          </p:cNvPr>
          <p:cNvGraphicFramePr>
            <a:graphicFrameLocks noChangeAspect="1"/>
          </p:cNvGraphicFramePr>
          <p:nvPr/>
        </p:nvGraphicFramePr>
        <p:xfrm>
          <a:off x="2311400" y="4249738"/>
          <a:ext cx="2184400" cy="744537"/>
        </p:xfrm>
        <a:graphic>
          <a:graphicData uri="http://schemas.openxmlformats.org/presentationml/2006/ole">
            <mc:AlternateContent xmlns:mc="http://schemas.openxmlformats.org/markup-compatibility/2006">
              <mc:Choice xmlns:v="urn:schemas-microsoft-com:vml" Requires="v">
                <p:oleObj name="Equation" r:id="rId7" imgW="1638300" imgH="558800" progId="Equation.DSMT4">
                  <p:embed/>
                </p:oleObj>
              </mc:Choice>
              <mc:Fallback>
                <p:oleObj name="Equation" r:id="rId7" imgW="1638300" imgH="558800" progId="Equation.DSMT4">
                  <p:embed/>
                  <p:pic>
                    <p:nvPicPr>
                      <p:cNvPr id="0" name="Object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11400" y="4249738"/>
                        <a:ext cx="218440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72" name="Object 23">
            <a:extLst>
              <a:ext uri="{FF2B5EF4-FFF2-40B4-BE49-F238E27FC236}">
                <a16:creationId xmlns:a16="http://schemas.microsoft.com/office/drawing/2014/main" id="{671286D2-7DD1-4C06-8D1E-CFF26FEC7E2F}"/>
              </a:ext>
            </a:extLst>
          </p:cNvPr>
          <p:cNvGraphicFramePr>
            <a:graphicFrameLocks noChangeAspect="1"/>
          </p:cNvGraphicFramePr>
          <p:nvPr/>
        </p:nvGraphicFramePr>
        <p:xfrm>
          <a:off x="2311400" y="3335338"/>
          <a:ext cx="1760538" cy="744537"/>
        </p:xfrm>
        <a:graphic>
          <a:graphicData uri="http://schemas.openxmlformats.org/presentationml/2006/ole">
            <mc:AlternateContent xmlns:mc="http://schemas.openxmlformats.org/markup-compatibility/2006">
              <mc:Choice xmlns:v="urn:schemas-microsoft-com:vml" Requires="v">
                <p:oleObj name="Equation" r:id="rId9" imgW="1320800" imgH="558800" progId="Equation.DSMT4">
                  <p:embed/>
                </p:oleObj>
              </mc:Choice>
              <mc:Fallback>
                <p:oleObj name="Equation" r:id="rId9" imgW="1320800" imgH="558800" progId="Equation.DSMT4">
                  <p:embed/>
                  <p:pic>
                    <p:nvPicPr>
                      <p:cNvPr id="0" name="Object 2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11400" y="3335338"/>
                        <a:ext cx="1760538"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73" name="Object 24">
            <a:extLst>
              <a:ext uri="{FF2B5EF4-FFF2-40B4-BE49-F238E27FC236}">
                <a16:creationId xmlns:a16="http://schemas.microsoft.com/office/drawing/2014/main" id="{700C047B-ACDB-4901-A617-74091BB47009}"/>
              </a:ext>
            </a:extLst>
          </p:cNvPr>
          <p:cNvGraphicFramePr>
            <a:graphicFrameLocks noChangeAspect="1"/>
          </p:cNvGraphicFramePr>
          <p:nvPr/>
        </p:nvGraphicFramePr>
        <p:xfrm>
          <a:off x="6026150" y="4298950"/>
          <a:ext cx="2471738" cy="744538"/>
        </p:xfrm>
        <a:graphic>
          <a:graphicData uri="http://schemas.openxmlformats.org/presentationml/2006/ole">
            <mc:AlternateContent xmlns:mc="http://schemas.openxmlformats.org/markup-compatibility/2006">
              <mc:Choice xmlns:v="urn:schemas-microsoft-com:vml" Requires="v">
                <p:oleObj name="Equation" r:id="rId11" imgW="1854200" imgH="558800" progId="Equation.DSMT4">
                  <p:embed/>
                </p:oleObj>
              </mc:Choice>
              <mc:Fallback>
                <p:oleObj name="Equation" r:id="rId11" imgW="1854200" imgH="558800" progId="Equation.DSMT4">
                  <p:embed/>
                  <p:pic>
                    <p:nvPicPr>
                      <p:cNvPr id="0" name="Object 2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26150" y="4298950"/>
                        <a:ext cx="2471738"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74" name="Object 28">
            <a:extLst>
              <a:ext uri="{FF2B5EF4-FFF2-40B4-BE49-F238E27FC236}">
                <a16:creationId xmlns:a16="http://schemas.microsoft.com/office/drawing/2014/main" id="{37B6C256-3625-492C-B5C5-D9F5505F2EEC}"/>
              </a:ext>
            </a:extLst>
          </p:cNvPr>
          <p:cNvGraphicFramePr>
            <a:graphicFrameLocks noChangeAspect="1"/>
          </p:cNvGraphicFramePr>
          <p:nvPr/>
        </p:nvGraphicFramePr>
        <p:xfrm>
          <a:off x="812800" y="5241925"/>
          <a:ext cx="3979863" cy="523875"/>
        </p:xfrm>
        <a:graphic>
          <a:graphicData uri="http://schemas.openxmlformats.org/presentationml/2006/ole">
            <mc:AlternateContent xmlns:mc="http://schemas.openxmlformats.org/markup-compatibility/2006">
              <mc:Choice xmlns:v="urn:schemas-microsoft-com:vml" Requires="v">
                <p:oleObj name="Equation" r:id="rId13" imgW="2984500" imgH="393700" progId="Equation.DSMT4">
                  <p:embed/>
                </p:oleObj>
              </mc:Choice>
              <mc:Fallback>
                <p:oleObj name="Equation" r:id="rId13" imgW="2984500" imgH="393700" progId="Equation.DSMT4">
                  <p:embed/>
                  <p:pic>
                    <p:nvPicPr>
                      <p:cNvPr id="0" name="Object 2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12800" y="5241925"/>
                        <a:ext cx="39798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75" name="Object 29">
            <a:extLst>
              <a:ext uri="{FF2B5EF4-FFF2-40B4-BE49-F238E27FC236}">
                <a16:creationId xmlns:a16="http://schemas.microsoft.com/office/drawing/2014/main" id="{A274D500-0EFC-4F82-877C-8666ED87D2D2}"/>
              </a:ext>
            </a:extLst>
          </p:cNvPr>
          <p:cNvGraphicFramePr>
            <a:graphicFrameLocks noChangeAspect="1"/>
          </p:cNvGraphicFramePr>
          <p:nvPr/>
        </p:nvGraphicFramePr>
        <p:xfrm>
          <a:off x="4071938" y="5683250"/>
          <a:ext cx="4894262" cy="677863"/>
        </p:xfrm>
        <a:graphic>
          <a:graphicData uri="http://schemas.openxmlformats.org/presentationml/2006/ole">
            <mc:AlternateContent xmlns:mc="http://schemas.openxmlformats.org/markup-compatibility/2006">
              <mc:Choice xmlns:v="urn:schemas-microsoft-com:vml" Requires="v">
                <p:oleObj name="Equation" r:id="rId15" imgW="3670300" imgH="508000" progId="Equation.DSMT4">
                  <p:embed/>
                </p:oleObj>
              </mc:Choice>
              <mc:Fallback>
                <p:oleObj name="Equation" r:id="rId15" imgW="3670300" imgH="508000" progId="Equation.DSMT4">
                  <p:embed/>
                  <p:pic>
                    <p:nvPicPr>
                      <p:cNvPr id="0" name="Object 2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71938" y="5683250"/>
                        <a:ext cx="4894262"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976" name="TextBox 30">
            <a:extLst>
              <a:ext uri="{FF2B5EF4-FFF2-40B4-BE49-F238E27FC236}">
                <a16:creationId xmlns:a16="http://schemas.microsoft.com/office/drawing/2014/main" id="{CDA45C9B-6EE1-40FE-A315-1A9757206452}"/>
              </a:ext>
            </a:extLst>
          </p:cNvPr>
          <p:cNvSpPr txBox="1">
            <a:spLocks noChangeArrowheads="1"/>
          </p:cNvSpPr>
          <p:nvPr/>
        </p:nvSpPr>
        <p:spPr bwMode="auto">
          <a:xfrm>
            <a:off x="130175" y="5076825"/>
            <a:ext cx="100044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000">
                <a:solidFill>
                  <a:srgbClr val="000000"/>
                </a:solidFill>
                <a:latin typeface="Times New Roman" panose="02020603050405020304" pitchFamily="18" charset="0"/>
                <a:cs typeface="Times New Roman" panose="02020603050405020304" pitchFamily="18" charset="0"/>
              </a:rPr>
              <a:t>Vì                                 nên sắp xếp các số theo  </a:t>
            </a:r>
          </a:p>
          <a:p>
            <a:pPr eaLnBrk="1" hangingPunct="1"/>
            <a:r>
              <a:rPr lang="en-US" altLang="en-US" sz="4000">
                <a:solidFill>
                  <a:srgbClr val="000000"/>
                </a:solidFill>
                <a:latin typeface="Times New Roman" panose="02020603050405020304" pitchFamily="18" charset="0"/>
                <a:cs typeface="Times New Roman" panose="02020603050405020304" pitchFamily="18" charset="0"/>
              </a:rPr>
              <a:t>thứ tự tăng dần là     </a:t>
            </a:r>
            <a:endParaRPr lang="en-US" altLang="en-US" sz="4000" b="1">
              <a:solidFill>
                <a:srgbClr val="000000"/>
              </a:solidFill>
              <a:latin typeface="Times New Roman" panose="02020603050405020304" pitchFamily="18" charset="0"/>
              <a:cs typeface="Times New Roman" panose="02020603050405020304" pitchFamily="18" charset="0"/>
            </a:endParaRPr>
          </a:p>
        </p:txBody>
      </p:sp>
      <p:sp>
        <p:nvSpPr>
          <p:cNvPr id="40977" name="TextBox 31">
            <a:extLst>
              <a:ext uri="{FF2B5EF4-FFF2-40B4-BE49-F238E27FC236}">
                <a16:creationId xmlns:a16="http://schemas.microsoft.com/office/drawing/2014/main" id="{6B34297D-0E3F-43D0-A78C-48669147E1CD}"/>
              </a:ext>
            </a:extLst>
          </p:cNvPr>
          <p:cNvSpPr txBox="1">
            <a:spLocks noChangeArrowheads="1"/>
          </p:cNvSpPr>
          <p:nvPr/>
        </p:nvSpPr>
        <p:spPr bwMode="auto">
          <a:xfrm>
            <a:off x="122238" y="2501900"/>
            <a:ext cx="68881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600" b="1">
                <a:solidFill>
                  <a:srgbClr val="000000"/>
                </a:solidFill>
                <a:latin typeface="Times New Roman" panose="02020603050405020304" pitchFamily="18" charset="0"/>
                <a:cs typeface="Times New Roman" panose="02020603050405020304" pitchFamily="18" charset="0"/>
              </a:rPr>
              <a:t>Bài 6 (SGK – 30):</a:t>
            </a:r>
          </a:p>
        </p:txBody>
      </p:sp>
      <p:sp>
        <p:nvSpPr>
          <p:cNvPr id="3" name="TextBox 2">
            <a:extLst>
              <a:ext uri="{FF2B5EF4-FFF2-40B4-BE49-F238E27FC236}">
                <a16:creationId xmlns:a16="http://schemas.microsoft.com/office/drawing/2014/main" id="{53A082C7-C0A2-47D2-8636-805EC97B21D8}"/>
              </a:ext>
            </a:extLst>
          </p:cNvPr>
          <p:cNvSpPr txBox="1">
            <a:spLocks noChangeArrowheads="1"/>
          </p:cNvSpPr>
          <p:nvPr/>
        </p:nvSpPr>
        <p:spPr bwMode="auto">
          <a:xfrm>
            <a:off x="134938" y="3457575"/>
            <a:ext cx="10969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200">
                <a:latin typeface="Times New Roman" panose="02020603050405020304" pitchFamily="18" charset="0"/>
                <a:cs typeface="Times New Roman" panose="02020603050405020304" pitchFamily="18" charset="0"/>
              </a:rPr>
              <a:t>a.</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nodePh="1">
                                  <p:stCondLst>
                                    <p:cond delay="0"/>
                                  </p:stCondLst>
                                  <p:endCondLst>
                                    <p:cond evt="begin" delay="0">
                                      <p:tn val="27"/>
                                    </p:cond>
                                  </p:endCondLst>
                                  <p:childTnLst>
                                    <p:set>
                                      <p:cBhvr>
                                        <p:cTn id="28" dur="1" fill="hold">
                                          <p:stCondLst>
                                            <p:cond delay="0"/>
                                          </p:stCondLst>
                                        </p:cTn>
                                        <p:tgtEl>
                                          <p:spTgt spid="40968"/>
                                        </p:tgtEl>
                                        <p:attrNameLst>
                                          <p:attrName>style.visibility</p:attrName>
                                        </p:attrNameLst>
                                      </p:cBhvr>
                                      <p:to>
                                        <p:strVal val="visible"/>
                                      </p:to>
                                    </p:set>
                                    <p:anim calcmode="lin" valueType="num">
                                      <p:cBhvr additive="base">
                                        <p:cTn id="29" dur="500" fill="hold"/>
                                        <p:tgtEl>
                                          <p:spTgt spid="40968"/>
                                        </p:tgtEl>
                                        <p:attrNameLst>
                                          <p:attrName>ppt_x</p:attrName>
                                        </p:attrNameLst>
                                      </p:cBhvr>
                                      <p:tavLst>
                                        <p:tav tm="0">
                                          <p:val>
                                            <p:strVal val="#ppt_x"/>
                                          </p:val>
                                        </p:tav>
                                        <p:tav tm="100000">
                                          <p:val>
                                            <p:strVal val="#ppt_x"/>
                                          </p:val>
                                        </p:tav>
                                      </p:tavLst>
                                    </p:anim>
                                    <p:anim calcmode="lin" valueType="num">
                                      <p:cBhvr additive="base">
                                        <p:cTn id="30" dur="500" fill="hold"/>
                                        <p:tgtEl>
                                          <p:spTgt spid="40968"/>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0969"/>
                                        </p:tgtEl>
                                        <p:attrNameLst>
                                          <p:attrName>style.visibility</p:attrName>
                                        </p:attrNameLst>
                                      </p:cBhvr>
                                      <p:to>
                                        <p:strVal val="visible"/>
                                      </p:to>
                                    </p:set>
                                    <p:anim calcmode="lin" valueType="num">
                                      <p:cBhvr additive="base">
                                        <p:cTn id="33" dur="500" fill="hold"/>
                                        <p:tgtEl>
                                          <p:spTgt spid="40969"/>
                                        </p:tgtEl>
                                        <p:attrNameLst>
                                          <p:attrName>ppt_x</p:attrName>
                                        </p:attrNameLst>
                                      </p:cBhvr>
                                      <p:tavLst>
                                        <p:tav tm="0">
                                          <p:val>
                                            <p:strVal val="#ppt_x"/>
                                          </p:val>
                                        </p:tav>
                                        <p:tav tm="100000">
                                          <p:val>
                                            <p:strVal val="#ppt_x"/>
                                          </p:val>
                                        </p:tav>
                                      </p:tavLst>
                                    </p:anim>
                                    <p:anim calcmode="lin" valueType="num">
                                      <p:cBhvr additive="base">
                                        <p:cTn id="34" dur="500" fill="hold"/>
                                        <p:tgtEl>
                                          <p:spTgt spid="40969"/>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0970"/>
                                        </p:tgtEl>
                                        <p:attrNameLst>
                                          <p:attrName>style.visibility</p:attrName>
                                        </p:attrNameLst>
                                      </p:cBhvr>
                                      <p:to>
                                        <p:strVal val="visible"/>
                                      </p:to>
                                    </p:set>
                                    <p:anim calcmode="lin" valueType="num">
                                      <p:cBhvr additive="base">
                                        <p:cTn id="37" dur="500" fill="hold"/>
                                        <p:tgtEl>
                                          <p:spTgt spid="40970"/>
                                        </p:tgtEl>
                                        <p:attrNameLst>
                                          <p:attrName>ppt_x</p:attrName>
                                        </p:attrNameLst>
                                      </p:cBhvr>
                                      <p:tavLst>
                                        <p:tav tm="0">
                                          <p:val>
                                            <p:strVal val="#ppt_x"/>
                                          </p:val>
                                        </p:tav>
                                        <p:tav tm="100000">
                                          <p:val>
                                            <p:strVal val="#ppt_x"/>
                                          </p:val>
                                        </p:tav>
                                      </p:tavLst>
                                    </p:anim>
                                    <p:anim calcmode="lin" valueType="num">
                                      <p:cBhvr additive="base">
                                        <p:cTn id="38" dur="500" fill="hold"/>
                                        <p:tgtEl>
                                          <p:spTgt spid="40970"/>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0971"/>
                                        </p:tgtEl>
                                        <p:attrNameLst>
                                          <p:attrName>style.visibility</p:attrName>
                                        </p:attrNameLst>
                                      </p:cBhvr>
                                      <p:to>
                                        <p:strVal val="visible"/>
                                      </p:to>
                                    </p:set>
                                    <p:anim calcmode="lin" valueType="num">
                                      <p:cBhvr additive="base">
                                        <p:cTn id="41" dur="500" fill="hold"/>
                                        <p:tgtEl>
                                          <p:spTgt spid="40971"/>
                                        </p:tgtEl>
                                        <p:attrNameLst>
                                          <p:attrName>ppt_x</p:attrName>
                                        </p:attrNameLst>
                                      </p:cBhvr>
                                      <p:tavLst>
                                        <p:tav tm="0">
                                          <p:val>
                                            <p:strVal val="#ppt_x"/>
                                          </p:val>
                                        </p:tav>
                                        <p:tav tm="100000">
                                          <p:val>
                                            <p:strVal val="#ppt_x"/>
                                          </p:val>
                                        </p:tav>
                                      </p:tavLst>
                                    </p:anim>
                                    <p:anim calcmode="lin" valueType="num">
                                      <p:cBhvr additive="base">
                                        <p:cTn id="42" dur="500" fill="hold"/>
                                        <p:tgtEl>
                                          <p:spTgt spid="40971"/>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40972"/>
                                        </p:tgtEl>
                                        <p:attrNameLst>
                                          <p:attrName>style.visibility</p:attrName>
                                        </p:attrNameLst>
                                      </p:cBhvr>
                                      <p:to>
                                        <p:strVal val="visible"/>
                                      </p:to>
                                    </p:set>
                                    <p:anim calcmode="lin" valueType="num">
                                      <p:cBhvr additive="base">
                                        <p:cTn id="45" dur="500" fill="hold"/>
                                        <p:tgtEl>
                                          <p:spTgt spid="40972"/>
                                        </p:tgtEl>
                                        <p:attrNameLst>
                                          <p:attrName>ppt_x</p:attrName>
                                        </p:attrNameLst>
                                      </p:cBhvr>
                                      <p:tavLst>
                                        <p:tav tm="0">
                                          <p:val>
                                            <p:strVal val="#ppt_x"/>
                                          </p:val>
                                        </p:tav>
                                        <p:tav tm="100000">
                                          <p:val>
                                            <p:strVal val="#ppt_x"/>
                                          </p:val>
                                        </p:tav>
                                      </p:tavLst>
                                    </p:anim>
                                    <p:anim calcmode="lin" valueType="num">
                                      <p:cBhvr additive="base">
                                        <p:cTn id="46" dur="500" fill="hold"/>
                                        <p:tgtEl>
                                          <p:spTgt spid="40972"/>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40973"/>
                                        </p:tgtEl>
                                        <p:attrNameLst>
                                          <p:attrName>style.visibility</p:attrName>
                                        </p:attrNameLst>
                                      </p:cBhvr>
                                      <p:to>
                                        <p:strVal val="visible"/>
                                      </p:to>
                                    </p:set>
                                    <p:anim calcmode="lin" valueType="num">
                                      <p:cBhvr additive="base">
                                        <p:cTn id="49" dur="500" fill="hold"/>
                                        <p:tgtEl>
                                          <p:spTgt spid="40973"/>
                                        </p:tgtEl>
                                        <p:attrNameLst>
                                          <p:attrName>ppt_x</p:attrName>
                                        </p:attrNameLst>
                                      </p:cBhvr>
                                      <p:tavLst>
                                        <p:tav tm="0">
                                          <p:val>
                                            <p:strVal val="#ppt_x"/>
                                          </p:val>
                                        </p:tav>
                                        <p:tav tm="100000">
                                          <p:val>
                                            <p:strVal val="#ppt_x"/>
                                          </p:val>
                                        </p:tav>
                                      </p:tavLst>
                                    </p:anim>
                                    <p:anim calcmode="lin" valueType="num">
                                      <p:cBhvr additive="base">
                                        <p:cTn id="50" dur="500" fill="hold"/>
                                        <p:tgtEl>
                                          <p:spTgt spid="40973"/>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40974"/>
                                        </p:tgtEl>
                                        <p:attrNameLst>
                                          <p:attrName>style.visibility</p:attrName>
                                        </p:attrNameLst>
                                      </p:cBhvr>
                                      <p:to>
                                        <p:strVal val="visible"/>
                                      </p:to>
                                    </p:set>
                                    <p:anim calcmode="lin" valueType="num">
                                      <p:cBhvr additive="base">
                                        <p:cTn id="53" dur="500" fill="hold"/>
                                        <p:tgtEl>
                                          <p:spTgt spid="40974"/>
                                        </p:tgtEl>
                                        <p:attrNameLst>
                                          <p:attrName>ppt_x</p:attrName>
                                        </p:attrNameLst>
                                      </p:cBhvr>
                                      <p:tavLst>
                                        <p:tav tm="0">
                                          <p:val>
                                            <p:strVal val="#ppt_x"/>
                                          </p:val>
                                        </p:tav>
                                        <p:tav tm="100000">
                                          <p:val>
                                            <p:strVal val="#ppt_x"/>
                                          </p:val>
                                        </p:tav>
                                      </p:tavLst>
                                    </p:anim>
                                    <p:anim calcmode="lin" valueType="num">
                                      <p:cBhvr additive="base">
                                        <p:cTn id="54" dur="500" fill="hold"/>
                                        <p:tgtEl>
                                          <p:spTgt spid="40974"/>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40975"/>
                                        </p:tgtEl>
                                        <p:attrNameLst>
                                          <p:attrName>style.visibility</p:attrName>
                                        </p:attrNameLst>
                                      </p:cBhvr>
                                      <p:to>
                                        <p:strVal val="visible"/>
                                      </p:to>
                                    </p:set>
                                    <p:anim calcmode="lin" valueType="num">
                                      <p:cBhvr additive="base">
                                        <p:cTn id="57" dur="500" fill="hold"/>
                                        <p:tgtEl>
                                          <p:spTgt spid="40975"/>
                                        </p:tgtEl>
                                        <p:attrNameLst>
                                          <p:attrName>ppt_x</p:attrName>
                                        </p:attrNameLst>
                                      </p:cBhvr>
                                      <p:tavLst>
                                        <p:tav tm="0">
                                          <p:val>
                                            <p:strVal val="#ppt_x"/>
                                          </p:val>
                                        </p:tav>
                                        <p:tav tm="100000">
                                          <p:val>
                                            <p:strVal val="#ppt_x"/>
                                          </p:val>
                                        </p:tav>
                                      </p:tavLst>
                                    </p:anim>
                                    <p:anim calcmode="lin" valueType="num">
                                      <p:cBhvr additive="base">
                                        <p:cTn id="58" dur="500" fill="hold"/>
                                        <p:tgtEl>
                                          <p:spTgt spid="40975"/>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0976"/>
                                        </p:tgtEl>
                                        <p:attrNameLst>
                                          <p:attrName>style.visibility</p:attrName>
                                        </p:attrNameLst>
                                      </p:cBhvr>
                                      <p:to>
                                        <p:strVal val="visible"/>
                                      </p:to>
                                    </p:set>
                                    <p:anim calcmode="lin" valueType="num">
                                      <p:cBhvr additive="base">
                                        <p:cTn id="61" dur="500" fill="hold"/>
                                        <p:tgtEl>
                                          <p:spTgt spid="40976"/>
                                        </p:tgtEl>
                                        <p:attrNameLst>
                                          <p:attrName>ppt_x</p:attrName>
                                        </p:attrNameLst>
                                      </p:cBhvr>
                                      <p:tavLst>
                                        <p:tav tm="0">
                                          <p:val>
                                            <p:strVal val="#ppt_x"/>
                                          </p:val>
                                        </p:tav>
                                        <p:tav tm="100000">
                                          <p:val>
                                            <p:strVal val="#ppt_x"/>
                                          </p:val>
                                        </p:tav>
                                      </p:tavLst>
                                    </p:anim>
                                    <p:anim calcmode="lin" valueType="num">
                                      <p:cBhvr additive="base">
                                        <p:cTn id="62" dur="500" fill="hold"/>
                                        <p:tgtEl>
                                          <p:spTgt spid="40976"/>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0977"/>
                                        </p:tgtEl>
                                        <p:attrNameLst>
                                          <p:attrName>style.visibility</p:attrName>
                                        </p:attrNameLst>
                                      </p:cBhvr>
                                      <p:to>
                                        <p:strVal val="visible"/>
                                      </p:to>
                                    </p:set>
                                    <p:anim calcmode="lin" valueType="num">
                                      <p:cBhvr additive="base">
                                        <p:cTn id="65" dur="500" fill="hold"/>
                                        <p:tgtEl>
                                          <p:spTgt spid="40977"/>
                                        </p:tgtEl>
                                        <p:attrNameLst>
                                          <p:attrName>ppt_x</p:attrName>
                                        </p:attrNameLst>
                                      </p:cBhvr>
                                      <p:tavLst>
                                        <p:tav tm="0">
                                          <p:val>
                                            <p:strVal val="#ppt_x"/>
                                          </p:val>
                                        </p:tav>
                                        <p:tav tm="100000">
                                          <p:val>
                                            <p:strVal val="#ppt_x"/>
                                          </p:val>
                                        </p:tav>
                                      </p:tavLst>
                                    </p:anim>
                                    <p:anim calcmode="lin" valueType="num">
                                      <p:cBhvr additive="base">
                                        <p:cTn id="66" dur="500" fill="hold"/>
                                        <p:tgtEl>
                                          <p:spTgt spid="40977"/>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3"/>
                                        </p:tgtEl>
                                        <p:attrNameLst>
                                          <p:attrName>style.visibility</p:attrName>
                                        </p:attrNameLst>
                                      </p:cBhvr>
                                      <p:to>
                                        <p:strVal val="visible"/>
                                      </p:to>
                                    </p:set>
                                    <p:anim calcmode="lin" valueType="num">
                                      <p:cBhvr additive="base">
                                        <p:cTn id="69" dur="500" fill="hold"/>
                                        <p:tgtEl>
                                          <p:spTgt spid="3"/>
                                        </p:tgtEl>
                                        <p:attrNameLst>
                                          <p:attrName>ppt_x</p:attrName>
                                        </p:attrNameLst>
                                      </p:cBhvr>
                                      <p:tavLst>
                                        <p:tav tm="0">
                                          <p:val>
                                            <p:strVal val="#ppt_x"/>
                                          </p:val>
                                        </p:tav>
                                        <p:tav tm="100000">
                                          <p:val>
                                            <p:strVal val="#ppt_x"/>
                                          </p:val>
                                        </p:tav>
                                      </p:tavLst>
                                    </p:anim>
                                    <p:anim calcmode="lin" valueType="num">
                                      <p:cBhvr additive="base">
                                        <p:cTn id="7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P spid="2" grpId="0" animBg="1"/>
      <p:bldP spid="40968" grpId="0"/>
      <p:bldP spid="40976" grpId="0"/>
      <p:bldP spid="40977"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Punched Tape 8">
            <a:extLst>
              <a:ext uri="{FF2B5EF4-FFF2-40B4-BE49-F238E27FC236}">
                <a16:creationId xmlns:a16="http://schemas.microsoft.com/office/drawing/2014/main" id="{23E75914-815D-4239-80CD-F1B650120565}"/>
              </a:ext>
            </a:extLst>
          </p:cNvPr>
          <p:cNvSpPr/>
          <p:nvPr/>
        </p:nvSpPr>
        <p:spPr>
          <a:xfrm>
            <a:off x="12700" y="-22225"/>
            <a:ext cx="2438400" cy="1270000"/>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10" name="Rectangle 9">
            <a:extLst>
              <a:ext uri="{FF2B5EF4-FFF2-40B4-BE49-F238E27FC236}">
                <a16:creationId xmlns:a16="http://schemas.microsoft.com/office/drawing/2014/main" id="{8CB445B3-CCE4-4EBD-9116-0421B3D1F967}"/>
              </a:ext>
            </a:extLst>
          </p:cNvPr>
          <p:cNvSpPr>
            <a:spLocks noChangeArrowheads="1"/>
          </p:cNvSpPr>
          <p:nvPr/>
        </p:nvSpPr>
        <p:spPr bwMode="auto">
          <a:xfrm>
            <a:off x="384175" y="285750"/>
            <a:ext cx="163353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fr-FR" altLang="en-US" sz="3700" b="1">
                <a:solidFill>
                  <a:srgbClr val="000000"/>
                </a:solidFill>
                <a:latin typeface="Times New Roman" panose="02020603050405020304" pitchFamily="18" charset="0"/>
                <a:cs typeface="Calibri" panose="020F0502020204030204" pitchFamily="34" charset="0"/>
              </a:rPr>
              <a:t>Dạng 1</a:t>
            </a:r>
            <a:endParaRPr lang="en-US" altLang="en-US" sz="3700">
              <a:solidFill>
                <a:srgbClr val="000000"/>
              </a:solidFill>
            </a:endParaRPr>
          </a:p>
        </p:txBody>
      </p:sp>
      <p:sp>
        <p:nvSpPr>
          <p:cNvPr id="11" name="Snip Diagonal Corner Rectangle 10">
            <a:extLst>
              <a:ext uri="{FF2B5EF4-FFF2-40B4-BE49-F238E27FC236}">
                <a16:creationId xmlns:a16="http://schemas.microsoft.com/office/drawing/2014/main" id="{35E20F80-6B4A-4815-B3B9-9A1830752207}"/>
              </a:ext>
            </a:extLst>
          </p:cNvPr>
          <p:cNvSpPr/>
          <p:nvPr/>
        </p:nvSpPr>
        <p:spPr>
          <a:xfrm>
            <a:off x="2451100" y="698500"/>
            <a:ext cx="8672513" cy="1254125"/>
          </a:xfrm>
          <a:prstGeom prst="snip2Diag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12" name="Rectangle 11">
            <a:extLst>
              <a:ext uri="{FF2B5EF4-FFF2-40B4-BE49-F238E27FC236}">
                <a16:creationId xmlns:a16="http://schemas.microsoft.com/office/drawing/2014/main" id="{246F9F84-49C1-4AB2-8851-4232852D1920}"/>
              </a:ext>
            </a:extLst>
          </p:cNvPr>
          <p:cNvSpPr>
            <a:spLocks noChangeArrowheads="1"/>
          </p:cNvSpPr>
          <p:nvPr/>
        </p:nvSpPr>
        <p:spPr bwMode="auto">
          <a:xfrm>
            <a:off x="2495550" y="920750"/>
            <a:ext cx="8628063"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fr-FR" altLang="en-US" sz="3700" b="1">
                <a:solidFill>
                  <a:srgbClr val="000000"/>
                </a:solidFill>
                <a:latin typeface="Times New Roman" panose="02020603050405020304" pitchFamily="18" charset="0"/>
                <a:cs typeface="Calibri" panose="020F0502020204030204" pitchFamily="34" charset="0"/>
              </a:rPr>
              <a:t>Biểu diễn số hữu tỉ - Sắp xếp các số hữu tỉ</a:t>
            </a:r>
            <a:endParaRPr lang="en-US" altLang="en-US" sz="3700" b="1">
              <a:solidFill>
                <a:srgbClr val="000000"/>
              </a:solidFill>
            </a:endParaRPr>
          </a:p>
        </p:txBody>
      </p:sp>
      <p:sp>
        <p:nvSpPr>
          <p:cNvPr id="3" name="Round Diagonal Corner Rectangle 2">
            <a:extLst>
              <a:ext uri="{FF2B5EF4-FFF2-40B4-BE49-F238E27FC236}">
                <a16:creationId xmlns:a16="http://schemas.microsoft.com/office/drawing/2014/main" id="{A771A91B-225C-4D80-98B9-FC6E230CB8FB}"/>
              </a:ext>
            </a:extLst>
          </p:cNvPr>
          <p:cNvSpPr/>
          <p:nvPr/>
        </p:nvSpPr>
        <p:spPr>
          <a:xfrm>
            <a:off x="-33338" y="2894013"/>
            <a:ext cx="12192001" cy="3963987"/>
          </a:xfrm>
          <a:prstGeom prst="round2Diag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219170" eaLnBrk="1" fontAlgn="auto" hangingPunct="1">
              <a:spcBef>
                <a:spcPts val="0"/>
              </a:spcBef>
              <a:spcAft>
                <a:spcPts val="0"/>
              </a:spcAft>
              <a:defRPr/>
            </a:pPr>
            <a:endParaRPr lang="en-US" sz="2400" b="1">
              <a:solidFill>
                <a:prstClr val="white"/>
              </a:solidFill>
              <a:latin typeface="Times New Roman" panose="02020603050405020304" pitchFamily="18" charset="0"/>
              <a:cs typeface="Times New Roman" panose="02020603050405020304" pitchFamily="18" charset="0"/>
            </a:endParaRPr>
          </a:p>
        </p:txBody>
      </p:sp>
      <p:pic>
        <p:nvPicPr>
          <p:cNvPr id="30" name="Picture 29">
            <a:extLst>
              <a:ext uri="{FF2B5EF4-FFF2-40B4-BE49-F238E27FC236}">
                <a16:creationId xmlns:a16="http://schemas.microsoft.com/office/drawing/2014/main" id="{3C490172-5BB2-4A00-AB5D-7D854D29537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64850" y="5530850"/>
            <a:ext cx="132715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1992" name="Object 3">
            <a:extLst>
              <a:ext uri="{FF2B5EF4-FFF2-40B4-BE49-F238E27FC236}">
                <a16:creationId xmlns:a16="http://schemas.microsoft.com/office/drawing/2014/main" id="{809E9C1D-F41A-472C-BB52-DE40CEEEF329}"/>
              </a:ext>
            </a:extLst>
          </p:cNvPr>
          <p:cNvGraphicFramePr>
            <a:graphicFrameLocks noChangeAspect="1"/>
          </p:cNvGraphicFramePr>
          <p:nvPr/>
        </p:nvGraphicFramePr>
        <p:xfrm>
          <a:off x="2487613" y="3544888"/>
          <a:ext cx="2473325" cy="744537"/>
        </p:xfrm>
        <a:graphic>
          <a:graphicData uri="http://schemas.openxmlformats.org/presentationml/2006/ole">
            <mc:AlternateContent xmlns:mc="http://schemas.openxmlformats.org/markup-compatibility/2006">
              <mc:Choice xmlns:v="urn:schemas-microsoft-com:vml" Requires="v">
                <p:oleObj name="Equation" r:id="rId3" imgW="1854200" imgH="558800" progId="Equation.DSMT4">
                  <p:embed/>
                </p:oleObj>
              </mc:Choice>
              <mc:Fallback>
                <p:oleObj name="Equation" r:id="rId3" imgW="1854200" imgH="5588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7613" y="3544888"/>
                        <a:ext cx="2473325"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993" name="Object 4">
            <a:extLst>
              <a:ext uri="{FF2B5EF4-FFF2-40B4-BE49-F238E27FC236}">
                <a16:creationId xmlns:a16="http://schemas.microsoft.com/office/drawing/2014/main" id="{5D07EC9D-EC4E-4D07-98F2-77ED65ED4214}"/>
              </a:ext>
            </a:extLst>
          </p:cNvPr>
          <p:cNvGraphicFramePr>
            <a:graphicFrameLocks noChangeAspect="1"/>
          </p:cNvGraphicFramePr>
          <p:nvPr/>
        </p:nvGraphicFramePr>
        <p:xfrm>
          <a:off x="6673850" y="3543300"/>
          <a:ext cx="1879600" cy="746125"/>
        </p:xfrm>
        <a:graphic>
          <a:graphicData uri="http://schemas.openxmlformats.org/presentationml/2006/ole">
            <mc:AlternateContent xmlns:mc="http://schemas.openxmlformats.org/markup-compatibility/2006">
              <mc:Choice xmlns:v="urn:schemas-microsoft-com:vml" Requires="v">
                <p:oleObj name="Equation" r:id="rId5" imgW="1409700" imgH="558800" progId="Equation.DSMT4">
                  <p:embed/>
                </p:oleObj>
              </mc:Choice>
              <mc:Fallback>
                <p:oleObj name="Equation" r:id="rId5" imgW="1409700" imgH="55880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73850" y="3543300"/>
                        <a:ext cx="18796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994" name="Object 5">
            <a:extLst>
              <a:ext uri="{FF2B5EF4-FFF2-40B4-BE49-F238E27FC236}">
                <a16:creationId xmlns:a16="http://schemas.microsoft.com/office/drawing/2014/main" id="{8933273C-DAD3-4A0F-9E27-1D34D071353C}"/>
              </a:ext>
            </a:extLst>
          </p:cNvPr>
          <p:cNvGraphicFramePr>
            <a:graphicFrameLocks noChangeAspect="1"/>
          </p:cNvGraphicFramePr>
          <p:nvPr/>
        </p:nvGraphicFramePr>
        <p:xfrm>
          <a:off x="2506663" y="4211638"/>
          <a:ext cx="2473325" cy="744537"/>
        </p:xfrm>
        <a:graphic>
          <a:graphicData uri="http://schemas.openxmlformats.org/presentationml/2006/ole">
            <mc:AlternateContent xmlns:mc="http://schemas.openxmlformats.org/markup-compatibility/2006">
              <mc:Choice xmlns:v="urn:schemas-microsoft-com:vml" Requires="v">
                <p:oleObj name="Equation" r:id="rId7" imgW="1854200" imgH="558800" progId="Equation.DSMT4">
                  <p:embed/>
                </p:oleObj>
              </mc:Choice>
              <mc:Fallback>
                <p:oleObj name="Equation" r:id="rId7" imgW="1854200" imgH="5588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6663" y="4211638"/>
                        <a:ext cx="2473325"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995" name="Object 6">
            <a:extLst>
              <a:ext uri="{FF2B5EF4-FFF2-40B4-BE49-F238E27FC236}">
                <a16:creationId xmlns:a16="http://schemas.microsoft.com/office/drawing/2014/main" id="{E853DA90-ABE0-4A71-9FAA-8599A86490A2}"/>
              </a:ext>
            </a:extLst>
          </p:cNvPr>
          <p:cNvGraphicFramePr>
            <a:graphicFrameLocks noChangeAspect="1"/>
          </p:cNvGraphicFramePr>
          <p:nvPr/>
        </p:nvGraphicFramePr>
        <p:xfrm>
          <a:off x="6692900" y="4229100"/>
          <a:ext cx="2979738" cy="744538"/>
        </p:xfrm>
        <a:graphic>
          <a:graphicData uri="http://schemas.openxmlformats.org/presentationml/2006/ole">
            <mc:AlternateContent xmlns:mc="http://schemas.openxmlformats.org/markup-compatibility/2006">
              <mc:Choice xmlns:v="urn:schemas-microsoft-com:vml" Requires="v">
                <p:oleObj name="Equation" r:id="rId9" imgW="2235200" imgH="558800" progId="Equation.DSMT4">
                  <p:embed/>
                </p:oleObj>
              </mc:Choice>
              <mc:Fallback>
                <p:oleObj name="Equation" r:id="rId9" imgW="2235200" imgH="558800" progId="Equation.DSMT4">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92900" y="4229100"/>
                        <a:ext cx="2979738"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996" name="TextBox 27">
            <a:extLst>
              <a:ext uri="{FF2B5EF4-FFF2-40B4-BE49-F238E27FC236}">
                <a16:creationId xmlns:a16="http://schemas.microsoft.com/office/drawing/2014/main" id="{AC895A43-DDFC-424C-9C48-A664356A59EB}"/>
              </a:ext>
            </a:extLst>
          </p:cNvPr>
          <p:cNvSpPr txBox="1">
            <a:spLocks noChangeArrowheads="1"/>
          </p:cNvSpPr>
          <p:nvPr/>
        </p:nvSpPr>
        <p:spPr bwMode="auto">
          <a:xfrm>
            <a:off x="28575" y="4973638"/>
            <a:ext cx="115697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000">
                <a:solidFill>
                  <a:srgbClr val="000000"/>
                </a:solidFill>
                <a:latin typeface="Times New Roman" panose="02020603050405020304" pitchFamily="18" charset="0"/>
                <a:cs typeface="Times New Roman" panose="02020603050405020304" pitchFamily="18" charset="0"/>
              </a:rPr>
              <a:t>Vì:                                      nên sắp xếp các số theo thứ tự tăng dần là </a:t>
            </a:r>
          </a:p>
        </p:txBody>
      </p:sp>
      <p:graphicFrame>
        <p:nvGraphicFramePr>
          <p:cNvPr id="41997" name="Object 30">
            <a:extLst>
              <a:ext uri="{FF2B5EF4-FFF2-40B4-BE49-F238E27FC236}">
                <a16:creationId xmlns:a16="http://schemas.microsoft.com/office/drawing/2014/main" id="{156D3AAE-93CC-4899-94AD-CEC4F1DE43F7}"/>
              </a:ext>
            </a:extLst>
          </p:cNvPr>
          <p:cNvGraphicFramePr>
            <a:graphicFrameLocks noChangeAspect="1"/>
          </p:cNvGraphicFramePr>
          <p:nvPr/>
        </p:nvGraphicFramePr>
        <p:xfrm>
          <a:off x="1063625" y="5148263"/>
          <a:ext cx="4200525" cy="525462"/>
        </p:xfrm>
        <a:graphic>
          <a:graphicData uri="http://schemas.openxmlformats.org/presentationml/2006/ole">
            <mc:AlternateContent xmlns:mc="http://schemas.openxmlformats.org/markup-compatibility/2006">
              <mc:Choice xmlns:v="urn:schemas-microsoft-com:vml" Requires="v">
                <p:oleObj name="Equation" r:id="rId11" imgW="3149600" imgH="393700" progId="Equation.DSMT4">
                  <p:embed/>
                </p:oleObj>
              </mc:Choice>
              <mc:Fallback>
                <p:oleObj name="Equation" r:id="rId11" imgW="3149600" imgH="393700" progId="Equation.DSMT4">
                  <p:embed/>
                  <p:pic>
                    <p:nvPicPr>
                      <p:cNvPr id="0" name="Object 3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63625" y="5148263"/>
                        <a:ext cx="42005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998" name="Object 31">
            <a:extLst>
              <a:ext uri="{FF2B5EF4-FFF2-40B4-BE49-F238E27FC236}">
                <a16:creationId xmlns:a16="http://schemas.microsoft.com/office/drawing/2014/main" id="{9631D1FB-EC65-4B80-B46D-0217752E006D}"/>
              </a:ext>
            </a:extLst>
          </p:cNvPr>
          <p:cNvGraphicFramePr>
            <a:graphicFrameLocks noChangeAspect="1"/>
          </p:cNvGraphicFramePr>
          <p:nvPr/>
        </p:nvGraphicFramePr>
        <p:xfrm>
          <a:off x="3048000" y="3081338"/>
          <a:ext cx="1219200" cy="449262"/>
        </p:xfrm>
        <a:graphic>
          <a:graphicData uri="http://schemas.openxmlformats.org/presentationml/2006/ole">
            <mc:AlternateContent xmlns:mc="http://schemas.openxmlformats.org/markup-compatibility/2006">
              <mc:Choice xmlns:v="urn:schemas-microsoft-com:vml" Requires="v">
                <p:oleObj name="Equation" r:id="rId13" imgW="457677" imgH="793306" progId="Equation.DSMT4">
                  <p:embed/>
                </p:oleObj>
              </mc:Choice>
              <mc:Fallback>
                <p:oleObj name="Equation" r:id="rId13" imgW="457677" imgH="793306" progId="Equation.DSMT4">
                  <p:embed/>
                  <p:pic>
                    <p:nvPicPr>
                      <p:cNvPr id="0" name="Object 3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48000" y="3081338"/>
                        <a:ext cx="12192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999" name="Object 32">
            <a:extLst>
              <a:ext uri="{FF2B5EF4-FFF2-40B4-BE49-F238E27FC236}">
                <a16:creationId xmlns:a16="http://schemas.microsoft.com/office/drawing/2014/main" id="{A1CDF4E3-EB79-4482-B7C6-5E93C893E237}"/>
              </a:ext>
            </a:extLst>
          </p:cNvPr>
          <p:cNvGraphicFramePr>
            <a:graphicFrameLocks noChangeAspect="1"/>
          </p:cNvGraphicFramePr>
          <p:nvPr/>
        </p:nvGraphicFramePr>
        <p:xfrm>
          <a:off x="3097213" y="5622925"/>
          <a:ext cx="5562600" cy="744538"/>
        </p:xfrm>
        <a:graphic>
          <a:graphicData uri="http://schemas.openxmlformats.org/presentationml/2006/ole">
            <mc:AlternateContent xmlns:mc="http://schemas.openxmlformats.org/markup-compatibility/2006">
              <mc:Choice xmlns:v="urn:schemas-microsoft-com:vml" Requires="v">
                <p:oleObj name="Equation" r:id="rId15" imgW="4483100" imgH="558800" progId="Equation.DSMT4">
                  <p:embed/>
                </p:oleObj>
              </mc:Choice>
              <mc:Fallback>
                <p:oleObj name="Equation" r:id="rId15" imgW="4483100" imgH="558800" progId="Equation.DSMT4">
                  <p:embed/>
                  <p:pic>
                    <p:nvPicPr>
                      <p:cNvPr id="0" name="Object 3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97213" y="5622925"/>
                        <a:ext cx="55626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a:extLst>
              <a:ext uri="{FF2B5EF4-FFF2-40B4-BE49-F238E27FC236}">
                <a16:creationId xmlns:a16="http://schemas.microsoft.com/office/drawing/2014/main" id="{A4ADE700-87CB-45C6-8BEB-A75D4A598953}"/>
              </a:ext>
            </a:extLst>
          </p:cNvPr>
          <p:cNvSpPr txBox="1">
            <a:spLocks noChangeArrowheads="1"/>
          </p:cNvSpPr>
          <p:nvPr/>
        </p:nvSpPr>
        <p:spPr bwMode="auto">
          <a:xfrm>
            <a:off x="39688" y="3000375"/>
            <a:ext cx="34655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200" b="1">
                <a:solidFill>
                  <a:srgbClr val="000000"/>
                </a:solidFill>
                <a:latin typeface="Times New Roman" panose="02020603050405020304" pitchFamily="18" charset="0"/>
                <a:cs typeface="Times New Roman" panose="02020603050405020304" pitchFamily="18" charset="0"/>
              </a:rPr>
              <a:t>Bài 6 (SGK – 30):</a:t>
            </a:r>
          </a:p>
        </p:txBody>
      </p:sp>
      <p:sp>
        <p:nvSpPr>
          <p:cNvPr id="2" name="TextBox 1">
            <a:extLst>
              <a:ext uri="{FF2B5EF4-FFF2-40B4-BE49-F238E27FC236}">
                <a16:creationId xmlns:a16="http://schemas.microsoft.com/office/drawing/2014/main" id="{4849EA65-A102-473B-9D3B-D230DB53A15D}"/>
              </a:ext>
            </a:extLst>
          </p:cNvPr>
          <p:cNvSpPr txBox="1">
            <a:spLocks noChangeArrowheads="1"/>
          </p:cNvSpPr>
          <p:nvPr/>
        </p:nvSpPr>
        <p:spPr bwMode="auto">
          <a:xfrm>
            <a:off x="228600" y="3584575"/>
            <a:ext cx="1371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200">
                <a:latin typeface="Times New Roman" panose="02020603050405020304" pitchFamily="18" charset="0"/>
                <a:cs typeface="Times New Roman" panose="02020603050405020304" pitchFamily="18" charset="0"/>
              </a:rPr>
              <a:t>b.</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00"/>
                                        <p:tgtEl>
                                          <p:spTgt spid="9"/>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par>
                                <p:cTn id="18" presetID="22" presetClass="entr" presetSubtype="4"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42"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1992"/>
                                        </p:tgtEl>
                                        <p:attrNameLst>
                                          <p:attrName>style.visibility</p:attrName>
                                        </p:attrNameLst>
                                      </p:cBhvr>
                                      <p:to>
                                        <p:strVal val="visible"/>
                                      </p:to>
                                    </p:set>
                                    <p:animEffect transition="in" filter="fade">
                                      <p:cBhvr>
                                        <p:cTn id="31" dur="1000"/>
                                        <p:tgtEl>
                                          <p:spTgt spid="41992"/>
                                        </p:tgtEl>
                                      </p:cBhvr>
                                    </p:animEffect>
                                    <p:anim calcmode="lin" valueType="num">
                                      <p:cBhvr>
                                        <p:cTn id="32" dur="1000" fill="hold"/>
                                        <p:tgtEl>
                                          <p:spTgt spid="41992"/>
                                        </p:tgtEl>
                                        <p:attrNameLst>
                                          <p:attrName>ppt_x</p:attrName>
                                        </p:attrNameLst>
                                      </p:cBhvr>
                                      <p:tavLst>
                                        <p:tav tm="0">
                                          <p:val>
                                            <p:strVal val="#ppt_x"/>
                                          </p:val>
                                        </p:tav>
                                        <p:tav tm="100000">
                                          <p:val>
                                            <p:strVal val="#ppt_x"/>
                                          </p:val>
                                        </p:tav>
                                      </p:tavLst>
                                    </p:anim>
                                    <p:anim calcmode="lin" valueType="num">
                                      <p:cBhvr>
                                        <p:cTn id="33" dur="1000" fill="hold"/>
                                        <p:tgtEl>
                                          <p:spTgt spid="41992"/>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1993"/>
                                        </p:tgtEl>
                                        <p:attrNameLst>
                                          <p:attrName>style.visibility</p:attrName>
                                        </p:attrNameLst>
                                      </p:cBhvr>
                                      <p:to>
                                        <p:strVal val="visible"/>
                                      </p:to>
                                    </p:set>
                                    <p:animEffect transition="in" filter="fade">
                                      <p:cBhvr>
                                        <p:cTn id="36" dur="1000"/>
                                        <p:tgtEl>
                                          <p:spTgt spid="41993"/>
                                        </p:tgtEl>
                                      </p:cBhvr>
                                    </p:animEffect>
                                    <p:anim calcmode="lin" valueType="num">
                                      <p:cBhvr>
                                        <p:cTn id="37" dur="1000" fill="hold"/>
                                        <p:tgtEl>
                                          <p:spTgt spid="41993"/>
                                        </p:tgtEl>
                                        <p:attrNameLst>
                                          <p:attrName>ppt_x</p:attrName>
                                        </p:attrNameLst>
                                      </p:cBhvr>
                                      <p:tavLst>
                                        <p:tav tm="0">
                                          <p:val>
                                            <p:strVal val="#ppt_x"/>
                                          </p:val>
                                        </p:tav>
                                        <p:tav tm="100000">
                                          <p:val>
                                            <p:strVal val="#ppt_x"/>
                                          </p:val>
                                        </p:tav>
                                      </p:tavLst>
                                    </p:anim>
                                    <p:anim calcmode="lin" valueType="num">
                                      <p:cBhvr>
                                        <p:cTn id="38" dur="1000" fill="hold"/>
                                        <p:tgtEl>
                                          <p:spTgt spid="41993"/>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41994"/>
                                        </p:tgtEl>
                                        <p:attrNameLst>
                                          <p:attrName>style.visibility</p:attrName>
                                        </p:attrNameLst>
                                      </p:cBhvr>
                                      <p:to>
                                        <p:strVal val="visible"/>
                                      </p:to>
                                    </p:set>
                                    <p:animEffect transition="in" filter="fade">
                                      <p:cBhvr>
                                        <p:cTn id="41" dur="1000"/>
                                        <p:tgtEl>
                                          <p:spTgt spid="41994"/>
                                        </p:tgtEl>
                                      </p:cBhvr>
                                    </p:animEffect>
                                    <p:anim calcmode="lin" valueType="num">
                                      <p:cBhvr>
                                        <p:cTn id="42" dur="1000" fill="hold"/>
                                        <p:tgtEl>
                                          <p:spTgt spid="41994"/>
                                        </p:tgtEl>
                                        <p:attrNameLst>
                                          <p:attrName>ppt_x</p:attrName>
                                        </p:attrNameLst>
                                      </p:cBhvr>
                                      <p:tavLst>
                                        <p:tav tm="0">
                                          <p:val>
                                            <p:strVal val="#ppt_x"/>
                                          </p:val>
                                        </p:tav>
                                        <p:tav tm="100000">
                                          <p:val>
                                            <p:strVal val="#ppt_x"/>
                                          </p:val>
                                        </p:tav>
                                      </p:tavLst>
                                    </p:anim>
                                    <p:anim calcmode="lin" valueType="num">
                                      <p:cBhvr>
                                        <p:cTn id="43" dur="1000" fill="hold"/>
                                        <p:tgtEl>
                                          <p:spTgt spid="41994"/>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41995"/>
                                        </p:tgtEl>
                                        <p:attrNameLst>
                                          <p:attrName>style.visibility</p:attrName>
                                        </p:attrNameLst>
                                      </p:cBhvr>
                                      <p:to>
                                        <p:strVal val="visible"/>
                                      </p:to>
                                    </p:set>
                                    <p:animEffect transition="in" filter="fade">
                                      <p:cBhvr>
                                        <p:cTn id="46" dur="1000"/>
                                        <p:tgtEl>
                                          <p:spTgt spid="41995"/>
                                        </p:tgtEl>
                                      </p:cBhvr>
                                    </p:animEffect>
                                    <p:anim calcmode="lin" valueType="num">
                                      <p:cBhvr>
                                        <p:cTn id="47" dur="1000" fill="hold"/>
                                        <p:tgtEl>
                                          <p:spTgt spid="41995"/>
                                        </p:tgtEl>
                                        <p:attrNameLst>
                                          <p:attrName>ppt_x</p:attrName>
                                        </p:attrNameLst>
                                      </p:cBhvr>
                                      <p:tavLst>
                                        <p:tav tm="0">
                                          <p:val>
                                            <p:strVal val="#ppt_x"/>
                                          </p:val>
                                        </p:tav>
                                        <p:tav tm="100000">
                                          <p:val>
                                            <p:strVal val="#ppt_x"/>
                                          </p:val>
                                        </p:tav>
                                      </p:tavLst>
                                    </p:anim>
                                    <p:anim calcmode="lin" valueType="num">
                                      <p:cBhvr>
                                        <p:cTn id="48" dur="1000" fill="hold"/>
                                        <p:tgtEl>
                                          <p:spTgt spid="41995"/>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41996"/>
                                        </p:tgtEl>
                                        <p:attrNameLst>
                                          <p:attrName>style.visibility</p:attrName>
                                        </p:attrNameLst>
                                      </p:cBhvr>
                                      <p:to>
                                        <p:strVal val="visible"/>
                                      </p:to>
                                    </p:set>
                                    <p:animEffect transition="in" filter="fade">
                                      <p:cBhvr>
                                        <p:cTn id="51" dur="1000"/>
                                        <p:tgtEl>
                                          <p:spTgt spid="41996"/>
                                        </p:tgtEl>
                                      </p:cBhvr>
                                    </p:animEffect>
                                    <p:anim calcmode="lin" valueType="num">
                                      <p:cBhvr>
                                        <p:cTn id="52" dur="1000" fill="hold"/>
                                        <p:tgtEl>
                                          <p:spTgt spid="41996"/>
                                        </p:tgtEl>
                                        <p:attrNameLst>
                                          <p:attrName>ppt_x</p:attrName>
                                        </p:attrNameLst>
                                      </p:cBhvr>
                                      <p:tavLst>
                                        <p:tav tm="0">
                                          <p:val>
                                            <p:strVal val="#ppt_x"/>
                                          </p:val>
                                        </p:tav>
                                        <p:tav tm="100000">
                                          <p:val>
                                            <p:strVal val="#ppt_x"/>
                                          </p:val>
                                        </p:tav>
                                      </p:tavLst>
                                    </p:anim>
                                    <p:anim calcmode="lin" valueType="num">
                                      <p:cBhvr>
                                        <p:cTn id="53" dur="1000" fill="hold"/>
                                        <p:tgtEl>
                                          <p:spTgt spid="41996"/>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41997"/>
                                        </p:tgtEl>
                                        <p:attrNameLst>
                                          <p:attrName>style.visibility</p:attrName>
                                        </p:attrNameLst>
                                      </p:cBhvr>
                                      <p:to>
                                        <p:strVal val="visible"/>
                                      </p:to>
                                    </p:set>
                                    <p:animEffect transition="in" filter="fade">
                                      <p:cBhvr>
                                        <p:cTn id="56" dur="1000"/>
                                        <p:tgtEl>
                                          <p:spTgt spid="41997"/>
                                        </p:tgtEl>
                                      </p:cBhvr>
                                    </p:animEffect>
                                    <p:anim calcmode="lin" valueType="num">
                                      <p:cBhvr>
                                        <p:cTn id="57" dur="1000" fill="hold"/>
                                        <p:tgtEl>
                                          <p:spTgt spid="41997"/>
                                        </p:tgtEl>
                                        <p:attrNameLst>
                                          <p:attrName>ppt_x</p:attrName>
                                        </p:attrNameLst>
                                      </p:cBhvr>
                                      <p:tavLst>
                                        <p:tav tm="0">
                                          <p:val>
                                            <p:strVal val="#ppt_x"/>
                                          </p:val>
                                        </p:tav>
                                        <p:tav tm="100000">
                                          <p:val>
                                            <p:strVal val="#ppt_x"/>
                                          </p:val>
                                        </p:tav>
                                      </p:tavLst>
                                    </p:anim>
                                    <p:anim calcmode="lin" valueType="num">
                                      <p:cBhvr>
                                        <p:cTn id="58" dur="1000" fill="hold"/>
                                        <p:tgtEl>
                                          <p:spTgt spid="41997"/>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41998"/>
                                        </p:tgtEl>
                                        <p:attrNameLst>
                                          <p:attrName>style.visibility</p:attrName>
                                        </p:attrNameLst>
                                      </p:cBhvr>
                                      <p:to>
                                        <p:strVal val="visible"/>
                                      </p:to>
                                    </p:set>
                                    <p:animEffect transition="in" filter="fade">
                                      <p:cBhvr>
                                        <p:cTn id="61" dur="1000"/>
                                        <p:tgtEl>
                                          <p:spTgt spid="41998"/>
                                        </p:tgtEl>
                                      </p:cBhvr>
                                    </p:animEffect>
                                    <p:anim calcmode="lin" valueType="num">
                                      <p:cBhvr>
                                        <p:cTn id="62" dur="1000" fill="hold"/>
                                        <p:tgtEl>
                                          <p:spTgt spid="41998"/>
                                        </p:tgtEl>
                                        <p:attrNameLst>
                                          <p:attrName>ppt_x</p:attrName>
                                        </p:attrNameLst>
                                      </p:cBhvr>
                                      <p:tavLst>
                                        <p:tav tm="0">
                                          <p:val>
                                            <p:strVal val="#ppt_x"/>
                                          </p:val>
                                        </p:tav>
                                        <p:tav tm="100000">
                                          <p:val>
                                            <p:strVal val="#ppt_x"/>
                                          </p:val>
                                        </p:tav>
                                      </p:tavLst>
                                    </p:anim>
                                    <p:anim calcmode="lin" valueType="num">
                                      <p:cBhvr>
                                        <p:cTn id="63" dur="1000" fill="hold"/>
                                        <p:tgtEl>
                                          <p:spTgt spid="41998"/>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41999"/>
                                        </p:tgtEl>
                                        <p:attrNameLst>
                                          <p:attrName>style.visibility</p:attrName>
                                        </p:attrNameLst>
                                      </p:cBhvr>
                                      <p:to>
                                        <p:strVal val="visible"/>
                                      </p:to>
                                    </p:set>
                                    <p:animEffect transition="in" filter="fade">
                                      <p:cBhvr>
                                        <p:cTn id="66" dur="1000"/>
                                        <p:tgtEl>
                                          <p:spTgt spid="41999"/>
                                        </p:tgtEl>
                                      </p:cBhvr>
                                    </p:animEffect>
                                    <p:anim calcmode="lin" valueType="num">
                                      <p:cBhvr>
                                        <p:cTn id="67" dur="1000" fill="hold"/>
                                        <p:tgtEl>
                                          <p:spTgt spid="41999"/>
                                        </p:tgtEl>
                                        <p:attrNameLst>
                                          <p:attrName>ppt_x</p:attrName>
                                        </p:attrNameLst>
                                      </p:cBhvr>
                                      <p:tavLst>
                                        <p:tav tm="0">
                                          <p:val>
                                            <p:strVal val="#ppt_x"/>
                                          </p:val>
                                        </p:tav>
                                        <p:tav tm="100000">
                                          <p:val>
                                            <p:strVal val="#ppt_x"/>
                                          </p:val>
                                        </p:tav>
                                      </p:tavLst>
                                    </p:anim>
                                    <p:anim calcmode="lin" valueType="num">
                                      <p:cBhvr>
                                        <p:cTn id="68" dur="1000" fill="hold"/>
                                        <p:tgtEl>
                                          <p:spTgt spid="41999"/>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fade">
                                      <p:cBhvr>
                                        <p:cTn id="71" dur="1000"/>
                                        <p:tgtEl>
                                          <p:spTgt spid="8"/>
                                        </p:tgtEl>
                                      </p:cBhvr>
                                    </p:animEffect>
                                    <p:anim calcmode="lin" valueType="num">
                                      <p:cBhvr>
                                        <p:cTn id="72" dur="1000" fill="hold"/>
                                        <p:tgtEl>
                                          <p:spTgt spid="8"/>
                                        </p:tgtEl>
                                        <p:attrNameLst>
                                          <p:attrName>ppt_x</p:attrName>
                                        </p:attrNameLst>
                                      </p:cBhvr>
                                      <p:tavLst>
                                        <p:tav tm="0">
                                          <p:val>
                                            <p:strVal val="#ppt_x"/>
                                          </p:val>
                                        </p:tav>
                                        <p:tav tm="100000">
                                          <p:val>
                                            <p:strVal val="#ppt_x"/>
                                          </p:val>
                                        </p:tav>
                                      </p:tavLst>
                                    </p:anim>
                                    <p:anim calcmode="lin" valueType="num">
                                      <p:cBhvr>
                                        <p:cTn id="73" dur="1000" fill="hold"/>
                                        <p:tgtEl>
                                          <p:spTgt spid="8"/>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
                                        </p:tgtEl>
                                        <p:attrNameLst>
                                          <p:attrName>style.visibility</p:attrName>
                                        </p:attrNameLst>
                                      </p:cBhvr>
                                      <p:to>
                                        <p:strVal val="visible"/>
                                      </p:to>
                                    </p:set>
                                    <p:animEffect transition="in" filter="fade">
                                      <p:cBhvr>
                                        <p:cTn id="76" dur="1000"/>
                                        <p:tgtEl>
                                          <p:spTgt spid="2"/>
                                        </p:tgtEl>
                                      </p:cBhvr>
                                    </p:animEffect>
                                    <p:anim calcmode="lin" valueType="num">
                                      <p:cBhvr>
                                        <p:cTn id="77" dur="1000" fill="hold"/>
                                        <p:tgtEl>
                                          <p:spTgt spid="2"/>
                                        </p:tgtEl>
                                        <p:attrNameLst>
                                          <p:attrName>ppt_x</p:attrName>
                                        </p:attrNameLst>
                                      </p:cBhvr>
                                      <p:tavLst>
                                        <p:tav tm="0">
                                          <p:val>
                                            <p:strVal val="#ppt_x"/>
                                          </p:val>
                                        </p:tav>
                                        <p:tav tm="100000">
                                          <p:val>
                                            <p:strVal val="#ppt_x"/>
                                          </p:val>
                                        </p:tav>
                                      </p:tavLst>
                                    </p:anim>
                                    <p:anim calcmode="lin" valueType="num">
                                      <p:cBhvr>
                                        <p:cTn id="7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2" grpId="0"/>
      <p:bldP spid="41996" grpId="0"/>
      <p:bldP spid="8"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a:extLst>
              <a:ext uri="{FF2B5EF4-FFF2-40B4-BE49-F238E27FC236}">
                <a16:creationId xmlns:a16="http://schemas.microsoft.com/office/drawing/2014/main" id="{52FC2DDE-5012-47BB-A775-10CEFD3411DD}"/>
              </a:ext>
            </a:extLst>
          </p:cNvPr>
          <p:cNvSpPr/>
          <p:nvPr/>
        </p:nvSpPr>
        <p:spPr>
          <a:xfrm>
            <a:off x="0" y="269875"/>
            <a:ext cx="3608388" cy="1092200"/>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43011" name="TextBox 8">
            <a:extLst>
              <a:ext uri="{FF2B5EF4-FFF2-40B4-BE49-F238E27FC236}">
                <a16:creationId xmlns:a16="http://schemas.microsoft.com/office/drawing/2014/main" id="{9F2B5D48-4BC0-43A3-A523-7DF454C1A462}"/>
              </a:ext>
            </a:extLst>
          </p:cNvPr>
          <p:cNvSpPr txBox="1">
            <a:spLocks noChangeArrowheads="1"/>
          </p:cNvSpPr>
          <p:nvPr/>
        </p:nvSpPr>
        <p:spPr bwMode="auto">
          <a:xfrm>
            <a:off x="460375" y="352425"/>
            <a:ext cx="3048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800" b="1">
                <a:solidFill>
                  <a:srgbClr val="000000"/>
                </a:solidFill>
                <a:latin typeface="Times New Roman" panose="02020603050405020304" pitchFamily="18" charset="0"/>
                <a:cs typeface="Times New Roman" panose="02020603050405020304" pitchFamily="18" charset="0"/>
              </a:rPr>
              <a:t>CHÚ Ý</a:t>
            </a:r>
          </a:p>
          <a:p>
            <a:pPr eaLnBrk="1" hangingPunct="1"/>
            <a:endParaRPr lang="en-US" altLang="en-US" sz="2400">
              <a:solidFill>
                <a:srgbClr val="000000"/>
              </a:solidFill>
            </a:endParaRPr>
          </a:p>
        </p:txBody>
      </p:sp>
      <p:pic>
        <p:nvPicPr>
          <p:cNvPr id="13" name="Picture 9">
            <a:extLst>
              <a:ext uri="{FF2B5EF4-FFF2-40B4-BE49-F238E27FC236}">
                <a16:creationId xmlns:a16="http://schemas.microsoft.com/office/drawing/2014/main" id="{4E0E9DB1-F455-419A-AB4B-73B9061E518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4013" y="4130675"/>
            <a:ext cx="2765425"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lowchart: Predefined Process 13">
            <a:extLst>
              <a:ext uri="{FF2B5EF4-FFF2-40B4-BE49-F238E27FC236}">
                <a16:creationId xmlns:a16="http://schemas.microsoft.com/office/drawing/2014/main" id="{29A90524-4F33-41B8-A0BA-6CBC88D27CD4}"/>
              </a:ext>
            </a:extLst>
          </p:cNvPr>
          <p:cNvSpPr/>
          <p:nvPr/>
        </p:nvSpPr>
        <p:spPr>
          <a:xfrm>
            <a:off x="3106738" y="1444625"/>
            <a:ext cx="9074150" cy="5133975"/>
          </a:xfrm>
          <a:prstGeom prst="flowChartPredefinedProcess">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15" name="Right Arrow 14">
            <a:extLst>
              <a:ext uri="{FF2B5EF4-FFF2-40B4-BE49-F238E27FC236}">
                <a16:creationId xmlns:a16="http://schemas.microsoft.com/office/drawing/2014/main" id="{692450FE-32BD-4517-B767-403D0B16D61D}"/>
              </a:ext>
            </a:extLst>
          </p:cNvPr>
          <p:cNvSpPr/>
          <p:nvPr/>
        </p:nvSpPr>
        <p:spPr>
          <a:xfrm>
            <a:off x="3436938" y="2982913"/>
            <a:ext cx="774700" cy="508000"/>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srgbClr val="FFC000">
                  <a:lumMod val="60000"/>
                  <a:lumOff val="40000"/>
                </a:srgbClr>
              </a:solidFill>
            </a:endParaRPr>
          </a:p>
        </p:txBody>
      </p:sp>
      <p:sp>
        <p:nvSpPr>
          <p:cNvPr id="16" name="Right Arrow 15">
            <a:extLst>
              <a:ext uri="{FF2B5EF4-FFF2-40B4-BE49-F238E27FC236}">
                <a16:creationId xmlns:a16="http://schemas.microsoft.com/office/drawing/2014/main" id="{717B0FAF-0E6A-4359-9605-AE3A2CDCDA02}"/>
              </a:ext>
            </a:extLst>
          </p:cNvPr>
          <p:cNvSpPr/>
          <p:nvPr/>
        </p:nvSpPr>
        <p:spPr>
          <a:xfrm>
            <a:off x="3448050" y="5653088"/>
            <a:ext cx="774700" cy="508000"/>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srgbClr val="FFC000">
                  <a:lumMod val="60000"/>
                  <a:lumOff val="40000"/>
                </a:srgbClr>
              </a:solidFill>
            </a:endParaRPr>
          </a:p>
        </p:txBody>
      </p:sp>
      <p:sp>
        <p:nvSpPr>
          <p:cNvPr id="17" name="Right Arrow 16">
            <a:extLst>
              <a:ext uri="{FF2B5EF4-FFF2-40B4-BE49-F238E27FC236}">
                <a16:creationId xmlns:a16="http://schemas.microsoft.com/office/drawing/2014/main" id="{7B73480A-EDFB-4824-9A11-915EE39B959C}"/>
              </a:ext>
            </a:extLst>
          </p:cNvPr>
          <p:cNvSpPr/>
          <p:nvPr/>
        </p:nvSpPr>
        <p:spPr>
          <a:xfrm>
            <a:off x="3454400" y="4125913"/>
            <a:ext cx="774700" cy="508000"/>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srgbClr val="FFC000">
                  <a:lumMod val="60000"/>
                  <a:lumOff val="40000"/>
                </a:srgbClr>
              </a:solidFill>
            </a:endParaRPr>
          </a:p>
        </p:txBody>
      </p:sp>
      <p:sp>
        <p:nvSpPr>
          <p:cNvPr id="19" name="Rectangle 18">
            <a:extLst>
              <a:ext uri="{FF2B5EF4-FFF2-40B4-BE49-F238E27FC236}">
                <a16:creationId xmlns:a16="http://schemas.microsoft.com/office/drawing/2014/main" id="{2D5B7741-CF1A-4F7F-B5CA-F183916A12AD}"/>
              </a:ext>
            </a:extLst>
          </p:cNvPr>
          <p:cNvSpPr/>
          <p:nvPr/>
        </p:nvSpPr>
        <p:spPr>
          <a:xfrm>
            <a:off x="4214813" y="2862263"/>
            <a:ext cx="6845300" cy="855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20" name="Rectangle 19">
            <a:extLst>
              <a:ext uri="{FF2B5EF4-FFF2-40B4-BE49-F238E27FC236}">
                <a16:creationId xmlns:a16="http://schemas.microsoft.com/office/drawing/2014/main" id="{C2A142D9-8958-4F28-B1F3-E8AD455B850B}"/>
              </a:ext>
            </a:extLst>
          </p:cNvPr>
          <p:cNvSpPr/>
          <p:nvPr/>
        </p:nvSpPr>
        <p:spPr>
          <a:xfrm>
            <a:off x="4240213" y="3952875"/>
            <a:ext cx="6845300" cy="8556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r>
              <a:rPr lang="en-US" sz="2400">
                <a:solidFill>
                  <a:prstClr val="white"/>
                </a:solidFill>
              </a:rPr>
              <a:t>V</a:t>
            </a:r>
          </a:p>
        </p:txBody>
      </p:sp>
      <p:sp>
        <p:nvSpPr>
          <p:cNvPr id="21" name="Rectangle 20">
            <a:extLst>
              <a:ext uri="{FF2B5EF4-FFF2-40B4-BE49-F238E27FC236}">
                <a16:creationId xmlns:a16="http://schemas.microsoft.com/office/drawing/2014/main" id="{96C17D03-FC82-4A9F-B7CC-BD5B7DB3815C}"/>
              </a:ext>
            </a:extLst>
          </p:cNvPr>
          <p:cNvSpPr/>
          <p:nvPr/>
        </p:nvSpPr>
        <p:spPr>
          <a:xfrm>
            <a:off x="4233863" y="5048250"/>
            <a:ext cx="6845300" cy="15208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r>
              <a:rPr lang="en-US" sz="2400">
                <a:solidFill>
                  <a:prstClr val="white"/>
                </a:solidFill>
              </a:rPr>
              <a:t>V</a:t>
            </a:r>
          </a:p>
        </p:txBody>
      </p:sp>
      <p:graphicFrame>
        <p:nvGraphicFramePr>
          <p:cNvPr id="43020" name="Object 21">
            <a:extLst>
              <a:ext uri="{FF2B5EF4-FFF2-40B4-BE49-F238E27FC236}">
                <a16:creationId xmlns:a16="http://schemas.microsoft.com/office/drawing/2014/main" id="{EEF801C9-30DC-4C7B-9F99-BC199A5DD287}"/>
              </a:ext>
            </a:extLst>
          </p:cNvPr>
          <p:cNvGraphicFramePr>
            <a:graphicFrameLocks noChangeAspect="1"/>
          </p:cNvGraphicFramePr>
          <p:nvPr/>
        </p:nvGraphicFramePr>
        <p:xfrm>
          <a:off x="4479925" y="2982913"/>
          <a:ext cx="1389063" cy="508000"/>
        </p:xfrm>
        <a:graphic>
          <a:graphicData uri="http://schemas.openxmlformats.org/presentationml/2006/ole">
            <mc:AlternateContent xmlns:mc="http://schemas.openxmlformats.org/markup-compatibility/2006">
              <mc:Choice xmlns:v="urn:schemas-microsoft-com:vml" Requires="v">
                <p:oleObj name="Equation" r:id="rId3" imgW="1040948" imgH="380835" progId="Equation.DSMT4">
                  <p:embed/>
                </p:oleObj>
              </mc:Choice>
              <mc:Fallback>
                <p:oleObj name="Equation" r:id="rId3" imgW="1040948" imgH="380835" progId="Equation.DSMT4">
                  <p:embed/>
                  <p:pic>
                    <p:nvPicPr>
                      <p:cNvPr id="0" name="Object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9925" y="2982913"/>
                        <a:ext cx="138906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TextBox 22">
            <a:extLst>
              <a:ext uri="{FF2B5EF4-FFF2-40B4-BE49-F238E27FC236}">
                <a16:creationId xmlns:a16="http://schemas.microsoft.com/office/drawing/2014/main" id="{5AD7DFC1-208B-4420-BF34-C12D6D1CD77C}"/>
              </a:ext>
            </a:extLst>
          </p:cNvPr>
          <p:cNvSpPr txBox="1"/>
          <p:nvPr/>
        </p:nvSpPr>
        <p:spPr>
          <a:xfrm>
            <a:off x="5911850" y="2913063"/>
            <a:ext cx="4930775" cy="666750"/>
          </a:xfrm>
          <a:prstGeom prst="rect">
            <a:avLst/>
          </a:prstGeom>
          <a:noFill/>
        </p:spPr>
        <p:txBody>
          <a:bodyPr>
            <a:spAutoFit/>
          </a:bodyPr>
          <a:lstStyle/>
          <a:p>
            <a:pPr defTabSz="1219170" eaLnBrk="1" fontAlgn="auto" hangingPunct="1">
              <a:spcBef>
                <a:spcPts val="0"/>
              </a:spcBef>
              <a:spcAft>
                <a:spcPts val="0"/>
              </a:spcAft>
              <a:defRPr/>
            </a:pPr>
            <a:r>
              <a:rPr lang="en-US" sz="3733" err="1">
                <a:solidFill>
                  <a:prstClr val="black"/>
                </a:solidFill>
                <a:latin typeface="Times New Roman" panose="02020603050405020304" pitchFamily="18" charset="0"/>
                <a:cs typeface="Times New Roman" panose="02020603050405020304" pitchFamily="18" charset="0"/>
              </a:rPr>
              <a:t>nếu</a:t>
            </a:r>
            <a:r>
              <a:rPr lang="en-US" sz="3733">
                <a:solidFill>
                  <a:prstClr val="black"/>
                </a:solidFill>
                <a:latin typeface="Times New Roman" panose="02020603050405020304" pitchFamily="18" charset="0"/>
                <a:cs typeface="Times New Roman" panose="02020603050405020304" pitchFamily="18" charset="0"/>
              </a:rPr>
              <a:t>         </a:t>
            </a:r>
            <a:r>
              <a:rPr lang="en-US" sz="3733" err="1">
                <a:solidFill>
                  <a:prstClr val="black"/>
                </a:solidFill>
                <a:latin typeface="Times New Roman" panose="02020603050405020304" pitchFamily="18" charset="0"/>
                <a:cs typeface="Times New Roman" panose="02020603050405020304" pitchFamily="18" charset="0"/>
              </a:rPr>
              <a:t>và</a:t>
            </a:r>
            <a:endParaRPr lang="en-US" sz="3733">
              <a:solidFill>
                <a:prstClr val="black"/>
              </a:solidFill>
              <a:latin typeface="Times New Roman" panose="02020603050405020304" pitchFamily="18" charset="0"/>
              <a:cs typeface="Times New Roman" panose="02020603050405020304" pitchFamily="18" charset="0"/>
            </a:endParaRPr>
          </a:p>
        </p:txBody>
      </p:sp>
      <p:graphicFrame>
        <p:nvGraphicFramePr>
          <p:cNvPr id="43022" name="Object 23">
            <a:extLst>
              <a:ext uri="{FF2B5EF4-FFF2-40B4-BE49-F238E27FC236}">
                <a16:creationId xmlns:a16="http://schemas.microsoft.com/office/drawing/2014/main" id="{B4331FE2-EB5A-4ECC-B21D-200534498EDF}"/>
              </a:ext>
            </a:extLst>
          </p:cNvPr>
          <p:cNvGraphicFramePr>
            <a:graphicFrameLocks noChangeAspect="1"/>
          </p:cNvGraphicFramePr>
          <p:nvPr/>
        </p:nvGraphicFramePr>
        <p:xfrm>
          <a:off x="6810375" y="3030538"/>
          <a:ext cx="881063" cy="422275"/>
        </p:xfrm>
        <a:graphic>
          <a:graphicData uri="http://schemas.openxmlformats.org/presentationml/2006/ole">
            <mc:AlternateContent xmlns:mc="http://schemas.openxmlformats.org/markup-compatibility/2006">
              <mc:Choice xmlns:v="urn:schemas-microsoft-com:vml" Requires="v">
                <p:oleObj name="Equation" r:id="rId5" imgW="660113" imgH="317362" progId="Equation.DSMT4">
                  <p:embed/>
                </p:oleObj>
              </mc:Choice>
              <mc:Fallback>
                <p:oleObj name="Equation" r:id="rId5" imgW="660113" imgH="317362" progId="Equation.DSMT4">
                  <p:embed/>
                  <p:pic>
                    <p:nvPicPr>
                      <p:cNvPr id="0" name="Object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0375" y="3030538"/>
                        <a:ext cx="881063"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023" name="Object 24">
            <a:extLst>
              <a:ext uri="{FF2B5EF4-FFF2-40B4-BE49-F238E27FC236}">
                <a16:creationId xmlns:a16="http://schemas.microsoft.com/office/drawing/2014/main" id="{39D280F0-CCE7-429A-B0B1-A2ACADD2DD73}"/>
              </a:ext>
            </a:extLst>
          </p:cNvPr>
          <p:cNvGraphicFramePr>
            <a:graphicFrameLocks noChangeAspect="1"/>
          </p:cNvGraphicFramePr>
          <p:nvPr/>
        </p:nvGraphicFramePr>
        <p:xfrm>
          <a:off x="8377238" y="3148013"/>
          <a:ext cx="1084262" cy="304800"/>
        </p:xfrm>
        <a:graphic>
          <a:graphicData uri="http://schemas.openxmlformats.org/presentationml/2006/ole">
            <mc:AlternateContent xmlns:mc="http://schemas.openxmlformats.org/markup-compatibility/2006">
              <mc:Choice xmlns:v="urn:schemas-microsoft-com:vml" Requires="v">
                <p:oleObj name="Equation" r:id="rId7" imgW="812447" imgH="228501" progId="Equation.DSMT4">
                  <p:embed/>
                </p:oleObj>
              </mc:Choice>
              <mc:Fallback>
                <p:oleObj name="Equation" r:id="rId7" imgW="812447" imgH="228501" progId="Equation.DSMT4">
                  <p:embed/>
                  <p:pic>
                    <p:nvPicPr>
                      <p:cNvPr id="0" name="Object 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77238" y="3148013"/>
                        <a:ext cx="10842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a:extLst>
              <a:ext uri="{FF2B5EF4-FFF2-40B4-BE49-F238E27FC236}">
                <a16:creationId xmlns:a16="http://schemas.microsoft.com/office/drawing/2014/main" id="{915FF51D-3E7E-43BE-B5E5-2D16DB3F88E0}"/>
              </a:ext>
            </a:extLst>
          </p:cNvPr>
          <p:cNvSpPr txBox="1"/>
          <p:nvPr/>
        </p:nvSpPr>
        <p:spPr>
          <a:xfrm>
            <a:off x="4470400" y="4051300"/>
            <a:ext cx="6362700" cy="666750"/>
          </a:xfrm>
          <a:prstGeom prst="rect">
            <a:avLst/>
          </a:prstGeom>
          <a:noFill/>
        </p:spPr>
        <p:txBody>
          <a:bodyPr>
            <a:spAutoFit/>
          </a:bodyPr>
          <a:lstStyle/>
          <a:p>
            <a:pPr defTabSz="1219170" eaLnBrk="1" fontAlgn="auto" hangingPunct="1">
              <a:spcBef>
                <a:spcPts val="0"/>
              </a:spcBef>
              <a:spcAft>
                <a:spcPts val="0"/>
              </a:spcAft>
              <a:defRPr/>
            </a:pPr>
            <a:r>
              <a:rPr lang="en-US" sz="2400">
                <a:solidFill>
                  <a:prstClr val="black"/>
                </a:solidFill>
                <a:latin typeface="Calibri" panose="020F0502020204030204"/>
              </a:rPr>
              <a:t>                     </a:t>
            </a:r>
            <a:r>
              <a:rPr lang="en-US" sz="3733" err="1">
                <a:solidFill>
                  <a:prstClr val="black"/>
                </a:solidFill>
                <a:latin typeface="Times New Roman" panose="02020603050405020304" pitchFamily="18" charset="0"/>
                <a:cs typeface="Times New Roman" panose="02020603050405020304" pitchFamily="18" charset="0"/>
              </a:rPr>
              <a:t>nếu</a:t>
            </a:r>
            <a:r>
              <a:rPr lang="en-US" sz="3733">
                <a:solidFill>
                  <a:prstClr val="black"/>
                </a:solidFill>
                <a:latin typeface="Times New Roman" panose="02020603050405020304" pitchFamily="18" charset="0"/>
                <a:cs typeface="Times New Roman" panose="02020603050405020304" pitchFamily="18" charset="0"/>
              </a:rPr>
              <a:t>               </a:t>
            </a:r>
            <a:r>
              <a:rPr lang="en-US" sz="3733" err="1">
                <a:solidFill>
                  <a:prstClr val="black"/>
                </a:solidFill>
                <a:latin typeface="Times New Roman" panose="02020603050405020304" pitchFamily="18" charset="0"/>
                <a:cs typeface="Times New Roman" panose="02020603050405020304" pitchFamily="18" charset="0"/>
              </a:rPr>
              <a:t>và</a:t>
            </a:r>
            <a:endParaRPr lang="en-US" sz="3733">
              <a:solidFill>
                <a:prstClr val="black"/>
              </a:solidFill>
              <a:latin typeface="Times New Roman" panose="02020603050405020304" pitchFamily="18" charset="0"/>
              <a:cs typeface="Times New Roman" panose="02020603050405020304" pitchFamily="18" charset="0"/>
            </a:endParaRPr>
          </a:p>
        </p:txBody>
      </p:sp>
      <p:graphicFrame>
        <p:nvGraphicFramePr>
          <p:cNvPr id="43025" name="Object 2">
            <a:extLst>
              <a:ext uri="{FF2B5EF4-FFF2-40B4-BE49-F238E27FC236}">
                <a16:creationId xmlns:a16="http://schemas.microsoft.com/office/drawing/2014/main" id="{0AF0DB2B-00D7-479C-8D97-CD1DC4BD9B44}"/>
              </a:ext>
            </a:extLst>
          </p:cNvPr>
          <p:cNvGraphicFramePr>
            <a:graphicFrameLocks noChangeAspect="1"/>
          </p:cNvGraphicFramePr>
          <p:nvPr/>
        </p:nvGraphicFramePr>
        <p:xfrm>
          <a:off x="4486275" y="4117975"/>
          <a:ext cx="1387475" cy="508000"/>
        </p:xfrm>
        <a:graphic>
          <a:graphicData uri="http://schemas.openxmlformats.org/presentationml/2006/ole">
            <mc:AlternateContent xmlns:mc="http://schemas.openxmlformats.org/markup-compatibility/2006">
              <mc:Choice xmlns:v="urn:schemas-microsoft-com:vml" Requires="v">
                <p:oleObj name="Equation" r:id="rId9" imgW="1040948" imgH="380835" progId="Equation.DSMT4">
                  <p:embed/>
                </p:oleObj>
              </mc:Choice>
              <mc:Fallback>
                <p:oleObj name="Equation" r:id="rId9" imgW="1040948" imgH="380835" progId="Equation.DSMT4">
                  <p:embed/>
                  <p:pic>
                    <p:nvPicPr>
                      <p:cNvPr id="0"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86275" y="4117975"/>
                        <a:ext cx="13874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026" name="Object 4">
            <a:extLst>
              <a:ext uri="{FF2B5EF4-FFF2-40B4-BE49-F238E27FC236}">
                <a16:creationId xmlns:a16="http://schemas.microsoft.com/office/drawing/2014/main" id="{D5F16319-B997-4E2E-AF64-470D0EC06AC1}"/>
              </a:ext>
            </a:extLst>
          </p:cNvPr>
          <p:cNvGraphicFramePr>
            <a:graphicFrameLocks noChangeAspect="1"/>
          </p:cNvGraphicFramePr>
          <p:nvPr/>
        </p:nvGraphicFramePr>
        <p:xfrm>
          <a:off x="6872288" y="4203700"/>
          <a:ext cx="1557337" cy="422275"/>
        </p:xfrm>
        <a:graphic>
          <a:graphicData uri="http://schemas.openxmlformats.org/presentationml/2006/ole">
            <mc:AlternateContent xmlns:mc="http://schemas.openxmlformats.org/markup-compatibility/2006">
              <mc:Choice xmlns:v="urn:schemas-microsoft-com:vml" Requires="v">
                <p:oleObj name="Equation" r:id="rId11" imgW="1167893" imgH="317362" progId="Equation.DSMT4">
                  <p:embed/>
                </p:oleObj>
              </mc:Choice>
              <mc:Fallback>
                <p:oleObj name="Equation" r:id="rId11" imgW="1167893" imgH="317362" progId="Equation.DSMT4">
                  <p:embed/>
                  <p:pic>
                    <p:nvPicPr>
                      <p:cNvPr id="0" name="Object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72288" y="4203700"/>
                        <a:ext cx="1557337"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027" name="Object 5">
            <a:extLst>
              <a:ext uri="{FF2B5EF4-FFF2-40B4-BE49-F238E27FC236}">
                <a16:creationId xmlns:a16="http://schemas.microsoft.com/office/drawing/2014/main" id="{A14557D2-8DF3-4355-BCEF-02609C43FC2F}"/>
              </a:ext>
            </a:extLst>
          </p:cNvPr>
          <p:cNvGraphicFramePr>
            <a:graphicFrameLocks noChangeAspect="1"/>
          </p:cNvGraphicFramePr>
          <p:nvPr/>
        </p:nvGraphicFramePr>
        <p:xfrm>
          <a:off x="9093200" y="4321175"/>
          <a:ext cx="1084263" cy="304800"/>
        </p:xfrm>
        <a:graphic>
          <a:graphicData uri="http://schemas.openxmlformats.org/presentationml/2006/ole">
            <mc:AlternateContent xmlns:mc="http://schemas.openxmlformats.org/markup-compatibility/2006">
              <mc:Choice xmlns:v="urn:schemas-microsoft-com:vml" Requires="v">
                <p:oleObj name="Equation" r:id="rId13" imgW="812447" imgH="228501" progId="Equation.DSMT4">
                  <p:embed/>
                </p:oleObj>
              </mc:Choice>
              <mc:Fallback>
                <p:oleObj name="Equation" r:id="rId13" imgW="812447" imgH="228501" progId="Equation.DSMT4">
                  <p:embed/>
                  <p:pic>
                    <p:nvPicPr>
                      <p:cNvPr id="0" name="Object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93200" y="4321175"/>
                        <a:ext cx="10842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028" name="Object 6">
            <a:extLst>
              <a:ext uri="{FF2B5EF4-FFF2-40B4-BE49-F238E27FC236}">
                <a16:creationId xmlns:a16="http://schemas.microsoft.com/office/drawing/2014/main" id="{A7DA682E-8AB6-4AF5-A296-D51D730D5727}"/>
              </a:ext>
            </a:extLst>
          </p:cNvPr>
          <p:cNvGraphicFramePr>
            <a:graphicFrameLocks noChangeAspect="1"/>
          </p:cNvGraphicFramePr>
          <p:nvPr/>
        </p:nvGraphicFramePr>
        <p:xfrm>
          <a:off x="4502150" y="5222875"/>
          <a:ext cx="1389063" cy="508000"/>
        </p:xfrm>
        <a:graphic>
          <a:graphicData uri="http://schemas.openxmlformats.org/presentationml/2006/ole">
            <mc:AlternateContent xmlns:mc="http://schemas.openxmlformats.org/markup-compatibility/2006">
              <mc:Choice xmlns:v="urn:schemas-microsoft-com:vml" Requires="v">
                <p:oleObj name="Equation" r:id="rId15" imgW="1040948" imgH="380835" progId="Equation.DSMT4">
                  <p:embed/>
                </p:oleObj>
              </mc:Choice>
              <mc:Fallback>
                <p:oleObj name="Equation" r:id="rId15" imgW="1040948" imgH="380835" progId="Equation.DSMT4">
                  <p:embed/>
                  <p:pic>
                    <p:nvPicPr>
                      <p:cNvPr id="0" name="Object 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02150" y="5222875"/>
                        <a:ext cx="138906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extBox 9">
            <a:extLst>
              <a:ext uri="{FF2B5EF4-FFF2-40B4-BE49-F238E27FC236}">
                <a16:creationId xmlns:a16="http://schemas.microsoft.com/office/drawing/2014/main" id="{AAC5B362-3A01-4D48-8C4B-9C0C32642FF3}"/>
              </a:ext>
            </a:extLst>
          </p:cNvPr>
          <p:cNvSpPr txBox="1"/>
          <p:nvPr/>
        </p:nvSpPr>
        <p:spPr>
          <a:xfrm>
            <a:off x="5876925" y="5124450"/>
            <a:ext cx="5213350" cy="666750"/>
          </a:xfrm>
          <a:prstGeom prst="rect">
            <a:avLst/>
          </a:prstGeom>
          <a:noFill/>
        </p:spPr>
        <p:txBody>
          <a:bodyPr>
            <a:spAutoFit/>
          </a:bodyPr>
          <a:lstStyle/>
          <a:p>
            <a:pPr defTabSz="1219170" eaLnBrk="1" fontAlgn="auto" hangingPunct="1">
              <a:spcBef>
                <a:spcPts val="0"/>
              </a:spcBef>
              <a:spcAft>
                <a:spcPts val="0"/>
              </a:spcAft>
              <a:defRPr/>
            </a:pPr>
            <a:r>
              <a:rPr lang="en-US" sz="3733" err="1">
                <a:solidFill>
                  <a:prstClr val="black"/>
                </a:solidFill>
                <a:latin typeface="Times New Roman" panose="02020603050405020304" pitchFamily="18" charset="0"/>
                <a:cs typeface="Times New Roman" panose="02020603050405020304" pitchFamily="18" charset="0"/>
              </a:rPr>
              <a:t>nếu</a:t>
            </a:r>
            <a:r>
              <a:rPr lang="en-US" sz="2400">
                <a:solidFill>
                  <a:prstClr val="black"/>
                </a:solidFill>
                <a:latin typeface="Calibri" panose="020F0502020204030204"/>
              </a:rPr>
              <a:t>                  </a:t>
            </a:r>
            <a:r>
              <a:rPr lang="en-US" sz="3733" err="1">
                <a:solidFill>
                  <a:prstClr val="black"/>
                </a:solidFill>
                <a:latin typeface="Times New Roman" panose="02020603050405020304" pitchFamily="18" charset="0"/>
                <a:cs typeface="Times New Roman" panose="02020603050405020304" pitchFamily="18" charset="0"/>
              </a:rPr>
              <a:t>và</a:t>
            </a:r>
            <a:r>
              <a:rPr lang="en-US" sz="3733">
                <a:solidFill>
                  <a:prstClr val="black"/>
                </a:solidFill>
                <a:latin typeface="Times New Roman" panose="02020603050405020304" pitchFamily="18" charset="0"/>
                <a:cs typeface="Times New Roman" panose="02020603050405020304" pitchFamily="18" charset="0"/>
              </a:rPr>
              <a:t> </a:t>
            </a:r>
            <a:r>
              <a:rPr lang="en-US" sz="3733" i="1">
                <a:solidFill>
                  <a:prstClr val="black"/>
                </a:solidFill>
                <a:latin typeface="Times New Roman" panose="02020603050405020304" pitchFamily="18" charset="0"/>
                <a:cs typeface="Times New Roman" panose="02020603050405020304" pitchFamily="18" charset="0"/>
              </a:rPr>
              <a:t>m </a:t>
            </a:r>
            <a:r>
              <a:rPr lang="en-US" sz="3733" err="1">
                <a:solidFill>
                  <a:prstClr val="black"/>
                </a:solidFill>
                <a:latin typeface="Times New Roman" panose="02020603050405020304" pitchFamily="18" charset="0"/>
                <a:cs typeface="Times New Roman" panose="02020603050405020304" pitchFamily="18" charset="0"/>
              </a:rPr>
              <a:t>là</a:t>
            </a:r>
            <a:r>
              <a:rPr lang="en-US" sz="3733">
                <a:solidFill>
                  <a:prstClr val="black"/>
                </a:solidFill>
                <a:latin typeface="Times New Roman" panose="02020603050405020304" pitchFamily="18" charset="0"/>
                <a:cs typeface="Times New Roman" panose="02020603050405020304" pitchFamily="18" charset="0"/>
              </a:rPr>
              <a:t> số </a:t>
            </a:r>
            <a:r>
              <a:rPr lang="en-US" sz="3733" err="1">
                <a:solidFill>
                  <a:prstClr val="black"/>
                </a:solidFill>
                <a:latin typeface="Times New Roman" panose="02020603050405020304" pitchFamily="18" charset="0"/>
                <a:cs typeface="Times New Roman" panose="02020603050405020304" pitchFamily="18" charset="0"/>
              </a:rPr>
              <a:t>chẵn</a:t>
            </a:r>
            <a:r>
              <a:rPr lang="en-US" sz="3733">
                <a:solidFill>
                  <a:prstClr val="black"/>
                </a:solidFill>
                <a:latin typeface="Times New Roman" panose="02020603050405020304" pitchFamily="18" charset="0"/>
                <a:cs typeface="Times New Roman" panose="02020603050405020304" pitchFamily="18" charset="0"/>
              </a:rPr>
              <a:t>, </a:t>
            </a:r>
          </a:p>
        </p:txBody>
      </p:sp>
      <p:graphicFrame>
        <p:nvGraphicFramePr>
          <p:cNvPr id="43030" name="Object 10">
            <a:extLst>
              <a:ext uri="{FF2B5EF4-FFF2-40B4-BE49-F238E27FC236}">
                <a16:creationId xmlns:a16="http://schemas.microsoft.com/office/drawing/2014/main" id="{681A4A98-81C6-4151-BF5F-06C27A46E7B5}"/>
              </a:ext>
            </a:extLst>
          </p:cNvPr>
          <p:cNvGraphicFramePr>
            <a:graphicFrameLocks noChangeAspect="1"/>
          </p:cNvGraphicFramePr>
          <p:nvPr/>
        </p:nvGraphicFramePr>
        <p:xfrm>
          <a:off x="6832600" y="5292725"/>
          <a:ext cx="965200" cy="422275"/>
        </p:xfrm>
        <a:graphic>
          <a:graphicData uri="http://schemas.openxmlformats.org/presentationml/2006/ole">
            <mc:AlternateContent xmlns:mc="http://schemas.openxmlformats.org/markup-compatibility/2006">
              <mc:Choice xmlns:v="urn:schemas-microsoft-com:vml" Requires="v">
                <p:oleObj name="Equation" r:id="rId17" imgW="723586" imgH="317362" progId="Equation.DSMT4">
                  <p:embed/>
                </p:oleObj>
              </mc:Choice>
              <mc:Fallback>
                <p:oleObj name="Equation" r:id="rId17" imgW="723586" imgH="317362" progId="Equation.DSMT4">
                  <p:embed/>
                  <p:pic>
                    <p:nvPicPr>
                      <p:cNvPr id="0" name="Object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832600" y="5292725"/>
                        <a:ext cx="9652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 name="TextBox 29">
            <a:extLst>
              <a:ext uri="{FF2B5EF4-FFF2-40B4-BE49-F238E27FC236}">
                <a16:creationId xmlns:a16="http://schemas.microsoft.com/office/drawing/2014/main" id="{9F20F928-DAA4-465D-BB79-9D05DE0DF4A1}"/>
              </a:ext>
            </a:extLst>
          </p:cNvPr>
          <p:cNvSpPr txBox="1"/>
          <p:nvPr/>
        </p:nvSpPr>
        <p:spPr>
          <a:xfrm>
            <a:off x="4427538" y="5811838"/>
            <a:ext cx="6596062" cy="666750"/>
          </a:xfrm>
          <a:prstGeom prst="rect">
            <a:avLst/>
          </a:prstGeom>
          <a:noFill/>
        </p:spPr>
        <p:txBody>
          <a:bodyPr>
            <a:spAutoFit/>
          </a:bodyPr>
          <a:lstStyle/>
          <a:p>
            <a:pPr defTabSz="1219170" eaLnBrk="1" fontAlgn="auto" hangingPunct="1">
              <a:spcBef>
                <a:spcPts val="0"/>
              </a:spcBef>
              <a:spcAft>
                <a:spcPts val="0"/>
              </a:spcAft>
              <a:defRPr/>
            </a:pPr>
            <a:r>
              <a:rPr lang="en-US" sz="3733" i="1">
                <a:solidFill>
                  <a:prstClr val="black"/>
                </a:solidFill>
                <a:latin typeface="Times New Roman" panose="02020603050405020304" pitchFamily="18" charset="0"/>
                <a:cs typeface="Times New Roman" panose="02020603050405020304" pitchFamily="18" charset="0"/>
              </a:rPr>
              <a:t>n</a:t>
            </a:r>
            <a:r>
              <a:rPr lang="en-US" sz="3733">
                <a:solidFill>
                  <a:prstClr val="black"/>
                </a:solidFill>
                <a:latin typeface="Times New Roman" panose="02020603050405020304" pitchFamily="18" charset="0"/>
                <a:cs typeface="Times New Roman" panose="02020603050405020304" pitchFamily="18" charset="0"/>
              </a:rPr>
              <a:t> </a:t>
            </a:r>
            <a:r>
              <a:rPr lang="en-US" sz="3733" err="1">
                <a:solidFill>
                  <a:prstClr val="black"/>
                </a:solidFill>
                <a:latin typeface="Times New Roman" panose="02020603050405020304" pitchFamily="18" charset="0"/>
                <a:cs typeface="Times New Roman" panose="02020603050405020304" pitchFamily="18" charset="0"/>
              </a:rPr>
              <a:t>là</a:t>
            </a:r>
            <a:r>
              <a:rPr lang="en-US" sz="3733">
                <a:solidFill>
                  <a:prstClr val="black"/>
                </a:solidFill>
                <a:latin typeface="Times New Roman" panose="02020603050405020304" pitchFamily="18" charset="0"/>
                <a:cs typeface="Times New Roman" panose="02020603050405020304" pitchFamily="18" charset="0"/>
              </a:rPr>
              <a:t> số </a:t>
            </a:r>
            <a:r>
              <a:rPr lang="en-US" sz="3733" err="1">
                <a:solidFill>
                  <a:prstClr val="black"/>
                </a:solidFill>
                <a:latin typeface="Times New Roman" panose="02020603050405020304" pitchFamily="18" charset="0"/>
                <a:cs typeface="Times New Roman" panose="02020603050405020304" pitchFamily="18" charset="0"/>
              </a:rPr>
              <a:t>lẻ</a:t>
            </a:r>
            <a:endParaRPr lang="en-US" sz="3733">
              <a:solidFill>
                <a:prstClr val="black"/>
              </a:solidFill>
              <a:latin typeface="Times New Roman" panose="02020603050405020304" pitchFamily="18" charset="0"/>
              <a:cs typeface="Times New Roman" panose="02020603050405020304" pitchFamily="18" charset="0"/>
            </a:endParaRPr>
          </a:p>
        </p:txBody>
      </p:sp>
      <p:sp>
        <p:nvSpPr>
          <p:cNvPr id="31" name="TextBox 2">
            <a:extLst>
              <a:ext uri="{FF2B5EF4-FFF2-40B4-BE49-F238E27FC236}">
                <a16:creationId xmlns:a16="http://schemas.microsoft.com/office/drawing/2014/main" id="{64EB2E12-762F-4D35-A534-9B3F1598B5A2}"/>
              </a:ext>
            </a:extLst>
          </p:cNvPr>
          <p:cNvSpPr txBox="1">
            <a:spLocks noChangeArrowheads="1"/>
          </p:cNvSpPr>
          <p:nvPr/>
        </p:nvSpPr>
        <p:spPr bwMode="auto">
          <a:xfrm>
            <a:off x="4256088" y="1573213"/>
            <a:ext cx="68072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 name="Oval 4">
            <a:extLst>
              <a:ext uri="{FF2B5EF4-FFF2-40B4-BE49-F238E27FC236}">
                <a16:creationId xmlns:a16="http://schemas.microsoft.com/office/drawing/2014/main" id="{219CADE1-8252-46AF-9B47-C7C4219263E3}"/>
              </a:ext>
            </a:extLst>
          </p:cNvPr>
          <p:cNvSpPr/>
          <p:nvPr/>
        </p:nvSpPr>
        <p:spPr>
          <a:xfrm>
            <a:off x="4219575" y="1497013"/>
            <a:ext cx="6767513" cy="104933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TextBox 3">
            <a:extLst>
              <a:ext uri="{FF2B5EF4-FFF2-40B4-BE49-F238E27FC236}">
                <a16:creationId xmlns:a16="http://schemas.microsoft.com/office/drawing/2014/main" id="{FDC8051F-4134-45D3-8095-0BF926867242}"/>
              </a:ext>
            </a:extLst>
          </p:cNvPr>
          <p:cNvSpPr txBox="1">
            <a:spLocks noChangeArrowheads="1"/>
          </p:cNvSpPr>
          <p:nvPr/>
        </p:nvSpPr>
        <p:spPr bwMode="auto">
          <a:xfrm>
            <a:off x="4256088" y="1711325"/>
            <a:ext cx="6186487"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lvl="1"/>
            <a:r>
              <a:rPr lang="en-US" altLang="en-US" sz="3400">
                <a:latin typeface="Times New Roman" panose="02020603050405020304" pitchFamily="18" charset="0"/>
                <a:cs typeface="Times New Roman" panose="02020603050405020304" pitchFamily="18" charset="0"/>
              </a:rPr>
              <a:t>   Với mọi               và </a:t>
            </a:r>
          </a:p>
        </p:txBody>
      </p:sp>
      <p:graphicFrame>
        <p:nvGraphicFramePr>
          <p:cNvPr id="6" name="Object 5">
            <a:extLst>
              <a:ext uri="{FF2B5EF4-FFF2-40B4-BE49-F238E27FC236}">
                <a16:creationId xmlns:a16="http://schemas.microsoft.com/office/drawing/2014/main" id="{06EE8883-1F7E-4805-8D45-60EDF85F30D8}"/>
              </a:ext>
            </a:extLst>
          </p:cNvPr>
          <p:cNvGraphicFramePr>
            <a:graphicFrameLocks noChangeAspect="1"/>
          </p:cNvGraphicFramePr>
          <p:nvPr/>
        </p:nvGraphicFramePr>
        <p:xfrm>
          <a:off x="6667500" y="1752600"/>
          <a:ext cx="1485900" cy="533400"/>
        </p:xfrm>
        <a:graphic>
          <a:graphicData uri="http://schemas.openxmlformats.org/presentationml/2006/ole">
            <mc:AlternateContent xmlns:mc="http://schemas.openxmlformats.org/markup-compatibility/2006">
              <mc:Choice xmlns:v="urn:schemas-microsoft-com:vml" Requires="v">
                <p:oleObj name="Equation" r:id="rId19" imgW="1485847" imgH="533345" progId="Equation.DSMT4">
                  <p:embed/>
                </p:oleObj>
              </mc:Choice>
              <mc:Fallback>
                <p:oleObj name="Equation" r:id="rId19" imgW="1485847" imgH="533345" progId="Equation.DSMT4">
                  <p:embed/>
                  <p:pic>
                    <p:nvPicPr>
                      <p:cNvPr id="0" name="Object 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667500" y="1752600"/>
                        <a:ext cx="14859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a:extLst>
              <a:ext uri="{FF2B5EF4-FFF2-40B4-BE49-F238E27FC236}">
                <a16:creationId xmlns:a16="http://schemas.microsoft.com/office/drawing/2014/main" id="{08BDBEA5-6700-4ED5-914F-1030AEBA1EC5}"/>
              </a:ext>
            </a:extLst>
          </p:cNvPr>
          <p:cNvGraphicFramePr>
            <a:graphicFrameLocks noChangeAspect="1"/>
          </p:cNvGraphicFramePr>
          <p:nvPr/>
        </p:nvGraphicFramePr>
        <p:xfrm>
          <a:off x="8686800" y="1838325"/>
          <a:ext cx="942975" cy="447675"/>
        </p:xfrm>
        <a:graphic>
          <a:graphicData uri="http://schemas.openxmlformats.org/presentationml/2006/ole">
            <mc:AlternateContent xmlns:mc="http://schemas.openxmlformats.org/markup-compatibility/2006">
              <mc:Choice xmlns:v="urn:schemas-microsoft-com:vml" Requires="v">
                <p:oleObj name="Equation" r:id="rId21" imgW="942753" imgH="447779" progId="Equation.DSMT4">
                  <p:embed/>
                </p:oleObj>
              </mc:Choice>
              <mc:Fallback>
                <p:oleObj name="Equation" r:id="rId21" imgW="942753" imgH="447779" progId="Equation.DSMT4">
                  <p:embed/>
                  <p:pic>
                    <p:nvPicPr>
                      <p:cNvPr id="0" name="Object 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686800" y="1838325"/>
                        <a:ext cx="9429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3011"/>
                                        </p:tgtEl>
                                        <p:attrNameLst>
                                          <p:attrName>style.visibility</p:attrName>
                                        </p:attrNameLst>
                                      </p:cBhvr>
                                      <p:to>
                                        <p:strVal val="visible"/>
                                      </p:to>
                                    </p:set>
                                    <p:animEffect transition="in" filter="barn(inVertical)">
                                      <p:cBhvr>
                                        <p:cTn id="10" dur="500"/>
                                        <p:tgtEl>
                                          <p:spTgt spid="430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circle(in)">
                                      <p:cBhvr>
                                        <p:cTn id="21" dur="2000"/>
                                        <p:tgtEl>
                                          <p:spTgt spid="1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4" presetClass="entr" presetSubtype="10" fill="hold" grpId="0" nodeType="clickEffect" nodePh="1">
                                  <p:stCondLst>
                                    <p:cond delay="0"/>
                                  </p:stCondLst>
                                  <p:endCondLst>
                                    <p:cond evt="begin" delay="0">
                                      <p:tn val="24"/>
                                    </p:cond>
                                  </p:endCondLst>
                                  <p:childTnLst>
                                    <p:set>
                                      <p:cBhvr>
                                        <p:cTn id="25" dur="1" fill="hold">
                                          <p:stCondLst>
                                            <p:cond delay="0"/>
                                          </p:stCondLst>
                                        </p:cTn>
                                        <p:tgtEl>
                                          <p:spTgt spid="31"/>
                                        </p:tgtEl>
                                        <p:attrNameLst>
                                          <p:attrName>style.visibility</p:attrName>
                                        </p:attrNameLst>
                                      </p:cBhvr>
                                      <p:to>
                                        <p:strVal val="visible"/>
                                      </p:to>
                                    </p:set>
                                    <p:animEffect transition="in" filter="randombar(horizontal)">
                                      <p:cBhvr>
                                        <p:cTn id="26" dur="500"/>
                                        <p:tgtEl>
                                          <p:spTgt spid="31"/>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randombar(horizontal)">
                                      <p:cBhvr>
                                        <p:cTn id="29" dur="500"/>
                                        <p:tgtEl>
                                          <p:spTgt spid="5"/>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randombar(horizontal)">
                                      <p:cBhvr>
                                        <p:cTn id="32" dur="500"/>
                                        <p:tgtEl>
                                          <p:spTgt spid="40"/>
                                        </p:tgtEl>
                                      </p:cBhvr>
                                    </p:animEffect>
                                  </p:childTnLst>
                                </p:cTn>
                              </p:par>
                              <p:par>
                                <p:cTn id="33" presetID="14" presetClass="entr" presetSubtype="1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randombar(horizontal)">
                                      <p:cBhvr>
                                        <p:cTn id="35" dur="500"/>
                                        <p:tgtEl>
                                          <p:spTgt spid="6"/>
                                        </p:tgtEl>
                                      </p:cBhvr>
                                    </p:animEffect>
                                  </p:childTnLst>
                                </p:cTn>
                              </p:par>
                              <p:par>
                                <p:cTn id="36" presetID="14" presetClass="entr" presetSubtype="10"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randombar(horizontal)">
                                      <p:cBhvr>
                                        <p:cTn id="38" dur="500"/>
                                        <p:tgtEl>
                                          <p:spTgt spid="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randombar(horizontal)">
                                      <p:cBhvr>
                                        <p:cTn id="43" dur="500"/>
                                        <p:tgtEl>
                                          <p:spTgt spid="15"/>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randombar(horizontal)">
                                      <p:cBhvr>
                                        <p:cTn id="46" dur="500"/>
                                        <p:tgtEl>
                                          <p:spTgt spid="19"/>
                                        </p:tgtEl>
                                      </p:cBhvr>
                                    </p:animEffect>
                                  </p:childTnLst>
                                </p:cTn>
                              </p:par>
                              <p:par>
                                <p:cTn id="47" presetID="14" presetClass="entr" presetSubtype="10" fill="hold" nodeType="withEffect">
                                  <p:stCondLst>
                                    <p:cond delay="0"/>
                                  </p:stCondLst>
                                  <p:childTnLst>
                                    <p:set>
                                      <p:cBhvr>
                                        <p:cTn id="48" dur="1" fill="hold">
                                          <p:stCondLst>
                                            <p:cond delay="0"/>
                                          </p:stCondLst>
                                        </p:cTn>
                                        <p:tgtEl>
                                          <p:spTgt spid="43020"/>
                                        </p:tgtEl>
                                        <p:attrNameLst>
                                          <p:attrName>style.visibility</p:attrName>
                                        </p:attrNameLst>
                                      </p:cBhvr>
                                      <p:to>
                                        <p:strVal val="visible"/>
                                      </p:to>
                                    </p:set>
                                    <p:animEffect transition="in" filter="randombar(horizontal)">
                                      <p:cBhvr>
                                        <p:cTn id="49" dur="500"/>
                                        <p:tgtEl>
                                          <p:spTgt spid="43020"/>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randombar(horizontal)">
                                      <p:cBhvr>
                                        <p:cTn id="52" dur="500"/>
                                        <p:tgtEl>
                                          <p:spTgt spid="23"/>
                                        </p:tgtEl>
                                      </p:cBhvr>
                                    </p:animEffect>
                                  </p:childTnLst>
                                </p:cTn>
                              </p:par>
                              <p:par>
                                <p:cTn id="53" presetID="14" presetClass="entr" presetSubtype="10" fill="hold" nodeType="withEffect">
                                  <p:stCondLst>
                                    <p:cond delay="0"/>
                                  </p:stCondLst>
                                  <p:childTnLst>
                                    <p:set>
                                      <p:cBhvr>
                                        <p:cTn id="54" dur="1" fill="hold">
                                          <p:stCondLst>
                                            <p:cond delay="0"/>
                                          </p:stCondLst>
                                        </p:cTn>
                                        <p:tgtEl>
                                          <p:spTgt spid="43022"/>
                                        </p:tgtEl>
                                        <p:attrNameLst>
                                          <p:attrName>style.visibility</p:attrName>
                                        </p:attrNameLst>
                                      </p:cBhvr>
                                      <p:to>
                                        <p:strVal val="visible"/>
                                      </p:to>
                                    </p:set>
                                    <p:animEffect transition="in" filter="randombar(horizontal)">
                                      <p:cBhvr>
                                        <p:cTn id="55" dur="500"/>
                                        <p:tgtEl>
                                          <p:spTgt spid="43022"/>
                                        </p:tgtEl>
                                      </p:cBhvr>
                                    </p:animEffect>
                                  </p:childTnLst>
                                </p:cTn>
                              </p:par>
                              <p:par>
                                <p:cTn id="56" presetID="14" presetClass="entr" presetSubtype="10" fill="hold" nodeType="withEffect">
                                  <p:stCondLst>
                                    <p:cond delay="0"/>
                                  </p:stCondLst>
                                  <p:childTnLst>
                                    <p:set>
                                      <p:cBhvr>
                                        <p:cTn id="57" dur="1" fill="hold">
                                          <p:stCondLst>
                                            <p:cond delay="0"/>
                                          </p:stCondLst>
                                        </p:cTn>
                                        <p:tgtEl>
                                          <p:spTgt spid="43023"/>
                                        </p:tgtEl>
                                        <p:attrNameLst>
                                          <p:attrName>style.visibility</p:attrName>
                                        </p:attrNameLst>
                                      </p:cBhvr>
                                      <p:to>
                                        <p:strVal val="visible"/>
                                      </p:to>
                                    </p:set>
                                    <p:animEffect transition="in" filter="randombar(horizontal)">
                                      <p:cBhvr>
                                        <p:cTn id="58" dur="500"/>
                                        <p:tgtEl>
                                          <p:spTgt spid="43023"/>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randombar(horizontal)">
                                      <p:cBhvr>
                                        <p:cTn id="63" dur="500"/>
                                        <p:tgtEl>
                                          <p:spTgt spid="17"/>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randombar(horizontal)">
                                      <p:cBhvr>
                                        <p:cTn id="66" dur="500"/>
                                        <p:tgtEl>
                                          <p:spTgt spid="20"/>
                                        </p:tgtEl>
                                      </p:cBhvr>
                                    </p:animEffect>
                                  </p:childTnLst>
                                </p:cTn>
                              </p:par>
                              <p:par>
                                <p:cTn id="67" presetID="14" presetClass="entr" presetSubtype="10" fill="hold" grpId="0" nodeType="withEffect">
                                  <p:stCondLst>
                                    <p:cond delay="0"/>
                                  </p:stCondLst>
                                  <p:childTnLst>
                                    <p:set>
                                      <p:cBhvr>
                                        <p:cTn id="68" dur="1" fill="hold">
                                          <p:stCondLst>
                                            <p:cond delay="0"/>
                                          </p:stCondLst>
                                        </p:cTn>
                                        <p:tgtEl>
                                          <p:spTgt spid="2"/>
                                        </p:tgtEl>
                                        <p:attrNameLst>
                                          <p:attrName>style.visibility</p:attrName>
                                        </p:attrNameLst>
                                      </p:cBhvr>
                                      <p:to>
                                        <p:strVal val="visible"/>
                                      </p:to>
                                    </p:set>
                                    <p:animEffect transition="in" filter="randombar(horizontal)">
                                      <p:cBhvr>
                                        <p:cTn id="69" dur="500"/>
                                        <p:tgtEl>
                                          <p:spTgt spid="2"/>
                                        </p:tgtEl>
                                      </p:cBhvr>
                                    </p:animEffect>
                                  </p:childTnLst>
                                </p:cTn>
                              </p:par>
                              <p:par>
                                <p:cTn id="70" presetID="14" presetClass="entr" presetSubtype="10" fill="hold" nodeType="withEffect">
                                  <p:stCondLst>
                                    <p:cond delay="0"/>
                                  </p:stCondLst>
                                  <p:childTnLst>
                                    <p:set>
                                      <p:cBhvr>
                                        <p:cTn id="71" dur="1" fill="hold">
                                          <p:stCondLst>
                                            <p:cond delay="0"/>
                                          </p:stCondLst>
                                        </p:cTn>
                                        <p:tgtEl>
                                          <p:spTgt spid="43025"/>
                                        </p:tgtEl>
                                        <p:attrNameLst>
                                          <p:attrName>style.visibility</p:attrName>
                                        </p:attrNameLst>
                                      </p:cBhvr>
                                      <p:to>
                                        <p:strVal val="visible"/>
                                      </p:to>
                                    </p:set>
                                    <p:animEffect transition="in" filter="randombar(horizontal)">
                                      <p:cBhvr>
                                        <p:cTn id="72" dur="500"/>
                                        <p:tgtEl>
                                          <p:spTgt spid="43025"/>
                                        </p:tgtEl>
                                      </p:cBhvr>
                                    </p:animEffect>
                                  </p:childTnLst>
                                </p:cTn>
                              </p:par>
                              <p:par>
                                <p:cTn id="73" presetID="14" presetClass="entr" presetSubtype="10" fill="hold" nodeType="withEffect">
                                  <p:stCondLst>
                                    <p:cond delay="0"/>
                                  </p:stCondLst>
                                  <p:childTnLst>
                                    <p:set>
                                      <p:cBhvr>
                                        <p:cTn id="74" dur="1" fill="hold">
                                          <p:stCondLst>
                                            <p:cond delay="0"/>
                                          </p:stCondLst>
                                        </p:cTn>
                                        <p:tgtEl>
                                          <p:spTgt spid="43026"/>
                                        </p:tgtEl>
                                        <p:attrNameLst>
                                          <p:attrName>style.visibility</p:attrName>
                                        </p:attrNameLst>
                                      </p:cBhvr>
                                      <p:to>
                                        <p:strVal val="visible"/>
                                      </p:to>
                                    </p:set>
                                    <p:animEffect transition="in" filter="randombar(horizontal)">
                                      <p:cBhvr>
                                        <p:cTn id="75" dur="500"/>
                                        <p:tgtEl>
                                          <p:spTgt spid="43026"/>
                                        </p:tgtEl>
                                      </p:cBhvr>
                                    </p:animEffect>
                                  </p:childTnLst>
                                </p:cTn>
                              </p:par>
                              <p:par>
                                <p:cTn id="76" presetID="14" presetClass="entr" presetSubtype="10" fill="hold" nodeType="withEffect">
                                  <p:stCondLst>
                                    <p:cond delay="0"/>
                                  </p:stCondLst>
                                  <p:childTnLst>
                                    <p:set>
                                      <p:cBhvr>
                                        <p:cTn id="77" dur="1" fill="hold">
                                          <p:stCondLst>
                                            <p:cond delay="0"/>
                                          </p:stCondLst>
                                        </p:cTn>
                                        <p:tgtEl>
                                          <p:spTgt spid="43027"/>
                                        </p:tgtEl>
                                        <p:attrNameLst>
                                          <p:attrName>style.visibility</p:attrName>
                                        </p:attrNameLst>
                                      </p:cBhvr>
                                      <p:to>
                                        <p:strVal val="visible"/>
                                      </p:to>
                                    </p:set>
                                    <p:animEffect transition="in" filter="randombar(horizontal)">
                                      <p:cBhvr>
                                        <p:cTn id="78" dur="500"/>
                                        <p:tgtEl>
                                          <p:spTgt spid="43027"/>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14" presetClass="entr" presetSubtype="10" fill="hold" grpId="0" nodeType="click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randombar(horizontal)">
                                      <p:cBhvr>
                                        <p:cTn id="83" dur="500"/>
                                        <p:tgtEl>
                                          <p:spTgt spid="16"/>
                                        </p:tgtEl>
                                      </p:cBhvr>
                                    </p:animEffect>
                                  </p:childTnLst>
                                </p:cTn>
                              </p:par>
                              <p:par>
                                <p:cTn id="84" presetID="14" presetClass="entr" presetSubtype="10"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randombar(horizontal)">
                                      <p:cBhvr>
                                        <p:cTn id="86" dur="500"/>
                                        <p:tgtEl>
                                          <p:spTgt spid="21"/>
                                        </p:tgtEl>
                                      </p:cBhvr>
                                    </p:animEffect>
                                  </p:childTnLst>
                                </p:cTn>
                              </p:par>
                              <p:par>
                                <p:cTn id="87" presetID="14" presetClass="entr" presetSubtype="10" fill="hold" nodeType="withEffect">
                                  <p:stCondLst>
                                    <p:cond delay="0"/>
                                  </p:stCondLst>
                                  <p:childTnLst>
                                    <p:set>
                                      <p:cBhvr>
                                        <p:cTn id="88" dur="1" fill="hold">
                                          <p:stCondLst>
                                            <p:cond delay="0"/>
                                          </p:stCondLst>
                                        </p:cTn>
                                        <p:tgtEl>
                                          <p:spTgt spid="43028"/>
                                        </p:tgtEl>
                                        <p:attrNameLst>
                                          <p:attrName>style.visibility</p:attrName>
                                        </p:attrNameLst>
                                      </p:cBhvr>
                                      <p:to>
                                        <p:strVal val="visible"/>
                                      </p:to>
                                    </p:set>
                                    <p:animEffect transition="in" filter="randombar(horizontal)">
                                      <p:cBhvr>
                                        <p:cTn id="89" dur="500"/>
                                        <p:tgtEl>
                                          <p:spTgt spid="43028"/>
                                        </p:tgtEl>
                                      </p:cBhvr>
                                    </p:animEffect>
                                  </p:childTnLst>
                                </p:cTn>
                              </p:par>
                              <p:par>
                                <p:cTn id="90" presetID="14" presetClass="entr" presetSubtype="1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randombar(horizontal)">
                                      <p:cBhvr>
                                        <p:cTn id="92" dur="500"/>
                                        <p:tgtEl>
                                          <p:spTgt spid="10"/>
                                        </p:tgtEl>
                                      </p:cBhvr>
                                    </p:animEffect>
                                  </p:childTnLst>
                                </p:cTn>
                              </p:par>
                              <p:par>
                                <p:cTn id="93" presetID="14" presetClass="entr" presetSubtype="10" fill="hold" nodeType="withEffect">
                                  <p:stCondLst>
                                    <p:cond delay="0"/>
                                  </p:stCondLst>
                                  <p:childTnLst>
                                    <p:set>
                                      <p:cBhvr>
                                        <p:cTn id="94" dur="1" fill="hold">
                                          <p:stCondLst>
                                            <p:cond delay="0"/>
                                          </p:stCondLst>
                                        </p:cTn>
                                        <p:tgtEl>
                                          <p:spTgt spid="43030"/>
                                        </p:tgtEl>
                                        <p:attrNameLst>
                                          <p:attrName>style.visibility</p:attrName>
                                        </p:attrNameLst>
                                      </p:cBhvr>
                                      <p:to>
                                        <p:strVal val="visible"/>
                                      </p:to>
                                    </p:set>
                                    <p:animEffect transition="in" filter="randombar(horizontal)">
                                      <p:cBhvr>
                                        <p:cTn id="95" dur="500"/>
                                        <p:tgtEl>
                                          <p:spTgt spid="43030"/>
                                        </p:tgtEl>
                                      </p:cBhvr>
                                    </p:animEffect>
                                  </p:childTnLst>
                                </p:cTn>
                              </p:par>
                              <p:par>
                                <p:cTn id="96" presetID="14" presetClass="entr" presetSubtype="10" fill="hold" grpId="0" nodeType="with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randombar(horizontal)">
                                      <p:cBhvr>
                                        <p:cTn id="9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3011" grpId="0"/>
      <p:bldP spid="14" grpId="0" animBg="1"/>
      <p:bldP spid="15" grpId="0" animBg="1"/>
      <p:bldP spid="16" grpId="0" animBg="1"/>
      <p:bldP spid="17" grpId="0" animBg="1"/>
      <p:bldP spid="19" grpId="0" animBg="1"/>
      <p:bldP spid="20" grpId="0" animBg="1"/>
      <p:bldP spid="21" grpId="0" animBg="1"/>
      <p:bldP spid="23" grpId="0"/>
      <p:bldP spid="2" grpId="0"/>
      <p:bldP spid="10" grpId="0"/>
      <p:bldP spid="30" grpId="0"/>
      <p:bldP spid="31" grpId="0"/>
      <p:bldP spid="5" grpId="0" animBg="1"/>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Punched Tape 7">
            <a:extLst>
              <a:ext uri="{FF2B5EF4-FFF2-40B4-BE49-F238E27FC236}">
                <a16:creationId xmlns:a16="http://schemas.microsoft.com/office/drawing/2014/main" id="{6F4E71BA-5412-4B33-9296-B10053A2BD02}"/>
              </a:ext>
            </a:extLst>
          </p:cNvPr>
          <p:cNvSpPr/>
          <p:nvPr/>
        </p:nvSpPr>
        <p:spPr>
          <a:xfrm>
            <a:off x="12700" y="-22225"/>
            <a:ext cx="2438400" cy="1270000"/>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9" name="Rectangle 8">
            <a:extLst>
              <a:ext uri="{FF2B5EF4-FFF2-40B4-BE49-F238E27FC236}">
                <a16:creationId xmlns:a16="http://schemas.microsoft.com/office/drawing/2014/main" id="{63F8D6FF-C8F7-4082-B718-539601475EDC}"/>
              </a:ext>
            </a:extLst>
          </p:cNvPr>
          <p:cNvSpPr>
            <a:spLocks noChangeArrowheads="1"/>
          </p:cNvSpPr>
          <p:nvPr/>
        </p:nvSpPr>
        <p:spPr bwMode="auto">
          <a:xfrm>
            <a:off x="384175" y="285750"/>
            <a:ext cx="163353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fr-FR" altLang="en-US" sz="3700" b="1">
                <a:solidFill>
                  <a:srgbClr val="000000"/>
                </a:solidFill>
                <a:latin typeface="Times New Roman" panose="02020603050405020304" pitchFamily="18" charset="0"/>
                <a:cs typeface="Calibri" panose="020F0502020204030204" pitchFamily="34" charset="0"/>
              </a:rPr>
              <a:t>Dạng 1</a:t>
            </a:r>
            <a:endParaRPr lang="en-US" altLang="en-US" sz="3700">
              <a:solidFill>
                <a:srgbClr val="000000"/>
              </a:solidFill>
            </a:endParaRPr>
          </a:p>
        </p:txBody>
      </p:sp>
      <p:sp>
        <p:nvSpPr>
          <p:cNvPr id="10" name="Snip Diagonal Corner Rectangle 9">
            <a:extLst>
              <a:ext uri="{FF2B5EF4-FFF2-40B4-BE49-F238E27FC236}">
                <a16:creationId xmlns:a16="http://schemas.microsoft.com/office/drawing/2014/main" id="{AFAEAA39-E098-406A-8F5C-6E4228C5A7A9}"/>
              </a:ext>
            </a:extLst>
          </p:cNvPr>
          <p:cNvSpPr/>
          <p:nvPr/>
        </p:nvSpPr>
        <p:spPr>
          <a:xfrm>
            <a:off x="2451100" y="698500"/>
            <a:ext cx="8672513" cy="1254125"/>
          </a:xfrm>
          <a:prstGeom prst="snip2Diag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11" name="Rectangle 10">
            <a:extLst>
              <a:ext uri="{FF2B5EF4-FFF2-40B4-BE49-F238E27FC236}">
                <a16:creationId xmlns:a16="http://schemas.microsoft.com/office/drawing/2014/main" id="{5738E26E-20EF-4F8D-9816-8B12503A4CEE}"/>
              </a:ext>
            </a:extLst>
          </p:cNvPr>
          <p:cNvSpPr>
            <a:spLocks noChangeArrowheads="1"/>
          </p:cNvSpPr>
          <p:nvPr/>
        </p:nvSpPr>
        <p:spPr bwMode="auto">
          <a:xfrm>
            <a:off x="2495550" y="920750"/>
            <a:ext cx="8628063"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fr-FR" altLang="en-US" sz="3700" b="1">
                <a:solidFill>
                  <a:srgbClr val="000000"/>
                </a:solidFill>
                <a:latin typeface="Times New Roman" panose="02020603050405020304" pitchFamily="18" charset="0"/>
                <a:cs typeface="Calibri" panose="020F0502020204030204" pitchFamily="34" charset="0"/>
              </a:rPr>
              <a:t>Biểu diễn số hữu tỉ - Sắp xếp các số hữu tỉ</a:t>
            </a:r>
            <a:endParaRPr lang="en-US" altLang="en-US" sz="3700" b="1">
              <a:solidFill>
                <a:srgbClr val="000000"/>
              </a:solidFill>
            </a:endParaRPr>
          </a:p>
        </p:txBody>
      </p:sp>
      <p:pic>
        <p:nvPicPr>
          <p:cNvPr id="12" name="Picture 11">
            <a:extLst>
              <a:ext uri="{FF2B5EF4-FFF2-40B4-BE49-F238E27FC236}">
                <a16:creationId xmlns:a16="http://schemas.microsoft.com/office/drawing/2014/main" id="{81EE6856-E3B5-4581-B161-3BE1CB20D38B}"/>
              </a:ext>
            </a:extLst>
          </p:cNvPr>
          <p:cNvPicPr>
            <a:picLocks noChangeAspect="1"/>
          </p:cNvPicPr>
          <p:nvPr/>
        </p:nvPicPr>
        <p:blipFill>
          <a:blip r:embed="rId3">
            <a:extLst>
              <a:ext uri="{28A0092B-C50C-407E-A947-70E740481C1C}">
                <a14:useLocalDpi xmlns:a14="http://schemas.microsoft.com/office/drawing/2010/main" val="0"/>
              </a:ext>
            </a:extLst>
          </a:blip>
          <a:srcRect b="8820"/>
          <a:stretch>
            <a:fillRect/>
          </a:stretch>
        </p:blipFill>
        <p:spPr bwMode="auto">
          <a:xfrm>
            <a:off x="-693738" y="4665663"/>
            <a:ext cx="3189288" cy="21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 Single Corner Rectangle 1">
            <a:extLst>
              <a:ext uri="{FF2B5EF4-FFF2-40B4-BE49-F238E27FC236}">
                <a16:creationId xmlns:a16="http://schemas.microsoft.com/office/drawing/2014/main" id="{9418497C-50BD-4447-A81E-21C86C42861A}"/>
              </a:ext>
            </a:extLst>
          </p:cNvPr>
          <p:cNvSpPr/>
          <p:nvPr/>
        </p:nvSpPr>
        <p:spPr>
          <a:xfrm>
            <a:off x="1744663" y="2413000"/>
            <a:ext cx="10464800" cy="4445000"/>
          </a:xfrm>
          <a:prstGeom prst="round1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3" name="TextBox 2">
            <a:extLst>
              <a:ext uri="{FF2B5EF4-FFF2-40B4-BE49-F238E27FC236}">
                <a16:creationId xmlns:a16="http://schemas.microsoft.com/office/drawing/2014/main" id="{4034BD23-13EF-4E93-A557-49A742623B79}"/>
              </a:ext>
            </a:extLst>
          </p:cNvPr>
          <p:cNvSpPr txBox="1"/>
          <p:nvPr/>
        </p:nvSpPr>
        <p:spPr>
          <a:xfrm>
            <a:off x="1724025" y="2419350"/>
            <a:ext cx="10415588" cy="3538538"/>
          </a:xfrm>
          <a:prstGeom prst="rect">
            <a:avLst/>
          </a:prstGeom>
          <a:noFill/>
        </p:spPr>
        <p:txBody>
          <a:bodyPr>
            <a:spAutoFit/>
          </a:bodyPr>
          <a:lstStyle/>
          <a:p>
            <a:pPr defTabSz="1219170" eaLnBrk="1" fontAlgn="auto" hangingPunct="1">
              <a:spcBef>
                <a:spcPts val="0"/>
              </a:spcBef>
              <a:spcAft>
                <a:spcPts val="0"/>
              </a:spcAft>
              <a:defRPr/>
            </a:pPr>
            <a:r>
              <a:rPr lang="en-US" sz="3733" b="1" dirty="0" err="1">
                <a:solidFill>
                  <a:prstClr val="black"/>
                </a:solidFill>
                <a:latin typeface="Times New Roman" panose="02020603050405020304" pitchFamily="18" charset="0"/>
                <a:cs typeface="Times New Roman" panose="02020603050405020304" pitchFamily="18" charset="0"/>
              </a:rPr>
              <a:t>Bài</a:t>
            </a:r>
            <a:r>
              <a:rPr lang="en-US" sz="3733" b="1" dirty="0">
                <a:solidFill>
                  <a:prstClr val="black"/>
                </a:solidFill>
                <a:latin typeface="Times New Roman" panose="02020603050405020304" pitchFamily="18" charset="0"/>
                <a:cs typeface="Times New Roman" panose="02020603050405020304" pitchFamily="18" charset="0"/>
              </a:rPr>
              <a:t> 1 (SGK – 30):</a:t>
            </a:r>
          </a:p>
          <a:p>
            <a:pPr marL="685767" indent="-685767" defTabSz="1219170" eaLnBrk="1" fontAlgn="auto" hangingPunct="1">
              <a:spcBef>
                <a:spcPts val="0"/>
              </a:spcBef>
              <a:spcAft>
                <a:spcPts val="0"/>
              </a:spcAft>
              <a:buFontTx/>
              <a:buAutoNum type="alphaLcPeriod"/>
              <a:defRPr/>
            </a:pPr>
            <a:r>
              <a:rPr lang="en-US" sz="3733" dirty="0" err="1">
                <a:solidFill>
                  <a:prstClr val="black"/>
                </a:solidFill>
                <a:latin typeface="Times New Roman" panose="02020603050405020304" pitchFamily="18" charset="0"/>
                <a:cs typeface="Times New Roman" panose="02020603050405020304" pitchFamily="18" charset="0"/>
              </a:rPr>
              <a:t>Sắp</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xếp</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các</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số</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sau</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theo</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thứ</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tự</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tăng</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dần</a:t>
            </a:r>
            <a:r>
              <a:rPr lang="en-US" sz="3733" dirty="0">
                <a:solidFill>
                  <a:prstClr val="black"/>
                </a:solidFill>
                <a:latin typeface="Times New Roman" panose="02020603050405020304" pitchFamily="18" charset="0"/>
                <a:cs typeface="Times New Roman" panose="02020603050405020304" pitchFamily="18" charset="0"/>
              </a:rPr>
              <a:t>: </a:t>
            </a:r>
          </a:p>
          <a:p>
            <a:pPr marL="685767" indent="-685767" defTabSz="1219170" eaLnBrk="1" fontAlgn="auto" hangingPunct="1">
              <a:spcBef>
                <a:spcPts val="0"/>
              </a:spcBef>
              <a:spcAft>
                <a:spcPts val="0"/>
              </a:spcAft>
              <a:buFontTx/>
              <a:buAutoNum type="alphaLcPeriod"/>
              <a:defRPr/>
            </a:pPr>
            <a:endParaRPr lang="en-US" sz="3733" dirty="0">
              <a:solidFill>
                <a:prstClr val="black"/>
              </a:solidFill>
              <a:latin typeface="Times New Roman" panose="02020603050405020304" pitchFamily="18" charset="0"/>
              <a:cs typeface="Times New Roman" panose="02020603050405020304" pitchFamily="18" charset="0"/>
            </a:endParaRPr>
          </a:p>
          <a:p>
            <a:pPr marL="685767" indent="-685767" defTabSz="1219170" eaLnBrk="1" fontAlgn="auto" hangingPunct="1">
              <a:spcBef>
                <a:spcPts val="0"/>
              </a:spcBef>
              <a:spcAft>
                <a:spcPts val="0"/>
              </a:spcAft>
              <a:buFontTx/>
              <a:buAutoNum type="alphaLcPeriod"/>
              <a:defRPr/>
            </a:pPr>
            <a:r>
              <a:rPr lang="en-US" sz="3733" dirty="0" err="1">
                <a:solidFill>
                  <a:prstClr val="black"/>
                </a:solidFill>
                <a:latin typeface="Times New Roman" panose="02020603050405020304" pitchFamily="18" charset="0"/>
                <a:cs typeface="Times New Roman" panose="02020603050405020304" pitchFamily="18" charset="0"/>
              </a:rPr>
              <a:t>Trong</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ba</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điểm</a:t>
            </a:r>
            <a:r>
              <a:rPr lang="en-US" sz="3733" dirty="0">
                <a:solidFill>
                  <a:prstClr val="black"/>
                </a:solidFill>
                <a:latin typeface="Times New Roman" panose="02020603050405020304" pitchFamily="18" charset="0"/>
                <a:cs typeface="Times New Roman" panose="02020603050405020304" pitchFamily="18" charset="0"/>
              </a:rPr>
              <a:t> A, B, C </a:t>
            </a:r>
            <a:r>
              <a:rPr lang="en-US" sz="3733" dirty="0" err="1">
                <a:solidFill>
                  <a:prstClr val="black"/>
                </a:solidFill>
                <a:latin typeface="Times New Roman" panose="02020603050405020304" pitchFamily="18" charset="0"/>
                <a:cs typeface="Times New Roman" panose="02020603050405020304" pitchFamily="18" charset="0"/>
              </a:rPr>
              <a:t>trên</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trục</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số</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dưới</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đây</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có</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một</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điểm</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biểu</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diễn</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số</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hữu</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tỉ</a:t>
            </a:r>
            <a:r>
              <a:rPr lang="en-US" sz="3733" dirty="0">
                <a:solidFill>
                  <a:prstClr val="black"/>
                </a:solidFill>
                <a:latin typeface="Times New Roman" panose="02020603050405020304" pitchFamily="18" charset="0"/>
                <a:cs typeface="Times New Roman" panose="02020603050405020304" pitchFamily="18" charset="0"/>
              </a:rPr>
              <a:t> 0,5. </a:t>
            </a:r>
            <a:r>
              <a:rPr lang="en-US" sz="3733" dirty="0" err="1">
                <a:solidFill>
                  <a:prstClr val="black"/>
                </a:solidFill>
                <a:latin typeface="Times New Roman" panose="02020603050405020304" pitchFamily="18" charset="0"/>
                <a:cs typeface="Times New Roman" panose="02020603050405020304" pitchFamily="18" charset="0"/>
              </a:rPr>
              <a:t>Hãy</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xác</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định</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điểm</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đó</a:t>
            </a:r>
            <a:endParaRPr lang="en-US" sz="3733" dirty="0">
              <a:solidFill>
                <a:prstClr val="black"/>
              </a:solidFill>
              <a:latin typeface="Times New Roman" panose="02020603050405020304" pitchFamily="18" charset="0"/>
              <a:cs typeface="Times New Roman" panose="02020603050405020304" pitchFamily="18" charset="0"/>
            </a:endParaRPr>
          </a:p>
        </p:txBody>
      </p:sp>
      <p:graphicFrame>
        <p:nvGraphicFramePr>
          <p:cNvPr id="44041" name="Object 4">
            <a:extLst>
              <a:ext uri="{FF2B5EF4-FFF2-40B4-BE49-F238E27FC236}">
                <a16:creationId xmlns:a16="http://schemas.microsoft.com/office/drawing/2014/main" id="{4D4809A2-31FC-4EC8-A5E4-00E76C8F12B5}"/>
              </a:ext>
            </a:extLst>
          </p:cNvPr>
          <p:cNvGraphicFramePr>
            <a:graphicFrameLocks noChangeAspect="1"/>
          </p:cNvGraphicFramePr>
          <p:nvPr/>
        </p:nvGraphicFramePr>
        <p:xfrm>
          <a:off x="3030538" y="3081338"/>
          <a:ext cx="1219200" cy="449262"/>
        </p:xfrm>
        <a:graphic>
          <a:graphicData uri="http://schemas.openxmlformats.org/presentationml/2006/ole">
            <mc:AlternateContent xmlns:mc="http://schemas.openxmlformats.org/markup-compatibility/2006">
              <mc:Choice xmlns:v="urn:schemas-microsoft-com:vml" Requires="v">
                <p:oleObj name="Equation" r:id="rId4" imgW="457677" imgH="793306" progId="Equation.DSMT4">
                  <p:embed/>
                </p:oleObj>
              </mc:Choice>
              <mc:Fallback>
                <p:oleObj name="Equation" r:id="rId4" imgW="457677" imgH="793306"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0538" y="3081338"/>
                        <a:ext cx="12192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4042" name="Object 12">
            <a:extLst>
              <a:ext uri="{FF2B5EF4-FFF2-40B4-BE49-F238E27FC236}">
                <a16:creationId xmlns:a16="http://schemas.microsoft.com/office/drawing/2014/main" id="{40DC3608-CF7C-42C5-AD33-557842E4B5CA}"/>
              </a:ext>
            </a:extLst>
          </p:cNvPr>
          <p:cNvGraphicFramePr>
            <a:graphicFrameLocks noChangeAspect="1"/>
          </p:cNvGraphicFramePr>
          <p:nvPr/>
        </p:nvGraphicFramePr>
        <p:xfrm>
          <a:off x="10261600" y="2798763"/>
          <a:ext cx="1693863" cy="1117600"/>
        </p:xfrm>
        <a:graphic>
          <a:graphicData uri="http://schemas.openxmlformats.org/presentationml/2006/ole">
            <mc:AlternateContent xmlns:mc="http://schemas.openxmlformats.org/markup-compatibility/2006">
              <mc:Choice xmlns:v="urn:schemas-microsoft-com:vml" Requires="v">
                <p:oleObj name="Equation" r:id="rId6" imgW="1270000" imgH="838200" progId="Equation.DSMT4">
                  <p:embed/>
                </p:oleObj>
              </mc:Choice>
              <mc:Fallback>
                <p:oleObj name="Equation" r:id="rId6" imgW="1270000" imgH="838200" progId="Equation.DSMT4">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61600" y="2798763"/>
                        <a:ext cx="169386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6" name="Straight Arrow Connector 15">
            <a:extLst>
              <a:ext uri="{FF2B5EF4-FFF2-40B4-BE49-F238E27FC236}">
                <a16:creationId xmlns:a16="http://schemas.microsoft.com/office/drawing/2014/main" id="{3720E741-2BA6-41AB-9D4F-9E42F5E70DE5}"/>
              </a:ext>
            </a:extLst>
          </p:cNvPr>
          <p:cNvCxnSpPr/>
          <p:nvPr/>
        </p:nvCxnSpPr>
        <p:spPr>
          <a:xfrm flipV="1">
            <a:off x="2417763" y="6099175"/>
            <a:ext cx="9028112" cy="63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Flowchart: Connector 21">
            <a:extLst>
              <a:ext uri="{FF2B5EF4-FFF2-40B4-BE49-F238E27FC236}">
                <a16:creationId xmlns:a16="http://schemas.microsoft.com/office/drawing/2014/main" id="{C50DEAEA-4AB9-495F-B9BD-DA44368E11AD}"/>
              </a:ext>
            </a:extLst>
          </p:cNvPr>
          <p:cNvSpPr/>
          <p:nvPr/>
        </p:nvSpPr>
        <p:spPr>
          <a:xfrm flipH="1">
            <a:off x="9378950" y="6019800"/>
            <a:ext cx="133350" cy="17145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19" name="TextBox 18">
            <a:extLst>
              <a:ext uri="{FF2B5EF4-FFF2-40B4-BE49-F238E27FC236}">
                <a16:creationId xmlns:a16="http://schemas.microsoft.com/office/drawing/2014/main" id="{A3A459FA-8B0D-4C31-9B63-CFE4B7C4DE1C}"/>
              </a:ext>
            </a:extLst>
          </p:cNvPr>
          <p:cNvSpPr txBox="1"/>
          <p:nvPr/>
        </p:nvSpPr>
        <p:spPr>
          <a:xfrm>
            <a:off x="3030538" y="6164263"/>
            <a:ext cx="8264525" cy="666750"/>
          </a:xfrm>
          <a:prstGeom prst="rect">
            <a:avLst/>
          </a:prstGeom>
          <a:noFill/>
        </p:spPr>
        <p:txBody>
          <a:bodyPr>
            <a:spAutoFit/>
          </a:bodyPr>
          <a:lstStyle/>
          <a:p>
            <a:pPr defTabSz="1219170" eaLnBrk="1" fontAlgn="auto" hangingPunct="1">
              <a:spcBef>
                <a:spcPts val="0"/>
              </a:spcBef>
              <a:spcAft>
                <a:spcPts val="0"/>
              </a:spcAft>
              <a:defRPr/>
            </a:pPr>
            <a:r>
              <a:rPr lang="en-US" sz="3733">
                <a:solidFill>
                  <a:prstClr val="black"/>
                </a:solidFill>
                <a:latin typeface="Times New Roman" panose="02020603050405020304" pitchFamily="18" charset="0"/>
                <a:cs typeface="Times New Roman" panose="02020603050405020304" pitchFamily="18" charset="0"/>
              </a:rPr>
              <a:t>  A                         0          B        1       C</a:t>
            </a:r>
          </a:p>
        </p:txBody>
      </p:sp>
      <p:sp>
        <p:nvSpPr>
          <p:cNvPr id="27" name="Flowchart: Connector 26">
            <a:extLst>
              <a:ext uri="{FF2B5EF4-FFF2-40B4-BE49-F238E27FC236}">
                <a16:creationId xmlns:a16="http://schemas.microsoft.com/office/drawing/2014/main" id="{06899321-1C25-4236-BF24-AFAFA3EDCF5D}"/>
              </a:ext>
            </a:extLst>
          </p:cNvPr>
          <p:cNvSpPr/>
          <p:nvPr/>
        </p:nvSpPr>
        <p:spPr>
          <a:xfrm flipH="1">
            <a:off x="3452813" y="6011863"/>
            <a:ext cx="133350" cy="17145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28" name="Flowchart: Connector 27">
            <a:extLst>
              <a:ext uri="{FF2B5EF4-FFF2-40B4-BE49-F238E27FC236}">
                <a16:creationId xmlns:a16="http://schemas.microsoft.com/office/drawing/2014/main" id="{30C88851-D563-45EB-B324-8A36CF0C8B3B}"/>
              </a:ext>
            </a:extLst>
          </p:cNvPr>
          <p:cNvSpPr/>
          <p:nvPr/>
        </p:nvSpPr>
        <p:spPr>
          <a:xfrm flipH="1">
            <a:off x="4867275" y="6024563"/>
            <a:ext cx="133350" cy="169862"/>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29" name="Flowchart: Connector 28">
            <a:extLst>
              <a:ext uri="{FF2B5EF4-FFF2-40B4-BE49-F238E27FC236}">
                <a16:creationId xmlns:a16="http://schemas.microsoft.com/office/drawing/2014/main" id="{C3CBA80C-81EB-49DE-BA0D-6A582E897027}"/>
              </a:ext>
            </a:extLst>
          </p:cNvPr>
          <p:cNvSpPr/>
          <p:nvPr/>
        </p:nvSpPr>
        <p:spPr>
          <a:xfrm flipH="1">
            <a:off x="6683375" y="6024563"/>
            <a:ext cx="133350" cy="169862"/>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30" name="Flowchart: Connector 29">
            <a:extLst>
              <a:ext uri="{FF2B5EF4-FFF2-40B4-BE49-F238E27FC236}">
                <a16:creationId xmlns:a16="http://schemas.microsoft.com/office/drawing/2014/main" id="{0BA9B032-05D2-4F40-9944-22ED9F309C7C}"/>
              </a:ext>
            </a:extLst>
          </p:cNvPr>
          <p:cNvSpPr/>
          <p:nvPr/>
        </p:nvSpPr>
        <p:spPr>
          <a:xfrm flipH="1">
            <a:off x="8097838" y="6024563"/>
            <a:ext cx="133350" cy="169862"/>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31" name="Flowchart: Connector 30">
            <a:extLst>
              <a:ext uri="{FF2B5EF4-FFF2-40B4-BE49-F238E27FC236}">
                <a16:creationId xmlns:a16="http://schemas.microsoft.com/office/drawing/2014/main" id="{0FC64883-92CB-44C9-8F57-0B958BECC883}"/>
              </a:ext>
            </a:extLst>
          </p:cNvPr>
          <p:cNvSpPr/>
          <p:nvPr/>
        </p:nvSpPr>
        <p:spPr>
          <a:xfrm flipH="1">
            <a:off x="10420350" y="6029325"/>
            <a:ext cx="133350" cy="169863"/>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graphicFrame>
        <p:nvGraphicFramePr>
          <p:cNvPr id="44051" name="Object 25">
            <a:extLst>
              <a:ext uri="{FF2B5EF4-FFF2-40B4-BE49-F238E27FC236}">
                <a16:creationId xmlns:a16="http://schemas.microsoft.com/office/drawing/2014/main" id="{C0FB6FD6-2C44-4126-ADA2-8A0C43BAF7A2}"/>
              </a:ext>
            </a:extLst>
          </p:cNvPr>
          <p:cNvGraphicFramePr>
            <a:graphicFrameLocks noChangeAspect="1"/>
          </p:cNvGraphicFramePr>
          <p:nvPr/>
        </p:nvGraphicFramePr>
        <p:xfrm>
          <a:off x="4733925" y="6173788"/>
          <a:ext cx="388938" cy="677862"/>
        </p:xfrm>
        <a:graphic>
          <a:graphicData uri="http://schemas.openxmlformats.org/presentationml/2006/ole">
            <mc:AlternateContent xmlns:mc="http://schemas.openxmlformats.org/markup-compatibility/2006">
              <mc:Choice xmlns:v="urn:schemas-microsoft-com:vml" Requires="v">
                <p:oleObj name="Equation" r:id="rId8" imgW="291973" imgH="507780" progId="Equation.DSMT4">
                  <p:embed/>
                </p:oleObj>
              </mc:Choice>
              <mc:Fallback>
                <p:oleObj name="Equation" r:id="rId8" imgW="291973" imgH="507780" progId="Equation.DSMT4">
                  <p:embed/>
                  <p:pic>
                    <p:nvPicPr>
                      <p:cNvPr id="0" name="Object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33925" y="6173788"/>
                        <a:ext cx="388938"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16" presetClass="entr" presetSubtype="21"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44041"/>
                                        </p:tgtEl>
                                        <p:attrNameLst>
                                          <p:attrName>style.visibility</p:attrName>
                                        </p:attrNameLst>
                                      </p:cBhvr>
                                      <p:to>
                                        <p:strVal val="visible"/>
                                      </p:to>
                                    </p:set>
                                    <p:animEffect transition="in" filter="fade">
                                      <p:cBhvr>
                                        <p:cTn id="38" dur="1000"/>
                                        <p:tgtEl>
                                          <p:spTgt spid="44041"/>
                                        </p:tgtEl>
                                      </p:cBhvr>
                                    </p:animEffect>
                                    <p:anim calcmode="lin" valueType="num">
                                      <p:cBhvr>
                                        <p:cTn id="39" dur="1000" fill="hold"/>
                                        <p:tgtEl>
                                          <p:spTgt spid="44041"/>
                                        </p:tgtEl>
                                        <p:attrNameLst>
                                          <p:attrName>ppt_x</p:attrName>
                                        </p:attrNameLst>
                                      </p:cBhvr>
                                      <p:tavLst>
                                        <p:tav tm="0">
                                          <p:val>
                                            <p:strVal val="#ppt_x"/>
                                          </p:val>
                                        </p:tav>
                                        <p:tav tm="100000">
                                          <p:val>
                                            <p:strVal val="#ppt_x"/>
                                          </p:val>
                                        </p:tav>
                                      </p:tavLst>
                                    </p:anim>
                                    <p:anim calcmode="lin" valueType="num">
                                      <p:cBhvr>
                                        <p:cTn id="40" dur="1000" fill="hold"/>
                                        <p:tgtEl>
                                          <p:spTgt spid="44041"/>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44042"/>
                                        </p:tgtEl>
                                        <p:attrNameLst>
                                          <p:attrName>style.visibility</p:attrName>
                                        </p:attrNameLst>
                                      </p:cBhvr>
                                      <p:to>
                                        <p:strVal val="visible"/>
                                      </p:to>
                                    </p:set>
                                    <p:animEffect transition="in" filter="fade">
                                      <p:cBhvr>
                                        <p:cTn id="43" dur="1000"/>
                                        <p:tgtEl>
                                          <p:spTgt spid="44042"/>
                                        </p:tgtEl>
                                      </p:cBhvr>
                                    </p:animEffect>
                                    <p:anim calcmode="lin" valueType="num">
                                      <p:cBhvr>
                                        <p:cTn id="44" dur="1000" fill="hold"/>
                                        <p:tgtEl>
                                          <p:spTgt spid="44042"/>
                                        </p:tgtEl>
                                        <p:attrNameLst>
                                          <p:attrName>ppt_x</p:attrName>
                                        </p:attrNameLst>
                                      </p:cBhvr>
                                      <p:tavLst>
                                        <p:tav tm="0">
                                          <p:val>
                                            <p:strVal val="#ppt_x"/>
                                          </p:val>
                                        </p:tav>
                                        <p:tav tm="100000">
                                          <p:val>
                                            <p:strVal val="#ppt_x"/>
                                          </p:val>
                                        </p:tav>
                                      </p:tavLst>
                                    </p:anim>
                                    <p:anim calcmode="lin" valueType="num">
                                      <p:cBhvr>
                                        <p:cTn id="45" dur="1000" fill="hold"/>
                                        <p:tgtEl>
                                          <p:spTgt spid="4404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1000"/>
                                        <p:tgtEl>
                                          <p:spTgt spid="16"/>
                                        </p:tgtEl>
                                      </p:cBhvr>
                                    </p:animEffect>
                                    <p:anim calcmode="lin" valueType="num">
                                      <p:cBhvr>
                                        <p:cTn id="49" dur="1000" fill="hold"/>
                                        <p:tgtEl>
                                          <p:spTgt spid="16"/>
                                        </p:tgtEl>
                                        <p:attrNameLst>
                                          <p:attrName>ppt_x</p:attrName>
                                        </p:attrNameLst>
                                      </p:cBhvr>
                                      <p:tavLst>
                                        <p:tav tm="0">
                                          <p:val>
                                            <p:strVal val="#ppt_x"/>
                                          </p:val>
                                        </p:tav>
                                        <p:tav tm="100000">
                                          <p:val>
                                            <p:strVal val="#ppt_x"/>
                                          </p:val>
                                        </p:tav>
                                      </p:tavLst>
                                    </p:anim>
                                    <p:anim calcmode="lin" valueType="num">
                                      <p:cBhvr>
                                        <p:cTn id="50" dur="1000" fill="hold"/>
                                        <p:tgtEl>
                                          <p:spTgt spid="16"/>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1000"/>
                                        <p:tgtEl>
                                          <p:spTgt spid="28"/>
                                        </p:tgtEl>
                                      </p:cBhvr>
                                    </p:animEffect>
                                    <p:anim calcmode="lin" valueType="num">
                                      <p:cBhvr>
                                        <p:cTn id="69" dur="1000" fill="hold"/>
                                        <p:tgtEl>
                                          <p:spTgt spid="28"/>
                                        </p:tgtEl>
                                        <p:attrNameLst>
                                          <p:attrName>ppt_x</p:attrName>
                                        </p:attrNameLst>
                                      </p:cBhvr>
                                      <p:tavLst>
                                        <p:tav tm="0">
                                          <p:val>
                                            <p:strVal val="#ppt_x"/>
                                          </p:val>
                                        </p:tav>
                                        <p:tav tm="100000">
                                          <p:val>
                                            <p:strVal val="#ppt_x"/>
                                          </p:val>
                                        </p:tav>
                                      </p:tavLst>
                                    </p:anim>
                                    <p:anim calcmode="lin" valueType="num">
                                      <p:cBhvr>
                                        <p:cTn id="70" dur="1000" fill="hold"/>
                                        <p:tgtEl>
                                          <p:spTgt spid="28"/>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0"/>
                                        <p:tgtEl>
                                          <p:spTgt spid="29"/>
                                        </p:tgtEl>
                                      </p:cBhvr>
                                    </p:animEffect>
                                    <p:anim calcmode="lin" valueType="num">
                                      <p:cBhvr>
                                        <p:cTn id="74" dur="1000" fill="hold"/>
                                        <p:tgtEl>
                                          <p:spTgt spid="29"/>
                                        </p:tgtEl>
                                        <p:attrNameLst>
                                          <p:attrName>ppt_x</p:attrName>
                                        </p:attrNameLst>
                                      </p:cBhvr>
                                      <p:tavLst>
                                        <p:tav tm="0">
                                          <p:val>
                                            <p:strVal val="#ppt_x"/>
                                          </p:val>
                                        </p:tav>
                                        <p:tav tm="100000">
                                          <p:val>
                                            <p:strVal val="#ppt_x"/>
                                          </p:val>
                                        </p:tav>
                                      </p:tavLst>
                                    </p:anim>
                                    <p:anim calcmode="lin" valueType="num">
                                      <p:cBhvr>
                                        <p:cTn id="75" dur="1000" fill="hold"/>
                                        <p:tgtEl>
                                          <p:spTgt spid="29"/>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1000"/>
                                        <p:tgtEl>
                                          <p:spTgt spid="30"/>
                                        </p:tgtEl>
                                      </p:cBhvr>
                                    </p:animEffect>
                                    <p:anim calcmode="lin" valueType="num">
                                      <p:cBhvr>
                                        <p:cTn id="79" dur="1000" fill="hold"/>
                                        <p:tgtEl>
                                          <p:spTgt spid="30"/>
                                        </p:tgtEl>
                                        <p:attrNameLst>
                                          <p:attrName>ppt_x</p:attrName>
                                        </p:attrNameLst>
                                      </p:cBhvr>
                                      <p:tavLst>
                                        <p:tav tm="0">
                                          <p:val>
                                            <p:strVal val="#ppt_x"/>
                                          </p:val>
                                        </p:tav>
                                        <p:tav tm="100000">
                                          <p:val>
                                            <p:strVal val="#ppt_x"/>
                                          </p:val>
                                        </p:tav>
                                      </p:tavLst>
                                    </p:anim>
                                    <p:anim calcmode="lin" valueType="num">
                                      <p:cBhvr>
                                        <p:cTn id="80" dur="1000" fill="hold"/>
                                        <p:tgtEl>
                                          <p:spTgt spid="30"/>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44051"/>
                                        </p:tgtEl>
                                        <p:attrNameLst>
                                          <p:attrName>style.visibility</p:attrName>
                                        </p:attrNameLst>
                                      </p:cBhvr>
                                      <p:to>
                                        <p:strVal val="visible"/>
                                      </p:to>
                                    </p:set>
                                    <p:animEffect transition="in" filter="fade">
                                      <p:cBhvr>
                                        <p:cTn id="88" dur="1000"/>
                                        <p:tgtEl>
                                          <p:spTgt spid="44051"/>
                                        </p:tgtEl>
                                      </p:cBhvr>
                                    </p:animEffect>
                                    <p:anim calcmode="lin" valueType="num">
                                      <p:cBhvr>
                                        <p:cTn id="89" dur="1000" fill="hold"/>
                                        <p:tgtEl>
                                          <p:spTgt spid="44051"/>
                                        </p:tgtEl>
                                        <p:attrNameLst>
                                          <p:attrName>ppt_x</p:attrName>
                                        </p:attrNameLst>
                                      </p:cBhvr>
                                      <p:tavLst>
                                        <p:tav tm="0">
                                          <p:val>
                                            <p:strVal val="#ppt_x"/>
                                          </p:val>
                                        </p:tav>
                                        <p:tav tm="100000">
                                          <p:val>
                                            <p:strVal val="#ppt_x"/>
                                          </p:val>
                                        </p:tav>
                                      </p:tavLst>
                                    </p:anim>
                                    <p:anim calcmode="lin" valueType="num">
                                      <p:cBhvr>
                                        <p:cTn id="90" dur="1000" fill="hold"/>
                                        <p:tgtEl>
                                          <p:spTgt spid="440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p:bldP spid="3" grpId="0"/>
      <p:bldP spid="22" grpId="0" animBg="1"/>
      <p:bldP spid="19" grpId="0"/>
      <p:bldP spid="27" grpId="0" animBg="1"/>
      <p:bldP spid="28" grpId="0" animBg="1"/>
      <p:bldP spid="29" grpId="0" animBg="1"/>
      <p:bldP spid="30" grpId="0" animBg="1"/>
      <p:bldP spid="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a:extLst>
              <a:ext uri="{FF2B5EF4-FFF2-40B4-BE49-F238E27FC236}">
                <a16:creationId xmlns:a16="http://schemas.microsoft.com/office/drawing/2014/main" id="{865499AD-7114-4FAE-A7D7-C78870729D6B}"/>
              </a:ext>
            </a:extLst>
          </p:cNvPr>
          <p:cNvSpPr/>
          <p:nvPr/>
        </p:nvSpPr>
        <p:spPr>
          <a:xfrm>
            <a:off x="12700" y="-22225"/>
            <a:ext cx="2438400" cy="1270000"/>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3" name="Rectangle 2">
            <a:extLst>
              <a:ext uri="{FF2B5EF4-FFF2-40B4-BE49-F238E27FC236}">
                <a16:creationId xmlns:a16="http://schemas.microsoft.com/office/drawing/2014/main" id="{D8F93384-DC61-4969-98BB-8624241F2DF2}"/>
              </a:ext>
            </a:extLst>
          </p:cNvPr>
          <p:cNvSpPr>
            <a:spLocks noChangeArrowheads="1"/>
          </p:cNvSpPr>
          <p:nvPr/>
        </p:nvSpPr>
        <p:spPr bwMode="auto">
          <a:xfrm>
            <a:off x="384175" y="285750"/>
            <a:ext cx="163353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fr-FR" altLang="en-US" sz="3700" b="1">
                <a:solidFill>
                  <a:srgbClr val="000000"/>
                </a:solidFill>
                <a:latin typeface="Times New Roman" panose="02020603050405020304" pitchFamily="18" charset="0"/>
                <a:cs typeface="Calibri" panose="020F0502020204030204" pitchFamily="34" charset="0"/>
              </a:rPr>
              <a:t>Dạng 1</a:t>
            </a:r>
            <a:endParaRPr lang="en-US" altLang="en-US" sz="3700">
              <a:solidFill>
                <a:srgbClr val="000000"/>
              </a:solidFill>
            </a:endParaRPr>
          </a:p>
        </p:txBody>
      </p:sp>
      <p:sp>
        <p:nvSpPr>
          <p:cNvPr id="4" name="Snip Diagonal Corner Rectangle 3">
            <a:extLst>
              <a:ext uri="{FF2B5EF4-FFF2-40B4-BE49-F238E27FC236}">
                <a16:creationId xmlns:a16="http://schemas.microsoft.com/office/drawing/2014/main" id="{84C1A327-480A-4B04-A7F8-2DA443710476}"/>
              </a:ext>
            </a:extLst>
          </p:cNvPr>
          <p:cNvSpPr/>
          <p:nvPr/>
        </p:nvSpPr>
        <p:spPr>
          <a:xfrm>
            <a:off x="2451100" y="698500"/>
            <a:ext cx="8672513" cy="1254125"/>
          </a:xfrm>
          <a:prstGeom prst="snip2Diag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5" name="Rectangle 4">
            <a:extLst>
              <a:ext uri="{FF2B5EF4-FFF2-40B4-BE49-F238E27FC236}">
                <a16:creationId xmlns:a16="http://schemas.microsoft.com/office/drawing/2014/main" id="{5EA8E033-09D6-4029-8221-1BF238FD5186}"/>
              </a:ext>
            </a:extLst>
          </p:cNvPr>
          <p:cNvSpPr>
            <a:spLocks noChangeArrowheads="1"/>
          </p:cNvSpPr>
          <p:nvPr/>
        </p:nvSpPr>
        <p:spPr bwMode="auto">
          <a:xfrm>
            <a:off x="2495550" y="920750"/>
            <a:ext cx="8628063"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fr-FR" altLang="en-US" sz="3700" b="1">
                <a:solidFill>
                  <a:srgbClr val="000000"/>
                </a:solidFill>
                <a:latin typeface="Times New Roman" panose="02020603050405020304" pitchFamily="18" charset="0"/>
                <a:cs typeface="Calibri" panose="020F0502020204030204" pitchFamily="34" charset="0"/>
              </a:rPr>
              <a:t>Biểu diễn số hữu tỉ - Sắp xếp các số hữu tỉ</a:t>
            </a:r>
            <a:endParaRPr lang="en-US" altLang="en-US" sz="3700" b="1">
              <a:solidFill>
                <a:srgbClr val="000000"/>
              </a:solidFill>
            </a:endParaRPr>
          </a:p>
        </p:txBody>
      </p:sp>
      <p:pic>
        <p:nvPicPr>
          <p:cNvPr id="6" name="Picture 5">
            <a:extLst>
              <a:ext uri="{FF2B5EF4-FFF2-40B4-BE49-F238E27FC236}">
                <a16:creationId xmlns:a16="http://schemas.microsoft.com/office/drawing/2014/main" id="{351F394C-C57C-4369-B52C-72F540F32EFD}"/>
              </a:ext>
            </a:extLst>
          </p:cNvPr>
          <p:cNvPicPr>
            <a:picLocks noChangeAspect="1"/>
          </p:cNvPicPr>
          <p:nvPr/>
        </p:nvPicPr>
        <p:blipFill>
          <a:blip r:embed="rId2">
            <a:extLst>
              <a:ext uri="{28A0092B-C50C-407E-A947-70E740481C1C}">
                <a14:useLocalDpi xmlns:a14="http://schemas.microsoft.com/office/drawing/2010/main" val="0"/>
              </a:ext>
            </a:extLst>
          </a:blip>
          <a:srcRect b="8820"/>
          <a:stretch>
            <a:fillRect/>
          </a:stretch>
        </p:blipFill>
        <p:spPr bwMode="auto">
          <a:xfrm>
            <a:off x="9550400" y="4665663"/>
            <a:ext cx="3189288" cy="21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ame 6">
            <a:extLst>
              <a:ext uri="{FF2B5EF4-FFF2-40B4-BE49-F238E27FC236}">
                <a16:creationId xmlns:a16="http://schemas.microsoft.com/office/drawing/2014/main" id="{2858E011-26E7-4B89-A47C-1E98F832AAC4}"/>
              </a:ext>
            </a:extLst>
          </p:cNvPr>
          <p:cNvSpPr/>
          <p:nvPr/>
        </p:nvSpPr>
        <p:spPr>
          <a:xfrm>
            <a:off x="12700" y="2921000"/>
            <a:ext cx="10248900" cy="3937000"/>
          </a:xfrm>
          <a:prstGeom prst="fram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black"/>
              </a:solidFill>
            </a:endParaRPr>
          </a:p>
        </p:txBody>
      </p:sp>
      <p:sp>
        <p:nvSpPr>
          <p:cNvPr id="8" name="TextBox 7">
            <a:extLst>
              <a:ext uri="{FF2B5EF4-FFF2-40B4-BE49-F238E27FC236}">
                <a16:creationId xmlns:a16="http://schemas.microsoft.com/office/drawing/2014/main" id="{945D70B8-F558-494A-B5B5-8A8FB71AA64C}"/>
              </a:ext>
            </a:extLst>
          </p:cNvPr>
          <p:cNvSpPr txBox="1"/>
          <p:nvPr/>
        </p:nvSpPr>
        <p:spPr>
          <a:xfrm>
            <a:off x="609600" y="3530600"/>
            <a:ext cx="9144000" cy="2390775"/>
          </a:xfrm>
          <a:prstGeom prst="rect">
            <a:avLst/>
          </a:prstGeom>
          <a:noFill/>
        </p:spPr>
        <p:txBody>
          <a:bodyPr>
            <a:spAutoFit/>
          </a:bodyPr>
          <a:lstStyle/>
          <a:p>
            <a:pPr defTabSz="1219170" eaLnBrk="1" fontAlgn="auto" hangingPunct="1">
              <a:spcBef>
                <a:spcPts val="0"/>
              </a:spcBef>
              <a:spcAft>
                <a:spcPts val="0"/>
              </a:spcAft>
              <a:defRPr/>
            </a:pPr>
            <a:r>
              <a:rPr lang="en-US" sz="3733" dirty="0">
                <a:solidFill>
                  <a:prstClr val="black"/>
                </a:solidFill>
                <a:latin typeface="Times New Roman" panose="02020603050405020304" pitchFamily="18" charset="0"/>
                <a:cs typeface="Times New Roman" panose="02020603050405020304" pitchFamily="18" charset="0"/>
              </a:rPr>
              <a:t>a. Ta </a:t>
            </a:r>
            <a:r>
              <a:rPr lang="en-US" sz="3733" dirty="0" err="1">
                <a:solidFill>
                  <a:prstClr val="black"/>
                </a:solidFill>
                <a:latin typeface="Times New Roman" panose="02020603050405020304" pitchFamily="18" charset="0"/>
                <a:cs typeface="Times New Roman" panose="02020603050405020304" pitchFamily="18" charset="0"/>
              </a:rPr>
              <a:t>có</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nên</a:t>
            </a:r>
            <a:r>
              <a:rPr lang="en-US" sz="3733" dirty="0">
                <a:solidFill>
                  <a:prstClr val="black"/>
                </a:solidFill>
                <a:latin typeface="Times New Roman" panose="02020603050405020304" pitchFamily="18" charset="0"/>
                <a:cs typeface="Times New Roman" panose="02020603050405020304" pitchFamily="18" charset="0"/>
              </a:rPr>
              <a:t>:</a:t>
            </a:r>
          </a:p>
          <a:p>
            <a:pPr defTabSz="1219170" eaLnBrk="1" fontAlgn="auto" hangingPunct="1">
              <a:spcBef>
                <a:spcPts val="0"/>
              </a:spcBef>
              <a:spcAft>
                <a:spcPts val="0"/>
              </a:spcAft>
              <a:defRPr/>
            </a:pPr>
            <a:endParaRPr lang="en-US" sz="3733" dirty="0">
              <a:solidFill>
                <a:prstClr val="black"/>
              </a:solidFill>
              <a:latin typeface="Times New Roman" panose="02020603050405020304" pitchFamily="18" charset="0"/>
              <a:cs typeface="Times New Roman" panose="02020603050405020304" pitchFamily="18" charset="0"/>
            </a:endParaRPr>
          </a:p>
          <a:p>
            <a:pPr defTabSz="1219170" eaLnBrk="1" fontAlgn="auto" hangingPunct="1">
              <a:spcBef>
                <a:spcPts val="0"/>
              </a:spcBef>
              <a:spcAft>
                <a:spcPts val="0"/>
              </a:spcAft>
              <a:defRPr/>
            </a:pPr>
            <a:r>
              <a:rPr lang="en-US" sz="3733" dirty="0" err="1">
                <a:solidFill>
                  <a:prstClr val="black"/>
                </a:solidFill>
                <a:latin typeface="Times New Roman" panose="02020603050405020304" pitchFamily="18" charset="0"/>
                <a:cs typeface="Times New Roman" panose="02020603050405020304" pitchFamily="18" charset="0"/>
              </a:rPr>
              <a:t>Sắp</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xếp</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các</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số</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đã</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cho</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theo</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thứ</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tự</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tăng</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dần</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là</a:t>
            </a:r>
            <a:r>
              <a:rPr lang="en-US" sz="3733" dirty="0">
                <a:solidFill>
                  <a:prstClr val="black"/>
                </a:solidFill>
                <a:latin typeface="Times New Roman" panose="02020603050405020304" pitchFamily="18" charset="0"/>
                <a:cs typeface="Times New Roman" panose="02020603050405020304" pitchFamily="18" charset="0"/>
              </a:rPr>
              <a:t>:</a:t>
            </a:r>
          </a:p>
          <a:p>
            <a:pPr defTabSz="1219170" eaLnBrk="1" fontAlgn="auto" hangingPunct="1">
              <a:spcBef>
                <a:spcPts val="0"/>
              </a:spcBef>
              <a:spcAft>
                <a:spcPts val="0"/>
              </a:spcAft>
              <a:defRPr/>
            </a:pPr>
            <a:r>
              <a:rPr lang="en-US" sz="3733" dirty="0">
                <a:solidFill>
                  <a:prstClr val="black"/>
                </a:solidFill>
                <a:latin typeface="Times New Roman" panose="02020603050405020304" pitchFamily="18" charset="0"/>
                <a:cs typeface="Times New Roman" panose="02020603050405020304" pitchFamily="18" charset="0"/>
              </a:rPr>
              <a:t> </a:t>
            </a:r>
          </a:p>
        </p:txBody>
      </p:sp>
      <p:graphicFrame>
        <p:nvGraphicFramePr>
          <p:cNvPr id="46089" name="Object 9">
            <a:extLst>
              <a:ext uri="{FF2B5EF4-FFF2-40B4-BE49-F238E27FC236}">
                <a16:creationId xmlns:a16="http://schemas.microsoft.com/office/drawing/2014/main" id="{9722D122-04BF-4547-816D-06CDCC09E7B5}"/>
              </a:ext>
            </a:extLst>
          </p:cNvPr>
          <p:cNvGraphicFramePr>
            <a:graphicFrameLocks noChangeAspect="1"/>
          </p:cNvGraphicFramePr>
          <p:nvPr/>
        </p:nvGraphicFramePr>
        <p:xfrm>
          <a:off x="2451100" y="3389313"/>
          <a:ext cx="1981200" cy="998537"/>
        </p:xfrm>
        <a:graphic>
          <a:graphicData uri="http://schemas.openxmlformats.org/presentationml/2006/ole">
            <mc:AlternateContent xmlns:mc="http://schemas.openxmlformats.org/markup-compatibility/2006">
              <mc:Choice xmlns:v="urn:schemas-microsoft-com:vml" Requires="v">
                <p:oleObj name="Equation" r:id="rId3" imgW="1485900" imgH="749300" progId="Equation.DSMT4">
                  <p:embed/>
                </p:oleObj>
              </mc:Choice>
              <mc:Fallback>
                <p:oleObj name="Equation" r:id="rId3" imgW="1485900" imgH="749300" progId="Equation.DSMT4">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1100" y="3389313"/>
                        <a:ext cx="1981200"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6090" name="Object 10">
            <a:extLst>
              <a:ext uri="{FF2B5EF4-FFF2-40B4-BE49-F238E27FC236}">
                <a16:creationId xmlns:a16="http://schemas.microsoft.com/office/drawing/2014/main" id="{AE00B16B-3196-4D3F-947E-B6F33C8375A2}"/>
              </a:ext>
            </a:extLst>
          </p:cNvPr>
          <p:cNvGraphicFramePr>
            <a:graphicFrameLocks noChangeAspect="1"/>
          </p:cNvGraphicFramePr>
          <p:nvPr/>
        </p:nvGraphicFramePr>
        <p:xfrm>
          <a:off x="4114800" y="5319713"/>
          <a:ext cx="1760538" cy="1000125"/>
        </p:xfrm>
        <a:graphic>
          <a:graphicData uri="http://schemas.openxmlformats.org/presentationml/2006/ole">
            <mc:AlternateContent xmlns:mc="http://schemas.openxmlformats.org/markup-compatibility/2006">
              <mc:Choice xmlns:v="urn:schemas-microsoft-com:vml" Requires="v">
                <p:oleObj name="Equation" r:id="rId5" imgW="1320227" imgH="748975" progId="Equation.DSMT4">
                  <p:embed/>
                </p:oleObj>
              </mc:Choice>
              <mc:Fallback>
                <p:oleObj name="Equation" r:id="rId5" imgW="1320227" imgH="748975" progId="Equation.DSMT4">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5319713"/>
                        <a:ext cx="17605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6090"/>
                                        </p:tgtEl>
                                        <p:attrNameLst>
                                          <p:attrName>style.visibility</p:attrName>
                                        </p:attrNameLst>
                                      </p:cBhvr>
                                      <p:to>
                                        <p:strVal val="visible"/>
                                      </p:to>
                                    </p:set>
                                    <p:anim calcmode="lin" valueType="num">
                                      <p:cBhvr additive="base">
                                        <p:cTn id="35" dur="500" fill="hold"/>
                                        <p:tgtEl>
                                          <p:spTgt spid="46090"/>
                                        </p:tgtEl>
                                        <p:attrNameLst>
                                          <p:attrName>ppt_x</p:attrName>
                                        </p:attrNameLst>
                                      </p:cBhvr>
                                      <p:tavLst>
                                        <p:tav tm="0">
                                          <p:val>
                                            <p:strVal val="#ppt_x"/>
                                          </p:val>
                                        </p:tav>
                                        <p:tav tm="100000">
                                          <p:val>
                                            <p:strVal val="#ppt_x"/>
                                          </p:val>
                                        </p:tav>
                                      </p:tavLst>
                                    </p:anim>
                                    <p:anim calcmode="lin" valueType="num">
                                      <p:cBhvr additive="base">
                                        <p:cTn id="36" dur="500" fill="hold"/>
                                        <p:tgtEl>
                                          <p:spTgt spid="4609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6089"/>
                                        </p:tgtEl>
                                        <p:attrNameLst>
                                          <p:attrName>style.visibility</p:attrName>
                                        </p:attrNameLst>
                                      </p:cBhvr>
                                      <p:to>
                                        <p:strVal val="visible"/>
                                      </p:to>
                                    </p:set>
                                    <p:anim calcmode="lin" valueType="num">
                                      <p:cBhvr additive="base">
                                        <p:cTn id="39" dur="500" fill="hold"/>
                                        <p:tgtEl>
                                          <p:spTgt spid="46089"/>
                                        </p:tgtEl>
                                        <p:attrNameLst>
                                          <p:attrName>ppt_x</p:attrName>
                                        </p:attrNameLst>
                                      </p:cBhvr>
                                      <p:tavLst>
                                        <p:tav tm="0">
                                          <p:val>
                                            <p:strVal val="#ppt_x"/>
                                          </p:val>
                                        </p:tav>
                                        <p:tav tm="100000">
                                          <p:val>
                                            <p:strVal val="#ppt_x"/>
                                          </p:val>
                                        </p:tav>
                                      </p:tavLst>
                                    </p:anim>
                                    <p:anim calcmode="lin" valueType="num">
                                      <p:cBhvr additive="base">
                                        <p:cTn id="40" dur="500" fill="hold"/>
                                        <p:tgtEl>
                                          <p:spTgt spid="460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nip Diagonal Corner Rectangle 2">
            <a:extLst>
              <a:ext uri="{FF2B5EF4-FFF2-40B4-BE49-F238E27FC236}">
                <a16:creationId xmlns:a16="http://schemas.microsoft.com/office/drawing/2014/main" id="{8FD0410D-168F-4AB5-8CF0-9EC00B792361}"/>
              </a:ext>
            </a:extLst>
          </p:cNvPr>
          <p:cNvSpPr/>
          <p:nvPr/>
        </p:nvSpPr>
        <p:spPr>
          <a:xfrm>
            <a:off x="2451100" y="698500"/>
            <a:ext cx="8391525" cy="1254125"/>
          </a:xfrm>
          <a:prstGeom prst="snip2Diag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4" name="Rectangle 3">
            <a:extLst>
              <a:ext uri="{FF2B5EF4-FFF2-40B4-BE49-F238E27FC236}">
                <a16:creationId xmlns:a16="http://schemas.microsoft.com/office/drawing/2014/main" id="{99BB261F-4B6E-4F4E-AF6C-BC2FAFB1FA76}"/>
              </a:ext>
            </a:extLst>
          </p:cNvPr>
          <p:cNvSpPr>
            <a:spLocks noChangeArrowheads="1"/>
          </p:cNvSpPr>
          <p:nvPr/>
        </p:nvSpPr>
        <p:spPr bwMode="auto">
          <a:xfrm>
            <a:off x="2495550" y="920750"/>
            <a:ext cx="8628063"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fr-FR" altLang="en-US" sz="3600" b="1">
                <a:solidFill>
                  <a:srgbClr val="000000"/>
                </a:solidFill>
                <a:latin typeface="Times New Roman" panose="02020603050405020304" pitchFamily="18" charset="0"/>
                <a:cs typeface="Calibri" panose="020F0502020204030204" pitchFamily="34" charset="0"/>
              </a:rPr>
              <a:t>Biểu diễn số hữu tỉ - Sắp xếp các số hữu tỉ</a:t>
            </a:r>
            <a:endParaRPr lang="en-US" altLang="en-US" sz="3600" b="1">
              <a:solidFill>
                <a:srgbClr val="000000"/>
              </a:solidFill>
            </a:endParaRPr>
          </a:p>
        </p:txBody>
      </p:sp>
      <p:sp>
        <p:nvSpPr>
          <p:cNvPr id="8" name="Frame 7">
            <a:extLst>
              <a:ext uri="{FF2B5EF4-FFF2-40B4-BE49-F238E27FC236}">
                <a16:creationId xmlns:a16="http://schemas.microsoft.com/office/drawing/2014/main" id="{02C44ADB-7B86-495E-A7FE-C357440833D3}"/>
              </a:ext>
            </a:extLst>
          </p:cNvPr>
          <p:cNvSpPr/>
          <p:nvPr/>
        </p:nvSpPr>
        <p:spPr>
          <a:xfrm>
            <a:off x="12700" y="2921000"/>
            <a:ext cx="10248900" cy="3937000"/>
          </a:xfrm>
          <a:prstGeom prst="fram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black"/>
              </a:solidFill>
            </a:endParaRPr>
          </a:p>
        </p:txBody>
      </p:sp>
      <p:sp>
        <p:nvSpPr>
          <p:cNvPr id="9" name="Flowchart: Punched Tape 8">
            <a:extLst>
              <a:ext uri="{FF2B5EF4-FFF2-40B4-BE49-F238E27FC236}">
                <a16:creationId xmlns:a16="http://schemas.microsoft.com/office/drawing/2014/main" id="{A49A19E5-6AD4-49BB-AABD-73C21DB8C2A0}"/>
              </a:ext>
            </a:extLst>
          </p:cNvPr>
          <p:cNvSpPr/>
          <p:nvPr/>
        </p:nvSpPr>
        <p:spPr>
          <a:xfrm>
            <a:off x="-7938" y="-17463"/>
            <a:ext cx="2438401" cy="1268413"/>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10" name="Flowchart: Punched Tape 9">
            <a:extLst>
              <a:ext uri="{FF2B5EF4-FFF2-40B4-BE49-F238E27FC236}">
                <a16:creationId xmlns:a16="http://schemas.microsoft.com/office/drawing/2014/main" id="{048EE655-06F6-48D8-89AF-D48270486E45}"/>
              </a:ext>
            </a:extLst>
          </p:cNvPr>
          <p:cNvSpPr/>
          <p:nvPr/>
        </p:nvSpPr>
        <p:spPr>
          <a:xfrm>
            <a:off x="12700" y="-22225"/>
            <a:ext cx="2438400" cy="1270000"/>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12" name="Rectangle 11">
            <a:extLst>
              <a:ext uri="{FF2B5EF4-FFF2-40B4-BE49-F238E27FC236}">
                <a16:creationId xmlns:a16="http://schemas.microsoft.com/office/drawing/2014/main" id="{AAD06E3E-A2D4-44F9-AA71-391A4E508763}"/>
              </a:ext>
            </a:extLst>
          </p:cNvPr>
          <p:cNvSpPr>
            <a:spLocks noChangeArrowheads="1"/>
          </p:cNvSpPr>
          <p:nvPr/>
        </p:nvSpPr>
        <p:spPr bwMode="auto">
          <a:xfrm>
            <a:off x="384175" y="285750"/>
            <a:ext cx="163353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fr-FR" altLang="en-US" sz="3700" b="1">
                <a:solidFill>
                  <a:srgbClr val="000000"/>
                </a:solidFill>
                <a:latin typeface="Times New Roman" panose="02020603050405020304" pitchFamily="18" charset="0"/>
                <a:cs typeface="Calibri" panose="020F0502020204030204" pitchFamily="34" charset="0"/>
              </a:rPr>
              <a:t>Dạng 1</a:t>
            </a:r>
            <a:endParaRPr lang="en-US" altLang="en-US" sz="3700">
              <a:solidFill>
                <a:srgbClr val="000000"/>
              </a:solidFill>
            </a:endParaRPr>
          </a:p>
        </p:txBody>
      </p:sp>
      <p:pic>
        <p:nvPicPr>
          <p:cNvPr id="13" name="Picture 12">
            <a:extLst>
              <a:ext uri="{FF2B5EF4-FFF2-40B4-BE49-F238E27FC236}">
                <a16:creationId xmlns:a16="http://schemas.microsoft.com/office/drawing/2014/main" id="{C998731E-FC6F-48FE-BBBE-08FF30E3CA99}"/>
              </a:ext>
            </a:extLst>
          </p:cNvPr>
          <p:cNvPicPr>
            <a:picLocks noChangeAspect="1"/>
          </p:cNvPicPr>
          <p:nvPr/>
        </p:nvPicPr>
        <p:blipFill>
          <a:blip r:embed="rId2">
            <a:extLst>
              <a:ext uri="{28A0092B-C50C-407E-A947-70E740481C1C}">
                <a14:useLocalDpi xmlns:a14="http://schemas.microsoft.com/office/drawing/2010/main" val="0"/>
              </a:ext>
            </a:extLst>
          </a:blip>
          <a:srcRect b="8820"/>
          <a:stretch>
            <a:fillRect/>
          </a:stretch>
        </p:blipFill>
        <p:spPr bwMode="auto">
          <a:xfrm>
            <a:off x="9702800" y="4665663"/>
            <a:ext cx="3189288" cy="21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Arrow Connector 13">
            <a:extLst>
              <a:ext uri="{FF2B5EF4-FFF2-40B4-BE49-F238E27FC236}">
                <a16:creationId xmlns:a16="http://schemas.microsoft.com/office/drawing/2014/main" id="{F4FABAE4-B21E-4517-8CE1-B6F99E0A64AB}"/>
              </a:ext>
            </a:extLst>
          </p:cNvPr>
          <p:cNvCxnSpPr/>
          <p:nvPr/>
        </p:nvCxnSpPr>
        <p:spPr>
          <a:xfrm flipV="1">
            <a:off x="673100" y="4370388"/>
            <a:ext cx="9029700" cy="63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Flowchart: Connector 14">
            <a:extLst>
              <a:ext uri="{FF2B5EF4-FFF2-40B4-BE49-F238E27FC236}">
                <a16:creationId xmlns:a16="http://schemas.microsoft.com/office/drawing/2014/main" id="{276F5229-3BFC-4601-A1EC-95462E2A19BC}"/>
              </a:ext>
            </a:extLst>
          </p:cNvPr>
          <p:cNvSpPr/>
          <p:nvPr/>
        </p:nvSpPr>
        <p:spPr>
          <a:xfrm flipH="1">
            <a:off x="7634288" y="4291013"/>
            <a:ext cx="133350" cy="169862"/>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16" name="TextBox 15">
            <a:extLst>
              <a:ext uri="{FF2B5EF4-FFF2-40B4-BE49-F238E27FC236}">
                <a16:creationId xmlns:a16="http://schemas.microsoft.com/office/drawing/2014/main" id="{2148EB9E-E216-411E-8DA9-8D06BFF89F9D}"/>
              </a:ext>
            </a:extLst>
          </p:cNvPr>
          <p:cNvSpPr txBox="1"/>
          <p:nvPr/>
        </p:nvSpPr>
        <p:spPr>
          <a:xfrm>
            <a:off x="1287463" y="4433888"/>
            <a:ext cx="8262937" cy="666750"/>
          </a:xfrm>
          <a:prstGeom prst="rect">
            <a:avLst/>
          </a:prstGeom>
          <a:noFill/>
        </p:spPr>
        <p:txBody>
          <a:bodyPr>
            <a:spAutoFit/>
          </a:bodyPr>
          <a:lstStyle/>
          <a:p>
            <a:pPr defTabSz="1219170" eaLnBrk="1" fontAlgn="auto" hangingPunct="1">
              <a:spcBef>
                <a:spcPts val="0"/>
              </a:spcBef>
              <a:spcAft>
                <a:spcPts val="0"/>
              </a:spcAft>
              <a:defRPr/>
            </a:pPr>
            <a:r>
              <a:rPr lang="en-US" sz="3733">
                <a:solidFill>
                  <a:prstClr val="black"/>
                </a:solidFill>
                <a:latin typeface="Times New Roman" panose="02020603050405020304" pitchFamily="18" charset="0"/>
                <a:cs typeface="Times New Roman" panose="02020603050405020304" pitchFamily="18" charset="0"/>
              </a:rPr>
              <a:t>  A                         0          B        1       C</a:t>
            </a:r>
          </a:p>
        </p:txBody>
      </p:sp>
      <p:sp>
        <p:nvSpPr>
          <p:cNvPr id="17" name="Flowchart: Connector 16">
            <a:extLst>
              <a:ext uri="{FF2B5EF4-FFF2-40B4-BE49-F238E27FC236}">
                <a16:creationId xmlns:a16="http://schemas.microsoft.com/office/drawing/2014/main" id="{0DAF7FC1-C771-43AB-AA22-00B7739E997A}"/>
              </a:ext>
            </a:extLst>
          </p:cNvPr>
          <p:cNvSpPr/>
          <p:nvPr/>
        </p:nvSpPr>
        <p:spPr>
          <a:xfrm flipH="1">
            <a:off x="1708150" y="4283075"/>
            <a:ext cx="133350" cy="169863"/>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18" name="Flowchart: Connector 17">
            <a:extLst>
              <a:ext uri="{FF2B5EF4-FFF2-40B4-BE49-F238E27FC236}">
                <a16:creationId xmlns:a16="http://schemas.microsoft.com/office/drawing/2014/main" id="{A5C0DD0F-BDC9-4917-8561-1CD1F46FA1F6}"/>
              </a:ext>
            </a:extLst>
          </p:cNvPr>
          <p:cNvSpPr/>
          <p:nvPr/>
        </p:nvSpPr>
        <p:spPr>
          <a:xfrm flipH="1">
            <a:off x="3122613" y="4294188"/>
            <a:ext cx="133350" cy="169862"/>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19" name="Flowchart: Connector 18">
            <a:extLst>
              <a:ext uri="{FF2B5EF4-FFF2-40B4-BE49-F238E27FC236}">
                <a16:creationId xmlns:a16="http://schemas.microsoft.com/office/drawing/2014/main" id="{BE1F638D-55CA-4D6A-A503-B980B804EDD9}"/>
              </a:ext>
            </a:extLst>
          </p:cNvPr>
          <p:cNvSpPr/>
          <p:nvPr/>
        </p:nvSpPr>
        <p:spPr>
          <a:xfrm flipH="1">
            <a:off x="4938713" y="4294188"/>
            <a:ext cx="133350" cy="169862"/>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20" name="Flowchart: Connector 19">
            <a:extLst>
              <a:ext uri="{FF2B5EF4-FFF2-40B4-BE49-F238E27FC236}">
                <a16:creationId xmlns:a16="http://schemas.microsoft.com/office/drawing/2014/main" id="{13D1D83C-F588-4EF9-B4EF-9961F4C16FDA}"/>
              </a:ext>
            </a:extLst>
          </p:cNvPr>
          <p:cNvSpPr/>
          <p:nvPr/>
        </p:nvSpPr>
        <p:spPr>
          <a:xfrm flipH="1">
            <a:off x="6353175" y="4294188"/>
            <a:ext cx="133350" cy="169862"/>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21" name="Flowchart: Connector 20">
            <a:extLst>
              <a:ext uri="{FF2B5EF4-FFF2-40B4-BE49-F238E27FC236}">
                <a16:creationId xmlns:a16="http://schemas.microsoft.com/office/drawing/2014/main" id="{374A046E-21BB-4B75-A604-2A23D7D94995}"/>
              </a:ext>
            </a:extLst>
          </p:cNvPr>
          <p:cNvSpPr/>
          <p:nvPr/>
        </p:nvSpPr>
        <p:spPr>
          <a:xfrm flipH="1">
            <a:off x="8675688" y="4298950"/>
            <a:ext cx="133350" cy="17145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graphicFrame>
        <p:nvGraphicFramePr>
          <p:cNvPr id="47121" name="Object 21">
            <a:extLst>
              <a:ext uri="{FF2B5EF4-FFF2-40B4-BE49-F238E27FC236}">
                <a16:creationId xmlns:a16="http://schemas.microsoft.com/office/drawing/2014/main" id="{E7442815-736B-41CF-AE2F-789DAEFADE80}"/>
              </a:ext>
            </a:extLst>
          </p:cNvPr>
          <p:cNvGraphicFramePr>
            <a:graphicFrameLocks noChangeAspect="1"/>
          </p:cNvGraphicFramePr>
          <p:nvPr/>
        </p:nvGraphicFramePr>
        <p:xfrm>
          <a:off x="2992438" y="4479925"/>
          <a:ext cx="395287" cy="984250"/>
        </p:xfrm>
        <a:graphic>
          <a:graphicData uri="http://schemas.openxmlformats.org/presentationml/2006/ole">
            <mc:AlternateContent xmlns:mc="http://schemas.openxmlformats.org/markup-compatibility/2006">
              <mc:Choice xmlns:v="urn:schemas-microsoft-com:vml" Requires="v">
                <p:oleObj name="Equation" r:id="rId3" imgW="291973" imgH="507780" progId="Equation.DSMT4">
                  <p:embed/>
                </p:oleObj>
              </mc:Choice>
              <mc:Fallback>
                <p:oleObj name="Equation" r:id="rId3" imgW="291973" imgH="507780" progId="Equation.DSMT4">
                  <p:embed/>
                  <p:pic>
                    <p:nvPicPr>
                      <p:cNvPr id="0" name="Object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2438" y="4479925"/>
                        <a:ext cx="395287"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TextBox 22">
            <a:extLst>
              <a:ext uri="{FF2B5EF4-FFF2-40B4-BE49-F238E27FC236}">
                <a16:creationId xmlns:a16="http://schemas.microsoft.com/office/drawing/2014/main" id="{DB823876-02CC-4278-9E52-6B1C49378515}"/>
              </a:ext>
            </a:extLst>
          </p:cNvPr>
          <p:cNvSpPr txBox="1"/>
          <p:nvPr/>
        </p:nvSpPr>
        <p:spPr>
          <a:xfrm>
            <a:off x="582613" y="3476625"/>
            <a:ext cx="704850" cy="666750"/>
          </a:xfrm>
          <a:prstGeom prst="rect">
            <a:avLst/>
          </a:prstGeom>
          <a:noFill/>
        </p:spPr>
        <p:txBody>
          <a:bodyPr>
            <a:spAutoFit/>
          </a:bodyPr>
          <a:lstStyle/>
          <a:p>
            <a:pPr defTabSz="1219170" eaLnBrk="1" fontAlgn="auto" hangingPunct="1">
              <a:spcBef>
                <a:spcPts val="0"/>
              </a:spcBef>
              <a:spcAft>
                <a:spcPts val="0"/>
              </a:spcAft>
              <a:defRPr/>
            </a:pPr>
            <a:r>
              <a:rPr lang="en-US" sz="3733">
                <a:solidFill>
                  <a:prstClr val="black"/>
                </a:solidFill>
                <a:latin typeface="Times New Roman" panose="02020603050405020304" pitchFamily="18" charset="0"/>
                <a:cs typeface="Times New Roman" panose="02020603050405020304" pitchFamily="18" charset="0"/>
              </a:rPr>
              <a:t>b</a:t>
            </a:r>
            <a:r>
              <a:rPr lang="en-US" sz="2400">
                <a:solidFill>
                  <a:prstClr val="black"/>
                </a:solidFill>
                <a:latin typeface="Calibri" panose="020F0502020204030204"/>
              </a:rPr>
              <a:t>.</a:t>
            </a:r>
          </a:p>
        </p:txBody>
      </p:sp>
      <p:sp>
        <p:nvSpPr>
          <p:cNvPr id="47123" name="TextBox 23">
            <a:extLst>
              <a:ext uri="{FF2B5EF4-FFF2-40B4-BE49-F238E27FC236}">
                <a16:creationId xmlns:a16="http://schemas.microsoft.com/office/drawing/2014/main" id="{28849E58-8092-404B-9C40-70D919C231EC}"/>
              </a:ext>
            </a:extLst>
          </p:cNvPr>
          <p:cNvSpPr txBox="1">
            <a:spLocks noChangeArrowheads="1"/>
          </p:cNvSpPr>
          <p:nvPr/>
        </p:nvSpPr>
        <p:spPr bwMode="auto">
          <a:xfrm>
            <a:off x="673100" y="5207000"/>
            <a:ext cx="91201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600">
                <a:solidFill>
                  <a:srgbClr val="000000"/>
                </a:solidFill>
                <a:latin typeface="Times New Roman" panose="02020603050405020304" pitchFamily="18" charset="0"/>
                <a:cs typeface="Times New Roman" panose="02020603050405020304" pitchFamily="18" charset="0"/>
              </a:rPr>
              <a:t>Số 0,5 nằm giữa số 0 và số 1 </a:t>
            </a:r>
          </a:p>
          <a:p>
            <a:pPr eaLnBrk="1" hangingPunct="1"/>
            <a:r>
              <a:rPr lang="en-US" altLang="en-US" sz="3600">
                <a:solidFill>
                  <a:srgbClr val="000000"/>
                </a:solidFill>
                <a:latin typeface="Times New Roman" panose="02020603050405020304" pitchFamily="18" charset="0"/>
                <a:cs typeface="Times New Roman" panose="02020603050405020304" pitchFamily="18" charset="0"/>
              </a:rPr>
              <a:t>=&gt; Điểm B biểu diễn số hữu tỉ 0,5.</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10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ppt_x"/>
                                          </p:val>
                                        </p:tav>
                                        <p:tav tm="100000">
                                          <p:val>
                                            <p:strVal val="#ppt_x"/>
                                          </p:val>
                                        </p:tav>
                                      </p:tavLst>
                                    </p:anim>
                                    <p:anim calcmode="lin" valueType="num">
                                      <p:cBhvr additive="base">
                                        <p:cTn id="35" dur="500" fill="hold"/>
                                        <p:tgtEl>
                                          <p:spTgt spid="14"/>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ppt_x"/>
                                          </p:val>
                                        </p:tav>
                                        <p:tav tm="100000">
                                          <p:val>
                                            <p:strVal val="#ppt_x"/>
                                          </p:val>
                                        </p:tav>
                                      </p:tavLst>
                                    </p:anim>
                                    <p:anim calcmode="lin" valueType="num">
                                      <p:cBhvr additive="base">
                                        <p:cTn id="39" dur="500" fill="hold"/>
                                        <p:tgtEl>
                                          <p:spTgt spid="15"/>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ppt_x"/>
                                          </p:val>
                                        </p:tav>
                                        <p:tav tm="100000">
                                          <p:val>
                                            <p:strVal val="#ppt_x"/>
                                          </p:val>
                                        </p:tav>
                                      </p:tavLst>
                                    </p:anim>
                                    <p:anim calcmode="lin" valueType="num">
                                      <p:cBhvr additive="base">
                                        <p:cTn id="43" dur="500" fill="hold"/>
                                        <p:tgtEl>
                                          <p:spTgt spid="16"/>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ppt_x"/>
                                          </p:val>
                                        </p:tav>
                                        <p:tav tm="100000">
                                          <p:val>
                                            <p:strVal val="#ppt_x"/>
                                          </p:val>
                                        </p:tav>
                                      </p:tavLst>
                                    </p:anim>
                                    <p:anim calcmode="lin" valueType="num">
                                      <p:cBhvr additive="base">
                                        <p:cTn id="47" dur="500" fill="hold"/>
                                        <p:tgtEl>
                                          <p:spTgt spid="17"/>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additive="base">
                                        <p:cTn id="50" dur="500" fill="hold"/>
                                        <p:tgtEl>
                                          <p:spTgt spid="18"/>
                                        </p:tgtEl>
                                        <p:attrNameLst>
                                          <p:attrName>ppt_x</p:attrName>
                                        </p:attrNameLst>
                                      </p:cBhvr>
                                      <p:tavLst>
                                        <p:tav tm="0">
                                          <p:val>
                                            <p:strVal val="#ppt_x"/>
                                          </p:val>
                                        </p:tav>
                                        <p:tav tm="100000">
                                          <p:val>
                                            <p:strVal val="#ppt_x"/>
                                          </p:val>
                                        </p:tav>
                                      </p:tavLst>
                                    </p:anim>
                                    <p:anim calcmode="lin" valueType="num">
                                      <p:cBhvr additive="base">
                                        <p:cTn id="51" dur="500" fill="hold"/>
                                        <p:tgtEl>
                                          <p:spTgt spid="1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500" fill="hold"/>
                                        <p:tgtEl>
                                          <p:spTgt spid="19"/>
                                        </p:tgtEl>
                                        <p:attrNameLst>
                                          <p:attrName>ppt_x</p:attrName>
                                        </p:attrNameLst>
                                      </p:cBhvr>
                                      <p:tavLst>
                                        <p:tav tm="0">
                                          <p:val>
                                            <p:strVal val="#ppt_x"/>
                                          </p:val>
                                        </p:tav>
                                        <p:tav tm="100000">
                                          <p:val>
                                            <p:strVal val="#ppt_x"/>
                                          </p:val>
                                        </p:tav>
                                      </p:tavLst>
                                    </p:anim>
                                    <p:anim calcmode="lin" valueType="num">
                                      <p:cBhvr additive="base">
                                        <p:cTn id="55" dur="500" fill="hold"/>
                                        <p:tgtEl>
                                          <p:spTgt spid="19"/>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additive="base">
                                        <p:cTn id="58" dur="500" fill="hold"/>
                                        <p:tgtEl>
                                          <p:spTgt spid="20"/>
                                        </p:tgtEl>
                                        <p:attrNameLst>
                                          <p:attrName>ppt_x</p:attrName>
                                        </p:attrNameLst>
                                      </p:cBhvr>
                                      <p:tavLst>
                                        <p:tav tm="0">
                                          <p:val>
                                            <p:strVal val="#ppt_x"/>
                                          </p:val>
                                        </p:tav>
                                        <p:tav tm="100000">
                                          <p:val>
                                            <p:strVal val="#ppt_x"/>
                                          </p:val>
                                        </p:tav>
                                      </p:tavLst>
                                    </p:anim>
                                    <p:anim calcmode="lin" valueType="num">
                                      <p:cBhvr additive="base">
                                        <p:cTn id="59" dur="500" fill="hold"/>
                                        <p:tgtEl>
                                          <p:spTgt spid="20"/>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additive="base">
                                        <p:cTn id="62" dur="500" fill="hold"/>
                                        <p:tgtEl>
                                          <p:spTgt spid="21"/>
                                        </p:tgtEl>
                                        <p:attrNameLst>
                                          <p:attrName>ppt_x</p:attrName>
                                        </p:attrNameLst>
                                      </p:cBhvr>
                                      <p:tavLst>
                                        <p:tav tm="0">
                                          <p:val>
                                            <p:strVal val="#ppt_x"/>
                                          </p:val>
                                        </p:tav>
                                        <p:tav tm="100000">
                                          <p:val>
                                            <p:strVal val="#ppt_x"/>
                                          </p:val>
                                        </p:tav>
                                      </p:tavLst>
                                    </p:anim>
                                    <p:anim calcmode="lin" valueType="num">
                                      <p:cBhvr additive="base">
                                        <p:cTn id="63" dur="500" fill="hold"/>
                                        <p:tgtEl>
                                          <p:spTgt spid="21"/>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47121"/>
                                        </p:tgtEl>
                                        <p:attrNameLst>
                                          <p:attrName>style.visibility</p:attrName>
                                        </p:attrNameLst>
                                      </p:cBhvr>
                                      <p:to>
                                        <p:strVal val="visible"/>
                                      </p:to>
                                    </p:set>
                                    <p:anim calcmode="lin" valueType="num">
                                      <p:cBhvr additive="base">
                                        <p:cTn id="66" dur="500" fill="hold"/>
                                        <p:tgtEl>
                                          <p:spTgt spid="47121"/>
                                        </p:tgtEl>
                                        <p:attrNameLst>
                                          <p:attrName>ppt_x</p:attrName>
                                        </p:attrNameLst>
                                      </p:cBhvr>
                                      <p:tavLst>
                                        <p:tav tm="0">
                                          <p:val>
                                            <p:strVal val="#ppt_x"/>
                                          </p:val>
                                        </p:tav>
                                        <p:tav tm="100000">
                                          <p:val>
                                            <p:strVal val="#ppt_x"/>
                                          </p:val>
                                        </p:tav>
                                      </p:tavLst>
                                    </p:anim>
                                    <p:anim calcmode="lin" valueType="num">
                                      <p:cBhvr additive="base">
                                        <p:cTn id="67" dur="500" fill="hold"/>
                                        <p:tgtEl>
                                          <p:spTgt spid="47121"/>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additive="base">
                                        <p:cTn id="70" dur="500" fill="hold"/>
                                        <p:tgtEl>
                                          <p:spTgt spid="23"/>
                                        </p:tgtEl>
                                        <p:attrNameLst>
                                          <p:attrName>ppt_x</p:attrName>
                                        </p:attrNameLst>
                                      </p:cBhvr>
                                      <p:tavLst>
                                        <p:tav tm="0">
                                          <p:val>
                                            <p:strVal val="#ppt_x"/>
                                          </p:val>
                                        </p:tav>
                                        <p:tav tm="100000">
                                          <p:val>
                                            <p:strVal val="#ppt_x"/>
                                          </p:val>
                                        </p:tav>
                                      </p:tavLst>
                                    </p:anim>
                                    <p:anim calcmode="lin" valueType="num">
                                      <p:cBhvr additive="base">
                                        <p:cTn id="71" dur="500" fill="hold"/>
                                        <p:tgtEl>
                                          <p:spTgt spid="2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47123"/>
                                        </p:tgtEl>
                                        <p:attrNameLst>
                                          <p:attrName>style.visibility</p:attrName>
                                        </p:attrNameLst>
                                      </p:cBhvr>
                                      <p:to>
                                        <p:strVal val="visible"/>
                                      </p:to>
                                    </p:set>
                                    <p:anim calcmode="lin" valueType="num">
                                      <p:cBhvr additive="base">
                                        <p:cTn id="74" dur="500" fill="hold"/>
                                        <p:tgtEl>
                                          <p:spTgt spid="47123"/>
                                        </p:tgtEl>
                                        <p:attrNameLst>
                                          <p:attrName>ppt_x</p:attrName>
                                        </p:attrNameLst>
                                      </p:cBhvr>
                                      <p:tavLst>
                                        <p:tav tm="0">
                                          <p:val>
                                            <p:strVal val="#ppt_x"/>
                                          </p:val>
                                        </p:tav>
                                        <p:tav tm="100000">
                                          <p:val>
                                            <p:strVal val="#ppt_x"/>
                                          </p:val>
                                        </p:tav>
                                      </p:tavLst>
                                    </p:anim>
                                    <p:anim calcmode="lin" valueType="num">
                                      <p:cBhvr additive="base">
                                        <p:cTn id="75" dur="500" fill="hold"/>
                                        <p:tgtEl>
                                          <p:spTgt spid="471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10" grpId="0" animBg="1"/>
      <p:bldP spid="12" grpId="0"/>
      <p:bldP spid="15" grpId="0" animBg="1"/>
      <p:bldP spid="16" grpId="0"/>
      <p:bldP spid="17" grpId="0" animBg="1"/>
      <p:bldP spid="18" grpId="0" animBg="1"/>
      <p:bldP spid="19" grpId="0" animBg="1"/>
      <p:bldP spid="20" grpId="0" animBg="1"/>
      <p:bldP spid="21" grpId="0" animBg="1"/>
      <p:bldP spid="23" grpId="0"/>
      <p:bldP spid="471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a:extLst>
              <a:ext uri="{FF2B5EF4-FFF2-40B4-BE49-F238E27FC236}">
                <a16:creationId xmlns:a16="http://schemas.microsoft.com/office/drawing/2014/main" id="{A0B0F130-8059-41C0-960A-8B856A6247CC}"/>
              </a:ext>
            </a:extLst>
          </p:cNvPr>
          <p:cNvSpPr/>
          <p:nvPr/>
        </p:nvSpPr>
        <p:spPr>
          <a:xfrm>
            <a:off x="0" y="3675063"/>
            <a:ext cx="5562600" cy="3182937"/>
          </a:xfrm>
          <a:prstGeom prst="snip2Diag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Snip Diagonal Corner Rectangle 2">
            <a:extLst>
              <a:ext uri="{FF2B5EF4-FFF2-40B4-BE49-F238E27FC236}">
                <a16:creationId xmlns:a16="http://schemas.microsoft.com/office/drawing/2014/main" id="{B7841A33-81FF-49F6-BB43-35DB4608CE23}"/>
              </a:ext>
            </a:extLst>
          </p:cNvPr>
          <p:cNvSpPr/>
          <p:nvPr/>
        </p:nvSpPr>
        <p:spPr>
          <a:xfrm>
            <a:off x="6621463" y="3675063"/>
            <a:ext cx="5562600" cy="3208337"/>
          </a:xfrm>
          <a:prstGeom prst="snip2Diag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 name="Picture 3" descr="A picture containing toy, doll&#10;&#10;Description automatically generated">
            <a:extLst>
              <a:ext uri="{FF2B5EF4-FFF2-40B4-BE49-F238E27FC236}">
                <a16:creationId xmlns:a16="http://schemas.microsoft.com/office/drawing/2014/main" id="{F836BD2B-BF91-4269-8174-21B1800EABC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77213" y="2465388"/>
            <a:ext cx="122555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8373" name="Object 7">
            <a:extLst>
              <a:ext uri="{FF2B5EF4-FFF2-40B4-BE49-F238E27FC236}">
                <a16:creationId xmlns:a16="http://schemas.microsoft.com/office/drawing/2014/main" id="{9E3AEB04-92AF-457A-B948-E289D9FAE25E}"/>
              </a:ext>
            </a:extLst>
          </p:cNvPr>
          <p:cNvGraphicFramePr>
            <a:graphicFrameLocks noChangeAspect="1"/>
          </p:cNvGraphicFramePr>
          <p:nvPr/>
        </p:nvGraphicFramePr>
        <p:xfrm>
          <a:off x="2247900" y="2311400"/>
          <a:ext cx="914400" cy="336550"/>
        </p:xfrm>
        <a:graphic>
          <a:graphicData uri="http://schemas.openxmlformats.org/presentationml/2006/ole">
            <mc:AlternateContent xmlns:mc="http://schemas.openxmlformats.org/markup-compatibility/2006">
              <mc:Choice xmlns:v="urn:schemas-microsoft-com:vml" Requires="v">
                <p:oleObj name="Equation" r:id="rId3" imgW="457677" imgH="793306" progId="Equation.DSMT4">
                  <p:embed/>
                </p:oleObj>
              </mc:Choice>
              <mc:Fallback>
                <p:oleObj name="Equation" r:id="rId3" imgW="457677" imgH="793306" progId="Equation.DSMT4">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7900" y="2311400"/>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a:extLst>
              <a:ext uri="{FF2B5EF4-FFF2-40B4-BE49-F238E27FC236}">
                <a16:creationId xmlns:a16="http://schemas.microsoft.com/office/drawing/2014/main" id="{5A3E4919-039F-40E7-A614-C3077107CBA5}"/>
              </a:ext>
            </a:extLst>
          </p:cNvPr>
          <p:cNvGraphicFramePr>
            <a:graphicFrameLocks noChangeAspect="1"/>
          </p:cNvGraphicFramePr>
          <p:nvPr/>
        </p:nvGraphicFramePr>
        <p:xfrm>
          <a:off x="1377950" y="3975100"/>
          <a:ext cx="3429000" cy="952500"/>
        </p:xfrm>
        <a:graphic>
          <a:graphicData uri="http://schemas.openxmlformats.org/presentationml/2006/ole">
            <mc:AlternateContent xmlns:mc="http://schemas.openxmlformats.org/markup-compatibility/2006">
              <mc:Choice xmlns:v="urn:schemas-microsoft-com:vml" Requires="v">
                <p:oleObj name="Equation" r:id="rId5" imgW="3429000" imgH="952500" progId="Equation.DSMT4">
                  <p:embed/>
                </p:oleObj>
              </mc:Choice>
              <mc:Fallback>
                <p:oleObj name="Equation" r:id="rId5" imgW="3429000" imgH="952500" progId="Equation.DSMT4">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7950" y="3975100"/>
                        <a:ext cx="3429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10">
            <a:extLst>
              <a:ext uri="{FF2B5EF4-FFF2-40B4-BE49-F238E27FC236}">
                <a16:creationId xmlns:a16="http://schemas.microsoft.com/office/drawing/2014/main" id="{8FD0C218-0BDA-4F18-9E36-5A575E2395B4}"/>
              </a:ext>
            </a:extLst>
          </p:cNvPr>
          <p:cNvSpPr txBox="1">
            <a:spLocks noChangeArrowheads="1"/>
          </p:cNvSpPr>
          <p:nvPr/>
        </p:nvSpPr>
        <p:spPr bwMode="auto">
          <a:xfrm>
            <a:off x="7100888" y="4081463"/>
            <a:ext cx="7731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600">
                <a:solidFill>
                  <a:schemeClr val="bg1"/>
                </a:solidFill>
                <a:latin typeface="Times New Roman" panose="02020603050405020304" pitchFamily="18" charset="0"/>
                <a:cs typeface="Times New Roman" panose="02020603050405020304" pitchFamily="18" charset="0"/>
              </a:rPr>
              <a:t>b.</a:t>
            </a:r>
          </a:p>
        </p:txBody>
      </p:sp>
      <p:sp>
        <p:nvSpPr>
          <p:cNvPr id="12" name="TextBox 11">
            <a:extLst>
              <a:ext uri="{FF2B5EF4-FFF2-40B4-BE49-F238E27FC236}">
                <a16:creationId xmlns:a16="http://schemas.microsoft.com/office/drawing/2014/main" id="{90AD9EEC-47CD-4373-8021-6B5DEB957E07}"/>
              </a:ext>
            </a:extLst>
          </p:cNvPr>
          <p:cNvSpPr txBox="1">
            <a:spLocks noChangeArrowheads="1"/>
          </p:cNvSpPr>
          <p:nvPr/>
        </p:nvSpPr>
        <p:spPr bwMode="auto">
          <a:xfrm>
            <a:off x="582613" y="4081463"/>
            <a:ext cx="5905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600">
                <a:solidFill>
                  <a:schemeClr val="bg1"/>
                </a:solidFill>
                <a:latin typeface="Times New Roman" panose="02020603050405020304" pitchFamily="18" charset="0"/>
                <a:cs typeface="Times New Roman" panose="02020603050405020304" pitchFamily="18" charset="0"/>
              </a:rPr>
              <a:t>a.</a:t>
            </a:r>
          </a:p>
        </p:txBody>
      </p:sp>
      <p:graphicFrame>
        <p:nvGraphicFramePr>
          <p:cNvPr id="13" name="Object 12">
            <a:extLst>
              <a:ext uri="{FF2B5EF4-FFF2-40B4-BE49-F238E27FC236}">
                <a16:creationId xmlns:a16="http://schemas.microsoft.com/office/drawing/2014/main" id="{9DEB898A-7362-4401-A571-001F8EF4B35B}"/>
              </a:ext>
            </a:extLst>
          </p:cNvPr>
          <p:cNvGraphicFramePr>
            <a:graphicFrameLocks noChangeAspect="1"/>
          </p:cNvGraphicFramePr>
          <p:nvPr/>
        </p:nvGraphicFramePr>
        <p:xfrm>
          <a:off x="7874000" y="3927475"/>
          <a:ext cx="3556000" cy="952500"/>
        </p:xfrm>
        <a:graphic>
          <a:graphicData uri="http://schemas.openxmlformats.org/presentationml/2006/ole">
            <mc:AlternateContent xmlns:mc="http://schemas.openxmlformats.org/markup-compatibility/2006">
              <mc:Choice xmlns:v="urn:schemas-microsoft-com:vml" Requires="v">
                <p:oleObj name="Equation" r:id="rId7" imgW="3556000" imgH="952500" progId="Equation.DSMT4">
                  <p:embed/>
                </p:oleObj>
              </mc:Choice>
              <mc:Fallback>
                <p:oleObj name="Equation" r:id="rId7" imgW="3556000" imgH="952500" progId="Equation.DSMT4">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74000" y="3927475"/>
                        <a:ext cx="3556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Rounded Rectangular Callout 13">
            <a:extLst>
              <a:ext uri="{FF2B5EF4-FFF2-40B4-BE49-F238E27FC236}">
                <a16:creationId xmlns:a16="http://schemas.microsoft.com/office/drawing/2014/main" id="{6B14C84B-A858-41AB-A11B-7674AAB15840}"/>
              </a:ext>
            </a:extLst>
          </p:cNvPr>
          <p:cNvSpPr/>
          <p:nvPr/>
        </p:nvSpPr>
        <p:spPr>
          <a:xfrm>
            <a:off x="8494713" y="1303338"/>
            <a:ext cx="3733800" cy="1243012"/>
          </a:xfrm>
          <a:prstGeom prst="wedgeRoundRect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Box 15">
            <a:extLst>
              <a:ext uri="{FF2B5EF4-FFF2-40B4-BE49-F238E27FC236}">
                <a16:creationId xmlns:a16="http://schemas.microsoft.com/office/drawing/2014/main" id="{FEA60F3D-C9CA-43CA-BFF9-38BF3CC5CFB4}"/>
              </a:ext>
            </a:extLst>
          </p:cNvPr>
          <p:cNvSpPr txBox="1">
            <a:spLocks noChangeArrowheads="1"/>
          </p:cNvSpPr>
          <p:nvPr/>
        </p:nvSpPr>
        <p:spPr bwMode="auto">
          <a:xfrm>
            <a:off x="8888413" y="1392238"/>
            <a:ext cx="32242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800" b="1">
                <a:latin typeface="Times New Roman" panose="02020603050405020304" pitchFamily="18" charset="0"/>
                <a:cs typeface="Times New Roman" panose="02020603050405020304" pitchFamily="18" charset="0"/>
              </a:rPr>
              <a:t>Bài 3 (SGK – 30) </a:t>
            </a:r>
          </a:p>
          <a:p>
            <a:r>
              <a:rPr lang="en-US" altLang="en-US" sz="2800">
                <a:latin typeface="Times New Roman" panose="02020603050405020304" pitchFamily="18" charset="0"/>
                <a:cs typeface="Times New Roman" panose="02020603050405020304" pitchFamily="18" charset="0"/>
              </a:rPr>
              <a:t>Tính một cách hợp lí</a:t>
            </a:r>
          </a:p>
        </p:txBody>
      </p:sp>
      <p:sp>
        <p:nvSpPr>
          <p:cNvPr id="19" name="Flowchart: Punched Tape 18">
            <a:extLst>
              <a:ext uri="{FF2B5EF4-FFF2-40B4-BE49-F238E27FC236}">
                <a16:creationId xmlns:a16="http://schemas.microsoft.com/office/drawing/2014/main" id="{1A26B1DD-76AB-42F8-A77F-B743673EB499}"/>
              </a:ext>
            </a:extLst>
          </p:cNvPr>
          <p:cNvSpPr/>
          <p:nvPr/>
        </p:nvSpPr>
        <p:spPr>
          <a:xfrm rot="10800000">
            <a:off x="3556000" y="0"/>
            <a:ext cx="8636000" cy="1295400"/>
          </a:xfrm>
          <a:prstGeom prst="flowChartPunchedTap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20" name="TextBox 5">
            <a:extLst>
              <a:ext uri="{FF2B5EF4-FFF2-40B4-BE49-F238E27FC236}">
                <a16:creationId xmlns:a16="http://schemas.microsoft.com/office/drawing/2014/main" id="{3DDC7620-7AC4-4CF8-9969-FB739208932A}"/>
              </a:ext>
            </a:extLst>
          </p:cNvPr>
          <p:cNvSpPr txBox="1">
            <a:spLocks noChangeArrowheads="1"/>
          </p:cNvSpPr>
          <p:nvPr/>
        </p:nvSpPr>
        <p:spPr bwMode="auto">
          <a:xfrm>
            <a:off x="4514850" y="176213"/>
            <a:ext cx="68072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400" b="1">
                <a:solidFill>
                  <a:srgbClr val="000000"/>
                </a:solidFill>
                <a:latin typeface="Times New Roman" panose="02020603050405020304" pitchFamily="18" charset="0"/>
                <a:cs typeface="Times New Roman" panose="02020603050405020304" pitchFamily="18" charset="0"/>
              </a:rPr>
              <a:t>Thứ tự thực hiện phép tính </a:t>
            </a:r>
          </a:p>
        </p:txBody>
      </p:sp>
      <p:sp>
        <p:nvSpPr>
          <p:cNvPr id="21" name="Cloud 20">
            <a:extLst>
              <a:ext uri="{FF2B5EF4-FFF2-40B4-BE49-F238E27FC236}">
                <a16:creationId xmlns:a16="http://schemas.microsoft.com/office/drawing/2014/main" id="{E8C14BD5-9F93-4B76-B09E-132D2A52764B}"/>
              </a:ext>
            </a:extLst>
          </p:cNvPr>
          <p:cNvSpPr/>
          <p:nvPr/>
        </p:nvSpPr>
        <p:spPr>
          <a:xfrm>
            <a:off x="-33338" y="34925"/>
            <a:ext cx="3589338" cy="1666875"/>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22" name="TextBox 21">
            <a:extLst>
              <a:ext uri="{FF2B5EF4-FFF2-40B4-BE49-F238E27FC236}">
                <a16:creationId xmlns:a16="http://schemas.microsoft.com/office/drawing/2014/main" id="{296E1D7F-7A44-48F9-A83A-1676B658ABF2}"/>
              </a:ext>
            </a:extLst>
          </p:cNvPr>
          <p:cNvSpPr txBox="1"/>
          <p:nvPr/>
        </p:nvSpPr>
        <p:spPr>
          <a:xfrm>
            <a:off x="654050" y="381000"/>
            <a:ext cx="2235200" cy="747713"/>
          </a:xfrm>
          <a:prstGeom prst="rect">
            <a:avLst/>
          </a:prstGeom>
          <a:noFill/>
        </p:spPr>
        <p:txBody>
          <a:bodyPr>
            <a:spAutoFit/>
          </a:bodyPr>
          <a:lstStyle/>
          <a:p>
            <a:pPr defTabSz="1219170" eaLnBrk="1" fontAlgn="auto" hangingPunct="1">
              <a:spcBef>
                <a:spcPts val="0"/>
              </a:spcBef>
              <a:spcAft>
                <a:spcPts val="0"/>
              </a:spcAft>
              <a:defRPr/>
            </a:pPr>
            <a:r>
              <a:rPr lang="en-US" sz="4267" b="1" dirty="0">
                <a:solidFill>
                  <a:prstClr val="black"/>
                </a:solidFill>
                <a:latin typeface="Times New Roman" panose="02020603050405020304" pitchFamily="18" charset="0"/>
                <a:cs typeface="Times New Roman" panose="02020603050405020304" pitchFamily="18" charset="0"/>
              </a:rPr>
              <a:t>DẠNG 2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par>
                                <p:cTn id="11" presetID="3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1000" fill="hold"/>
                                        <p:tgtEl>
                                          <p:spTgt spid="21"/>
                                        </p:tgtEl>
                                        <p:attrNameLst>
                                          <p:attrName>ppt_w</p:attrName>
                                        </p:attrNameLst>
                                      </p:cBhvr>
                                      <p:tavLst>
                                        <p:tav tm="0">
                                          <p:val>
                                            <p:fltVal val="0"/>
                                          </p:val>
                                        </p:tav>
                                        <p:tav tm="100000">
                                          <p:val>
                                            <p:strVal val="#ppt_w"/>
                                          </p:val>
                                        </p:tav>
                                      </p:tavLst>
                                    </p:anim>
                                    <p:anim calcmode="lin" valueType="num">
                                      <p:cBhvr>
                                        <p:cTn id="14" dur="1000" fill="hold"/>
                                        <p:tgtEl>
                                          <p:spTgt spid="21"/>
                                        </p:tgtEl>
                                        <p:attrNameLst>
                                          <p:attrName>ppt_h</p:attrName>
                                        </p:attrNameLst>
                                      </p:cBhvr>
                                      <p:tavLst>
                                        <p:tav tm="0">
                                          <p:val>
                                            <p:fltVal val="0"/>
                                          </p:val>
                                        </p:tav>
                                        <p:tav tm="100000">
                                          <p:val>
                                            <p:strVal val="#ppt_h"/>
                                          </p:val>
                                        </p:tav>
                                      </p:tavLst>
                                    </p:anim>
                                    <p:anim calcmode="lin" valueType="num">
                                      <p:cBhvr>
                                        <p:cTn id="15" dur="1000" fill="hold"/>
                                        <p:tgtEl>
                                          <p:spTgt spid="21"/>
                                        </p:tgtEl>
                                        <p:attrNameLst>
                                          <p:attrName>style.rotation</p:attrName>
                                        </p:attrNameLst>
                                      </p:cBhvr>
                                      <p:tavLst>
                                        <p:tav tm="0">
                                          <p:val>
                                            <p:fltVal val="90"/>
                                          </p:val>
                                        </p:tav>
                                        <p:tav tm="100000">
                                          <p:val>
                                            <p:fltVal val="0"/>
                                          </p:val>
                                        </p:tav>
                                      </p:tavLst>
                                    </p:anim>
                                    <p:animEffect transition="in" filter="fade">
                                      <p:cBhvr>
                                        <p:cTn id="16" dur="1000"/>
                                        <p:tgtEl>
                                          <p:spTgt spid="21"/>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1000" fill="hold"/>
                                        <p:tgtEl>
                                          <p:spTgt spid="22"/>
                                        </p:tgtEl>
                                        <p:attrNameLst>
                                          <p:attrName>ppt_w</p:attrName>
                                        </p:attrNameLst>
                                      </p:cBhvr>
                                      <p:tavLst>
                                        <p:tav tm="0">
                                          <p:val>
                                            <p:fltVal val="0"/>
                                          </p:val>
                                        </p:tav>
                                        <p:tav tm="100000">
                                          <p:val>
                                            <p:strVal val="#ppt_w"/>
                                          </p:val>
                                        </p:tav>
                                      </p:tavLst>
                                    </p:anim>
                                    <p:anim calcmode="lin" valueType="num">
                                      <p:cBhvr>
                                        <p:cTn id="20" dur="1000" fill="hold"/>
                                        <p:tgtEl>
                                          <p:spTgt spid="22"/>
                                        </p:tgtEl>
                                        <p:attrNameLst>
                                          <p:attrName>ppt_h</p:attrName>
                                        </p:attrNameLst>
                                      </p:cBhvr>
                                      <p:tavLst>
                                        <p:tav tm="0">
                                          <p:val>
                                            <p:fltVal val="0"/>
                                          </p:val>
                                        </p:tav>
                                        <p:tav tm="100000">
                                          <p:val>
                                            <p:strVal val="#ppt_h"/>
                                          </p:val>
                                        </p:tav>
                                      </p:tavLst>
                                    </p:anim>
                                    <p:anim calcmode="lin" valueType="num">
                                      <p:cBhvr>
                                        <p:cTn id="21" dur="1000" fill="hold"/>
                                        <p:tgtEl>
                                          <p:spTgt spid="22"/>
                                        </p:tgtEl>
                                        <p:attrNameLst>
                                          <p:attrName>style.rotation</p:attrName>
                                        </p:attrNameLst>
                                      </p:cBhvr>
                                      <p:tavLst>
                                        <p:tav tm="0">
                                          <p:val>
                                            <p:fltVal val="90"/>
                                          </p:val>
                                        </p:tav>
                                        <p:tav tm="100000">
                                          <p:val>
                                            <p:fltVal val="0"/>
                                          </p:val>
                                        </p:tav>
                                      </p:tavLst>
                                    </p:anim>
                                    <p:animEffect transition="in" filter="fade">
                                      <p:cBhvr>
                                        <p:cTn id="22" dur="1000"/>
                                        <p:tgtEl>
                                          <p:spTgt spid="22"/>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1000" fill="hold"/>
                                        <p:tgtEl>
                                          <p:spTgt spid="19"/>
                                        </p:tgtEl>
                                        <p:attrNameLst>
                                          <p:attrName>ppt_w</p:attrName>
                                        </p:attrNameLst>
                                      </p:cBhvr>
                                      <p:tavLst>
                                        <p:tav tm="0">
                                          <p:val>
                                            <p:fltVal val="0"/>
                                          </p:val>
                                        </p:tav>
                                        <p:tav tm="100000">
                                          <p:val>
                                            <p:strVal val="#ppt_w"/>
                                          </p:val>
                                        </p:tav>
                                      </p:tavLst>
                                    </p:anim>
                                    <p:anim calcmode="lin" valueType="num">
                                      <p:cBhvr>
                                        <p:cTn id="26" dur="1000" fill="hold"/>
                                        <p:tgtEl>
                                          <p:spTgt spid="19"/>
                                        </p:tgtEl>
                                        <p:attrNameLst>
                                          <p:attrName>ppt_h</p:attrName>
                                        </p:attrNameLst>
                                      </p:cBhvr>
                                      <p:tavLst>
                                        <p:tav tm="0">
                                          <p:val>
                                            <p:fltVal val="0"/>
                                          </p:val>
                                        </p:tav>
                                        <p:tav tm="100000">
                                          <p:val>
                                            <p:strVal val="#ppt_h"/>
                                          </p:val>
                                        </p:tav>
                                      </p:tavLst>
                                    </p:anim>
                                    <p:anim calcmode="lin" valueType="num">
                                      <p:cBhvr>
                                        <p:cTn id="27" dur="1000" fill="hold"/>
                                        <p:tgtEl>
                                          <p:spTgt spid="19"/>
                                        </p:tgtEl>
                                        <p:attrNameLst>
                                          <p:attrName>style.rotation</p:attrName>
                                        </p:attrNameLst>
                                      </p:cBhvr>
                                      <p:tavLst>
                                        <p:tav tm="0">
                                          <p:val>
                                            <p:fltVal val="90"/>
                                          </p:val>
                                        </p:tav>
                                        <p:tav tm="100000">
                                          <p:val>
                                            <p:fltVal val="0"/>
                                          </p:val>
                                        </p:tav>
                                      </p:tavLst>
                                    </p:anim>
                                    <p:animEffect transition="in" filter="fade">
                                      <p:cBhvr>
                                        <p:cTn id="28" dur="1000"/>
                                        <p:tgtEl>
                                          <p:spTgt spid="1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80">
                                          <p:stCondLst>
                                            <p:cond delay="0"/>
                                          </p:stCondLst>
                                        </p:cTn>
                                        <p:tgtEl>
                                          <p:spTgt spid="14"/>
                                        </p:tgtEl>
                                      </p:cBhvr>
                                    </p:animEffect>
                                    <p:anim calcmode="lin" valueType="num">
                                      <p:cBhvr>
                                        <p:cTn id="40"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5" dur="26">
                                          <p:stCondLst>
                                            <p:cond delay="650"/>
                                          </p:stCondLst>
                                        </p:cTn>
                                        <p:tgtEl>
                                          <p:spTgt spid="14"/>
                                        </p:tgtEl>
                                      </p:cBhvr>
                                      <p:to x="100000" y="60000"/>
                                    </p:animScale>
                                    <p:animScale>
                                      <p:cBhvr>
                                        <p:cTn id="46" dur="166" decel="50000">
                                          <p:stCondLst>
                                            <p:cond delay="676"/>
                                          </p:stCondLst>
                                        </p:cTn>
                                        <p:tgtEl>
                                          <p:spTgt spid="14"/>
                                        </p:tgtEl>
                                      </p:cBhvr>
                                      <p:to x="100000" y="100000"/>
                                    </p:animScale>
                                    <p:animScale>
                                      <p:cBhvr>
                                        <p:cTn id="47" dur="26">
                                          <p:stCondLst>
                                            <p:cond delay="1312"/>
                                          </p:stCondLst>
                                        </p:cTn>
                                        <p:tgtEl>
                                          <p:spTgt spid="14"/>
                                        </p:tgtEl>
                                      </p:cBhvr>
                                      <p:to x="100000" y="80000"/>
                                    </p:animScale>
                                    <p:animScale>
                                      <p:cBhvr>
                                        <p:cTn id="48" dur="166" decel="50000">
                                          <p:stCondLst>
                                            <p:cond delay="1338"/>
                                          </p:stCondLst>
                                        </p:cTn>
                                        <p:tgtEl>
                                          <p:spTgt spid="14"/>
                                        </p:tgtEl>
                                      </p:cBhvr>
                                      <p:to x="100000" y="100000"/>
                                    </p:animScale>
                                    <p:animScale>
                                      <p:cBhvr>
                                        <p:cTn id="49" dur="26">
                                          <p:stCondLst>
                                            <p:cond delay="1642"/>
                                          </p:stCondLst>
                                        </p:cTn>
                                        <p:tgtEl>
                                          <p:spTgt spid="14"/>
                                        </p:tgtEl>
                                      </p:cBhvr>
                                      <p:to x="100000" y="90000"/>
                                    </p:animScale>
                                    <p:animScale>
                                      <p:cBhvr>
                                        <p:cTn id="50" dur="166" decel="50000">
                                          <p:stCondLst>
                                            <p:cond delay="1668"/>
                                          </p:stCondLst>
                                        </p:cTn>
                                        <p:tgtEl>
                                          <p:spTgt spid="14"/>
                                        </p:tgtEl>
                                      </p:cBhvr>
                                      <p:to x="100000" y="100000"/>
                                    </p:animScale>
                                    <p:animScale>
                                      <p:cBhvr>
                                        <p:cTn id="51" dur="26">
                                          <p:stCondLst>
                                            <p:cond delay="1808"/>
                                          </p:stCondLst>
                                        </p:cTn>
                                        <p:tgtEl>
                                          <p:spTgt spid="14"/>
                                        </p:tgtEl>
                                      </p:cBhvr>
                                      <p:to x="100000" y="95000"/>
                                    </p:animScale>
                                    <p:animScale>
                                      <p:cBhvr>
                                        <p:cTn id="52" dur="166" decel="50000">
                                          <p:stCondLst>
                                            <p:cond delay="1834"/>
                                          </p:stCondLst>
                                        </p:cTn>
                                        <p:tgtEl>
                                          <p:spTgt spid="14"/>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down)">
                                      <p:cBhvr>
                                        <p:cTn id="55" dur="580">
                                          <p:stCondLst>
                                            <p:cond delay="0"/>
                                          </p:stCondLst>
                                        </p:cTn>
                                        <p:tgtEl>
                                          <p:spTgt spid="16"/>
                                        </p:tgtEl>
                                      </p:cBhvr>
                                    </p:animEffect>
                                    <p:anim calcmode="lin" valueType="num">
                                      <p:cBhvr>
                                        <p:cTn id="56"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61" dur="26">
                                          <p:stCondLst>
                                            <p:cond delay="650"/>
                                          </p:stCondLst>
                                        </p:cTn>
                                        <p:tgtEl>
                                          <p:spTgt spid="16"/>
                                        </p:tgtEl>
                                      </p:cBhvr>
                                      <p:to x="100000" y="60000"/>
                                    </p:animScale>
                                    <p:animScale>
                                      <p:cBhvr>
                                        <p:cTn id="62" dur="166" decel="50000">
                                          <p:stCondLst>
                                            <p:cond delay="676"/>
                                          </p:stCondLst>
                                        </p:cTn>
                                        <p:tgtEl>
                                          <p:spTgt spid="16"/>
                                        </p:tgtEl>
                                      </p:cBhvr>
                                      <p:to x="100000" y="100000"/>
                                    </p:animScale>
                                    <p:animScale>
                                      <p:cBhvr>
                                        <p:cTn id="63" dur="26">
                                          <p:stCondLst>
                                            <p:cond delay="1312"/>
                                          </p:stCondLst>
                                        </p:cTn>
                                        <p:tgtEl>
                                          <p:spTgt spid="16"/>
                                        </p:tgtEl>
                                      </p:cBhvr>
                                      <p:to x="100000" y="80000"/>
                                    </p:animScale>
                                    <p:animScale>
                                      <p:cBhvr>
                                        <p:cTn id="64" dur="166" decel="50000">
                                          <p:stCondLst>
                                            <p:cond delay="1338"/>
                                          </p:stCondLst>
                                        </p:cTn>
                                        <p:tgtEl>
                                          <p:spTgt spid="16"/>
                                        </p:tgtEl>
                                      </p:cBhvr>
                                      <p:to x="100000" y="100000"/>
                                    </p:animScale>
                                    <p:animScale>
                                      <p:cBhvr>
                                        <p:cTn id="65" dur="26">
                                          <p:stCondLst>
                                            <p:cond delay="1642"/>
                                          </p:stCondLst>
                                        </p:cTn>
                                        <p:tgtEl>
                                          <p:spTgt spid="16"/>
                                        </p:tgtEl>
                                      </p:cBhvr>
                                      <p:to x="100000" y="90000"/>
                                    </p:animScale>
                                    <p:animScale>
                                      <p:cBhvr>
                                        <p:cTn id="66" dur="166" decel="50000">
                                          <p:stCondLst>
                                            <p:cond delay="1668"/>
                                          </p:stCondLst>
                                        </p:cTn>
                                        <p:tgtEl>
                                          <p:spTgt spid="16"/>
                                        </p:tgtEl>
                                      </p:cBhvr>
                                      <p:to x="100000" y="100000"/>
                                    </p:animScale>
                                    <p:animScale>
                                      <p:cBhvr>
                                        <p:cTn id="67" dur="26">
                                          <p:stCondLst>
                                            <p:cond delay="1808"/>
                                          </p:stCondLst>
                                        </p:cTn>
                                        <p:tgtEl>
                                          <p:spTgt spid="16"/>
                                        </p:tgtEl>
                                      </p:cBhvr>
                                      <p:to x="100000" y="95000"/>
                                    </p:animScale>
                                    <p:animScale>
                                      <p:cBhvr>
                                        <p:cTn id="68" dur="166" decel="50000">
                                          <p:stCondLst>
                                            <p:cond delay="1834"/>
                                          </p:stCondLst>
                                        </p:cTn>
                                        <p:tgtEl>
                                          <p:spTgt spid="16"/>
                                        </p:tgtEl>
                                      </p:cBhvr>
                                      <p:to x="100000" y="100000"/>
                                    </p:animScale>
                                  </p:childTnLst>
                                </p:cTn>
                              </p:par>
                            </p:childTnLst>
                          </p:cTn>
                        </p:par>
                      </p:childTnLst>
                    </p:cTn>
                  </p:par>
                  <p:par>
                    <p:cTn id="69" fill="hold" nodeType="clickPar">
                      <p:stCondLst>
                        <p:cond delay="indefinite"/>
                      </p:stCondLst>
                      <p:childTnLst>
                        <p:par>
                          <p:cTn id="70" fill="hold" nodeType="withGroup">
                            <p:stCondLst>
                              <p:cond delay="0"/>
                            </p:stCondLst>
                            <p:childTnLst>
                              <p:par>
                                <p:cTn id="71" presetID="14" presetClass="entr" presetSubtype="10" fill="hold" nodeType="click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randombar(horizontal)">
                                      <p:cBhvr>
                                        <p:cTn id="73" dur="500"/>
                                        <p:tgtEl>
                                          <p:spTgt spid="2"/>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nodeType="clickEffect">
                                  <p:stCondLst>
                                    <p:cond delay="0"/>
                                  </p:stCondLst>
                                  <p:childTnLst>
                                    <p:set>
                                      <p:cBhvr>
                                        <p:cTn id="77" dur="1" fill="hold">
                                          <p:stCondLst>
                                            <p:cond delay="0"/>
                                          </p:stCondLst>
                                        </p:cTn>
                                        <p:tgtEl>
                                          <p:spTgt spid="9"/>
                                        </p:tgtEl>
                                        <p:attrNameLst>
                                          <p:attrName>style.visibility</p:attrName>
                                        </p:attrNameLst>
                                      </p:cBhvr>
                                      <p:to>
                                        <p:strVal val="visible"/>
                                      </p:to>
                                    </p:set>
                                    <p:anim calcmode="lin" valueType="num">
                                      <p:cBhvr additive="base">
                                        <p:cTn id="78" dur="500" fill="hold"/>
                                        <p:tgtEl>
                                          <p:spTgt spid="9"/>
                                        </p:tgtEl>
                                        <p:attrNameLst>
                                          <p:attrName>ppt_x</p:attrName>
                                        </p:attrNameLst>
                                      </p:cBhvr>
                                      <p:tavLst>
                                        <p:tav tm="0">
                                          <p:val>
                                            <p:strVal val="#ppt_x"/>
                                          </p:val>
                                        </p:tav>
                                        <p:tav tm="100000">
                                          <p:val>
                                            <p:strVal val="#ppt_x"/>
                                          </p:val>
                                        </p:tav>
                                      </p:tavLst>
                                    </p:anim>
                                    <p:anim calcmode="lin" valueType="num">
                                      <p:cBhvr additive="base">
                                        <p:cTn id="79" dur="500" fill="hold"/>
                                        <p:tgtEl>
                                          <p:spTgt spid="9"/>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12"/>
                                        </p:tgtEl>
                                        <p:attrNameLst>
                                          <p:attrName>style.visibility</p:attrName>
                                        </p:attrNameLst>
                                      </p:cBhvr>
                                      <p:to>
                                        <p:strVal val="visible"/>
                                      </p:to>
                                    </p:set>
                                    <p:anim calcmode="lin" valueType="num">
                                      <p:cBhvr additive="base">
                                        <p:cTn id="82" dur="500" fill="hold"/>
                                        <p:tgtEl>
                                          <p:spTgt spid="12"/>
                                        </p:tgtEl>
                                        <p:attrNameLst>
                                          <p:attrName>ppt_x</p:attrName>
                                        </p:attrNameLst>
                                      </p:cBhvr>
                                      <p:tavLst>
                                        <p:tav tm="0">
                                          <p:val>
                                            <p:strVal val="#ppt_x"/>
                                          </p:val>
                                        </p:tav>
                                        <p:tav tm="100000">
                                          <p:val>
                                            <p:strVal val="#ppt_x"/>
                                          </p:val>
                                        </p:tav>
                                      </p:tavLst>
                                    </p:anim>
                                    <p:anim calcmode="lin" valueType="num">
                                      <p:cBhvr additive="base">
                                        <p:cTn id="8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14" presetClass="entr" presetSubtype="10" fill="hold" nodeType="clickEffect">
                                  <p:stCondLst>
                                    <p:cond delay="0"/>
                                  </p:stCondLst>
                                  <p:childTnLst>
                                    <p:set>
                                      <p:cBhvr>
                                        <p:cTn id="87" dur="1" fill="hold">
                                          <p:stCondLst>
                                            <p:cond delay="0"/>
                                          </p:stCondLst>
                                        </p:cTn>
                                        <p:tgtEl>
                                          <p:spTgt spid="3"/>
                                        </p:tgtEl>
                                        <p:attrNameLst>
                                          <p:attrName>style.visibility</p:attrName>
                                        </p:attrNameLst>
                                      </p:cBhvr>
                                      <p:to>
                                        <p:strVal val="visible"/>
                                      </p:to>
                                    </p:set>
                                    <p:animEffect transition="in" filter="randombar(horizontal)">
                                      <p:cBhvr>
                                        <p:cTn id="88" dur="500"/>
                                        <p:tgtEl>
                                          <p:spTgt spid="3"/>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11"/>
                                        </p:tgtEl>
                                        <p:attrNameLst>
                                          <p:attrName>style.visibility</p:attrName>
                                        </p:attrNameLst>
                                      </p:cBhvr>
                                      <p:to>
                                        <p:strVal val="visible"/>
                                      </p:to>
                                    </p:set>
                                    <p:anim calcmode="lin" valueType="num">
                                      <p:cBhvr additive="base">
                                        <p:cTn id="93" dur="500" fill="hold"/>
                                        <p:tgtEl>
                                          <p:spTgt spid="11"/>
                                        </p:tgtEl>
                                        <p:attrNameLst>
                                          <p:attrName>ppt_x</p:attrName>
                                        </p:attrNameLst>
                                      </p:cBhvr>
                                      <p:tavLst>
                                        <p:tav tm="0">
                                          <p:val>
                                            <p:strVal val="#ppt_x"/>
                                          </p:val>
                                        </p:tav>
                                        <p:tav tm="100000">
                                          <p:val>
                                            <p:strVal val="#ppt_x"/>
                                          </p:val>
                                        </p:tav>
                                      </p:tavLst>
                                    </p:anim>
                                    <p:anim calcmode="lin" valueType="num">
                                      <p:cBhvr additive="base">
                                        <p:cTn id="94" dur="500" fill="hold"/>
                                        <p:tgtEl>
                                          <p:spTgt spid="11"/>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13"/>
                                        </p:tgtEl>
                                        <p:attrNameLst>
                                          <p:attrName>style.visibility</p:attrName>
                                        </p:attrNameLst>
                                      </p:cBhvr>
                                      <p:to>
                                        <p:strVal val="visible"/>
                                      </p:to>
                                    </p:set>
                                    <p:anim calcmode="lin" valueType="num">
                                      <p:cBhvr additive="base">
                                        <p:cTn id="97" dur="500" fill="hold"/>
                                        <p:tgtEl>
                                          <p:spTgt spid="13"/>
                                        </p:tgtEl>
                                        <p:attrNameLst>
                                          <p:attrName>ppt_x</p:attrName>
                                        </p:attrNameLst>
                                      </p:cBhvr>
                                      <p:tavLst>
                                        <p:tav tm="0">
                                          <p:val>
                                            <p:strVal val="#ppt_x"/>
                                          </p:val>
                                        </p:tav>
                                        <p:tav tm="100000">
                                          <p:val>
                                            <p:strVal val="#ppt_x"/>
                                          </p:val>
                                        </p:tav>
                                      </p:tavLst>
                                    </p:anim>
                                    <p:anim calcmode="lin" valueType="num">
                                      <p:cBhvr additive="base">
                                        <p:cTn id="9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animBg="1"/>
      <p:bldP spid="16" grpId="0"/>
      <p:bldP spid="19" grpId="0" animBg="1"/>
      <p:bldP spid="20" grpId="0"/>
      <p:bldP spid="22" grpId="0"/>
    </p:bldLst>
  </p:timing>
</p:sld>
</file>

<file path=ppt/tags/tag1.xml><?xml version="1.0" encoding="utf-8"?>
<p:tagLst xmlns:a="http://schemas.openxmlformats.org/drawingml/2006/main" xmlns:r="http://schemas.openxmlformats.org/officeDocument/2006/relationships" xmlns:p="http://schemas.openxmlformats.org/presentationml/2006/main">
  <p:tag name="AS_OS" val="Windows 10"/>
  <p:tag name="AS_RELEASE_DATE" val="2010.09.05"/>
  <p:tag name="AS_VERSION" val="2.4.0.0"/>
  <p:tag name="AS_TITLE" val="Aspose.Slides for Java"/>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UI/customUI14.xml>ID15 2022 CD STT 135 nguyenthuylinh080796@gmail.com
</file>

<file path=docProps/app.xml><?xml version="1.0" encoding="utf-8"?>
<Properties xmlns="http://schemas.openxmlformats.org/officeDocument/2006/extended-properties" xmlns:vt="http://schemas.openxmlformats.org/officeDocument/2006/docPropsVTypes">
  <Template>Office Theme</Template>
  <TotalTime>1629</TotalTime>
  <Words>664</Words>
  <Application>Microsoft Office PowerPoint</Application>
  <PresentationFormat>Widescreen</PresentationFormat>
  <Paragraphs>110</Paragraphs>
  <Slides>24</Slides>
  <Notes>3</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24</vt:i4>
      </vt:variant>
    </vt:vector>
  </HeadingPairs>
  <TitlesOfParts>
    <vt:vector size="34" baseType="lpstr">
      <vt:lpstr>Arial</vt:lpstr>
      <vt:lpstr>Calibri</vt:lpstr>
      <vt:lpstr>Calibri Light</vt:lpstr>
      <vt:lpstr>Century Gothic</vt:lpstr>
      <vt:lpstr>Tahoma</vt:lpstr>
      <vt:lpstr>Times New Roman</vt:lpstr>
      <vt:lpstr>Wingdings 3</vt:lpstr>
      <vt:lpstr>Office Theme</vt:lpstr>
      <vt:lpstr>Slice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iMindMap</dc:creator>
  <cp:lastModifiedBy>Vân Anh</cp:lastModifiedBy>
  <cp:revision>143</cp:revision>
  <dcterms:created xsi:type="dcterms:W3CDTF">2021-08-10T03:41:20Z</dcterms:created>
  <dcterms:modified xsi:type="dcterms:W3CDTF">2023-05-31T08:29:14Z</dcterms:modified>
</cp:coreProperties>
</file>