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4ffe1446bdc6453c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61" r:id="rId5"/>
    <p:sldMasterId id="2147483763" r:id="rId6"/>
    <p:sldMasterId id="2147483775" r:id="rId7"/>
    <p:sldMasterId id="2147483792" r:id="rId8"/>
    <p:sldMasterId id="2147483809" r:id="rId9"/>
    <p:sldMasterId id="2147483833" r:id="rId10"/>
    <p:sldMasterId id="2147483845" r:id="rId11"/>
  </p:sldMasterIdLst>
  <p:notesMasterIdLst>
    <p:notesMasterId r:id="rId33"/>
  </p:notesMasterIdLst>
  <p:sldIdLst>
    <p:sldId id="316" r:id="rId12"/>
    <p:sldId id="311" r:id="rId13"/>
    <p:sldId id="258" r:id="rId14"/>
    <p:sldId id="259" r:id="rId15"/>
    <p:sldId id="291" r:id="rId16"/>
    <p:sldId id="310" r:id="rId17"/>
    <p:sldId id="315" r:id="rId18"/>
    <p:sldId id="293" r:id="rId19"/>
    <p:sldId id="294" r:id="rId20"/>
    <p:sldId id="292" r:id="rId21"/>
    <p:sldId id="295" r:id="rId22"/>
    <p:sldId id="313" r:id="rId23"/>
    <p:sldId id="297" r:id="rId24"/>
    <p:sldId id="306" r:id="rId25"/>
    <p:sldId id="307" r:id="rId26"/>
    <p:sldId id="314" r:id="rId27"/>
    <p:sldId id="298" r:id="rId28"/>
    <p:sldId id="308" r:id="rId29"/>
    <p:sldId id="309" r:id="rId30"/>
    <p:sldId id="304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89587" autoAdjust="0"/>
  </p:normalViewPr>
  <p:slideViewPr>
    <p:cSldViewPr snapToGrid="0">
      <p:cViewPr varScale="1">
        <p:scale>
          <a:sx n="53" d="100"/>
          <a:sy n="53" d="100"/>
        </p:scale>
        <p:origin x="-912" y="-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AC8-6C77-4088-9BC9-3BF5F46675A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0E95-EE82-4E01-A20A-E667D0B39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7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4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9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0E95-EE82-4E01-A20A-E667D0B397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32772-A5D9-4598-8944-3E9862F59DF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0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0E95-EE82-4E01-A20A-E667D0B397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60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EBBC-47BE-436F-872F-7A894FF3D8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292AF-B812-43D7-A854-CBABEC975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6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962C-F87C-4DE2-A0CC-F68E5D7AF8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D1EAF-604B-47E3-879A-40494E5F6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8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362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36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424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9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67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13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680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126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7DBB-D8F2-47AF-A6BC-9B3B6E5481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A8D4-2471-413C-BAE4-1057F53A8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99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63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1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340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871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637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292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930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671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8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5884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552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244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12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617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99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429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66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873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7" y="2916031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7" y="2121136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3" y="3649930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6776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023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95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5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81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71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33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76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5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4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AD21-8165-4C42-BC56-B6875A340B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8741-AE43-4BD6-BAFD-08F565E22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15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9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002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7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5" y="2514476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9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8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3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4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5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D1D1"/>
                </a:solidFill>
                <a:cs typeface="Arial"/>
                <a:sym typeface="Arial"/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932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1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3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72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000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29621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731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44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6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73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4027-A875-43D6-B25F-6CCDED7A84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83A1F-C12F-4F89-A326-3460F6884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70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14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681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 hasCustomPrompt="1"/>
          </p:nvPr>
        </p:nvSpPr>
        <p:spPr>
          <a:xfrm>
            <a:off x="4243356" y="1934033"/>
            <a:ext cx="36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 hasCustomPrompt="1"/>
          </p:nvPr>
        </p:nvSpPr>
        <p:spPr>
          <a:xfrm>
            <a:off x="7244089" y="3842200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 idx="3" hasCustomPrompt="1"/>
          </p:nvPr>
        </p:nvSpPr>
        <p:spPr>
          <a:xfrm>
            <a:off x="2199023" y="3842200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3922956" y="25583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4"/>
          </p:nvPr>
        </p:nvSpPr>
        <p:spPr>
          <a:xfrm>
            <a:off x="6685289" y="43679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5"/>
          </p:nvPr>
        </p:nvSpPr>
        <p:spPr>
          <a:xfrm>
            <a:off x="1640223" y="4367933"/>
            <a:ext cx="43148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596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8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4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00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00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00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496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171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448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6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27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7FD6-0737-454D-9265-3C6C359968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5A630-442E-4969-AA13-A3687B1C2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4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63C8D-CB18-435B-957D-C1DCD21B97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820BE-E5E0-4EBB-9A86-BE2E06C258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0" y="101601"/>
            <a:ext cx="67394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</p:txBody>
      </p:sp>
    </p:spTree>
    <p:extLst>
      <p:ext uri="{BB962C8B-B14F-4D97-AF65-F5344CB8AC3E}">
        <p14:creationId xmlns:p14="http://schemas.microsoft.com/office/powerpoint/2010/main" val="23702290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0" y="101601"/>
            <a:ext cx="67394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</p:txBody>
      </p:sp>
    </p:spTree>
    <p:extLst>
      <p:ext uri="{BB962C8B-B14F-4D97-AF65-F5344CB8AC3E}">
        <p14:creationId xmlns:p14="http://schemas.microsoft.com/office/powerpoint/2010/main" val="412106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0" y="101601"/>
            <a:ext cx="67394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</p:txBody>
      </p:sp>
    </p:spTree>
    <p:extLst>
      <p:ext uri="{BB962C8B-B14F-4D97-AF65-F5344CB8AC3E}">
        <p14:creationId xmlns:p14="http://schemas.microsoft.com/office/powerpoint/2010/main" val="401142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101601"/>
            <a:ext cx="67394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</p:txBody>
      </p:sp>
    </p:spTree>
    <p:extLst>
      <p:ext uri="{BB962C8B-B14F-4D97-AF65-F5344CB8AC3E}">
        <p14:creationId xmlns:p14="http://schemas.microsoft.com/office/powerpoint/2010/main" val="64924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6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0" y="4414"/>
            <a:ext cx="12204640" cy="68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02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732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95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36A2-908F-4828-A7CA-109A190E02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4445D-3305-4881-8AEE-643F7CC77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39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62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3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987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339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992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719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114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40AAD9-F75F-4E93-91C3-0156D3BB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BD89DC6-8071-4863-B34C-66AAACA9F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576A02-A929-4486-B518-199792F0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4D2D-1770-4627-AA00-3ECC951ABAD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E6CE1C1-A429-42F3-901A-E2000C83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802FF9-F5E0-4240-A185-F5C4926D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B53A-3D4C-4EF2-B7D3-019DA93FA80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75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01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6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E4F9-AAFA-4F56-862B-35ECF0344A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011DD-F06C-4851-A023-3B0D331B3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73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32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7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6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97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8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6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90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908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056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21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8F3D-0D3E-4808-B185-852C03BF75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0A03-5405-4971-AF33-6ADFE192D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005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454400" y="185738"/>
            <a:ext cx="5054600" cy="64633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</p:txBody>
      </p:sp>
    </p:spTree>
    <p:extLst>
      <p:ext uri="{BB962C8B-B14F-4D97-AF65-F5344CB8AC3E}">
        <p14:creationId xmlns:p14="http://schemas.microsoft.com/office/powerpoint/2010/main" val="303820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3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FB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546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730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9118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781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057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547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36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0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B747-3ADB-4F8E-8467-A79DFE243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07B36-6A9F-41AF-9B71-FEE13D1A5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81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949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3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rgbClr val="FFFBE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773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333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333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333" ker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333" ker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algn="ct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ker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471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356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8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100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048000" y="101601"/>
            <a:ext cx="6739467" cy="64633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</p:txBody>
      </p:sp>
    </p:spTree>
    <p:extLst>
      <p:ext uri="{BB962C8B-B14F-4D97-AF65-F5344CB8AC3E}">
        <p14:creationId xmlns:p14="http://schemas.microsoft.com/office/powerpoint/2010/main" val="193972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1" y="5455264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792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FB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9" y="3453988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7" y="2176557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6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2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3202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5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FCBB-D4FD-423F-81A5-D946342E67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17BDD-9543-47CF-A3D8-FDD3CCB62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91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096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7999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25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320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48000" y="101601"/>
            <a:ext cx="6739467" cy="64633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</p:txBody>
      </p:sp>
    </p:spTree>
    <p:extLst>
      <p:ext uri="{BB962C8B-B14F-4D97-AF65-F5344CB8AC3E}">
        <p14:creationId xmlns:p14="http://schemas.microsoft.com/office/powerpoint/2010/main" val="24241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694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9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10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3" y="473534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0860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4404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rgbClr val="FFFBE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9619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000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000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000" ker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34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ECD43-E3B9-4138-B4B5-AC41BC7479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AA938-1E85-4A68-8E35-3434722346D0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273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0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803"/>
            <a:ext cx="12191999" cy="68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4" y="0"/>
            <a:ext cx="12204640" cy="6840345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527382" y="795535"/>
            <a:ext cx="11137237" cy="246927"/>
            <a:chOff x="-448804" y="948449"/>
            <a:chExt cx="10024912" cy="222265"/>
          </a:xfrm>
          <a:solidFill>
            <a:srgbClr val="AED30B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-448804" y="1052311"/>
              <a:ext cx="10024912" cy="3635"/>
            </a:xfrm>
            <a:prstGeom prst="line">
              <a:avLst/>
            </a:prstGeom>
            <a:grpFill/>
            <a:ln>
              <a:solidFill>
                <a:srgbClr val="AED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269749" y="948449"/>
              <a:ext cx="604501" cy="222265"/>
              <a:chOff x="4398820" y="4019428"/>
              <a:chExt cx="380593" cy="191371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4515144" y="4019428"/>
                <a:ext cx="143528" cy="1913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398820" y="4051345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693147" y="4051344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089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86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3576A02-A929-4486-B518-199792F05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423ACB-E8A7-4F3C-9DCF-081247AB58A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E6CE1C1-A429-42F3-901A-E2000C830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802FF9-F5E0-4240-A185-F5C4926D2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DC71D-2C1C-493E-BBC1-C12FA3E4BDE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8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6pPr>
      <a:lvl7pPr marL="9143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9pPr>
    </p:titleStyle>
    <p:bodyStyle>
      <a:lvl1pPr marL="228594" indent="-228594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606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749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40.wmf"/><Relationship Id="rId3" Type="http://schemas.openxmlformats.org/officeDocument/2006/relationships/image" Target="../media/image43.jpe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8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11" Type="http://schemas.openxmlformats.org/officeDocument/2006/relationships/image" Target="../media/image39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5.bin"/><Relationship Id="rId9" Type="http://schemas.openxmlformats.org/officeDocument/2006/relationships/image" Target="../media/image44.png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6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0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63.wmf"/><Relationship Id="rId18" Type="http://schemas.openxmlformats.org/officeDocument/2006/relationships/image" Target="../media/image67.png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79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6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68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xmlns="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6824" y="13"/>
            <a:ext cx="12175176" cy="685798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D73F281-D85A-414B-B050-B924052F9282}"/>
              </a:ext>
            </a:extLst>
          </p:cNvPr>
          <p:cNvSpPr txBox="1"/>
          <p:nvPr/>
        </p:nvSpPr>
        <p:spPr>
          <a:xfrm>
            <a:off x="2333219" y="486452"/>
            <a:ext cx="8885339" cy="474189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/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BD37E8A-D45A-4AF4-AA02-27891D5290CA}"/>
              </a:ext>
            </a:extLst>
          </p:cNvPr>
          <p:cNvSpPr txBox="1"/>
          <p:nvPr/>
        </p:nvSpPr>
        <p:spPr>
          <a:xfrm>
            <a:off x="1774023" y="956790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5A797EB-37FC-432B-A43C-3061B2852843}"/>
              </a:ext>
            </a:extLst>
          </p:cNvPr>
          <p:cNvSpPr txBox="1"/>
          <p:nvPr/>
        </p:nvSpPr>
        <p:spPr>
          <a:xfrm>
            <a:off x="3927629" y="4950509"/>
            <a:ext cx="1848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C2202BE-FB57-4E81-83EF-0EA40E864761}"/>
              </a:ext>
            </a:extLst>
          </p:cNvPr>
          <p:cNvSpPr txBox="1"/>
          <p:nvPr/>
        </p:nvSpPr>
        <p:spPr>
          <a:xfrm>
            <a:off x="1590538" y="3908721"/>
            <a:ext cx="10311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2B28935-FE08-4EA8-AA06-C7169869F84A}"/>
              </a:ext>
            </a:extLst>
          </p:cNvPr>
          <p:cNvSpPr txBox="1"/>
          <p:nvPr/>
        </p:nvSpPr>
        <p:spPr>
          <a:xfrm>
            <a:off x="3382058" y="5869619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4266375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Diagonal Corner Rectangle 19"/>
          <p:cNvSpPr/>
          <p:nvPr/>
        </p:nvSpPr>
        <p:spPr>
          <a:xfrm>
            <a:off x="461962" y="503070"/>
            <a:ext cx="11105924" cy="265604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sữa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25%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Huyền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cốc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sữa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yết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dịp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khách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Huyền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cốc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sữa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Nobi Nobita | Wikia Thế giới Anime | Fand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6" y="3260735"/>
            <a:ext cx="2403963" cy="28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0" y="131194"/>
            <a:ext cx="11527497" cy="3188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0" y="3446462"/>
            <a:ext cx="11772900" cy="225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791" y="4705938"/>
            <a:ext cx="1876778" cy="21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6650" y="420002"/>
            <a:ext cx="11055350" cy="763587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ngoặc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98399" y="1137589"/>
            <a:ext cx="10331450" cy="1044575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03195" indent="0" algn="just">
              <a:buNone/>
            </a:pP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ngoặc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lí.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10381389" y="4613442"/>
            <a:ext cx="1840092" cy="209681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11713" y="4638279"/>
            <a:ext cx="1744333" cy="1744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5718" y="2501068"/>
            <a:ext cx="513366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(SGK-T26).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41483"/>
              </p:ext>
            </p:extLst>
          </p:nvPr>
        </p:nvGraphicFramePr>
        <p:xfrm>
          <a:off x="1152525" y="3143591"/>
          <a:ext cx="31051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10" imgW="1333440" imgH="495000" progId="Equation.DSMT4">
                  <p:embed/>
                </p:oleObj>
              </mc:Choice>
              <mc:Fallback>
                <p:oleObj name="Equation" r:id="rId10" imgW="133344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143591"/>
                        <a:ext cx="3105150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44668" y="45273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13311"/>
              </p:ext>
            </p:extLst>
          </p:nvPr>
        </p:nvGraphicFramePr>
        <p:xfrm>
          <a:off x="6096000" y="3130764"/>
          <a:ext cx="58864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12" imgW="2590560" imgH="495000" progId="Equation.DSMT4">
                  <p:embed/>
                </p:oleObj>
              </mc:Choice>
              <mc:Fallback>
                <p:oleObj name="Equation" r:id="rId12" imgW="259056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30764"/>
                        <a:ext cx="588645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69725" y="48134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540390"/>
              </p:ext>
            </p:extLst>
          </p:nvPr>
        </p:nvGraphicFramePr>
        <p:xfrm>
          <a:off x="1136650" y="4500904"/>
          <a:ext cx="47053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14" imgW="2019240" imgH="495000" progId="Equation.DSMT4">
                  <p:embed/>
                </p:oleObj>
              </mc:Choice>
              <mc:Fallback>
                <p:oleObj name="Equation" r:id="rId14" imgW="201924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500904"/>
                        <a:ext cx="4705350" cy="115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69725" y="58040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786365"/>
              </p:ext>
            </p:extLst>
          </p:nvPr>
        </p:nvGraphicFramePr>
        <p:xfrm>
          <a:off x="6096000" y="4635487"/>
          <a:ext cx="40735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16" imgW="1777680" imgH="457200" progId="Equation.DSMT4">
                  <p:embed/>
                </p:oleObj>
              </mc:Choice>
              <mc:Fallback>
                <p:oleObj name="Equation" r:id="rId16" imgW="17776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35487"/>
                        <a:ext cx="4073525" cy="1060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1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629555"/>
            <a:ext cx="6048220" cy="237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88" y="2891743"/>
            <a:ext cx="6367463" cy="3189489"/>
          </a:xfrm>
          <a:prstGeom prst="rect">
            <a:avLst/>
          </a:prstGeom>
        </p:spPr>
      </p:pic>
      <p:pic>
        <p:nvPicPr>
          <p:cNvPr id="18" name="Picture 17" descr="Doraemon Cartoon Character - Free vector graphic on Pixaba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81" y="1990935"/>
            <a:ext cx="2404924" cy="28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212" y="1157286"/>
            <a:ext cx="5419726" cy="4594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4637" y="1157286"/>
            <a:ext cx="5414362" cy="4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072" y="408390"/>
            <a:ext cx="9323200" cy="763600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fr-FR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fr-FR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357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434343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72806" y="1134045"/>
            <a:ext cx="10351936" cy="1071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203195" indent="0">
              <a:buNone/>
            </a:pP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72806" y="2291064"/>
            <a:ext cx="102307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SGK-T25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83" y="2855303"/>
            <a:ext cx="4034971" cy="25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5075" y="3229994"/>
            <a:ext cx="8188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10623786" y="-215157"/>
            <a:ext cx="1769131" cy="164843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31" y="0"/>
            <a:ext cx="1218123" cy="1218123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835565" y="5286867"/>
            <a:ext cx="5629275" cy="1009674"/>
          </a:xfrm>
          <a:prstGeom prst="cloud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HS 7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348054"/>
              </p:ext>
            </p:extLst>
          </p:nvPr>
        </p:nvGraphicFramePr>
        <p:xfrm>
          <a:off x="1914399" y="1855569"/>
          <a:ext cx="3728706" cy="54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3" imgW="1802618" imgH="266584" progId="Equation.DSMT4">
                  <p:embed/>
                </p:oleObj>
              </mc:Choice>
              <mc:Fallback>
                <p:oleObj name="Equation" r:id="rId3" imgW="1802618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399" y="1855569"/>
                        <a:ext cx="3728706" cy="549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92671"/>
              </p:ext>
            </p:extLst>
          </p:nvPr>
        </p:nvGraphicFramePr>
        <p:xfrm>
          <a:off x="1633287" y="2526753"/>
          <a:ext cx="4009818" cy="54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5" imgW="1954951" imgH="266584" progId="Equation.DSMT4">
                  <p:embed/>
                </p:oleObj>
              </mc:Choice>
              <mc:Fallback>
                <p:oleObj name="Equation" r:id="rId5" imgW="1954951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287" y="2526753"/>
                        <a:ext cx="4009818" cy="545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65632"/>
              </p:ext>
            </p:extLst>
          </p:nvPr>
        </p:nvGraphicFramePr>
        <p:xfrm>
          <a:off x="1633287" y="3193467"/>
          <a:ext cx="1062163" cy="4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7" imgW="507780" imgH="215806" progId="Equation.DSMT4">
                  <p:embed/>
                </p:oleObj>
              </mc:Choice>
              <mc:Fallback>
                <p:oleObj name="Equation" r:id="rId7" imgW="507780" imgH="21580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287" y="3193467"/>
                        <a:ext cx="1062163" cy="460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86220"/>
              </p:ext>
            </p:extLst>
          </p:nvPr>
        </p:nvGraphicFramePr>
        <p:xfrm>
          <a:off x="1633287" y="3680428"/>
          <a:ext cx="1567113" cy="59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9" imgW="774364" imgH="291973" progId="Equation.DSMT4">
                  <p:embed/>
                </p:oleObj>
              </mc:Choice>
              <mc:Fallback>
                <p:oleObj name="Equation" r:id="rId9" imgW="774364" imgH="29197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287" y="3680428"/>
                        <a:ext cx="1567113" cy="592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19241" y="783679"/>
            <a:ext cx="38379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6 (SGK-T25)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Diện tích miếng bìa là: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4400" y="24765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805195" y="4472522"/>
            <a:ext cx="488460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Thể tích hình hộp chữ nhật là: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01522"/>
              </p:ext>
            </p:extLst>
          </p:nvPr>
        </p:nvGraphicFramePr>
        <p:xfrm>
          <a:off x="1914399" y="5090990"/>
          <a:ext cx="4157789" cy="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11" imgW="2184400" imgH="292100" progId="Equation.DSMT4">
                  <p:embed/>
                </p:oleObj>
              </mc:Choice>
              <mc:Fallback>
                <p:oleObj name="Equation" r:id="rId11" imgW="2184400" imgH="29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399" y="5090990"/>
                        <a:ext cx="4157789" cy="57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>
          <a:blip r:embed="rId13"/>
          <a:stretch>
            <a:fillRect/>
          </a:stretch>
        </p:blipFill>
        <p:spPr>
          <a:xfrm>
            <a:off x="6110814" y="783679"/>
            <a:ext cx="5472111" cy="3217714"/>
          </a:xfrm>
          <a:prstGeom prst="rect">
            <a:avLst/>
          </a:prstGeom>
        </p:spPr>
      </p:pic>
      <p:pic>
        <p:nvPicPr>
          <p:cNvPr id="15" name="Picture 14" descr="Doraemon Cartoon Character - Free vector graphic on Pixabay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26" y="4472522"/>
            <a:ext cx="1943633" cy="22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274269"/>
            <a:ext cx="12036483" cy="19364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SGK-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T26)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5%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2%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20050"/>
              </p:ext>
            </p:extLst>
          </p:nvPr>
        </p:nvGraphicFramePr>
        <p:xfrm>
          <a:off x="660938" y="3066092"/>
          <a:ext cx="5857344" cy="45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" name="Equation" r:id="rId4" imgW="3035300" imgH="228600" progId="Equation.DSMT4">
                  <p:embed/>
                </p:oleObj>
              </mc:Choice>
              <mc:Fallback>
                <p:oleObj name="Equation" r:id="rId4" imgW="30353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38" y="3066092"/>
                        <a:ext cx="5857344" cy="452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74619"/>
              </p:ext>
            </p:extLst>
          </p:nvPr>
        </p:nvGraphicFramePr>
        <p:xfrm>
          <a:off x="6674067" y="2817562"/>
          <a:ext cx="2442739" cy="90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Equation" r:id="rId6" imgW="1244600" imgH="457200" progId="Equation.DSMT4">
                  <p:embed/>
                </p:oleObj>
              </mc:Choice>
              <mc:Fallback>
                <p:oleObj name="Equation" r:id="rId6" imgW="12446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067" y="2817562"/>
                        <a:ext cx="2442739" cy="901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69067"/>
              </p:ext>
            </p:extLst>
          </p:nvPr>
        </p:nvGraphicFramePr>
        <p:xfrm>
          <a:off x="9116806" y="3077497"/>
          <a:ext cx="1756717" cy="44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0" name="Equation" r:id="rId8" imgW="901309" imgH="228501" progId="Equation.DSMT4">
                  <p:embed/>
                </p:oleObj>
              </mc:Choice>
              <mc:Fallback>
                <p:oleObj name="Equation" r:id="rId8" imgW="901309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6806" y="3077497"/>
                        <a:ext cx="1756717" cy="443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01650"/>
              </p:ext>
            </p:extLst>
          </p:nvPr>
        </p:nvGraphicFramePr>
        <p:xfrm>
          <a:off x="697089" y="4388168"/>
          <a:ext cx="5867971" cy="52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1" name="Equation" r:id="rId10" imgW="3022600" imgH="266700" progId="Equation.DSMT4">
                  <p:embed/>
                </p:oleObj>
              </mc:Choice>
              <mc:Fallback>
                <p:oleObj name="Equation" r:id="rId10" imgW="3022600" imgH="266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89" y="4388168"/>
                        <a:ext cx="5867971" cy="528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99408"/>
              </p:ext>
            </p:extLst>
          </p:nvPr>
        </p:nvGraphicFramePr>
        <p:xfrm>
          <a:off x="6581537" y="4225317"/>
          <a:ext cx="2316577" cy="85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" name="Equation" r:id="rId12" imgW="1231900" imgH="457200" progId="Equation.DSMT4">
                  <p:embed/>
                </p:oleObj>
              </mc:Choice>
              <mc:Fallback>
                <p:oleObj name="Equation" r:id="rId12" imgW="12319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537" y="4225317"/>
                        <a:ext cx="2316577" cy="855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13257"/>
              </p:ext>
            </p:extLst>
          </p:nvPr>
        </p:nvGraphicFramePr>
        <p:xfrm>
          <a:off x="8952087" y="4422459"/>
          <a:ext cx="1852612" cy="46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3"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2087" y="4422459"/>
                        <a:ext cx="1852612" cy="463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541040" y="2370274"/>
            <a:ext cx="75216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là: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500188" y="46540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0745721" y="2954722"/>
            <a:ext cx="140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500188" y="5206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500188" y="566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75116" y="5073390"/>
            <a:ext cx="11234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 vi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0717917" y="4330039"/>
            <a:ext cx="1082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2247" y="3611968"/>
            <a:ext cx="6240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96766"/>
              </p:ext>
            </p:extLst>
          </p:nvPr>
        </p:nvGraphicFramePr>
        <p:xfrm>
          <a:off x="4459605" y="5758180"/>
          <a:ext cx="1565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" name="Equation" r:id="rId16" imgW="761760" imgH="228600" progId="Equation.DSMT4">
                  <p:embed/>
                </p:oleObj>
              </mc:Choice>
              <mc:Fallback>
                <p:oleObj name="Equation" r:id="rId16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605" y="5758180"/>
                        <a:ext cx="156527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5921225" y="5670827"/>
            <a:ext cx="1082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đồng.</a:t>
            </a: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3" name="Picture 6" descr="Download angry gian doraemon download - de suneo png - Free PNG Images |  TOPpn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19" y="3710048"/>
            <a:ext cx="1307984" cy="16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Đâu mới là một xã hội học tôn giáo đúng nghĩa?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026" y="3039425"/>
            <a:ext cx="1179892" cy="11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Doraemon Cartoon Character - Free vector graphic on Pixabay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16" y="5391150"/>
            <a:ext cx="1302034" cy="15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7663"/>
              </p:ext>
            </p:extLst>
          </p:nvPr>
        </p:nvGraphicFramePr>
        <p:xfrm>
          <a:off x="9511983" y="380949"/>
          <a:ext cx="1570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5" name="Equation" r:id="rId21" imgW="799920" imgH="228600" progId="Equation.DSMT4">
                  <p:embed/>
                </p:oleObj>
              </mc:Choice>
              <mc:Fallback>
                <p:oleObj name="Equation" r:id="rId21" imgW="7999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1983" y="380949"/>
                        <a:ext cx="15700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6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6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0" y="1253"/>
            <a:ext cx="12204640" cy="68554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6" y="1253"/>
            <a:ext cx="8570231" cy="6682487"/>
          </a:xfrm>
          <a:prstGeom prst="rect">
            <a:avLst/>
          </a:prstGeom>
        </p:spPr>
      </p:pic>
      <p:sp>
        <p:nvSpPr>
          <p:cNvPr id="8" name="AutoShape 5"/>
          <p:cNvSpPr>
            <a:spLocks noChangeAspect="1" noChangeArrowheads="1" noTextEdit="1"/>
          </p:cNvSpPr>
          <p:nvPr/>
        </p:nvSpPr>
        <p:spPr bwMode="auto">
          <a:xfrm>
            <a:off x="-12640" y="4317365"/>
            <a:ext cx="12192000" cy="256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14763" y="1335822"/>
            <a:ext cx="43148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tắc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dấu</a:t>
            </a:r>
            <a:r>
              <a:rPr lang="en-US" sz="6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ngoặc</a:t>
            </a:r>
            <a:endParaRPr lang="zh-CN" altLang="en-US" sz="6000" dirty="0">
              <a:solidFill>
                <a:prstClr val="white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2" name="Google Shape;2312;p40"/>
          <p:cNvGrpSpPr/>
          <p:nvPr/>
        </p:nvGrpSpPr>
        <p:grpSpPr>
          <a:xfrm rot="-3780534">
            <a:off x="1877378" y="511082"/>
            <a:ext cx="804234" cy="959346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9074798" y="4822796"/>
            <a:ext cx="1277208" cy="1034110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088416" y="2238734"/>
            <a:ext cx="878251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lại nội dung kiến thức đã học.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nốt các bài tập và làm bài tập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SBT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và xem trước bài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0" y="457200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18" descr="How to Make Homework Fun With These Fun Ways | Horizon Teso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60" y="-200922"/>
            <a:ext cx="5321997" cy="25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ình nền Powerpoint thank yo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34" y="857250"/>
            <a:ext cx="8397551" cy="49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38"/>
          <p:cNvGrpSpPr/>
          <p:nvPr/>
        </p:nvGrpSpPr>
        <p:grpSpPr>
          <a:xfrm rot="-1082360">
            <a:off x="6167402" y="1057387"/>
            <a:ext cx="4671272" cy="4467233"/>
            <a:chOff x="1638236" y="2934241"/>
            <a:chExt cx="767954" cy="742909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1595971" y="1374371"/>
            <a:ext cx="5782341" cy="4835136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AutoShape 2" descr="Funny Teachers Cartoon image Collections by Style Merchant Pro | Girl  cartoon, Cartoon, Teacher cartoon"/>
          <p:cNvSpPr>
            <a:spLocks noChangeAspect="1" noChangeArrowheads="1"/>
          </p:cNvSpPr>
          <p:nvPr/>
        </p:nvSpPr>
        <p:spPr bwMode="auto">
          <a:xfrm>
            <a:off x="1679575" y="2628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32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6" descr="Male Teacher Clipart Transparent Background - Novocom.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6" y="3822596"/>
            <a:ext cx="2019982" cy="16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School Boy"/>
          <p:cNvSpPr>
            <a:spLocks noChangeAspect="1" noChangeArrowheads="1"/>
          </p:cNvSpPr>
          <p:nvPr/>
        </p:nvSpPr>
        <p:spPr bwMode="auto">
          <a:xfrm>
            <a:off x="1831975" y="4152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32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2" name="Picture 2" descr="Cartoon student | Free SV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63" y="3500141"/>
            <a:ext cx="1220822" cy="14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376308" y="418745"/>
            <a:ext cx="3125171" cy="306149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83435">
            <a:off x="-153180" y="1294869"/>
            <a:ext cx="3315926" cy="678915"/>
          </a:xfrm>
          <a:prstGeom prst="rect">
            <a:avLst/>
          </a:prstGeom>
        </p:spPr>
      </p:pic>
      <p:sp>
        <p:nvSpPr>
          <p:cNvPr id="27" name="Google Shape;977;p38"/>
          <p:cNvSpPr txBox="1">
            <a:spLocks noGrp="1"/>
          </p:cNvSpPr>
          <p:nvPr>
            <p:ph type="subTitle" idx="2"/>
          </p:nvPr>
        </p:nvSpPr>
        <p:spPr>
          <a:xfrm>
            <a:off x="2757385" y="1707423"/>
            <a:ext cx="2631741" cy="598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  <p:sp>
        <p:nvSpPr>
          <p:cNvPr id="28" name="Google Shape;977;p38"/>
          <p:cNvSpPr txBox="1">
            <a:spLocks noGrp="1"/>
          </p:cNvSpPr>
          <p:nvPr>
            <p:ph type="subTitle" idx="2"/>
          </p:nvPr>
        </p:nvSpPr>
        <p:spPr>
          <a:xfrm>
            <a:off x="2374600" y="2407966"/>
            <a:ext cx="3848386" cy="308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hoạch 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hước thẳng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 hoặc máy chiếu.</a:t>
            </a:r>
            <a:r>
              <a:rPr lang="en-US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977;p38"/>
          <p:cNvSpPr txBox="1">
            <a:spLocks noGrp="1"/>
          </p:cNvSpPr>
          <p:nvPr>
            <p:ph type="subTitle" idx="2"/>
          </p:nvPr>
        </p:nvSpPr>
        <p:spPr>
          <a:xfrm>
            <a:off x="6625534" y="2346002"/>
            <a:ext cx="3223345" cy="1952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hước thẳng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977;p38"/>
          <p:cNvSpPr txBox="1">
            <a:spLocks noGrp="1"/>
          </p:cNvSpPr>
          <p:nvPr>
            <p:ph type="subTitle" idx="2"/>
          </p:nvPr>
        </p:nvSpPr>
        <p:spPr>
          <a:xfrm rot="21408964">
            <a:off x="7200079" y="1514493"/>
            <a:ext cx="2631741" cy="598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1130107" y="2624661"/>
            <a:ext cx="2508833" cy="2848119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4438386" y="2402697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8759235" y="2624661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78" y="2505802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759233" y="2767379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97" y="3038377"/>
            <a:ext cx="1910919" cy="191091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100702" y="463949"/>
            <a:ext cx="2487500" cy="219541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36255" y="1063914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2165" y="966638"/>
            <a:ext cx="2542176" cy="173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4799" y="825430"/>
            <a:ext cx="2327771" cy="1592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38229" y="986971"/>
            <a:ext cx="2572741" cy="16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25E670A-F252-425E-8FBD-2584A901E93B}"/>
              </a:ext>
            </a:extLst>
          </p:cNvPr>
          <p:cNvSpPr/>
          <p:nvPr/>
        </p:nvSpPr>
        <p:spPr>
          <a:xfrm>
            <a:off x="2951305" y="5810869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CÁC HOẠT ĐỘNG</a:t>
            </a:r>
            <a:endParaRPr lang="vi-VN" sz="72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xmlns="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đầu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xmlns="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thức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xmlns="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tập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xmlns="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5A49C3E4-32FC-415B-B0A0-356A49F60C39}"/>
              </a:ext>
            </a:extLst>
          </p:cNvPr>
          <p:cNvGrpSpPr/>
          <p:nvPr/>
        </p:nvGrpSpPr>
        <p:grpSpPr>
          <a:xfrm>
            <a:off x="7566991" y="3237701"/>
            <a:ext cx="3028823" cy="1479541"/>
            <a:chOff x="6997439" y="2348815"/>
            <a:chExt cx="3028822" cy="1479539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xmlns="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</a:rPr>
                <a:t> – </a:t>
              </a:r>
              <a:r>
                <a:rPr lang="en-US" sz="3200" b="1" dirty="0" err="1">
                  <a:solidFill>
                    <a:srgbClr val="002060"/>
                  </a:solidFill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tòi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6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475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829" y="1633154"/>
            <a:ext cx="11276767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103" y="384473"/>
            <a:ext cx="441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hơn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10102974" y="-23673"/>
            <a:ext cx="1739622" cy="173962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52" y="128337"/>
            <a:ext cx="1179466" cy="11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705803"/>
              </p:ext>
            </p:extLst>
          </p:nvPr>
        </p:nvGraphicFramePr>
        <p:xfrm>
          <a:off x="481011" y="1690689"/>
          <a:ext cx="2562227" cy="53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3" imgW="1282700" imgH="266700" progId="Equation.DSMT4">
                  <p:embed/>
                </p:oleObj>
              </mc:Choice>
              <mc:Fallback>
                <p:oleObj name="Equation" r:id="rId3" imgW="1282700" imgH="266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1" y="1690689"/>
                        <a:ext cx="2562227" cy="535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07626"/>
              </p:ext>
            </p:extLst>
          </p:nvPr>
        </p:nvGraphicFramePr>
        <p:xfrm>
          <a:off x="442912" y="2317461"/>
          <a:ext cx="2600326" cy="52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5" imgW="1307880" imgH="266400" progId="Equation.DSMT4">
                  <p:embed/>
                </p:oleObj>
              </mc:Choice>
              <mc:Fallback>
                <p:oleObj name="Equation" r:id="rId5" imgW="130788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" y="2317461"/>
                        <a:ext cx="2600326" cy="527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747" y="148798"/>
            <a:ext cx="1183005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bỏ dấu ngoặc có dấu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“+’’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ằng trước 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của các số hạng trong ngoặc.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723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48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05675"/>
              </p:ext>
            </p:extLst>
          </p:nvPr>
        </p:nvGraphicFramePr>
        <p:xfrm>
          <a:off x="500060" y="4822024"/>
          <a:ext cx="2876552" cy="54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7" imgW="1409088" imgH="266584" progId="Equation.DSMT4">
                  <p:embed/>
                </p:oleObj>
              </mc:Choice>
              <mc:Fallback>
                <p:oleObj name="Equation" r:id="rId7" imgW="1409088" imgH="26658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0" y="4822024"/>
                        <a:ext cx="2876552" cy="544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30111"/>
              </p:ext>
            </p:extLst>
          </p:nvPr>
        </p:nvGraphicFramePr>
        <p:xfrm>
          <a:off x="481011" y="4134718"/>
          <a:ext cx="2914651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9" imgW="1371600" imgH="266700" progId="Equation.DSMT4">
                  <p:embed/>
                </p:oleObj>
              </mc:Choice>
              <mc:Fallback>
                <p:oleObj name="Equation" r:id="rId9" imgW="1371600" imgH="266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1" y="4134718"/>
                        <a:ext cx="2914651" cy="566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80973" y="2972961"/>
            <a:ext cx="118300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bỏ dấu ngoặc có dấu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“-’’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đằng trước, ta phải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các số hạng trong ngoặc: dấu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“+’’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dấu 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và dấu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“-’’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dấu 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80974" y="38299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80974" y="45919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83" name="Picture 39" descr="Hình ảnh Dấu Trừ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1" y="3897726"/>
            <a:ext cx="2430463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 descr="Và trừ dấu hiệu + Ngoài Clip nghệ thuật - Dấu Cộng Nghệ Thuật png tải về -  Miễn phí trong suốt Biểu Tượng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4054966"/>
            <a:ext cx="2409823" cy="21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42925"/>
            <a:ext cx="4324350" cy="4842680"/>
          </a:xfrm>
          <a:prstGeom prst="rect">
            <a:avLst/>
          </a:prstGeom>
        </p:spPr>
      </p:pic>
      <p:pic>
        <p:nvPicPr>
          <p:cNvPr id="5" name="Picture 4" descr="Doraemon Cartoon Character - Free vector graphic on Pixab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77" y="1987143"/>
            <a:ext cx="2915248" cy="33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7162</TotalTime>
  <Words>654</Words>
  <Application>Microsoft Office PowerPoint</Application>
  <PresentationFormat>Custom</PresentationFormat>
  <Paragraphs>63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6_Office Theme</vt:lpstr>
      <vt:lpstr>Volicy Bulletin Board Thesis by Slidesgo</vt:lpstr>
      <vt:lpstr>2_Office Theme</vt:lpstr>
      <vt:lpstr>Office 主题​​</vt:lpstr>
      <vt:lpstr>1_Office 主题​​</vt:lpstr>
      <vt:lpstr>1_Office Theme</vt:lpstr>
      <vt:lpstr>1_End of the School Year by Slidesgo</vt:lpstr>
      <vt:lpstr>2_End of the School Year by Slidesgo</vt:lpstr>
      <vt:lpstr>3_Office Theme</vt:lpstr>
      <vt:lpstr>5_Office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Dạng 1: Áp dụng quy tắc dấu ngoặc để thực hiện phép tính</vt:lpstr>
      <vt:lpstr>PowerPoint Presentation</vt:lpstr>
      <vt:lpstr>PowerPoint Presentation</vt:lpstr>
      <vt:lpstr>PowerPoint Presentation</vt:lpstr>
      <vt:lpstr>Dạng 2: Bài toán thực tế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108</cp:revision>
  <dcterms:created xsi:type="dcterms:W3CDTF">2021-07-21T03:20:27Z</dcterms:created>
  <dcterms:modified xsi:type="dcterms:W3CDTF">2022-07-28T15:06:31Z</dcterms:modified>
</cp:coreProperties>
</file>