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10ac9af21f39458f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  <p:sldMasterId id="2147483756" r:id="rId2"/>
  </p:sldMasterIdLst>
  <p:notesMasterIdLst>
    <p:notesMasterId r:id="rId18"/>
  </p:notesMasterIdLst>
  <p:sldIdLst>
    <p:sldId id="291" r:id="rId3"/>
    <p:sldId id="293" r:id="rId4"/>
    <p:sldId id="295" r:id="rId5"/>
    <p:sldId id="296" r:id="rId6"/>
    <p:sldId id="31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11" r:id="rId15"/>
    <p:sldId id="307" r:id="rId16"/>
    <p:sldId id="30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" y="1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0DED-A386-4BC6-BD10-0B958C74A6F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8CAF-56B6-4E0A-AF73-851C072C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8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3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6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5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42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5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7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52.wmf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64.wmf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75.bin"/><Relationship Id="rId7" Type="http://schemas.openxmlformats.org/officeDocument/2006/relationships/image" Target="../media/image21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21.png"/><Relationship Id="rId3" Type="http://schemas.openxmlformats.org/officeDocument/2006/relationships/image" Target="../media/image9.w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png"/><Relationship Id="rId5" Type="http://schemas.openxmlformats.org/officeDocument/2006/relationships/image" Target="../media/image24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9" Type="http://schemas.openxmlformats.org/officeDocument/2006/relationships/image" Target="../media/image43.wmf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6.bin"/><Relationship Id="rId42" Type="http://schemas.openxmlformats.org/officeDocument/2006/relationships/oleObject" Target="../embeddings/oleObject40.bin"/><Relationship Id="rId47" Type="http://schemas.openxmlformats.org/officeDocument/2006/relationships/image" Target="../media/image47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37" Type="http://schemas.openxmlformats.org/officeDocument/2006/relationships/image" Target="../media/image42.wmf"/><Relationship Id="rId40" Type="http://schemas.openxmlformats.org/officeDocument/2006/relationships/oleObject" Target="../embeddings/oleObject39.bin"/><Relationship Id="rId45" Type="http://schemas.openxmlformats.org/officeDocument/2006/relationships/image" Target="../media/image46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33.bin"/><Relationship Id="rId36" Type="http://schemas.openxmlformats.org/officeDocument/2006/relationships/oleObject" Target="../embeddings/oleObject37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5.wmf"/><Relationship Id="rId31" Type="http://schemas.openxmlformats.org/officeDocument/2006/relationships/image" Target="../media/image40.wmf"/><Relationship Id="rId44" Type="http://schemas.openxmlformats.org/officeDocument/2006/relationships/oleObject" Target="../embeddings/oleObject41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34.bin"/><Relationship Id="rId35" Type="http://schemas.openxmlformats.org/officeDocument/2006/relationships/image" Target="../media/image41.wmf"/><Relationship Id="rId43" Type="http://schemas.openxmlformats.org/officeDocument/2006/relationships/image" Target="../media/image45.wmf"/><Relationship Id="rId8" Type="http://schemas.openxmlformats.org/officeDocument/2006/relationships/oleObject" Target="../embeddings/oleObject23.bin"/><Relationship Id="rId3" Type="http://schemas.openxmlformats.org/officeDocument/2006/relationships/image" Target="../media/image28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4.wmf"/><Relationship Id="rId25" Type="http://schemas.openxmlformats.org/officeDocument/2006/relationships/image" Target="../media/image37.wmf"/><Relationship Id="rId33" Type="http://schemas.openxmlformats.org/officeDocument/2006/relationships/image" Target="../media/image26.wmf"/><Relationship Id="rId38" Type="http://schemas.openxmlformats.org/officeDocument/2006/relationships/oleObject" Target="../embeddings/oleObject38.bin"/><Relationship Id="rId46" Type="http://schemas.openxmlformats.org/officeDocument/2006/relationships/oleObject" Target="../embeddings/oleObject42.bin"/><Relationship Id="rId20" Type="http://schemas.openxmlformats.org/officeDocument/2006/relationships/oleObject" Target="../embeddings/oleObject29.bin"/><Relationship Id="rId41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7.png"/><Relationship Id="rId5" Type="http://schemas.openxmlformats.org/officeDocument/2006/relationships/image" Target="../media/image49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950467" y="2724099"/>
            <a:ext cx="87751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TỰ THỰC HIỆN CÁC PHÉP TÍNH.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 NGOẶC</a:t>
            </a:r>
            <a:endParaRPr kumimoji="0" lang="en-US" sz="36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995576" y="1946946"/>
            <a:ext cx="2993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kumimoji="0" lang="en-US" sz="36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5584677" y="4065569"/>
            <a:ext cx="176875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50" b="1" i="0" u="none" strike="noStrike" kern="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5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vi-VN" sz="4050" b="1" i="0" u="none" strike="noStrike" kern="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526" y="0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957" y="1604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9390" y="0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7427312" y="2719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363883" y="1638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9050793" y="2719012"/>
            <a:ext cx="141228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8498635" y="3707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84915" y="46930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5230707" y="5637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-151906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729" y="3942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66160" y="24063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93082" y="18690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50846" y="1909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634417" y="1909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0775776" y="1910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254983" y="29982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6544555" y="2964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9337897" y="3011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187933" y="3894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2213584" y="40602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92"/>
          <p:cNvSpPr>
            <a:spLocks noChangeArrowheads="1"/>
          </p:cNvSpPr>
          <p:nvPr/>
        </p:nvSpPr>
        <p:spPr bwMode="auto">
          <a:xfrm>
            <a:off x="3344424" y="4098598"/>
            <a:ext cx="88837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158"/>
          <p:cNvSpPr>
            <a:spLocks noChangeArrowheads="1"/>
          </p:cNvSpPr>
          <p:nvPr/>
        </p:nvSpPr>
        <p:spPr bwMode="auto">
          <a:xfrm>
            <a:off x="4949783" y="41966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177"/>
          <p:cNvSpPr>
            <a:spLocks noChangeArrowheads="1"/>
          </p:cNvSpPr>
          <p:nvPr/>
        </p:nvSpPr>
        <p:spPr bwMode="auto">
          <a:xfrm>
            <a:off x="9070801" y="41699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215"/>
          <p:cNvSpPr>
            <a:spLocks noChangeArrowheads="1"/>
          </p:cNvSpPr>
          <p:nvPr/>
        </p:nvSpPr>
        <p:spPr bwMode="auto">
          <a:xfrm>
            <a:off x="1070584" y="52456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3383064" y="53434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5166459" y="53636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262"/>
          <p:cNvSpPr>
            <a:spLocks noChangeArrowheads="1"/>
          </p:cNvSpPr>
          <p:nvPr/>
        </p:nvSpPr>
        <p:spPr bwMode="auto">
          <a:xfrm>
            <a:off x="6322907" y="53784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264"/>
          <p:cNvSpPr>
            <a:spLocks noChangeArrowheads="1"/>
          </p:cNvSpPr>
          <p:nvPr/>
        </p:nvSpPr>
        <p:spPr bwMode="auto">
          <a:xfrm>
            <a:off x="7680422" y="55247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26" y="533473"/>
            <a:ext cx="10365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Áp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7933" y="11911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07087"/>
              </p:ext>
            </p:extLst>
          </p:nvPr>
        </p:nvGraphicFramePr>
        <p:xfrm>
          <a:off x="2813783" y="1190283"/>
          <a:ext cx="47053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720" imgH="838080" progId="Equation.DSMT4">
                  <p:embed/>
                </p:oleObj>
              </mc:Choice>
              <mc:Fallback>
                <p:oleObj name="Equation" r:id="rId2" imgW="469872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783" y="1190283"/>
                        <a:ext cx="470535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070584" y="23895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17164"/>
              </p:ext>
            </p:extLst>
          </p:nvPr>
        </p:nvGraphicFramePr>
        <p:xfrm>
          <a:off x="2769334" y="2080556"/>
          <a:ext cx="474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36880" imgH="838080" progId="Equation.DSMT4">
                  <p:embed/>
                </p:oleObj>
              </mc:Choice>
              <mc:Fallback>
                <p:oleObj name="Equation" r:id="rId4" imgW="473688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334" y="2080556"/>
                        <a:ext cx="474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27692" y="2246030"/>
            <a:ext cx="78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945" y="2871544"/>
            <a:ext cx="14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87933" y="3558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14679"/>
              </p:ext>
            </p:extLst>
          </p:nvPr>
        </p:nvGraphicFramePr>
        <p:xfrm>
          <a:off x="1490944" y="3444968"/>
          <a:ext cx="19240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838080" progId="Equation.DSMT4">
                  <p:embed/>
                </p:oleObj>
              </mc:Choice>
              <mc:Fallback>
                <p:oleObj name="Equation" r:id="rId6" imgW="1917360" imgH="8380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944" y="3444968"/>
                        <a:ext cx="192405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2246780" y="3656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94208"/>
              </p:ext>
            </p:extLst>
          </p:nvPr>
        </p:nvGraphicFramePr>
        <p:xfrm>
          <a:off x="3498629" y="3409829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838080" progId="Equation.DSMT4">
                  <p:embed/>
                </p:oleObj>
              </mc:Choice>
              <mc:Fallback>
                <p:oleObj name="Equation" r:id="rId8" imgW="2133360" imgH="838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629" y="3409829"/>
                        <a:ext cx="2120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4397982" y="36237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548874"/>
              </p:ext>
            </p:extLst>
          </p:nvPr>
        </p:nvGraphicFramePr>
        <p:xfrm>
          <a:off x="5647582" y="3359659"/>
          <a:ext cx="19621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20" imgH="939600" progId="Equation.DSMT4">
                  <p:embed/>
                </p:oleObj>
              </mc:Choice>
              <mc:Fallback>
                <p:oleObj name="Equation" r:id="rId10" imgW="1955520" imgH="939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82" y="3359659"/>
                        <a:ext cx="19621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6457703" y="36719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97951"/>
              </p:ext>
            </p:extLst>
          </p:nvPr>
        </p:nvGraphicFramePr>
        <p:xfrm>
          <a:off x="7663077" y="3434897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838080" progId="Equation.DSMT4">
                  <p:embed/>
                </p:oleObj>
              </mc:Choice>
              <mc:Fallback>
                <p:oleObj name="Equation" r:id="rId12" imgW="1231560" imgH="8380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077" y="3434897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44"/>
          <p:cNvSpPr>
            <a:spLocks noChangeArrowheads="1"/>
          </p:cNvSpPr>
          <p:nvPr/>
        </p:nvSpPr>
        <p:spPr bwMode="auto">
          <a:xfrm>
            <a:off x="7595352" y="3684259"/>
            <a:ext cx="261625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39767"/>
              </p:ext>
            </p:extLst>
          </p:nvPr>
        </p:nvGraphicFramePr>
        <p:xfrm>
          <a:off x="8909783" y="3622919"/>
          <a:ext cx="510988" cy="35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091" imgH="177646" progId="Equation.DSMT4">
                  <p:embed/>
                </p:oleObj>
              </mc:Choice>
              <mc:Fallback>
                <p:oleObj name="Equation" r:id="rId14" imgW="241091" imgH="177646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783" y="3622919"/>
                        <a:ext cx="510988" cy="355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53"/>
          <p:cNvSpPr>
            <a:spLocks noChangeArrowheads="1"/>
          </p:cNvSpPr>
          <p:nvPr/>
        </p:nvSpPr>
        <p:spPr bwMode="auto">
          <a:xfrm>
            <a:off x="260959" y="45438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13247"/>
              </p:ext>
            </p:extLst>
          </p:nvPr>
        </p:nvGraphicFramePr>
        <p:xfrm>
          <a:off x="2757710" y="4491122"/>
          <a:ext cx="15684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838080" progId="Equation.DSMT4">
                  <p:embed/>
                </p:oleObj>
              </mc:Choice>
              <mc:Fallback>
                <p:oleObj name="Equation" r:id="rId16" imgW="1574640" imgH="8380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710" y="4491122"/>
                        <a:ext cx="156845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63"/>
          <p:cNvSpPr>
            <a:spLocks noChangeArrowheads="1"/>
          </p:cNvSpPr>
          <p:nvPr/>
        </p:nvSpPr>
        <p:spPr bwMode="auto">
          <a:xfrm>
            <a:off x="1927692" y="4545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02641"/>
              </p:ext>
            </p:extLst>
          </p:nvPr>
        </p:nvGraphicFramePr>
        <p:xfrm>
          <a:off x="4455813" y="4450699"/>
          <a:ext cx="1225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8960" imgH="838080" progId="Equation.DSMT4">
                  <p:embed/>
                </p:oleObj>
              </mc:Choice>
              <mc:Fallback>
                <p:oleObj name="Equation" r:id="rId18" imgW="1218960" imgH="8380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813" y="4450699"/>
                        <a:ext cx="12255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65"/>
          <p:cNvSpPr>
            <a:spLocks noChangeArrowheads="1"/>
          </p:cNvSpPr>
          <p:nvPr/>
        </p:nvSpPr>
        <p:spPr bwMode="auto">
          <a:xfrm>
            <a:off x="3073501" y="45580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41035"/>
              </p:ext>
            </p:extLst>
          </p:nvPr>
        </p:nvGraphicFramePr>
        <p:xfrm>
          <a:off x="5679197" y="4491122"/>
          <a:ext cx="1187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838080" progId="Equation.DSMT4">
                  <p:embed/>
                </p:oleObj>
              </mc:Choice>
              <mc:Fallback>
                <p:oleObj name="Equation" r:id="rId20" imgW="1193760" imgH="8380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197" y="4491122"/>
                        <a:ext cx="11874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4397982" y="4569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90037"/>
              </p:ext>
            </p:extLst>
          </p:nvPr>
        </p:nvGraphicFramePr>
        <p:xfrm>
          <a:off x="6866647" y="4483705"/>
          <a:ext cx="86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63280" imgH="838080" progId="Equation.DSMT4">
                  <p:embed/>
                </p:oleObj>
              </mc:Choice>
              <mc:Fallback>
                <p:oleObj name="Equation" r:id="rId22" imgW="863280" imgH="8380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647" y="4483705"/>
                        <a:ext cx="86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1823456" y="5614242"/>
            <a:ext cx="78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123"/>
          <p:cNvSpPr>
            <a:spLocks noChangeArrowheads="1"/>
          </p:cNvSpPr>
          <p:nvPr/>
        </p:nvSpPr>
        <p:spPr bwMode="auto">
          <a:xfrm>
            <a:off x="2813783" y="5545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30834"/>
              </p:ext>
            </p:extLst>
          </p:nvPr>
        </p:nvGraphicFramePr>
        <p:xfrm>
          <a:off x="2690105" y="5484390"/>
          <a:ext cx="3854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60640" imgH="838080" progId="Equation.DSMT4">
                  <p:embed/>
                </p:oleObj>
              </mc:Choice>
              <mc:Fallback>
                <p:oleObj name="Equation" r:id="rId24" imgW="3860640" imgH="83808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05" y="5484390"/>
                        <a:ext cx="38544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4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4" grpId="0"/>
      <p:bldP spid="28" grpId="0"/>
      <p:bldP spid="3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470" y="1929795"/>
            <a:ext cx="330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Tính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41347"/>
              </p:ext>
            </p:extLst>
          </p:nvPr>
        </p:nvGraphicFramePr>
        <p:xfrm>
          <a:off x="1996783" y="2771776"/>
          <a:ext cx="3121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82400" progId="Equation.DSMT4">
                  <p:embed/>
                </p:oleObj>
              </mc:Choice>
              <mc:Fallback>
                <p:oleObj name="Equation" r:id="rId2" imgW="31114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83" y="2771776"/>
                        <a:ext cx="31210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64086"/>
              </p:ext>
            </p:extLst>
          </p:nvPr>
        </p:nvGraphicFramePr>
        <p:xfrm>
          <a:off x="1996783" y="3574729"/>
          <a:ext cx="2714625" cy="48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482400" progId="Equation.DSMT4">
                  <p:embed/>
                </p:oleObj>
              </mc:Choice>
              <mc:Fallback>
                <p:oleObj name="Equation" r:id="rId4" imgW="298440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83" y="3574729"/>
                        <a:ext cx="2714625" cy="48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58012"/>
              </p:ext>
            </p:extLst>
          </p:nvPr>
        </p:nvGraphicFramePr>
        <p:xfrm>
          <a:off x="1996783" y="4279629"/>
          <a:ext cx="6454956" cy="52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67200" imgH="482400" progId="Equation.DSMT4">
                  <p:embed/>
                </p:oleObj>
              </mc:Choice>
              <mc:Fallback>
                <p:oleObj name="Equation" r:id="rId6" imgW="6667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83" y="4279629"/>
                        <a:ext cx="6454956" cy="520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190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996783" y="1962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996783" y="26860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1996783" y="2952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996783" y="31432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996783" y="3333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6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5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77"/>
          <p:cNvSpPr>
            <a:spLocks noChangeArrowheads="1"/>
          </p:cNvSpPr>
          <p:nvPr/>
        </p:nvSpPr>
        <p:spPr bwMode="auto">
          <a:xfrm>
            <a:off x="6285754" y="2507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1"/>
          <p:cNvSpPr>
            <a:spLocks noChangeArrowheads="1"/>
          </p:cNvSpPr>
          <p:nvPr/>
        </p:nvSpPr>
        <p:spPr bwMode="auto">
          <a:xfrm>
            <a:off x="180975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03"/>
          <p:cNvSpPr>
            <a:spLocks noChangeArrowheads="1"/>
          </p:cNvSpPr>
          <p:nvPr/>
        </p:nvSpPr>
        <p:spPr bwMode="auto">
          <a:xfrm>
            <a:off x="244384" y="43377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28011" y="963805"/>
            <a:ext cx="794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580" y="1818395"/>
            <a:ext cx="969745" cy="8459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120" y="1872924"/>
            <a:ext cx="1294663" cy="7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9070" y="416272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88677" y="1296853"/>
          <a:ext cx="3121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82400" progId="Equation.DSMT4">
                  <p:embed/>
                </p:oleObj>
              </mc:Choice>
              <mc:Fallback>
                <p:oleObj name="Equation" r:id="rId2" imgW="311148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677" y="1296853"/>
                        <a:ext cx="31210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47402" y="2409166"/>
          <a:ext cx="2714625" cy="48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482400" progId="Equation.DSMT4">
                  <p:embed/>
                </p:oleObj>
              </mc:Choice>
              <mc:Fallback>
                <p:oleObj name="Equation" r:id="rId4" imgW="29844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402" y="2409166"/>
                        <a:ext cx="2714625" cy="48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78263"/>
              </p:ext>
            </p:extLst>
          </p:nvPr>
        </p:nvGraphicFramePr>
        <p:xfrm>
          <a:off x="1375872" y="3562947"/>
          <a:ext cx="6454956" cy="52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67200" imgH="482400" progId="Equation.DSMT4">
                  <p:embed/>
                </p:oleObj>
              </mc:Choice>
              <mc:Fallback>
                <p:oleObj name="Equation" r:id="rId6" imgW="66672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872" y="3562947"/>
                        <a:ext cx="6454956" cy="520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190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03967" y="1340062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317160" progId="Equation.DSMT4">
                  <p:embed/>
                </p:oleObj>
              </mc:Choice>
              <mc:Fallback>
                <p:oleObj name="Equation" r:id="rId8" imgW="2806560" imgH="3171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67" y="1340062"/>
                        <a:ext cx="2794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47402" y="1815431"/>
          <a:ext cx="3067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73320" imgH="482400" progId="Equation.DSMT4">
                  <p:embed/>
                </p:oleObj>
              </mc:Choice>
              <mc:Fallback>
                <p:oleObj name="Equation" r:id="rId10" imgW="307332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402" y="1815431"/>
                        <a:ext cx="30670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98670" y="1896379"/>
          <a:ext cx="1320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317160" progId="Equation.DSMT4">
                  <p:embed/>
                </p:oleObj>
              </mc:Choice>
              <mc:Fallback>
                <p:oleObj name="Equation" r:id="rId12" imgW="1320480" imgH="3171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670" y="1896379"/>
                        <a:ext cx="1320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56844"/>
              </p:ext>
            </p:extLst>
          </p:nvPr>
        </p:nvGraphicFramePr>
        <p:xfrm>
          <a:off x="5719470" y="1873250"/>
          <a:ext cx="8191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317160" progId="Equation.DSMT4">
                  <p:embed/>
                </p:oleObj>
              </mc:Choice>
              <mc:Fallback>
                <p:oleObj name="Equation" r:id="rId14" imgW="825480" imgH="3171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470" y="1873250"/>
                        <a:ext cx="8191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996783" y="1962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996783" y="26860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1996783" y="2952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996783" y="31432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996783" y="3333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062027" y="2451099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79480" imgH="317160" progId="Equation.DSMT4">
                  <p:embed/>
                </p:oleObj>
              </mc:Choice>
              <mc:Fallback>
                <p:oleObj name="Equation" r:id="rId16" imgW="2679480" imgH="31716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027" y="2451099"/>
                        <a:ext cx="2679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47402" y="3011134"/>
          <a:ext cx="2012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19240" imgH="317160" progId="Equation.DSMT4">
                  <p:embed/>
                </p:oleObj>
              </mc:Choice>
              <mc:Fallback>
                <p:oleObj name="Equation" r:id="rId18" imgW="2019240" imgH="3171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402" y="3011134"/>
                        <a:ext cx="20129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60352" y="2995286"/>
          <a:ext cx="8572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317160" progId="Equation.DSMT4">
                  <p:embed/>
                </p:oleObj>
              </mc:Choice>
              <mc:Fallback>
                <p:oleObj name="Equation" r:id="rId20" imgW="850680" imgH="3171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352" y="2995286"/>
                        <a:ext cx="857250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65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77"/>
          <p:cNvSpPr>
            <a:spLocks noChangeArrowheads="1"/>
          </p:cNvSpPr>
          <p:nvPr/>
        </p:nvSpPr>
        <p:spPr bwMode="auto">
          <a:xfrm>
            <a:off x="6285754" y="2507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47402" y="4193096"/>
          <a:ext cx="6324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11880" imgH="317160" progId="Equation.DSMT4">
                  <p:embed/>
                </p:oleObj>
              </mc:Choice>
              <mc:Fallback>
                <p:oleObj name="Equation" r:id="rId22" imgW="6311880" imgH="3171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402" y="4193096"/>
                        <a:ext cx="6324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1"/>
          <p:cNvSpPr>
            <a:spLocks noChangeArrowheads="1"/>
          </p:cNvSpPr>
          <p:nvPr/>
        </p:nvSpPr>
        <p:spPr bwMode="auto">
          <a:xfrm>
            <a:off x="180975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347402" y="4661633"/>
          <a:ext cx="6697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27800" imgH="482400" progId="Equation.DSMT4">
                  <p:embed/>
                </p:oleObj>
              </mc:Choice>
              <mc:Fallback>
                <p:oleObj name="Equation" r:id="rId24" imgW="7327800" imgH="4824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402" y="4661633"/>
                        <a:ext cx="6697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3"/>
          <p:cNvSpPr>
            <a:spLocks noChangeArrowheads="1"/>
          </p:cNvSpPr>
          <p:nvPr/>
        </p:nvSpPr>
        <p:spPr bwMode="auto">
          <a:xfrm>
            <a:off x="244384" y="43377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092783" y="4744183"/>
          <a:ext cx="48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2400" imgH="317160" progId="Equation.DSMT4">
                  <p:embed/>
                </p:oleObj>
              </mc:Choice>
              <mc:Fallback>
                <p:oleObj name="Equation" r:id="rId26" imgW="482400" imgH="3171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783" y="4744183"/>
                        <a:ext cx="482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4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46477"/>
              </p:ext>
            </p:extLst>
          </p:nvPr>
        </p:nvGraphicFramePr>
        <p:xfrm>
          <a:off x="430131" y="207688"/>
          <a:ext cx="10987088" cy="352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325724" imgH="3275216" progId="Word.Document.12">
                  <p:embed/>
                </p:oleObj>
              </mc:Choice>
              <mc:Fallback>
                <p:oleObj name="Document" r:id="rId3" imgW="10325724" imgH="3275216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131" y="207688"/>
                        <a:ext cx="10987088" cy="352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55415"/>
              </p:ext>
            </p:extLst>
          </p:nvPr>
        </p:nvGraphicFramePr>
        <p:xfrm>
          <a:off x="319569" y="3024602"/>
          <a:ext cx="10987087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0325724" imgH="2895199" progId="Word.Document.12">
                  <p:embed/>
                </p:oleObj>
              </mc:Choice>
              <mc:Fallback>
                <p:oleObj name="Document" r:id="rId5" imgW="10325724" imgH="2895199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569" y="3024602"/>
                        <a:ext cx="10987087" cy="306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069" y="146862"/>
            <a:ext cx="888275" cy="76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488" y="146862"/>
            <a:ext cx="611436" cy="6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3356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310" y="505786"/>
            <a:ext cx="4573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 ở nhà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74522" y="2488120"/>
            <a:ext cx="928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Quad Arrow Callout 4"/>
          <p:cNvSpPr/>
          <p:nvPr/>
        </p:nvSpPr>
        <p:spPr>
          <a:xfrm flipH="1">
            <a:off x="1384663" y="1661179"/>
            <a:ext cx="359230" cy="36576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4522" y="158244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lại các bài tập đã làm trong tiết học.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619" y="2548545"/>
            <a:ext cx="396274" cy="402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4522" y="3457260"/>
            <a:ext cx="917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5, 6, 7, 8 SGK/26.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giờ sau: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63" y="3578109"/>
            <a:ext cx="39627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6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5060" y="954157"/>
            <a:ext cx="911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941443" y="2169873"/>
            <a:ext cx="9157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chia),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060" y="3644443"/>
            <a:ext cx="9157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443" y="4688125"/>
            <a:ext cx="9064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5060" y="1419425"/>
            <a:ext cx="911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5060" y="2615699"/>
            <a:ext cx="9157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677" y="3734018"/>
            <a:ext cx="529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76417"/>
              </p:ext>
            </p:extLst>
          </p:nvPr>
        </p:nvGraphicFramePr>
        <p:xfrm>
          <a:off x="7093132" y="3821697"/>
          <a:ext cx="1280160" cy="40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66584" progId="Equation.DSMT4">
                  <p:embed/>
                </p:oleObj>
              </mc:Choice>
              <mc:Fallback>
                <p:oleObj name="Equation" r:id="rId2" imgW="875920" imgH="26658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132" y="3821697"/>
                        <a:ext cx="1280160" cy="403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144"/>
              </p:ext>
            </p:extLst>
          </p:nvPr>
        </p:nvGraphicFramePr>
        <p:xfrm>
          <a:off x="4963885" y="4949734"/>
          <a:ext cx="1881052" cy="37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5977" imgH="266584" progId="Equation.DSMT4">
                  <p:embed/>
                </p:oleObj>
              </mc:Choice>
              <mc:Fallback>
                <p:oleObj name="Equation" r:id="rId4" imgW="1205977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885" y="4949734"/>
                        <a:ext cx="1881052" cy="375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46383" y="111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21041" y="3702171"/>
            <a:ext cx="305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820" y="4290551"/>
            <a:ext cx="355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521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665" y="1502579"/>
            <a:ext cx="911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46383" y="111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69082"/>
              </p:ext>
            </p:extLst>
          </p:nvPr>
        </p:nvGraphicFramePr>
        <p:xfrm>
          <a:off x="1951038" y="2636838"/>
          <a:ext cx="816768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87083" imgH="1039424" progId="Word.Document.12">
                  <p:embed/>
                </p:oleObj>
              </mc:Choice>
              <mc:Fallback>
                <p:oleObj name="Document" r:id="rId2" imgW="8187083" imgH="1039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1038" y="2636838"/>
                        <a:ext cx="8167687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24955"/>
              </p:ext>
            </p:extLst>
          </p:nvPr>
        </p:nvGraphicFramePr>
        <p:xfrm>
          <a:off x="1955800" y="3811588"/>
          <a:ext cx="797560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185187" imgH="1429212" progId="Word.Document.12">
                  <p:embed/>
                </p:oleObj>
              </mc:Choice>
              <mc:Fallback>
                <p:oleObj name="Document" r:id="rId4" imgW="8185187" imgH="1429212" progId="Word.Document.12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800" y="3811588"/>
                        <a:ext cx="7975600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0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5048" y="230323"/>
            <a:ext cx="459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Thực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193" y="1215731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SGK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99135"/>
              </p:ext>
            </p:extLst>
          </p:nvPr>
        </p:nvGraphicFramePr>
        <p:xfrm>
          <a:off x="264763" y="2719012"/>
          <a:ext cx="222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838080" progId="Equation.DSMT4">
                  <p:embed/>
                </p:oleObj>
              </mc:Choice>
              <mc:Fallback>
                <p:oleObj name="Equation" r:id="rId2" imgW="222228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63" y="2719012"/>
                        <a:ext cx="2222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957" y="1604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60269"/>
              </p:ext>
            </p:extLst>
          </p:nvPr>
        </p:nvGraphicFramePr>
        <p:xfrm>
          <a:off x="219899" y="3732462"/>
          <a:ext cx="3260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200" imgH="1028520" progId="Equation.DSMT4">
                  <p:embed/>
                </p:oleObj>
              </mc:Choice>
              <mc:Fallback>
                <p:oleObj name="Equation" r:id="rId4" imgW="3238200" imgH="1028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99" y="3732462"/>
                        <a:ext cx="326072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015753" y="1048199"/>
            <a:ext cx="1408" cy="58098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82928" y="1048199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397699"/>
              </p:ext>
            </p:extLst>
          </p:nvPr>
        </p:nvGraphicFramePr>
        <p:xfrm>
          <a:off x="5204812" y="1604794"/>
          <a:ext cx="222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838080" progId="Equation.DSMT4">
                  <p:embed/>
                </p:oleObj>
              </mc:Choice>
              <mc:Fallback>
                <p:oleObj name="Equation" r:id="rId6" imgW="222228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812" y="1604794"/>
                        <a:ext cx="2222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91459"/>
              </p:ext>
            </p:extLst>
          </p:nvPr>
        </p:nvGraphicFramePr>
        <p:xfrm>
          <a:off x="7464763" y="1571419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838080" progId="Equation.DSMT4">
                  <p:embed/>
                </p:oleObj>
              </mc:Choice>
              <mc:Fallback>
                <p:oleObj name="Equation" r:id="rId8" imgW="2108160" imgH="8380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763" y="1571419"/>
                        <a:ext cx="210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7427312" y="2719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074110"/>
              </p:ext>
            </p:extLst>
          </p:nvPr>
        </p:nvGraphicFramePr>
        <p:xfrm>
          <a:off x="5207187" y="2512284"/>
          <a:ext cx="1612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838080" progId="Equation.DSMT4">
                  <p:embed/>
                </p:oleObj>
              </mc:Choice>
              <mc:Fallback>
                <p:oleObj name="Equation" r:id="rId10" imgW="1612800" imgH="8380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187" y="2512284"/>
                        <a:ext cx="1612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363883" y="1638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86534"/>
              </p:ext>
            </p:extLst>
          </p:nvPr>
        </p:nvGraphicFramePr>
        <p:xfrm>
          <a:off x="6820647" y="2512284"/>
          <a:ext cx="2038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838080" progId="Equation.DSMT4">
                  <p:embed/>
                </p:oleObj>
              </mc:Choice>
              <mc:Fallback>
                <p:oleObj name="Equation" r:id="rId12" imgW="2057400" imgH="838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47" y="2512284"/>
                        <a:ext cx="20383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9034349" y="2719012"/>
            <a:ext cx="141228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44217"/>
              </p:ext>
            </p:extLst>
          </p:nvPr>
        </p:nvGraphicFramePr>
        <p:xfrm>
          <a:off x="8858997" y="2535887"/>
          <a:ext cx="801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838080" progId="Equation.DSMT4">
                  <p:embed/>
                </p:oleObj>
              </mc:Choice>
              <mc:Fallback>
                <p:oleObj name="Equation" r:id="rId14" imgW="685800" imgH="838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97" y="2535887"/>
                        <a:ext cx="8016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08244"/>
              </p:ext>
            </p:extLst>
          </p:nvPr>
        </p:nvGraphicFramePr>
        <p:xfrm>
          <a:off x="5230707" y="3414544"/>
          <a:ext cx="3260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38200" imgH="1028520" progId="Equation.DSMT4">
                  <p:embed/>
                </p:oleObj>
              </mc:Choice>
              <mc:Fallback>
                <p:oleObj name="Equation" r:id="rId16" imgW="3238200" imgH="1028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707" y="3414544"/>
                        <a:ext cx="326072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8498635" y="3707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30225"/>
              </p:ext>
            </p:extLst>
          </p:nvPr>
        </p:nvGraphicFramePr>
        <p:xfrm>
          <a:off x="8524035" y="3376308"/>
          <a:ext cx="22733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0" imgH="1028520" progId="Equation.DSMT4">
                  <p:embed/>
                </p:oleObj>
              </mc:Choice>
              <mc:Fallback>
                <p:oleObj name="Equation" r:id="rId18" imgW="2286000" imgH="10285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035" y="3376308"/>
                        <a:ext cx="22733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84915" y="46930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04956"/>
              </p:ext>
            </p:extLst>
          </p:nvPr>
        </p:nvGraphicFramePr>
        <p:xfrm>
          <a:off x="5204812" y="4481344"/>
          <a:ext cx="21542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8920" imgH="939600" progId="Equation.DSMT4">
                  <p:embed/>
                </p:oleObj>
              </mc:Choice>
              <mc:Fallback>
                <p:oleObj name="Equation" r:id="rId20" imgW="2158920" imgH="939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812" y="4481344"/>
                        <a:ext cx="215423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7427312" y="4676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02893"/>
              </p:ext>
            </p:extLst>
          </p:nvPr>
        </p:nvGraphicFramePr>
        <p:xfrm>
          <a:off x="7359050" y="4513654"/>
          <a:ext cx="1631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38000" imgH="838080" progId="Equation.DSMT4">
                  <p:embed/>
                </p:oleObj>
              </mc:Choice>
              <mc:Fallback>
                <p:oleObj name="Equation" r:id="rId22" imgW="1638000" imgH="8380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050" y="4513654"/>
                        <a:ext cx="16319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5230707" y="5637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30441"/>
              </p:ext>
            </p:extLst>
          </p:nvPr>
        </p:nvGraphicFramePr>
        <p:xfrm>
          <a:off x="5235123" y="5514303"/>
          <a:ext cx="2924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33640" imgH="838080" progId="Equation.DSMT4">
                  <p:embed/>
                </p:oleObj>
              </mc:Choice>
              <mc:Fallback>
                <p:oleObj name="Equation" r:id="rId24" imgW="2933640" imgH="8380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123" y="5514303"/>
                        <a:ext cx="2924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146" y="1048199"/>
            <a:ext cx="969745" cy="845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704" y="2048585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0957" y="1149497"/>
            <a:ext cx="732107" cy="6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3745" y="230323"/>
            <a:ext cx="5220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Thực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543" y="917558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SGK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7243"/>
              </p:ext>
            </p:extLst>
          </p:nvPr>
        </p:nvGraphicFramePr>
        <p:xfrm>
          <a:off x="3121861" y="1685458"/>
          <a:ext cx="2908301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939600" progId="Equation.DSMT4">
                  <p:embed/>
                </p:oleObj>
              </mc:Choice>
              <mc:Fallback>
                <p:oleObj name="Equation" r:id="rId2" imgW="2908080" imgH="939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861" y="1685458"/>
                        <a:ext cx="2908301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957" y="1604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46321"/>
              </p:ext>
            </p:extLst>
          </p:nvPr>
        </p:nvGraphicFramePr>
        <p:xfrm>
          <a:off x="3121861" y="2626912"/>
          <a:ext cx="27114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1028520" progId="Equation.DSMT4">
                  <p:embed/>
                </p:oleObj>
              </mc:Choice>
              <mc:Fallback>
                <p:oleObj name="Equation" r:id="rId4" imgW="2692080" imgH="1028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861" y="2626912"/>
                        <a:ext cx="27114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7427312" y="2719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363883" y="1638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9050793" y="2719012"/>
            <a:ext cx="141228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8498635" y="3707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84915" y="46930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7427312" y="4676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5230707" y="5637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729" y="3942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66212"/>
              </p:ext>
            </p:extLst>
          </p:nvPr>
        </p:nvGraphicFramePr>
        <p:xfrm>
          <a:off x="3060742" y="3737899"/>
          <a:ext cx="30305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600" imgH="990360" progId="Equation.DSMT4">
                  <p:embed/>
                </p:oleObj>
              </mc:Choice>
              <mc:Fallback>
                <p:oleObj name="Equation" r:id="rId6" imgW="3009600" imgH="990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42" y="3737899"/>
                        <a:ext cx="3030538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08821"/>
              </p:ext>
            </p:extLst>
          </p:nvPr>
        </p:nvGraphicFramePr>
        <p:xfrm>
          <a:off x="3186419" y="4788364"/>
          <a:ext cx="4730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720" imgH="1041120" progId="Equation.DSMT4">
                  <p:embed/>
                </p:oleObj>
              </mc:Choice>
              <mc:Fallback>
                <p:oleObj name="Equation" r:id="rId8" imgW="4698720" imgH="104112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419" y="4788364"/>
                        <a:ext cx="4730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66160" y="24063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805" y="839790"/>
            <a:ext cx="888275" cy="76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6224" y="815098"/>
            <a:ext cx="611436" cy="6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526" y="0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SGK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957" y="1604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9390" y="0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4719"/>
              </p:ext>
            </p:extLst>
          </p:nvPr>
        </p:nvGraphicFramePr>
        <p:xfrm>
          <a:off x="187933" y="527906"/>
          <a:ext cx="2908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939600" progId="Equation.DSMT4">
                  <p:embed/>
                </p:oleObj>
              </mc:Choice>
              <mc:Fallback>
                <p:oleObj name="Equation" r:id="rId2" imgW="2908080" imgH="939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33" y="527906"/>
                        <a:ext cx="29083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29618"/>
              </p:ext>
            </p:extLst>
          </p:nvPr>
        </p:nvGraphicFramePr>
        <p:xfrm>
          <a:off x="3136094" y="559069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838080" progId="Equation.DSMT4">
                  <p:embed/>
                </p:oleObj>
              </mc:Choice>
              <mc:Fallback>
                <p:oleObj name="Equation" r:id="rId4" imgW="1955520" imgH="8380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094" y="559069"/>
                        <a:ext cx="195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7427312" y="2719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34126"/>
              </p:ext>
            </p:extLst>
          </p:nvPr>
        </p:nvGraphicFramePr>
        <p:xfrm>
          <a:off x="5157330" y="583418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838080" progId="Equation.DSMT4">
                  <p:embed/>
                </p:oleObj>
              </mc:Choice>
              <mc:Fallback>
                <p:oleObj name="Equation" r:id="rId6" imgW="1244520" imgH="8380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330" y="583418"/>
                        <a:ext cx="124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363883" y="1638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09736"/>
              </p:ext>
            </p:extLst>
          </p:nvPr>
        </p:nvGraphicFramePr>
        <p:xfrm>
          <a:off x="6466168" y="583418"/>
          <a:ext cx="73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838080" progId="Equation.DSMT4">
                  <p:embed/>
                </p:oleObj>
              </mc:Choice>
              <mc:Fallback>
                <p:oleObj name="Equation" r:id="rId8" imgW="736560" imgH="8380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168" y="583418"/>
                        <a:ext cx="7302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9050793" y="2719012"/>
            <a:ext cx="141228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8498635" y="3707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84915" y="46930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7427312" y="4676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5230707" y="5637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-151906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729" y="3942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66444"/>
              </p:ext>
            </p:extLst>
          </p:nvPr>
        </p:nvGraphicFramePr>
        <p:xfrm>
          <a:off x="191721" y="1604794"/>
          <a:ext cx="27114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92080" imgH="1028520" progId="Equation.DSMT4">
                  <p:embed/>
                </p:oleObj>
              </mc:Choice>
              <mc:Fallback>
                <p:oleObj name="Equation" r:id="rId10" imgW="2692080" imgH="102852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21" y="1604794"/>
                        <a:ext cx="27114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66160" y="24063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3262"/>
              </p:ext>
            </p:extLst>
          </p:nvPr>
        </p:nvGraphicFramePr>
        <p:xfrm>
          <a:off x="2973935" y="1600987"/>
          <a:ext cx="26543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54280" imgH="1028520" progId="Equation.DSMT4">
                  <p:embed/>
                </p:oleObj>
              </mc:Choice>
              <mc:Fallback>
                <p:oleObj name="Equation" r:id="rId12" imgW="2654280" imgH="1028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935" y="1600987"/>
                        <a:ext cx="26543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93082" y="18690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56418"/>
              </p:ext>
            </p:extLst>
          </p:nvPr>
        </p:nvGraphicFramePr>
        <p:xfrm>
          <a:off x="5653746" y="1584067"/>
          <a:ext cx="21971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97080" imgH="1028520" progId="Equation.DSMT4">
                  <p:embed/>
                </p:oleObj>
              </mc:Choice>
              <mc:Fallback>
                <p:oleObj name="Equation" r:id="rId14" imgW="2197080" imgH="1028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46" y="1584067"/>
                        <a:ext cx="21971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50846" y="1909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26674"/>
              </p:ext>
            </p:extLst>
          </p:nvPr>
        </p:nvGraphicFramePr>
        <p:xfrm>
          <a:off x="7894346" y="1704690"/>
          <a:ext cx="1644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0960" imgH="838080" progId="Equation.DSMT4">
                  <p:embed/>
                </p:oleObj>
              </mc:Choice>
              <mc:Fallback>
                <p:oleObj name="Equation" r:id="rId16" imgW="16509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346" y="1704690"/>
                        <a:ext cx="16446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634417" y="1909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602526"/>
              </p:ext>
            </p:extLst>
          </p:nvPr>
        </p:nvGraphicFramePr>
        <p:xfrm>
          <a:off x="9583622" y="1704180"/>
          <a:ext cx="11112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17440" imgH="825480" progId="Equation.DSMT4">
                  <p:embed/>
                </p:oleObj>
              </mc:Choice>
              <mc:Fallback>
                <p:oleObj name="Equation" r:id="rId18" imgW="111744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3622" y="1704180"/>
                        <a:ext cx="11112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0775776" y="1910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14469"/>
              </p:ext>
            </p:extLst>
          </p:nvPr>
        </p:nvGraphicFramePr>
        <p:xfrm>
          <a:off x="10666243" y="1692009"/>
          <a:ext cx="6905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825480" progId="Equation.DSMT4">
                  <p:embed/>
                </p:oleObj>
              </mc:Choice>
              <mc:Fallback>
                <p:oleObj name="Equation" r:id="rId20" imgW="68580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243" y="1692009"/>
                        <a:ext cx="69056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70276"/>
              </p:ext>
            </p:extLst>
          </p:nvPr>
        </p:nvGraphicFramePr>
        <p:xfrm>
          <a:off x="187933" y="2769318"/>
          <a:ext cx="30305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09600" imgH="990360" progId="Equation.DSMT4">
                  <p:embed/>
                </p:oleObj>
              </mc:Choice>
              <mc:Fallback>
                <p:oleObj name="Equation" r:id="rId22" imgW="3009600" imgH="990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33" y="2769318"/>
                        <a:ext cx="3030538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254983" y="29982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6544555" y="2964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45337"/>
              </p:ext>
            </p:extLst>
          </p:nvPr>
        </p:nvGraphicFramePr>
        <p:xfrm>
          <a:off x="3279174" y="2735489"/>
          <a:ext cx="27305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717640" imgH="990360" progId="Equation.DSMT4">
                  <p:embed/>
                </p:oleObj>
              </mc:Choice>
              <mc:Fallback>
                <p:oleObj name="Equation" r:id="rId24" imgW="2717640" imgH="9903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174" y="2735489"/>
                        <a:ext cx="273050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9337897" y="3011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916210"/>
              </p:ext>
            </p:extLst>
          </p:nvPr>
        </p:nvGraphicFramePr>
        <p:xfrm>
          <a:off x="6096000" y="2781451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54000" imgH="939600" progId="Equation.DSMT4">
                  <p:embed/>
                </p:oleObj>
              </mc:Choice>
              <mc:Fallback>
                <p:oleObj name="Equation" r:id="rId26" imgW="1854000" imgH="939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81451"/>
                        <a:ext cx="1854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187933" y="3894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2213584" y="40602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03856"/>
              </p:ext>
            </p:extLst>
          </p:nvPr>
        </p:nvGraphicFramePr>
        <p:xfrm>
          <a:off x="8019210" y="2833668"/>
          <a:ext cx="9588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65160" imgH="825480" progId="Equation.DSMT4">
                  <p:embed/>
                </p:oleObj>
              </mc:Choice>
              <mc:Fallback>
                <p:oleObj name="Equation" r:id="rId28" imgW="965160" imgH="8254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9210" y="2833668"/>
                        <a:ext cx="95885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92"/>
          <p:cNvSpPr>
            <a:spLocks noChangeArrowheads="1"/>
          </p:cNvSpPr>
          <p:nvPr/>
        </p:nvSpPr>
        <p:spPr bwMode="auto">
          <a:xfrm>
            <a:off x="3344424" y="4098598"/>
            <a:ext cx="88837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29617"/>
              </p:ext>
            </p:extLst>
          </p:nvPr>
        </p:nvGraphicFramePr>
        <p:xfrm>
          <a:off x="9014572" y="2808727"/>
          <a:ext cx="603250" cy="8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0560" imgH="838080" progId="Equation.DSMT4">
                  <p:embed/>
                </p:oleObj>
              </mc:Choice>
              <mc:Fallback>
                <p:oleObj name="Equation" r:id="rId30" imgW="520560" imgH="8380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4572" y="2808727"/>
                        <a:ext cx="603250" cy="838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60999"/>
              </p:ext>
            </p:extLst>
          </p:nvPr>
        </p:nvGraphicFramePr>
        <p:xfrm>
          <a:off x="219033" y="3969330"/>
          <a:ext cx="4730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720" imgH="1041120" progId="Equation.DSMT4">
                  <p:embed/>
                </p:oleObj>
              </mc:Choice>
              <mc:Fallback>
                <p:oleObj name="Equation" r:id="rId32" imgW="4698720" imgH="10411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33" y="3969330"/>
                        <a:ext cx="4730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158"/>
          <p:cNvSpPr>
            <a:spLocks noChangeArrowheads="1"/>
          </p:cNvSpPr>
          <p:nvPr/>
        </p:nvSpPr>
        <p:spPr bwMode="auto">
          <a:xfrm>
            <a:off x="4949783" y="41966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048714"/>
              </p:ext>
            </p:extLst>
          </p:nvPr>
        </p:nvGraphicFramePr>
        <p:xfrm>
          <a:off x="5059971" y="3977749"/>
          <a:ext cx="42132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216320" imgH="1041120" progId="Equation.DSMT4">
                  <p:embed/>
                </p:oleObj>
              </mc:Choice>
              <mc:Fallback>
                <p:oleObj name="Equation" r:id="rId34" imgW="4216320" imgH="104112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971" y="3977749"/>
                        <a:ext cx="421322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77"/>
          <p:cNvSpPr>
            <a:spLocks noChangeArrowheads="1"/>
          </p:cNvSpPr>
          <p:nvPr/>
        </p:nvSpPr>
        <p:spPr bwMode="auto">
          <a:xfrm>
            <a:off x="9070801" y="41699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1237"/>
              </p:ext>
            </p:extLst>
          </p:nvPr>
        </p:nvGraphicFramePr>
        <p:xfrm>
          <a:off x="1120649" y="5196782"/>
          <a:ext cx="3333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327120" imgH="990360" progId="Equation.DSMT4">
                  <p:embed/>
                </p:oleObj>
              </mc:Choice>
              <mc:Fallback>
                <p:oleObj name="Equation" r:id="rId36" imgW="3327120" imgH="99036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649" y="5196782"/>
                        <a:ext cx="33337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215"/>
          <p:cNvSpPr>
            <a:spLocks noChangeArrowheads="1"/>
          </p:cNvSpPr>
          <p:nvPr/>
        </p:nvSpPr>
        <p:spPr bwMode="auto">
          <a:xfrm>
            <a:off x="1070584" y="52456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66361"/>
              </p:ext>
            </p:extLst>
          </p:nvPr>
        </p:nvGraphicFramePr>
        <p:xfrm>
          <a:off x="4477549" y="5225357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234880" imgH="939600" progId="Equation.DSMT4">
                  <p:embed/>
                </p:oleObj>
              </mc:Choice>
              <mc:Fallback>
                <p:oleObj name="Equation" r:id="rId38" imgW="2234880" imgH="939600" progId="Equation.DSMT4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549" y="5225357"/>
                        <a:ext cx="2235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3383064" y="53434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82967"/>
              </p:ext>
            </p:extLst>
          </p:nvPr>
        </p:nvGraphicFramePr>
        <p:xfrm>
          <a:off x="6735899" y="5215534"/>
          <a:ext cx="17716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777680" imgH="939600" progId="Equation.DSMT4">
                  <p:embed/>
                </p:oleObj>
              </mc:Choice>
              <mc:Fallback>
                <p:oleObj name="Equation" r:id="rId40" imgW="1777680" imgH="939600" progId="Equation.DSMT4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899" y="5215534"/>
                        <a:ext cx="17716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5166459" y="53636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290712"/>
              </p:ext>
            </p:extLst>
          </p:nvPr>
        </p:nvGraphicFramePr>
        <p:xfrm>
          <a:off x="8530699" y="5241380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091880" imgH="838080" progId="Equation.DSMT4">
                  <p:embed/>
                </p:oleObj>
              </mc:Choice>
              <mc:Fallback>
                <p:oleObj name="Equation" r:id="rId42" imgW="1091880" imgH="838080" progId="Equation.DSMT4">
                  <p:embed/>
                  <p:pic>
                    <p:nvPicPr>
                      <p:cNvPr id="0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0699" y="5241380"/>
                        <a:ext cx="109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62"/>
          <p:cNvSpPr>
            <a:spLocks noChangeArrowheads="1"/>
          </p:cNvSpPr>
          <p:nvPr/>
        </p:nvSpPr>
        <p:spPr bwMode="auto">
          <a:xfrm>
            <a:off x="6322907" y="53784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7809"/>
              </p:ext>
            </p:extLst>
          </p:nvPr>
        </p:nvGraphicFramePr>
        <p:xfrm>
          <a:off x="9603953" y="5251512"/>
          <a:ext cx="12811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9720" imgH="838080" progId="Equation.DSMT4">
                  <p:embed/>
                </p:oleObj>
              </mc:Choice>
              <mc:Fallback>
                <p:oleObj name="Equation" r:id="rId44" imgW="1269720" imgH="838080" progId="Equation.DSMT4">
                  <p:embed/>
                  <p:pic>
                    <p:nvPicPr>
                      <p:cNvPr id="0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3953" y="5251512"/>
                        <a:ext cx="12811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64"/>
          <p:cNvSpPr>
            <a:spLocks noChangeArrowheads="1"/>
          </p:cNvSpPr>
          <p:nvPr/>
        </p:nvSpPr>
        <p:spPr bwMode="auto">
          <a:xfrm>
            <a:off x="7680422" y="55247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80933"/>
              </p:ext>
            </p:extLst>
          </p:nvPr>
        </p:nvGraphicFramePr>
        <p:xfrm>
          <a:off x="10880924" y="5511862"/>
          <a:ext cx="6905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85800" imgH="317160" progId="Equation.DSMT4">
                  <p:embed/>
                </p:oleObj>
              </mc:Choice>
              <mc:Fallback>
                <p:oleObj name="Equation" r:id="rId46" imgW="685800" imgH="317160" progId="Equation.DSMT4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924" y="5511862"/>
                        <a:ext cx="6905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2893" y="230323"/>
            <a:ext cx="302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So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5957" y="1141729"/>
            <a:ext cx="566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00734"/>
              </p:ext>
            </p:extLst>
          </p:nvPr>
        </p:nvGraphicFramePr>
        <p:xfrm>
          <a:off x="2566988" y="2082800"/>
          <a:ext cx="505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825480" progId="Equation.DSMT4">
                  <p:embed/>
                </p:oleObj>
              </mc:Choice>
              <mc:Fallback>
                <p:oleObj name="Equation" r:id="rId2" imgW="5054400" imgH="825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082800"/>
                        <a:ext cx="5054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957" y="1604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95996"/>
              </p:ext>
            </p:extLst>
          </p:nvPr>
        </p:nvGraphicFramePr>
        <p:xfrm>
          <a:off x="2547938" y="3359150"/>
          <a:ext cx="42465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16320" imgH="825480" progId="Equation.DSMT4">
                  <p:embed/>
                </p:oleObj>
              </mc:Choice>
              <mc:Fallback>
                <p:oleObj name="Equation" r:id="rId4" imgW="4216320" imgH="825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3359150"/>
                        <a:ext cx="424656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7427312" y="2719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363883" y="1638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9050793" y="2719012"/>
            <a:ext cx="141228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1029973" y="36554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84915" y="46930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7427312" y="4676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5230707" y="5637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729" y="3942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28447" y="2419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24405"/>
              </p:ext>
            </p:extLst>
          </p:nvPr>
        </p:nvGraphicFramePr>
        <p:xfrm>
          <a:off x="7598816" y="1246372"/>
          <a:ext cx="227642" cy="34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26720" progId="Equation.DSMT4">
                  <p:embed/>
                </p:oleObj>
              </mc:Choice>
              <mc:Fallback>
                <p:oleObj name="Equation" r:id="rId6" imgW="139680" imgH="126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816" y="1246372"/>
                        <a:ext cx="227642" cy="341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7727404" y="1116528"/>
            <a:ext cx="91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73321"/>
              </p:ext>
            </p:extLst>
          </p:nvPr>
        </p:nvGraphicFramePr>
        <p:xfrm>
          <a:off x="8408101" y="1144324"/>
          <a:ext cx="257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101" y="1144324"/>
                        <a:ext cx="25717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8670895" y="1081574"/>
            <a:ext cx="245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8579" y="1105554"/>
            <a:ext cx="33130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147" y="1081574"/>
            <a:ext cx="888275" cy="767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6566" y="1056882"/>
            <a:ext cx="611436" cy="6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99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Calibri Light</vt:lpstr>
      <vt:lpstr>Arial</vt:lpstr>
      <vt:lpstr>Calibri</vt:lpstr>
      <vt:lpstr>2_Office Theme</vt:lpstr>
      <vt:lpstr>9_Office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2021-08-13T15:19:56Z</dcterms:created>
  <dcterms:modified xsi:type="dcterms:W3CDTF">2023-05-31T08:26:55Z</dcterms:modified>
</cp:coreProperties>
</file>