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7b751d6607134282" Type="http://schemas.microsoft.com/office/2007/relationships/ui/extensibility" Target="customUI/customUI14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484" r:id="rId2"/>
    <p:sldId id="587" r:id="rId3"/>
    <p:sldId id="297" r:id="rId4"/>
    <p:sldId id="595" r:id="rId5"/>
    <p:sldId id="590" r:id="rId6"/>
    <p:sldId id="494" r:id="rId7"/>
    <p:sldId id="593" r:id="rId8"/>
    <p:sldId id="325" r:id="rId9"/>
    <p:sldId id="344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uan Nguyen Thi My" initials="TNTM" lastIdx="1" clrIdx="0">
    <p:extLst>
      <p:ext uri="{19B8F6BF-5375-455C-9EA6-DF929625EA0E}">
        <p15:presenceInfo xmlns:p15="http://schemas.microsoft.com/office/powerpoint/2012/main" userId="Thuan Nguyen Thi My" providerId="None"/>
      </p:ext>
    </p:extLst>
  </p:cmAuthor>
  <p:cmAuthor id="2" name="ADMIN" initials="A" lastIdx="2" clrIdx="1"/>
  <p:cmAuthor id="3" name="Bui Thi Tuyet GV" initials="BTTG" lastIdx="19" clrIdx="2">
    <p:extLst>
      <p:ext uri="{19B8F6BF-5375-455C-9EA6-DF929625EA0E}">
        <p15:presenceInfo xmlns:p15="http://schemas.microsoft.com/office/powerpoint/2012/main" userId="S-1-5-21-458311769-2147388941-133073445-1001" providerId="AD"/>
      </p:ext>
    </p:extLst>
  </p:cmAuthor>
  <p:cmAuthor id="4" name="Dell" initials="D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DE4654"/>
    <a:srgbClr val="8BCD43"/>
    <a:srgbClr val="54304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Màu chủ đề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240" y="4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8A3592-FEF6-4F18-A34B-F0E5D14EE5C6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986841-B6E9-4602-99D2-E5DE71145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24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B979B6-8E7C-4E90-8C9D-F537DFD7086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4799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986841-B6E9-4602-99D2-E5DE711450F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887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794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87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897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496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131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246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6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723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457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017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509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8DDCE-A2E0-4ED5-91D6-A39DA716103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E1D2B-0CA4-49DE-8ACE-2DF230ACA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118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audio" Target="../media/audio2.wav"/><Relationship Id="rId7" Type="http://schemas.openxmlformats.org/officeDocument/2006/relationships/oleObject" Target="../embeddings/oleObject1.bin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http://www.allwhitebackground.com/colorful-background-images.html" TargetMode="External"/><Relationship Id="rId10" Type="http://schemas.openxmlformats.org/officeDocument/2006/relationships/image" Target="../media/image6.wmf"/><Relationship Id="rId4" Type="http://schemas.openxmlformats.org/officeDocument/2006/relationships/image" Target="../media/image3.jpeg"/><Relationship Id="rId9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audio" Target="../media/audio2.wav"/><Relationship Id="rId7" Type="http://schemas.openxmlformats.org/officeDocument/2006/relationships/image" Target="../media/image9.wmf"/><Relationship Id="rId12" Type="http://schemas.openxmlformats.org/officeDocument/2006/relationships/image" Target="../media/image1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11.wmf"/><Relationship Id="rId5" Type="http://schemas.openxmlformats.org/officeDocument/2006/relationships/hyperlink" Target="http://www.allwhitebackground.com/colorful-background-images.html" TargetMode="External"/><Relationship Id="rId10" Type="http://schemas.openxmlformats.org/officeDocument/2006/relationships/oleObject" Target="../embeddings/oleObject7.bin"/><Relationship Id="rId4" Type="http://schemas.openxmlformats.org/officeDocument/2006/relationships/image" Target="../media/image3.jpeg"/><Relationship Id="rId9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8.wm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audio" Target="../media/audio1.wav"/><Relationship Id="rId7" Type="http://schemas.openxmlformats.org/officeDocument/2006/relationships/image" Target="../media/image20.wmf"/><Relationship Id="rId12" Type="http://schemas.openxmlformats.org/officeDocument/2006/relationships/image" Target="../media/image2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hyperlink" Target="http://www.allwhitebackground.com/colorful-background-images.html" TargetMode="External"/><Relationship Id="rId5" Type="http://schemas.openxmlformats.org/officeDocument/2006/relationships/image" Target="../media/image13.jpeg"/><Relationship Id="rId10" Type="http://schemas.openxmlformats.org/officeDocument/2006/relationships/image" Target="../media/image22.jpeg"/><Relationship Id="rId4" Type="http://schemas.openxmlformats.org/officeDocument/2006/relationships/audio" Target="../media/audio2.wav"/><Relationship Id="rId9" Type="http://schemas.openxmlformats.org/officeDocument/2006/relationships/image" Target="../media/image2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n 2">
            <a:extLst>
              <a:ext uri="{FF2B5EF4-FFF2-40B4-BE49-F238E27FC236}">
                <a16:creationId xmlns:a16="http://schemas.microsoft.com/office/drawing/2014/main" id="{6437E96C-B4D7-4CA6-90EE-43A5C748EF9C}"/>
              </a:ext>
            </a:extLst>
          </p:cNvPr>
          <p:cNvSpPr/>
          <p:nvPr/>
        </p:nvSpPr>
        <p:spPr>
          <a:xfrm>
            <a:off x="726621" y="996042"/>
            <a:ext cx="3249386" cy="3099707"/>
          </a:xfrm>
          <a:prstGeom prst="sun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812FD0D-3345-4D97-BED4-5A0590056D2D}"/>
              </a:ext>
            </a:extLst>
          </p:cNvPr>
          <p:cNvSpPr txBox="1"/>
          <p:nvPr/>
        </p:nvSpPr>
        <p:spPr>
          <a:xfrm>
            <a:off x="4648200" y="1005883"/>
            <a:ext cx="3094827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500" b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Tiết 20: Luyện </a:t>
            </a:r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endParaRPr lang="en-US" sz="4500" dirty="0">
              <a:solidFill>
                <a:prstClr val="black"/>
              </a:solidFill>
            </a:endParaRPr>
          </a:p>
        </p:txBody>
      </p:sp>
      <p:pic>
        <p:nvPicPr>
          <p:cNvPr id="4" name="Hình ảnh 3">
            <a:extLst>
              <a:ext uri="{FF2B5EF4-FFF2-40B4-BE49-F238E27FC236}">
                <a16:creationId xmlns:a16="http://schemas.microsoft.com/office/drawing/2014/main" id="{65070DB6-3AAA-4E44-BD69-D8EC9843B0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2294793"/>
            <a:ext cx="4762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337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ckground pattern&#10;&#10;Description automatically generated">
            <a:extLst>
              <a:ext uri="{FF2B5EF4-FFF2-40B4-BE49-F238E27FC236}">
                <a16:creationId xmlns:a16="http://schemas.microsoft.com/office/drawing/2014/main" id="{65A14FCB-5569-4268-AF8B-502D9EF6E73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l="17382" r="20120" b="2"/>
          <a:stretch/>
        </p:blipFill>
        <p:spPr>
          <a:xfrm>
            <a:off x="7391400" y="44748"/>
            <a:ext cx="1524000" cy="1524000"/>
          </a:xfrm>
          <a:custGeom>
            <a:avLst/>
            <a:gdLst/>
            <a:ahLst/>
            <a:cxnLst/>
            <a:rect l="l" t="t" r="r" b="b"/>
            <a:pathLst>
              <a:path w="4627646" h="4627648">
                <a:moveTo>
                  <a:pt x="2313823" y="0"/>
                </a:moveTo>
                <a:cubicBezTo>
                  <a:pt x="3591712" y="0"/>
                  <a:pt x="4627646" y="1035934"/>
                  <a:pt x="4627646" y="2313824"/>
                </a:cubicBezTo>
                <a:cubicBezTo>
                  <a:pt x="4627646" y="3591714"/>
                  <a:pt x="3591712" y="4627648"/>
                  <a:pt x="2313823" y="4627648"/>
                </a:cubicBezTo>
                <a:cubicBezTo>
                  <a:pt x="1035934" y="4627648"/>
                  <a:pt x="0" y="3591714"/>
                  <a:pt x="0" y="2313824"/>
                </a:cubicBezTo>
                <a:cubicBezTo>
                  <a:pt x="0" y="1035934"/>
                  <a:pt x="1035934" y="0"/>
                  <a:pt x="2313823" y="0"/>
                </a:cubicBezTo>
                <a:close/>
              </a:path>
            </a:pathLst>
          </a:custGeom>
        </p:spPr>
      </p:pic>
      <p:sp>
        <p:nvSpPr>
          <p:cNvPr id="7" name="TextBox 6"/>
          <p:cNvSpPr txBox="1"/>
          <p:nvPr/>
        </p:nvSpPr>
        <p:spPr>
          <a:xfrm>
            <a:off x="7276435" y="1485528"/>
            <a:ext cx="18675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53B174F-EE32-44C0-AEBD-2414C6D6BB2E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19"/>
          <a:stretch/>
        </p:blipFill>
        <p:spPr>
          <a:xfrm>
            <a:off x="7620000" y="209550"/>
            <a:ext cx="1143000" cy="1143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812FD0D-3345-4D97-BED4-5A0590056D2D}"/>
              </a:ext>
            </a:extLst>
          </p:cNvPr>
          <p:cNvSpPr txBox="1"/>
          <p:nvPr/>
        </p:nvSpPr>
        <p:spPr>
          <a:xfrm>
            <a:off x="2037021" y="33470"/>
            <a:ext cx="3886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LUYỆN TẬP</a:t>
            </a:r>
            <a:endParaRPr lang="en-US" sz="4000" dirty="0">
              <a:solidFill>
                <a:prstClr val="black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812FD0D-3345-4D97-BED4-5A0590056D2D}"/>
              </a:ext>
            </a:extLst>
          </p:cNvPr>
          <p:cNvSpPr txBox="1"/>
          <p:nvPr/>
        </p:nvSpPr>
        <p:spPr>
          <a:xfrm>
            <a:off x="-1" y="741356"/>
            <a:ext cx="710697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1: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4c,d/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/26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0022520"/>
              </p:ext>
            </p:extLst>
          </p:nvPr>
        </p:nvGraphicFramePr>
        <p:xfrm>
          <a:off x="228600" y="1264576"/>
          <a:ext cx="34925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492360" imgH="812520" progId="Equation.DSMT4">
                  <p:embed/>
                </p:oleObj>
              </mc:Choice>
              <mc:Fallback>
                <p:oleObj name="Equation" r:id="rId7" imgW="3492360" imgH="812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28600" y="1264576"/>
                        <a:ext cx="3492500" cy="81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4359626"/>
              </p:ext>
            </p:extLst>
          </p:nvPr>
        </p:nvGraphicFramePr>
        <p:xfrm>
          <a:off x="217967" y="2169782"/>
          <a:ext cx="30480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047760" imgH="736560" progId="Equation.DSMT4">
                  <p:embed/>
                </p:oleObj>
              </mc:Choice>
              <mc:Fallback>
                <p:oleObj name="Equation" r:id="rId9" imgW="304776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17967" y="2169782"/>
                        <a:ext cx="30480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loud Callout 11"/>
          <p:cNvSpPr/>
          <p:nvPr/>
        </p:nvSpPr>
        <p:spPr>
          <a:xfrm>
            <a:off x="4419600" y="2380260"/>
            <a:ext cx="4648200" cy="2706090"/>
          </a:xfrm>
          <a:prstGeom prst="cloudCallout">
            <a:avLst>
              <a:gd name="adj1" fmla="val -55980"/>
              <a:gd name="adj2" fmla="val -60973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914900" y="2772183"/>
            <a:ext cx="36195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4c,d/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/26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05:00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04:59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04:58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04:57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04:56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04:55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04:54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04:53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04:52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04:51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04:50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04:49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04:48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04:47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04:46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04:45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04:44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04:43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04:42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04:41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04:40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04:39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04:38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04:37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04:36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04:35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04:34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04:33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04:32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04:31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04:30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04:29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04:28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04:27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04:26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04:25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04:24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04:23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04:22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04:21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04:20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04:19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04:18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04:17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04:16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04:15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04:14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04:13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04:12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04:11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04:10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04:09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04:08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04:07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04:06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04:05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04:04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04:03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04:02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04:01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04:00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03:59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03:58</a:t>
            </a:r>
          </a:p>
        </p:txBody>
      </p:sp>
      <p:sp>
        <p:nvSpPr>
          <p:cNvPr id="76" name="Rounded Rectangle 7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03:57</a:t>
            </a:r>
          </a:p>
        </p:txBody>
      </p:sp>
      <p:sp>
        <p:nvSpPr>
          <p:cNvPr id="77" name="Rounded Rectangle 7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03:56</a:t>
            </a:r>
          </a:p>
        </p:txBody>
      </p:sp>
      <p:sp>
        <p:nvSpPr>
          <p:cNvPr id="78" name="Rounded Rectangle 7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03:55</a:t>
            </a:r>
          </a:p>
        </p:txBody>
      </p:sp>
      <p:sp>
        <p:nvSpPr>
          <p:cNvPr id="79" name="Rounded Rectangle 7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03:54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03:53</a:t>
            </a:r>
          </a:p>
        </p:txBody>
      </p:sp>
      <p:sp>
        <p:nvSpPr>
          <p:cNvPr id="81" name="Rounded Rectangle 8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03:52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03:51</a:t>
            </a:r>
          </a:p>
        </p:txBody>
      </p:sp>
      <p:sp>
        <p:nvSpPr>
          <p:cNvPr id="83" name="Rounded Rectangle 8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03:50</a:t>
            </a:r>
          </a:p>
        </p:txBody>
      </p:sp>
      <p:sp>
        <p:nvSpPr>
          <p:cNvPr id="84" name="Rounded Rectangle 8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03:49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03:48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03:47</a:t>
            </a:r>
          </a:p>
        </p:txBody>
      </p:sp>
      <p:sp>
        <p:nvSpPr>
          <p:cNvPr id="87" name="Rounded Rectangle 8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03:46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03:45</a:t>
            </a:r>
          </a:p>
        </p:txBody>
      </p:sp>
      <p:sp>
        <p:nvSpPr>
          <p:cNvPr id="89" name="Rounded Rectangle 8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03:44</a:t>
            </a:r>
          </a:p>
        </p:txBody>
      </p:sp>
      <p:sp>
        <p:nvSpPr>
          <p:cNvPr id="90" name="Rounded Rectangle 8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03:43</a:t>
            </a:r>
          </a:p>
        </p:txBody>
      </p:sp>
      <p:sp>
        <p:nvSpPr>
          <p:cNvPr id="91" name="Rounded Rectangle 9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03:42</a:t>
            </a:r>
          </a:p>
        </p:txBody>
      </p:sp>
      <p:sp>
        <p:nvSpPr>
          <p:cNvPr id="92" name="Rounded Rectangle 9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03:41</a:t>
            </a:r>
          </a:p>
        </p:txBody>
      </p:sp>
      <p:sp>
        <p:nvSpPr>
          <p:cNvPr id="93" name="Rounded Rectangle 9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03:40</a:t>
            </a:r>
          </a:p>
        </p:txBody>
      </p:sp>
      <p:sp>
        <p:nvSpPr>
          <p:cNvPr id="94" name="Rounded Rectangle 9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03:39</a:t>
            </a:r>
          </a:p>
        </p:txBody>
      </p:sp>
      <p:sp>
        <p:nvSpPr>
          <p:cNvPr id="95" name="Rounded Rectangle 9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03:38</a:t>
            </a:r>
          </a:p>
        </p:txBody>
      </p:sp>
      <p:sp>
        <p:nvSpPr>
          <p:cNvPr id="96" name="Rounded Rectangle 9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03:37</a:t>
            </a:r>
          </a:p>
        </p:txBody>
      </p:sp>
      <p:sp>
        <p:nvSpPr>
          <p:cNvPr id="97" name="Rounded Rectangle 9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03:36</a:t>
            </a:r>
          </a:p>
        </p:txBody>
      </p:sp>
      <p:sp>
        <p:nvSpPr>
          <p:cNvPr id="98" name="Rounded Rectangle 9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03:35</a:t>
            </a:r>
          </a:p>
        </p:txBody>
      </p:sp>
      <p:sp>
        <p:nvSpPr>
          <p:cNvPr id="99" name="Rounded Rectangle 9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03:34</a:t>
            </a:r>
          </a:p>
        </p:txBody>
      </p:sp>
      <p:sp>
        <p:nvSpPr>
          <p:cNvPr id="100" name="Rounded Rectangle 9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03:33</a:t>
            </a:r>
          </a:p>
        </p:txBody>
      </p:sp>
      <p:sp>
        <p:nvSpPr>
          <p:cNvPr id="101" name="Rounded Rectangle 10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03:32</a:t>
            </a:r>
          </a:p>
        </p:txBody>
      </p:sp>
      <p:sp>
        <p:nvSpPr>
          <p:cNvPr id="102" name="Rounded Rectangle 10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03:31</a:t>
            </a:r>
          </a:p>
        </p:txBody>
      </p:sp>
      <p:sp>
        <p:nvSpPr>
          <p:cNvPr id="103" name="Rounded Rectangle 10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03:30</a:t>
            </a:r>
          </a:p>
        </p:txBody>
      </p:sp>
      <p:sp>
        <p:nvSpPr>
          <p:cNvPr id="104" name="Rounded Rectangle 10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03:29</a:t>
            </a:r>
          </a:p>
        </p:txBody>
      </p:sp>
      <p:sp>
        <p:nvSpPr>
          <p:cNvPr id="105" name="Rounded Rectangle 10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03:28</a:t>
            </a:r>
          </a:p>
        </p:txBody>
      </p:sp>
      <p:sp>
        <p:nvSpPr>
          <p:cNvPr id="106" name="Rounded Rectangle 10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03:27</a:t>
            </a:r>
          </a:p>
        </p:txBody>
      </p:sp>
      <p:sp>
        <p:nvSpPr>
          <p:cNvPr id="107" name="Rounded Rectangle 10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03:26</a:t>
            </a:r>
          </a:p>
        </p:txBody>
      </p:sp>
      <p:sp>
        <p:nvSpPr>
          <p:cNvPr id="108" name="Rounded Rectangle 10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03:25</a:t>
            </a:r>
          </a:p>
        </p:txBody>
      </p:sp>
      <p:sp>
        <p:nvSpPr>
          <p:cNvPr id="109" name="Rounded Rectangle 10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03:24</a:t>
            </a:r>
          </a:p>
        </p:txBody>
      </p:sp>
      <p:sp>
        <p:nvSpPr>
          <p:cNvPr id="110" name="Rounded Rectangle 10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03:23</a:t>
            </a:r>
          </a:p>
        </p:txBody>
      </p:sp>
      <p:sp>
        <p:nvSpPr>
          <p:cNvPr id="111" name="Rounded Rectangle 11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03:22</a:t>
            </a:r>
          </a:p>
        </p:txBody>
      </p:sp>
      <p:sp>
        <p:nvSpPr>
          <p:cNvPr id="112" name="Rounded Rectangle 11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03:21</a:t>
            </a:r>
          </a:p>
        </p:txBody>
      </p:sp>
      <p:sp>
        <p:nvSpPr>
          <p:cNvPr id="113" name="Rounded Rectangle 11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03:20</a:t>
            </a:r>
          </a:p>
        </p:txBody>
      </p:sp>
      <p:sp>
        <p:nvSpPr>
          <p:cNvPr id="114" name="Rounded Rectangle 11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03:19</a:t>
            </a:r>
          </a:p>
        </p:txBody>
      </p:sp>
      <p:sp>
        <p:nvSpPr>
          <p:cNvPr id="115" name="Rounded Rectangle 11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03:18</a:t>
            </a:r>
          </a:p>
        </p:txBody>
      </p:sp>
      <p:sp>
        <p:nvSpPr>
          <p:cNvPr id="116" name="Rounded Rectangle 11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03:17</a:t>
            </a:r>
          </a:p>
        </p:txBody>
      </p:sp>
      <p:sp>
        <p:nvSpPr>
          <p:cNvPr id="117" name="Rounded Rectangle 11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03:16</a:t>
            </a:r>
          </a:p>
        </p:txBody>
      </p:sp>
      <p:sp>
        <p:nvSpPr>
          <p:cNvPr id="118" name="Rounded Rectangle 11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03:15</a:t>
            </a:r>
          </a:p>
        </p:txBody>
      </p:sp>
      <p:sp>
        <p:nvSpPr>
          <p:cNvPr id="119" name="Rounded Rectangle 11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03:14</a:t>
            </a:r>
          </a:p>
        </p:txBody>
      </p:sp>
      <p:sp>
        <p:nvSpPr>
          <p:cNvPr id="120" name="Rounded Rectangle 11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03:13</a:t>
            </a:r>
          </a:p>
        </p:txBody>
      </p:sp>
      <p:sp>
        <p:nvSpPr>
          <p:cNvPr id="121" name="Rounded Rectangle 12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03:12</a:t>
            </a:r>
          </a:p>
        </p:txBody>
      </p:sp>
      <p:sp>
        <p:nvSpPr>
          <p:cNvPr id="122" name="Rounded Rectangle 12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03:11</a:t>
            </a:r>
          </a:p>
        </p:txBody>
      </p:sp>
      <p:sp>
        <p:nvSpPr>
          <p:cNvPr id="123" name="Rounded Rectangle 12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03:10</a:t>
            </a:r>
          </a:p>
        </p:txBody>
      </p:sp>
      <p:sp>
        <p:nvSpPr>
          <p:cNvPr id="124" name="Rounded Rectangle 12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03:09</a:t>
            </a:r>
          </a:p>
        </p:txBody>
      </p:sp>
      <p:sp>
        <p:nvSpPr>
          <p:cNvPr id="125" name="Rounded Rectangle 12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03:08</a:t>
            </a:r>
          </a:p>
        </p:txBody>
      </p:sp>
      <p:sp>
        <p:nvSpPr>
          <p:cNvPr id="126" name="Rounded Rectangle 12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03:07</a:t>
            </a:r>
          </a:p>
        </p:txBody>
      </p:sp>
      <p:sp>
        <p:nvSpPr>
          <p:cNvPr id="127" name="Rounded Rectangle 12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03:06</a:t>
            </a:r>
          </a:p>
        </p:txBody>
      </p:sp>
      <p:sp>
        <p:nvSpPr>
          <p:cNvPr id="128" name="Rounded Rectangle 12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03:05</a:t>
            </a:r>
          </a:p>
        </p:txBody>
      </p:sp>
      <p:sp>
        <p:nvSpPr>
          <p:cNvPr id="129" name="Rounded Rectangle 12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03:04</a:t>
            </a:r>
          </a:p>
        </p:txBody>
      </p:sp>
      <p:sp>
        <p:nvSpPr>
          <p:cNvPr id="130" name="Rounded Rectangle 12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03:03</a:t>
            </a:r>
          </a:p>
        </p:txBody>
      </p:sp>
      <p:sp>
        <p:nvSpPr>
          <p:cNvPr id="131" name="Rounded Rectangle 13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03:02</a:t>
            </a:r>
          </a:p>
        </p:txBody>
      </p:sp>
      <p:sp>
        <p:nvSpPr>
          <p:cNvPr id="132" name="Rounded Rectangle 13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03:01</a:t>
            </a:r>
          </a:p>
        </p:txBody>
      </p:sp>
      <p:sp>
        <p:nvSpPr>
          <p:cNvPr id="133" name="Rounded Rectangle 13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03:00</a:t>
            </a:r>
          </a:p>
        </p:txBody>
      </p:sp>
      <p:sp>
        <p:nvSpPr>
          <p:cNvPr id="134" name="Rounded Rectangle 13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02:59</a:t>
            </a:r>
          </a:p>
        </p:txBody>
      </p:sp>
      <p:sp>
        <p:nvSpPr>
          <p:cNvPr id="135" name="Rounded Rectangle 13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02:58</a:t>
            </a:r>
          </a:p>
        </p:txBody>
      </p:sp>
      <p:sp>
        <p:nvSpPr>
          <p:cNvPr id="136" name="Rounded Rectangle 13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02:57</a:t>
            </a:r>
          </a:p>
        </p:txBody>
      </p:sp>
      <p:sp>
        <p:nvSpPr>
          <p:cNvPr id="137" name="Rounded Rectangle 13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02:56</a:t>
            </a:r>
          </a:p>
        </p:txBody>
      </p:sp>
      <p:sp>
        <p:nvSpPr>
          <p:cNvPr id="138" name="Rounded Rectangle 13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02:55</a:t>
            </a:r>
          </a:p>
        </p:txBody>
      </p:sp>
      <p:sp>
        <p:nvSpPr>
          <p:cNvPr id="139" name="Rounded Rectangle 13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02:54</a:t>
            </a:r>
          </a:p>
        </p:txBody>
      </p:sp>
      <p:sp>
        <p:nvSpPr>
          <p:cNvPr id="140" name="Rounded Rectangle 13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02:53</a:t>
            </a:r>
          </a:p>
        </p:txBody>
      </p:sp>
      <p:sp>
        <p:nvSpPr>
          <p:cNvPr id="141" name="Rounded Rectangle 14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02:52</a:t>
            </a:r>
          </a:p>
        </p:txBody>
      </p:sp>
      <p:sp>
        <p:nvSpPr>
          <p:cNvPr id="142" name="Rounded Rectangle 14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02:51</a:t>
            </a:r>
          </a:p>
        </p:txBody>
      </p:sp>
      <p:sp>
        <p:nvSpPr>
          <p:cNvPr id="143" name="Rounded Rectangle 14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02:50</a:t>
            </a:r>
          </a:p>
        </p:txBody>
      </p:sp>
      <p:sp>
        <p:nvSpPr>
          <p:cNvPr id="144" name="Rounded Rectangle 14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02:49</a:t>
            </a:r>
          </a:p>
        </p:txBody>
      </p:sp>
      <p:sp>
        <p:nvSpPr>
          <p:cNvPr id="145" name="Rounded Rectangle 14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02:48</a:t>
            </a:r>
          </a:p>
        </p:txBody>
      </p:sp>
      <p:sp>
        <p:nvSpPr>
          <p:cNvPr id="146" name="Rounded Rectangle 14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02:47</a:t>
            </a:r>
          </a:p>
        </p:txBody>
      </p:sp>
      <p:sp>
        <p:nvSpPr>
          <p:cNvPr id="147" name="Rounded Rectangle 14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02:46</a:t>
            </a:r>
          </a:p>
        </p:txBody>
      </p:sp>
      <p:sp>
        <p:nvSpPr>
          <p:cNvPr id="148" name="Rounded Rectangle 14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02:45</a:t>
            </a:r>
          </a:p>
        </p:txBody>
      </p:sp>
      <p:sp>
        <p:nvSpPr>
          <p:cNvPr id="149" name="Rounded Rectangle 14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02:44</a:t>
            </a:r>
          </a:p>
        </p:txBody>
      </p:sp>
      <p:sp>
        <p:nvSpPr>
          <p:cNvPr id="150" name="Rounded Rectangle 14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02:43</a:t>
            </a:r>
          </a:p>
        </p:txBody>
      </p:sp>
      <p:sp>
        <p:nvSpPr>
          <p:cNvPr id="151" name="Rounded Rectangle 15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02:42</a:t>
            </a:r>
          </a:p>
        </p:txBody>
      </p:sp>
      <p:sp>
        <p:nvSpPr>
          <p:cNvPr id="152" name="Rounded Rectangle 15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02:41</a:t>
            </a:r>
          </a:p>
        </p:txBody>
      </p:sp>
      <p:sp>
        <p:nvSpPr>
          <p:cNvPr id="153" name="Rounded Rectangle 15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02:40</a:t>
            </a:r>
          </a:p>
        </p:txBody>
      </p:sp>
      <p:sp>
        <p:nvSpPr>
          <p:cNvPr id="154" name="Rounded Rectangle 15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02:39</a:t>
            </a:r>
          </a:p>
        </p:txBody>
      </p:sp>
      <p:sp>
        <p:nvSpPr>
          <p:cNvPr id="155" name="Rounded Rectangle 15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02:38</a:t>
            </a:r>
          </a:p>
        </p:txBody>
      </p:sp>
      <p:sp>
        <p:nvSpPr>
          <p:cNvPr id="156" name="Rounded Rectangle 15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02:37</a:t>
            </a:r>
          </a:p>
        </p:txBody>
      </p:sp>
      <p:sp>
        <p:nvSpPr>
          <p:cNvPr id="157" name="Rounded Rectangle 15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02:36</a:t>
            </a:r>
          </a:p>
        </p:txBody>
      </p:sp>
      <p:sp>
        <p:nvSpPr>
          <p:cNvPr id="158" name="Rounded Rectangle 15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02:35</a:t>
            </a:r>
          </a:p>
        </p:txBody>
      </p:sp>
      <p:sp>
        <p:nvSpPr>
          <p:cNvPr id="159" name="Rounded Rectangle 15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02:34</a:t>
            </a:r>
          </a:p>
        </p:txBody>
      </p:sp>
      <p:sp>
        <p:nvSpPr>
          <p:cNvPr id="160" name="Rounded Rectangle 15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02:33</a:t>
            </a:r>
          </a:p>
        </p:txBody>
      </p:sp>
      <p:sp>
        <p:nvSpPr>
          <p:cNvPr id="161" name="Rounded Rectangle 16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02:32</a:t>
            </a:r>
          </a:p>
        </p:txBody>
      </p:sp>
      <p:sp>
        <p:nvSpPr>
          <p:cNvPr id="162" name="Rounded Rectangle 16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02:31</a:t>
            </a:r>
          </a:p>
        </p:txBody>
      </p:sp>
      <p:sp>
        <p:nvSpPr>
          <p:cNvPr id="163" name="Rounded Rectangle 16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02:30</a:t>
            </a:r>
          </a:p>
        </p:txBody>
      </p:sp>
      <p:sp>
        <p:nvSpPr>
          <p:cNvPr id="164" name="Rounded Rectangle 16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02:29</a:t>
            </a:r>
          </a:p>
        </p:txBody>
      </p:sp>
      <p:sp>
        <p:nvSpPr>
          <p:cNvPr id="165" name="Rounded Rectangle 16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02:28</a:t>
            </a:r>
          </a:p>
        </p:txBody>
      </p:sp>
      <p:sp>
        <p:nvSpPr>
          <p:cNvPr id="166" name="Rounded Rectangle 16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02:27</a:t>
            </a:r>
          </a:p>
        </p:txBody>
      </p:sp>
      <p:sp>
        <p:nvSpPr>
          <p:cNvPr id="167" name="Rounded Rectangle 16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02:26</a:t>
            </a:r>
          </a:p>
        </p:txBody>
      </p:sp>
      <p:sp>
        <p:nvSpPr>
          <p:cNvPr id="168" name="Rounded Rectangle 16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02:25</a:t>
            </a:r>
          </a:p>
        </p:txBody>
      </p:sp>
      <p:sp>
        <p:nvSpPr>
          <p:cNvPr id="169" name="Rounded Rectangle 16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02:24</a:t>
            </a:r>
          </a:p>
        </p:txBody>
      </p:sp>
      <p:sp>
        <p:nvSpPr>
          <p:cNvPr id="170" name="Rounded Rectangle 16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02:23</a:t>
            </a:r>
          </a:p>
        </p:txBody>
      </p:sp>
      <p:sp>
        <p:nvSpPr>
          <p:cNvPr id="171" name="Rounded Rectangle 17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02:22</a:t>
            </a:r>
          </a:p>
        </p:txBody>
      </p:sp>
      <p:sp>
        <p:nvSpPr>
          <p:cNvPr id="172" name="Rounded Rectangle 17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02:21</a:t>
            </a:r>
          </a:p>
        </p:txBody>
      </p:sp>
      <p:sp>
        <p:nvSpPr>
          <p:cNvPr id="173" name="Rounded Rectangle 17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02:20</a:t>
            </a:r>
          </a:p>
        </p:txBody>
      </p:sp>
      <p:sp>
        <p:nvSpPr>
          <p:cNvPr id="174" name="Rounded Rectangle 17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02:19</a:t>
            </a:r>
          </a:p>
        </p:txBody>
      </p:sp>
      <p:sp>
        <p:nvSpPr>
          <p:cNvPr id="175" name="Rounded Rectangle 17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02:18</a:t>
            </a:r>
          </a:p>
        </p:txBody>
      </p:sp>
      <p:sp>
        <p:nvSpPr>
          <p:cNvPr id="176" name="Rounded Rectangle 17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02:17</a:t>
            </a:r>
          </a:p>
        </p:txBody>
      </p:sp>
      <p:sp>
        <p:nvSpPr>
          <p:cNvPr id="177" name="Rounded Rectangle 17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02:16</a:t>
            </a:r>
          </a:p>
        </p:txBody>
      </p:sp>
      <p:sp>
        <p:nvSpPr>
          <p:cNvPr id="178" name="Rounded Rectangle 17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02:15</a:t>
            </a:r>
          </a:p>
        </p:txBody>
      </p:sp>
      <p:sp>
        <p:nvSpPr>
          <p:cNvPr id="179" name="Rounded Rectangle 17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02:14</a:t>
            </a:r>
          </a:p>
        </p:txBody>
      </p:sp>
      <p:sp>
        <p:nvSpPr>
          <p:cNvPr id="180" name="Rounded Rectangle 17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02:13</a:t>
            </a:r>
          </a:p>
        </p:txBody>
      </p:sp>
      <p:sp>
        <p:nvSpPr>
          <p:cNvPr id="181" name="Rounded Rectangle 18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02:12</a:t>
            </a:r>
          </a:p>
        </p:txBody>
      </p:sp>
      <p:sp>
        <p:nvSpPr>
          <p:cNvPr id="182" name="Rounded Rectangle 18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02:11</a:t>
            </a:r>
          </a:p>
        </p:txBody>
      </p:sp>
      <p:sp>
        <p:nvSpPr>
          <p:cNvPr id="183" name="Rounded Rectangle 18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02:10</a:t>
            </a:r>
          </a:p>
        </p:txBody>
      </p:sp>
      <p:sp>
        <p:nvSpPr>
          <p:cNvPr id="184" name="Rounded Rectangle 18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02:09</a:t>
            </a:r>
          </a:p>
        </p:txBody>
      </p:sp>
      <p:sp>
        <p:nvSpPr>
          <p:cNvPr id="185" name="Rounded Rectangle 18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02:08</a:t>
            </a:r>
          </a:p>
        </p:txBody>
      </p:sp>
      <p:sp>
        <p:nvSpPr>
          <p:cNvPr id="186" name="Rounded Rectangle 18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02:07</a:t>
            </a:r>
          </a:p>
        </p:txBody>
      </p:sp>
      <p:sp>
        <p:nvSpPr>
          <p:cNvPr id="187" name="Rounded Rectangle 18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02:06</a:t>
            </a:r>
          </a:p>
        </p:txBody>
      </p:sp>
      <p:sp>
        <p:nvSpPr>
          <p:cNvPr id="188" name="Rounded Rectangle 18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02:05</a:t>
            </a:r>
          </a:p>
        </p:txBody>
      </p:sp>
      <p:sp>
        <p:nvSpPr>
          <p:cNvPr id="189" name="Rounded Rectangle 18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02:04</a:t>
            </a:r>
          </a:p>
        </p:txBody>
      </p:sp>
      <p:sp>
        <p:nvSpPr>
          <p:cNvPr id="190" name="Rounded Rectangle 18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02:03</a:t>
            </a:r>
          </a:p>
        </p:txBody>
      </p:sp>
      <p:sp>
        <p:nvSpPr>
          <p:cNvPr id="191" name="Rounded Rectangle 19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02:02</a:t>
            </a:r>
          </a:p>
        </p:txBody>
      </p:sp>
      <p:sp>
        <p:nvSpPr>
          <p:cNvPr id="192" name="Rounded Rectangle 19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02:01</a:t>
            </a:r>
          </a:p>
        </p:txBody>
      </p:sp>
      <p:sp>
        <p:nvSpPr>
          <p:cNvPr id="193" name="Rounded Rectangle 19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02:00</a:t>
            </a:r>
          </a:p>
        </p:txBody>
      </p:sp>
      <p:sp>
        <p:nvSpPr>
          <p:cNvPr id="194" name="Rounded Rectangle 19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01:59</a:t>
            </a:r>
          </a:p>
        </p:txBody>
      </p:sp>
      <p:sp>
        <p:nvSpPr>
          <p:cNvPr id="195" name="Rounded Rectangle 19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01:58</a:t>
            </a:r>
          </a:p>
        </p:txBody>
      </p:sp>
      <p:sp>
        <p:nvSpPr>
          <p:cNvPr id="196" name="Rounded Rectangle 19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01:57</a:t>
            </a:r>
          </a:p>
        </p:txBody>
      </p:sp>
      <p:sp>
        <p:nvSpPr>
          <p:cNvPr id="197" name="Rounded Rectangle 19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01:56</a:t>
            </a:r>
          </a:p>
        </p:txBody>
      </p:sp>
      <p:sp>
        <p:nvSpPr>
          <p:cNvPr id="198" name="Rounded Rectangle 19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01:55</a:t>
            </a:r>
          </a:p>
        </p:txBody>
      </p:sp>
      <p:sp>
        <p:nvSpPr>
          <p:cNvPr id="199" name="Rounded Rectangle 19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01:54</a:t>
            </a:r>
          </a:p>
        </p:txBody>
      </p:sp>
      <p:sp>
        <p:nvSpPr>
          <p:cNvPr id="200" name="Rounded Rectangle 19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01:53</a:t>
            </a:r>
          </a:p>
        </p:txBody>
      </p:sp>
      <p:sp>
        <p:nvSpPr>
          <p:cNvPr id="201" name="Rounded Rectangle 20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01:52</a:t>
            </a:r>
          </a:p>
        </p:txBody>
      </p:sp>
      <p:sp>
        <p:nvSpPr>
          <p:cNvPr id="202" name="Rounded Rectangle 20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01:51</a:t>
            </a:r>
          </a:p>
        </p:txBody>
      </p:sp>
      <p:sp>
        <p:nvSpPr>
          <p:cNvPr id="203" name="Rounded Rectangle 20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01:50</a:t>
            </a:r>
          </a:p>
        </p:txBody>
      </p:sp>
      <p:sp>
        <p:nvSpPr>
          <p:cNvPr id="204" name="Rounded Rectangle 20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01:49</a:t>
            </a:r>
          </a:p>
        </p:txBody>
      </p:sp>
      <p:sp>
        <p:nvSpPr>
          <p:cNvPr id="205" name="Rounded Rectangle 20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01:48</a:t>
            </a:r>
          </a:p>
        </p:txBody>
      </p:sp>
      <p:sp>
        <p:nvSpPr>
          <p:cNvPr id="206" name="Rounded Rectangle 20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01:47</a:t>
            </a:r>
          </a:p>
        </p:txBody>
      </p:sp>
      <p:sp>
        <p:nvSpPr>
          <p:cNvPr id="207" name="Rounded Rectangle 20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01:46</a:t>
            </a:r>
          </a:p>
        </p:txBody>
      </p:sp>
      <p:sp>
        <p:nvSpPr>
          <p:cNvPr id="208" name="Rounded Rectangle 20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01:45</a:t>
            </a:r>
          </a:p>
        </p:txBody>
      </p:sp>
      <p:sp>
        <p:nvSpPr>
          <p:cNvPr id="209" name="Rounded Rectangle 20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01:44</a:t>
            </a:r>
          </a:p>
        </p:txBody>
      </p:sp>
      <p:sp>
        <p:nvSpPr>
          <p:cNvPr id="210" name="Rounded Rectangle 20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01:43</a:t>
            </a:r>
          </a:p>
        </p:txBody>
      </p:sp>
      <p:sp>
        <p:nvSpPr>
          <p:cNvPr id="211" name="Rounded Rectangle 21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01:42</a:t>
            </a:r>
          </a:p>
        </p:txBody>
      </p:sp>
      <p:sp>
        <p:nvSpPr>
          <p:cNvPr id="212" name="Rounded Rectangle 21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01:41</a:t>
            </a:r>
          </a:p>
        </p:txBody>
      </p:sp>
      <p:sp>
        <p:nvSpPr>
          <p:cNvPr id="213" name="Rounded Rectangle 21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01:40</a:t>
            </a:r>
          </a:p>
        </p:txBody>
      </p:sp>
      <p:sp>
        <p:nvSpPr>
          <p:cNvPr id="214" name="Rounded Rectangle 21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01:39</a:t>
            </a:r>
          </a:p>
        </p:txBody>
      </p:sp>
      <p:sp>
        <p:nvSpPr>
          <p:cNvPr id="215" name="Rounded Rectangle 21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01:38</a:t>
            </a:r>
          </a:p>
        </p:txBody>
      </p:sp>
      <p:sp>
        <p:nvSpPr>
          <p:cNvPr id="216" name="Rounded Rectangle 21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01:37</a:t>
            </a:r>
          </a:p>
        </p:txBody>
      </p:sp>
      <p:sp>
        <p:nvSpPr>
          <p:cNvPr id="217" name="Rounded Rectangle 21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01:36</a:t>
            </a:r>
          </a:p>
        </p:txBody>
      </p:sp>
      <p:sp>
        <p:nvSpPr>
          <p:cNvPr id="218" name="Rounded Rectangle 21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01:35</a:t>
            </a:r>
          </a:p>
        </p:txBody>
      </p:sp>
      <p:sp>
        <p:nvSpPr>
          <p:cNvPr id="219" name="Rounded Rectangle 21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01:34</a:t>
            </a:r>
          </a:p>
        </p:txBody>
      </p:sp>
      <p:sp>
        <p:nvSpPr>
          <p:cNvPr id="220" name="Rounded Rectangle 21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01:33</a:t>
            </a:r>
          </a:p>
        </p:txBody>
      </p:sp>
      <p:sp>
        <p:nvSpPr>
          <p:cNvPr id="221" name="Rounded Rectangle 22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01:32</a:t>
            </a:r>
          </a:p>
        </p:txBody>
      </p:sp>
      <p:sp>
        <p:nvSpPr>
          <p:cNvPr id="222" name="Rounded Rectangle 22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01:31</a:t>
            </a:r>
          </a:p>
        </p:txBody>
      </p:sp>
      <p:sp>
        <p:nvSpPr>
          <p:cNvPr id="223" name="Rounded Rectangle 22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01:30</a:t>
            </a:r>
          </a:p>
        </p:txBody>
      </p:sp>
      <p:sp>
        <p:nvSpPr>
          <p:cNvPr id="224" name="Rounded Rectangle 22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01:29</a:t>
            </a:r>
          </a:p>
        </p:txBody>
      </p:sp>
      <p:sp>
        <p:nvSpPr>
          <p:cNvPr id="225" name="Rounded Rectangle 22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01:28</a:t>
            </a:r>
          </a:p>
        </p:txBody>
      </p:sp>
      <p:sp>
        <p:nvSpPr>
          <p:cNvPr id="226" name="Rounded Rectangle 22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01:27</a:t>
            </a:r>
          </a:p>
        </p:txBody>
      </p:sp>
      <p:sp>
        <p:nvSpPr>
          <p:cNvPr id="227" name="Rounded Rectangle 22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01:26</a:t>
            </a:r>
          </a:p>
        </p:txBody>
      </p:sp>
      <p:sp>
        <p:nvSpPr>
          <p:cNvPr id="228" name="Rounded Rectangle 22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01:25</a:t>
            </a:r>
          </a:p>
        </p:txBody>
      </p:sp>
      <p:sp>
        <p:nvSpPr>
          <p:cNvPr id="229" name="Rounded Rectangle 22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01:24</a:t>
            </a:r>
          </a:p>
        </p:txBody>
      </p:sp>
      <p:sp>
        <p:nvSpPr>
          <p:cNvPr id="230" name="Rounded Rectangle 22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01:23</a:t>
            </a:r>
          </a:p>
        </p:txBody>
      </p:sp>
      <p:sp>
        <p:nvSpPr>
          <p:cNvPr id="231" name="Rounded Rectangle 23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01:22</a:t>
            </a:r>
          </a:p>
        </p:txBody>
      </p:sp>
      <p:sp>
        <p:nvSpPr>
          <p:cNvPr id="232" name="Rounded Rectangle 23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01:21</a:t>
            </a:r>
          </a:p>
        </p:txBody>
      </p:sp>
      <p:sp>
        <p:nvSpPr>
          <p:cNvPr id="233" name="Rounded Rectangle 23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01:20</a:t>
            </a:r>
          </a:p>
        </p:txBody>
      </p:sp>
      <p:sp>
        <p:nvSpPr>
          <p:cNvPr id="234" name="Rounded Rectangle 23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01:19</a:t>
            </a:r>
          </a:p>
        </p:txBody>
      </p:sp>
      <p:sp>
        <p:nvSpPr>
          <p:cNvPr id="235" name="Rounded Rectangle 23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01:18</a:t>
            </a:r>
          </a:p>
        </p:txBody>
      </p:sp>
      <p:sp>
        <p:nvSpPr>
          <p:cNvPr id="236" name="Rounded Rectangle 23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01:17</a:t>
            </a:r>
          </a:p>
        </p:txBody>
      </p:sp>
      <p:sp>
        <p:nvSpPr>
          <p:cNvPr id="237" name="Rounded Rectangle 23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01:16</a:t>
            </a:r>
          </a:p>
        </p:txBody>
      </p:sp>
      <p:sp>
        <p:nvSpPr>
          <p:cNvPr id="238" name="Rounded Rectangle 23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01:15</a:t>
            </a:r>
          </a:p>
        </p:txBody>
      </p:sp>
      <p:sp>
        <p:nvSpPr>
          <p:cNvPr id="239" name="Rounded Rectangle 23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01:14</a:t>
            </a:r>
          </a:p>
        </p:txBody>
      </p:sp>
      <p:sp>
        <p:nvSpPr>
          <p:cNvPr id="240" name="Rounded Rectangle 23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01:13</a:t>
            </a:r>
          </a:p>
        </p:txBody>
      </p:sp>
      <p:sp>
        <p:nvSpPr>
          <p:cNvPr id="241" name="Rounded Rectangle 24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01:12</a:t>
            </a:r>
          </a:p>
        </p:txBody>
      </p:sp>
      <p:sp>
        <p:nvSpPr>
          <p:cNvPr id="242" name="Rounded Rectangle 24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01:11</a:t>
            </a:r>
          </a:p>
        </p:txBody>
      </p:sp>
      <p:sp>
        <p:nvSpPr>
          <p:cNvPr id="243" name="Rounded Rectangle 24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01:10</a:t>
            </a:r>
          </a:p>
        </p:txBody>
      </p:sp>
      <p:sp>
        <p:nvSpPr>
          <p:cNvPr id="244" name="Rounded Rectangle 24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01:09</a:t>
            </a:r>
          </a:p>
        </p:txBody>
      </p:sp>
      <p:sp>
        <p:nvSpPr>
          <p:cNvPr id="245" name="Rounded Rectangle 24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01:08</a:t>
            </a:r>
          </a:p>
        </p:txBody>
      </p:sp>
      <p:sp>
        <p:nvSpPr>
          <p:cNvPr id="246" name="Rounded Rectangle 24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01:07</a:t>
            </a:r>
          </a:p>
        </p:txBody>
      </p:sp>
      <p:sp>
        <p:nvSpPr>
          <p:cNvPr id="247" name="Rounded Rectangle 24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01:06</a:t>
            </a:r>
          </a:p>
        </p:txBody>
      </p:sp>
      <p:sp>
        <p:nvSpPr>
          <p:cNvPr id="248" name="Rounded Rectangle 24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01:05</a:t>
            </a:r>
          </a:p>
        </p:txBody>
      </p:sp>
      <p:sp>
        <p:nvSpPr>
          <p:cNvPr id="249" name="Rounded Rectangle 24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01:04</a:t>
            </a:r>
          </a:p>
        </p:txBody>
      </p:sp>
      <p:sp>
        <p:nvSpPr>
          <p:cNvPr id="250" name="Rounded Rectangle 24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01:03</a:t>
            </a:r>
          </a:p>
        </p:txBody>
      </p:sp>
      <p:sp>
        <p:nvSpPr>
          <p:cNvPr id="251" name="Rounded Rectangle 25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01:02</a:t>
            </a:r>
          </a:p>
        </p:txBody>
      </p:sp>
      <p:sp>
        <p:nvSpPr>
          <p:cNvPr id="252" name="Rounded Rectangle 25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01:01</a:t>
            </a:r>
          </a:p>
        </p:txBody>
      </p:sp>
      <p:sp>
        <p:nvSpPr>
          <p:cNvPr id="253" name="Rounded Rectangle 25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01:00</a:t>
            </a:r>
          </a:p>
        </p:txBody>
      </p:sp>
      <p:sp>
        <p:nvSpPr>
          <p:cNvPr id="254" name="Rounded Rectangle 25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00:59</a:t>
            </a:r>
          </a:p>
        </p:txBody>
      </p:sp>
      <p:sp>
        <p:nvSpPr>
          <p:cNvPr id="255" name="Rounded Rectangle 25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00:58</a:t>
            </a:r>
          </a:p>
        </p:txBody>
      </p:sp>
      <p:sp>
        <p:nvSpPr>
          <p:cNvPr id="256" name="Rounded Rectangle 25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00:57</a:t>
            </a:r>
          </a:p>
        </p:txBody>
      </p:sp>
      <p:sp>
        <p:nvSpPr>
          <p:cNvPr id="257" name="Rounded Rectangle 25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00:56</a:t>
            </a:r>
          </a:p>
        </p:txBody>
      </p:sp>
      <p:sp>
        <p:nvSpPr>
          <p:cNvPr id="258" name="Rounded Rectangle 25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00:55</a:t>
            </a:r>
          </a:p>
        </p:txBody>
      </p:sp>
      <p:sp>
        <p:nvSpPr>
          <p:cNvPr id="259" name="Rounded Rectangle 25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00:54</a:t>
            </a:r>
          </a:p>
        </p:txBody>
      </p:sp>
      <p:sp>
        <p:nvSpPr>
          <p:cNvPr id="260" name="Rounded Rectangle 25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00:53</a:t>
            </a:r>
          </a:p>
        </p:txBody>
      </p:sp>
      <p:sp>
        <p:nvSpPr>
          <p:cNvPr id="261" name="Rounded Rectangle 26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00:52</a:t>
            </a:r>
          </a:p>
        </p:txBody>
      </p:sp>
      <p:sp>
        <p:nvSpPr>
          <p:cNvPr id="262" name="Rounded Rectangle 26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00:51</a:t>
            </a:r>
          </a:p>
        </p:txBody>
      </p:sp>
      <p:sp>
        <p:nvSpPr>
          <p:cNvPr id="263" name="Rounded Rectangle 26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00:50</a:t>
            </a:r>
          </a:p>
        </p:txBody>
      </p:sp>
      <p:sp>
        <p:nvSpPr>
          <p:cNvPr id="264" name="Rounded Rectangle 26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00:49</a:t>
            </a:r>
          </a:p>
        </p:txBody>
      </p:sp>
      <p:sp>
        <p:nvSpPr>
          <p:cNvPr id="265" name="Rounded Rectangle 26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00:48</a:t>
            </a:r>
          </a:p>
        </p:txBody>
      </p:sp>
      <p:sp>
        <p:nvSpPr>
          <p:cNvPr id="266" name="Rounded Rectangle 26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00:47</a:t>
            </a:r>
          </a:p>
        </p:txBody>
      </p:sp>
      <p:sp>
        <p:nvSpPr>
          <p:cNvPr id="267" name="Rounded Rectangle 26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00:46</a:t>
            </a:r>
          </a:p>
        </p:txBody>
      </p:sp>
      <p:sp>
        <p:nvSpPr>
          <p:cNvPr id="268" name="Rounded Rectangle 26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00:45</a:t>
            </a:r>
          </a:p>
        </p:txBody>
      </p:sp>
      <p:sp>
        <p:nvSpPr>
          <p:cNvPr id="269" name="Rounded Rectangle 26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00:44</a:t>
            </a:r>
          </a:p>
        </p:txBody>
      </p:sp>
      <p:sp>
        <p:nvSpPr>
          <p:cNvPr id="270" name="Rounded Rectangle 26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00:43</a:t>
            </a:r>
          </a:p>
        </p:txBody>
      </p:sp>
      <p:sp>
        <p:nvSpPr>
          <p:cNvPr id="271" name="Rounded Rectangle 27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00:42</a:t>
            </a:r>
          </a:p>
        </p:txBody>
      </p:sp>
      <p:sp>
        <p:nvSpPr>
          <p:cNvPr id="272" name="Rounded Rectangle 27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00:41</a:t>
            </a:r>
          </a:p>
        </p:txBody>
      </p:sp>
      <p:sp>
        <p:nvSpPr>
          <p:cNvPr id="273" name="Rounded Rectangle 27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00:40</a:t>
            </a:r>
          </a:p>
        </p:txBody>
      </p:sp>
      <p:sp>
        <p:nvSpPr>
          <p:cNvPr id="274" name="Rounded Rectangle 27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00:39</a:t>
            </a:r>
          </a:p>
        </p:txBody>
      </p:sp>
      <p:sp>
        <p:nvSpPr>
          <p:cNvPr id="275" name="Rounded Rectangle 27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00:38</a:t>
            </a:r>
          </a:p>
        </p:txBody>
      </p:sp>
      <p:sp>
        <p:nvSpPr>
          <p:cNvPr id="276" name="Rounded Rectangle 27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00:37</a:t>
            </a:r>
          </a:p>
        </p:txBody>
      </p:sp>
      <p:sp>
        <p:nvSpPr>
          <p:cNvPr id="277" name="Rounded Rectangle 27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00:36</a:t>
            </a:r>
          </a:p>
        </p:txBody>
      </p:sp>
      <p:sp>
        <p:nvSpPr>
          <p:cNvPr id="278" name="Rounded Rectangle 27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00:35</a:t>
            </a:r>
          </a:p>
        </p:txBody>
      </p:sp>
      <p:sp>
        <p:nvSpPr>
          <p:cNvPr id="279" name="Rounded Rectangle 27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00:34</a:t>
            </a:r>
          </a:p>
        </p:txBody>
      </p:sp>
      <p:sp>
        <p:nvSpPr>
          <p:cNvPr id="280" name="Rounded Rectangle 27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00:33</a:t>
            </a:r>
          </a:p>
        </p:txBody>
      </p:sp>
      <p:sp>
        <p:nvSpPr>
          <p:cNvPr id="281" name="Rounded Rectangle 28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00:32</a:t>
            </a:r>
          </a:p>
        </p:txBody>
      </p:sp>
      <p:sp>
        <p:nvSpPr>
          <p:cNvPr id="282" name="Rounded Rectangle 28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00:31</a:t>
            </a:r>
          </a:p>
        </p:txBody>
      </p:sp>
      <p:sp>
        <p:nvSpPr>
          <p:cNvPr id="283" name="Rounded Rectangle 28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00:30</a:t>
            </a:r>
          </a:p>
        </p:txBody>
      </p:sp>
      <p:sp>
        <p:nvSpPr>
          <p:cNvPr id="284" name="Rounded Rectangle 28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00:29</a:t>
            </a:r>
          </a:p>
        </p:txBody>
      </p:sp>
      <p:sp>
        <p:nvSpPr>
          <p:cNvPr id="285" name="Rounded Rectangle 28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00:28</a:t>
            </a:r>
          </a:p>
        </p:txBody>
      </p:sp>
      <p:sp>
        <p:nvSpPr>
          <p:cNvPr id="286" name="Rounded Rectangle 28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00:27</a:t>
            </a:r>
          </a:p>
        </p:txBody>
      </p:sp>
      <p:sp>
        <p:nvSpPr>
          <p:cNvPr id="287" name="Rounded Rectangle 28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00:26</a:t>
            </a:r>
          </a:p>
        </p:txBody>
      </p:sp>
      <p:sp>
        <p:nvSpPr>
          <p:cNvPr id="288" name="Rounded Rectangle 28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00:25</a:t>
            </a:r>
          </a:p>
        </p:txBody>
      </p:sp>
      <p:sp>
        <p:nvSpPr>
          <p:cNvPr id="289" name="Rounded Rectangle 28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00:24</a:t>
            </a:r>
          </a:p>
        </p:txBody>
      </p:sp>
      <p:sp>
        <p:nvSpPr>
          <p:cNvPr id="290" name="Rounded Rectangle 28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00:23</a:t>
            </a:r>
          </a:p>
        </p:txBody>
      </p:sp>
      <p:sp>
        <p:nvSpPr>
          <p:cNvPr id="291" name="Rounded Rectangle 29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00:22</a:t>
            </a:r>
          </a:p>
        </p:txBody>
      </p:sp>
      <p:sp>
        <p:nvSpPr>
          <p:cNvPr id="292" name="Rounded Rectangle 29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00:21</a:t>
            </a:r>
          </a:p>
        </p:txBody>
      </p:sp>
      <p:sp>
        <p:nvSpPr>
          <p:cNvPr id="293" name="Rounded Rectangle 29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00:20</a:t>
            </a:r>
          </a:p>
        </p:txBody>
      </p:sp>
      <p:sp>
        <p:nvSpPr>
          <p:cNvPr id="294" name="Rounded Rectangle 29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00:19</a:t>
            </a:r>
          </a:p>
        </p:txBody>
      </p:sp>
      <p:sp>
        <p:nvSpPr>
          <p:cNvPr id="295" name="Rounded Rectangle 29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00:18</a:t>
            </a:r>
          </a:p>
        </p:txBody>
      </p:sp>
      <p:sp>
        <p:nvSpPr>
          <p:cNvPr id="296" name="Rounded Rectangle 29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00:17</a:t>
            </a:r>
          </a:p>
        </p:txBody>
      </p:sp>
      <p:sp>
        <p:nvSpPr>
          <p:cNvPr id="297" name="Rounded Rectangle 29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00:16</a:t>
            </a:r>
          </a:p>
        </p:txBody>
      </p:sp>
      <p:sp>
        <p:nvSpPr>
          <p:cNvPr id="298" name="Rounded Rectangle 29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00:15</a:t>
            </a:r>
          </a:p>
        </p:txBody>
      </p:sp>
      <p:sp>
        <p:nvSpPr>
          <p:cNvPr id="299" name="Rounded Rectangle 29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00:14</a:t>
            </a:r>
          </a:p>
        </p:txBody>
      </p:sp>
      <p:sp>
        <p:nvSpPr>
          <p:cNvPr id="300" name="Rounded Rectangle 29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00:13</a:t>
            </a:r>
          </a:p>
        </p:txBody>
      </p:sp>
      <p:sp>
        <p:nvSpPr>
          <p:cNvPr id="301" name="Rounded Rectangle 30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00:12</a:t>
            </a:r>
          </a:p>
        </p:txBody>
      </p:sp>
      <p:sp>
        <p:nvSpPr>
          <p:cNvPr id="302" name="Rounded Rectangle 30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00:11</a:t>
            </a:r>
          </a:p>
        </p:txBody>
      </p:sp>
      <p:sp>
        <p:nvSpPr>
          <p:cNvPr id="303" name="Rounded Rectangle 30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00:10</a:t>
            </a:r>
          </a:p>
        </p:txBody>
      </p:sp>
      <p:sp>
        <p:nvSpPr>
          <p:cNvPr id="304" name="Rounded Rectangle 30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00:09</a:t>
            </a:r>
          </a:p>
        </p:txBody>
      </p:sp>
      <p:sp>
        <p:nvSpPr>
          <p:cNvPr id="305" name="Rounded Rectangle 30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00:08</a:t>
            </a:r>
          </a:p>
        </p:txBody>
      </p:sp>
      <p:sp>
        <p:nvSpPr>
          <p:cNvPr id="306" name="Rounded Rectangle 30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00:07</a:t>
            </a:r>
          </a:p>
        </p:txBody>
      </p:sp>
      <p:sp>
        <p:nvSpPr>
          <p:cNvPr id="307" name="Rounded Rectangle 30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00:06</a:t>
            </a:r>
          </a:p>
        </p:txBody>
      </p:sp>
      <p:sp>
        <p:nvSpPr>
          <p:cNvPr id="308" name="Rounded Rectangle 30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00:05</a:t>
            </a:r>
          </a:p>
        </p:txBody>
      </p:sp>
      <p:sp>
        <p:nvSpPr>
          <p:cNvPr id="309" name="Rounded Rectangle 30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00:04</a:t>
            </a:r>
          </a:p>
        </p:txBody>
      </p:sp>
      <p:sp>
        <p:nvSpPr>
          <p:cNvPr id="310" name="Rounded Rectangle 30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00:03</a:t>
            </a:r>
          </a:p>
        </p:txBody>
      </p:sp>
      <p:sp>
        <p:nvSpPr>
          <p:cNvPr id="311" name="Rounded Rectangle 31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00:02</a:t>
            </a:r>
          </a:p>
        </p:txBody>
      </p:sp>
      <p:sp>
        <p:nvSpPr>
          <p:cNvPr id="312" name="Rounded Rectangle 31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00:01</a:t>
            </a:r>
          </a:p>
        </p:txBody>
      </p:sp>
      <p:sp>
        <p:nvSpPr>
          <p:cNvPr id="313" name="Rounded Rectangle 31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00:00</a:t>
            </a:r>
          </a:p>
        </p:txBody>
      </p:sp>
      <p:sp>
        <p:nvSpPr>
          <p:cNvPr id="314" name="Oval 313"/>
          <p:cNvSpPr/>
          <p:nvPr/>
        </p:nvSpPr>
        <p:spPr>
          <a:xfrm>
            <a:off x="7844655" y="4400550"/>
            <a:ext cx="842092" cy="69783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TG</a:t>
            </a:r>
          </a:p>
        </p:txBody>
      </p:sp>
    </p:spTree>
    <p:extLst>
      <p:ext uri="{BB962C8B-B14F-4D97-AF65-F5344CB8AC3E}">
        <p14:creationId xmlns:p14="http://schemas.microsoft.com/office/powerpoint/2010/main" val="1701001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3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00"/>
                            </p:stCondLst>
                            <p:childTnLst>
                              <p:par>
                                <p:cTn id="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500"/>
                            </p:stCondLst>
                            <p:childTnLst>
                              <p:par>
                                <p:cTn id="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500"/>
                            </p:stCondLst>
                            <p:childTnLst>
                              <p:par>
                                <p:cTn id="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500"/>
                            </p:stCondLst>
                            <p:childTnLst>
                              <p:par>
                                <p:cTn id="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500"/>
                            </p:stCondLst>
                            <p:childTnLst>
                              <p:par>
                                <p:cTn id="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500"/>
                            </p:stCondLst>
                            <p:childTnLst>
                              <p:par>
                                <p:cTn id="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500"/>
                            </p:stCondLst>
                            <p:childTnLst>
                              <p:par>
                                <p:cTn id="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9500"/>
                            </p:stCondLst>
                            <p:childTnLst>
                              <p:par>
                                <p:cTn id="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500"/>
                            </p:stCondLst>
                            <p:childTnLst>
                              <p:par>
                                <p:cTn id="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1500"/>
                            </p:stCondLst>
                            <p:childTnLst>
                              <p:par>
                                <p:cTn id="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2500"/>
                            </p:stCondLst>
                            <p:childTnLst>
                              <p:par>
                                <p:cTn id="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3500"/>
                            </p:stCondLst>
                            <p:childTnLst>
                              <p:par>
                                <p:cTn id="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4500"/>
                            </p:stCondLst>
                            <p:childTnLst>
                              <p:par>
                                <p:cTn id="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5500"/>
                            </p:stCondLst>
                            <p:childTnLst>
                              <p:par>
                                <p:cTn id="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6500"/>
                            </p:stCondLst>
                            <p:childTnLst>
                              <p:par>
                                <p:cTn id="1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7500"/>
                            </p:stCondLst>
                            <p:childTnLst>
                              <p:par>
                                <p:cTn id="1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8500"/>
                            </p:stCondLst>
                            <p:childTnLst>
                              <p:par>
                                <p:cTn id="1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9500"/>
                            </p:stCondLst>
                            <p:childTnLst>
                              <p:par>
                                <p:cTn id="1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0500"/>
                            </p:stCondLst>
                            <p:childTnLst>
                              <p:par>
                                <p:cTn id="1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1500"/>
                            </p:stCondLst>
                            <p:childTnLst>
                              <p:par>
                                <p:cTn id="1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2500"/>
                            </p:stCondLst>
                            <p:childTnLst>
                              <p:par>
                                <p:cTn id="1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3500"/>
                            </p:stCondLst>
                            <p:childTnLst>
                              <p:par>
                                <p:cTn id="1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4500"/>
                            </p:stCondLst>
                            <p:childTnLst>
                              <p:par>
                                <p:cTn id="1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5500"/>
                            </p:stCondLst>
                            <p:childTnLst>
                              <p:par>
                                <p:cTn id="1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6500"/>
                            </p:stCondLst>
                            <p:childTnLst>
                              <p:par>
                                <p:cTn id="1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7500"/>
                            </p:stCondLst>
                            <p:childTnLst>
                              <p:par>
                                <p:cTn id="1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28500"/>
                            </p:stCondLst>
                            <p:childTnLst>
                              <p:par>
                                <p:cTn id="1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9500"/>
                            </p:stCondLst>
                            <p:childTnLst>
                              <p:par>
                                <p:cTn id="1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30500"/>
                            </p:stCondLst>
                            <p:childTnLst>
                              <p:par>
                                <p:cTn id="1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31500"/>
                            </p:stCondLst>
                            <p:childTnLst>
                              <p:par>
                                <p:cTn id="1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32500"/>
                            </p:stCondLst>
                            <p:childTnLst>
                              <p:par>
                                <p:cTn id="1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33500"/>
                            </p:stCondLst>
                            <p:childTnLst>
                              <p:par>
                                <p:cTn id="1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34500"/>
                            </p:stCondLst>
                            <p:childTnLst>
                              <p:par>
                                <p:cTn id="1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35500"/>
                            </p:stCondLst>
                            <p:childTnLst>
                              <p:par>
                                <p:cTn id="1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36500"/>
                            </p:stCondLst>
                            <p:childTnLst>
                              <p:par>
                                <p:cTn id="1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37500"/>
                            </p:stCondLst>
                            <p:childTnLst>
                              <p:par>
                                <p:cTn id="1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38500"/>
                            </p:stCondLst>
                            <p:childTnLst>
                              <p:par>
                                <p:cTn id="1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39500"/>
                            </p:stCondLst>
                            <p:childTnLst>
                              <p:par>
                                <p:cTn id="1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40500"/>
                            </p:stCondLst>
                            <p:childTnLst>
                              <p:par>
                                <p:cTn id="1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41500"/>
                            </p:stCondLst>
                            <p:childTnLst>
                              <p:par>
                                <p:cTn id="1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42500"/>
                            </p:stCondLst>
                            <p:childTnLst>
                              <p:par>
                                <p:cTn id="1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43500"/>
                            </p:stCondLst>
                            <p:childTnLst>
                              <p:par>
                                <p:cTn id="1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44500"/>
                            </p:stCondLst>
                            <p:childTnLst>
                              <p:par>
                                <p:cTn id="1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45500"/>
                            </p:stCondLst>
                            <p:childTnLst>
                              <p:par>
                                <p:cTn id="1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46500"/>
                            </p:stCondLst>
                            <p:childTnLst>
                              <p:par>
                                <p:cTn id="1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47500"/>
                            </p:stCondLst>
                            <p:childTnLst>
                              <p:par>
                                <p:cTn id="1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48500"/>
                            </p:stCondLst>
                            <p:childTnLst>
                              <p:par>
                                <p:cTn id="1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49500"/>
                            </p:stCondLst>
                            <p:childTnLst>
                              <p:par>
                                <p:cTn id="2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50500"/>
                            </p:stCondLst>
                            <p:childTnLst>
                              <p:par>
                                <p:cTn id="2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51500"/>
                            </p:stCondLst>
                            <p:childTnLst>
                              <p:par>
                                <p:cTn id="2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52500"/>
                            </p:stCondLst>
                            <p:childTnLst>
                              <p:par>
                                <p:cTn id="2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53500"/>
                            </p:stCondLst>
                            <p:childTnLst>
                              <p:par>
                                <p:cTn id="2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54500"/>
                            </p:stCondLst>
                            <p:childTnLst>
                              <p:par>
                                <p:cTn id="2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55500"/>
                            </p:stCondLst>
                            <p:childTnLst>
                              <p:par>
                                <p:cTn id="2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56500"/>
                            </p:stCondLst>
                            <p:childTnLst>
                              <p:par>
                                <p:cTn id="2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57500"/>
                            </p:stCondLst>
                            <p:childTnLst>
                              <p:par>
                                <p:cTn id="2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58500"/>
                            </p:stCondLst>
                            <p:childTnLst>
                              <p:par>
                                <p:cTn id="2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59500"/>
                            </p:stCondLst>
                            <p:childTnLst>
                              <p:par>
                                <p:cTn id="2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60500"/>
                            </p:stCondLst>
                            <p:childTnLst>
                              <p:par>
                                <p:cTn id="2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61500"/>
                            </p:stCondLst>
                            <p:childTnLst>
                              <p:par>
                                <p:cTn id="2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62500"/>
                            </p:stCondLst>
                            <p:childTnLst>
                              <p:par>
                                <p:cTn id="2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63500"/>
                            </p:stCondLst>
                            <p:childTnLst>
                              <p:par>
                                <p:cTn id="2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64500"/>
                            </p:stCondLst>
                            <p:childTnLst>
                              <p:par>
                                <p:cTn id="2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65500"/>
                            </p:stCondLst>
                            <p:childTnLst>
                              <p:par>
                                <p:cTn id="2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66500"/>
                            </p:stCondLst>
                            <p:childTnLst>
                              <p:par>
                                <p:cTn id="2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67500"/>
                            </p:stCondLst>
                            <p:childTnLst>
                              <p:par>
                                <p:cTn id="2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68500"/>
                            </p:stCondLst>
                            <p:childTnLst>
                              <p:par>
                                <p:cTn id="2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69500"/>
                            </p:stCondLst>
                            <p:childTnLst>
                              <p:par>
                                <p:cTn id="2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70500"/>
                            </p:stCondLst>
                            <p:childTnLst>
                              <p:par>
                                <p:cTn id="2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71500"/>
                            </p:stCondLst>
                            <p:childTnLst>
                              <p:par>
                                <p:cTn id="2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72500"/>
                            </p:stCondLst>
                            <p:childTnLst>
                              <p:par>
                                <p:cTn id="2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73500"/>
                            </p:stCondLst>
                            <p:childTnLst>
                              <p:par>
                                <p:cTn id="2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74500"/>
                            </p:stCondLst>
                            <p:childTnLst>
                              <p:par>
                                <p:cTn id="2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75500"/>
                            </p:stCondLst>
                            <p:childTnLst>
                              <p:par>
                                <p:cTn id="2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76500"/>
                            </p:stCondLst>
                            <p:childTnLst>
                              <p:par>
                                <p:cTn id="2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>
                            <p:stCondLst>
                              <p:cond delay="77500"/>
                            </p:stCondLst>
                            <p:childTnLst>
                              <p:par>
                                <p:cTn id="2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78500"/>
                            </p:stCondLst>
                            <p:childTnLst>
                              <p:par>
                                <p:cTn id="2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79500"/>
                            </p:stCondLst>
                            <p:childTnLst>
                              <p:par>
                                <p:cTn id="2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80500"/>
                            </p:stCondLst>
                            <p:childTnLst>
                              <p:par>
                                <p:cTn id="2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>
                            <p:stCondLst>
                              <p:cond delay="81500"/>
                            </p:stCondLst>
                            <p:childTnLst>
                              <p:par>
                                <p:cTn id="2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82500"/>
                            </p:stCondLst>
                            <p:childTnLst>
                              <p:par>
                                <p:cTn id="2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>
                            <p:stCondLst>
                              <p:cond delay="83500"/>
                            </p:stCondLst>
                            <p:childTnLst>
                              <p:par>
                                <p:cTn id="3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84500"/>
                            </p:stCondLst>
                            <p:childTnLst>
                              <p:par>
                                <p:cTn id="3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7" fill="hold">
                            <p:stCondLst>
                              <p:cond delay="85500"/>
                            </p:stCondLst>
                            <p:childTnLst>
                              <p:par>
                                <p:cTn id="3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0" fill="hold">
                            <p:stCondLst>
                              <p:cond delay="86500"/>
                            </p:stCondLst>
                            <p:childTnLst>
                              <p:par>
                                <p:cTn id="3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3" fill="hold">
                            <p:stCondLst>
                              <p:cond delay="87500"/>
                            </p:stCondLst>
                            <p:childTnLst>
                              <p:par>
                                <p:cTn id="3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>
                            <p:stCondLst>
                              <p:cond delay="88500"/>
                            </p:stCondLst>
                            <p:childTnLst>
                              <p:par>
                                <p:cTn id="3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9" fill="hold">
                            <p:stCondLst>
                              <p:cond delay="89500"/>
                            </p:stCondLst>
                            <p:childTnLst>
                              <p:par>
                                <p:cTn id="3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90500"/>
                            </p:stCondLst>
                            <p:childTnLst>
                              <p:par>
                                <p:cTn id="3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5" fill="hold">
                            <p:stCondLst>
                              <p:cond delay="91500"/>
                            </p:stCondLst>
                            <p:childTnLst>
                              <p:par>
                                <p:cTn id="3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>
                            <p:stCondLst>
                              <p:cond delay="92500"/>
                            </p:stCondLst>
                            <p:childTnLst>
                              <p:par>
                                <p:cTn id="3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1" fill="hold">
                            <p:stCondLst>
                              <p:cond delay="93500"/>
                            </p:stCondLst>
                            <p:childTnLst>
                              <p:par>
                                <p:cTn id="3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4" fill="hold">
                            <p:stCondLst>
                              <p:cond delay="94500"/>
                            </p:stCondLst>
                            <p:childTnLst>
                              <p:par>
                                <p:cTn id="3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7" fill="hold">
                            <p:stCondLst>
                              <p:cond delay="95500"/>
                            </p:stCondLst>
                            <p:childTnLst>
                              <p:par>
                                <p:cTn id="3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>
                            <p:stCondLst>
                              <p:cond delay="96500"/>
                            </p:stCondLst>
                            <p:childTnLst>
                              <p:par>
                                <p:cTn id="3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3" fill="hold">
                            <p:stCondLst>
                              <p:cond delay="97500"/>
                            </p:stCondLst>
                            <p:childTnLst>
                              <p:par>
                                <p:cTn id="3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6" fill="hold">
                            <p:stCondLst>
                              <p:cond delay="98500"/>
                            </p:stCondLst>
                            <p:childTnLst>
                              <p:par>
                                <p:cTn id="3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9" fill="hold">
                            <p:stCondLst>
                              <p:cond delay="99500"/>
                            </p:stCondLst>
                            <p:childTnLst>
                              <p:par>
                                <p:cTn id="3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>
                            <p:stCondLst>
                              <p:cond delay="100500"/>
                            </p:stCondLst>
                            <p:childTnLst>
                              <p:par>
                                <p:cTn id="3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5" fill="hold">
                            <p:stCondLst>
                              <p:cond delay="101500"/>
                            </p:stCondLst>
                            <p:childTnLst>
                              <p:par>
                                <p:cTn id="3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8" fill="hold">
                            <p:stCondLst>
                              <p:cond delay="102500"/>
                            </p:stCondLst>
                            <p:childTnLst>
                              <p:par>
                                <p:cTn id="3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1" fill="hold">
                            <p:stCondLst>
                              <p:cond delay="103500"/>
                            </p:stCondLst>
                            <p:childTnLst>
                              <p:par>
                                <p:cTn id="3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>
                            <p:stCondLst>
                              <p:cond delay="104500"/>
                            </p:stCondLst>
                            <p:childTnLst>
                              <p:par>
                                <p:cTn id="3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7" fill="hold">
                            <p:stCondLst>
                              <p:cond delay="105500"/>
                            </p:stCondLst>
                            <p:childTnLst>
                              <p:par>
                                <p:cTn id="3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0" fill="hold">
                            <p:stCondLst>
                              <p:cond delay="106500"/>
                            </p:stCondLst>
                            <p:childTnLst>
                              <p:par>
                                <p:cTn id="3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3" fill="hold">
                            <p:stCondLst>
                              <p:cond delay="107500"/>
                            </p:stCondLst>
                            <p:childTnLst>
                              <p:par>
                                <p:cTn id="3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>
                            <p:stCondLst>
                              <p:cond delay="108500"/>
                            </p:stCondLst>
                            <p:childTnLst>
                              <p:par>
                                <p:cTn id="3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9" fill="hold">
                            <p:stCondLst>
                              <p:cond delay="109500"/>
                            </p:stCondLst>
                            <p:childTnLst>
                              <p:par>
                                <p:cTn id="3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2" fill="hold">
                            <p:stCondLst>
                              <p:cond delay="110500"/>
                            </p:stCondLst>
                            <p:childTnLst>
                              <p:par>
                                <p:cTn id="3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5" fill="hold">
                            <p:stCondLst>
                              <p:cond delay="111500"/>
                            </p:stCondLst>
                            <p:childTnLst>
                              <p:par>
                                <p:cTn id="3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>
                            <p:stCondLst>
                              <p:cond delay="112500"/>
                            </p:stCondLst>
                            <p:childTnLst>
                              <p:par>
                                <p:cTn id="3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1" fill="hold">
                            <p:stCondLst>
                              <p:cond delay="113500"/>
                            </p:stCondLst>
                            <p:childTnLst>
                              <p:par>
                                <p:cTn id="3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4" fill="hold">
                            <p:stCondLst>
                              <p:cond delay="114500"/>
                            </p:stCondLst>
                            <p:childTnLst>
                              <p:par>
                                <p:cTn id="3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7" fill="hold">
                            <p:stCondLst>
                              <p:cond delay="115500"/>
                            </p:stCondLst>
                            <p:childTnLst>
                              <p:par>
                                <p:cTn id="3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0" fill="hold">
                            <p:stCondLst>
                              <p:cond delay="116500"/>
                            </p:stCondLst>
                            <p:childTnLst>
                              <p:par>
                                <p:cTn id="4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3" fill="hold">
                            <p:stCondLst>
                              <p:cond delay="117500"/>
                            </p:stCondLst>
                            <p:childTnLst>
                              <p:par>
                                <p:cTn id="4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6" fill="hold">
                            <p:stCondLst>
                              <p:cond delay="118500"/>
                            </p:stCondLst>
                            <p:childTnLst>
                              <p:par>
                                <p:cTn id="4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9" fill="hold">
                            <p:stCondLst>
                              <p:cond delay="119500"/>
                            </p:stCondLst>
                            <p:childTnLst>
                              <p:par>
                                <p:cTn id="4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2" fill="hold">
                            <p:stCondLst>
                              <p:cond delay="120500"/>
                            </p:stCondLst>
                            <p:childTnLst>
                              <p:par>
                                <p:cTn id="4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5" fill="hold">
                            <p:stCondLst>
                              <p:cond delay="121500"/>
                            </p:stCondLst>
                            <p:childTnLst>
                              <p:par>
                                <p:cTn id="4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8" fill="hold">
                            <p:stCondLst>
                              <p:cond delay="122500"/>
                            </p:stCondLst>
                            <p:childTnLst>
                              <p:par>
                                <p:cTn id="4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1" fill="hold">
                            <p:stCondLst>
                              <p:cond delay="123500"/>
                            </p:stCondLst>
                            <p:childTnLst>
                              <p:par>
                                <p:cTn id="4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4" fill="hold">
                            <p:stCondLst>
                              <p:cond delay="124500"/>
                            </p:stCondLst>
                            <p:childTnLst>
                              <p:par>
                                <p:cTn id="4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7" fill="hold">
                            <p:stCondLst>
                              <p:cond delay="125500"/>
                            </p:stCondLst>
                            <p:childTnLst>
                              <p:par>
                                <p:cTn id="4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0" fill="hold">
                            <p:stCondLst>
                              <p:cond delay="126500"/>
                            </p:stCondLst>
                            <p:childTnLst>
                              <p:par>
                                <p:cTn id="4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3" fill="hold">
                            <p:stCondLst>
                              <p:cond delay="127500"/>
                            </p:stCondLst>
                            <p:childTnLst>
                              <p:par>
                                <p:cTn id="4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6" fill="hold">
                            <p:stCondLst>
                              <p:cond delay="128500"/>
                            </p:stCondLst>
                            <p:childTnLst>
                              <p:par>
                                <p:cTn id="4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>
                            <p:stCondLst>
                              <p:cond delay="129500"/>
                            </p:stCondLst>
                            <p:childTnLst>
                              <p:par>
                                <p:cTn id="4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2" fill="hold">
                            <p:stCondLst>
                              <p:cond delay="130500"/>
                            </p:stCondLst>
                            <p:childTnLst>
                              <p:par>
                                <p:cTn id="4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5" fill="hold">
                            <p:stCondLst>
                              <p:cond delay="131500"/>
                            </p:stCondLst>
                            <p:childTnLst>
                              <p:par>
                                <p:cTn id="4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8" fill="hold">
                            <p:stCondLst>
                              <p:cond delay="132500"/>
                            </p:stCondLst>
                            <p:childTnLst>
                              <p:par>
                                <p:cTn id="4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>
                            <p:stCondLst>
                              <p:cond delay="133500"/>
                            </p:stCondLst>
                            <p:childTnLst>
                              <p:par>
                                <p:cTn id="4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4" fill="hold">
                            <p:stCondLst>
                              <p:cond delay="134500"/>
                            </p:stCondLst>
                            <p:childTnLst>
                              <p:par>
                                <p:cTn id="4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7" fill="hold">
                            <p:stCondLst>
                              <p:cond delay="135500"/>
                            </p:stCondLst>
                            <p:childTnLst>
                              <p:par>
                                <p:cTn id="4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0" fill="hold">
                            <p:stCondLst>
                              <p:cond delay="136500"/>
                            </p:stCondLst>
                            <p:childTnLst>
                              <p:par>
                                <p:cTn id="4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3" fill="hold">
                            <p:stCondLst>
                              <p:cond delay="137500"/>
                            </p:stCondLst>
                            <p:childTnLst>
                              <p:par>
                                <p:cTn id="4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>
                            <p:stCondLst>
                              <p:cond delay="138500"/>
                            </p:stCondLst>
                            <p:childTnLst>
                              <p:par>
                                <p:cTn id="4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9" fill="hold">
                            <p:stCondLst>
                              <p:cond delay="139500"/>
                            </p:stCondLst>
                            <p:childTnLst>
                              <p:par>
                                <p:cTn id="4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2" fill="hold">
                            <p:stCondLst>
                              <p:cond delay="140500"/>
                            </p:stCondLst>
                            <p:childTnLst>
                              <p:par>
                                <p:cTn id="4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5" fill="hold">
                            <p:stCondLst>
                              <p:cond delay="141500"/>
                            </p:stCondLst>
                            <p:childTnLst>
                              <p:par>
                                <p:cTn id="4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>
                            <p:stCondLst>
                              <p:cond delay="142500"/>
                            </p:stCondLst>
                            <p:childTnLst>
                              <p:par>
                                <p:cTn id="4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1" fill="hold">
                            <p:stCondLst>
                              <p:cond delay="143500"/>
                            </p:stCondLst>
                            <p:childTnLst>
                              <p:par>
                                <p:cTn id="4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4" fill="hold">
                            <p:stCondLst>
                              <p:cond delay="144500"/>
                            </p:stCondLst>
                            <p:childTnLst>
                              <p:par>
                                <p:cTn id="4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7" fill="hold">
                            <p:stCondLst>
                              <p:cond delay="145500"/>
                            </p:stCondLst>
                            <p:childTnLst>
                              <p:par>
                                <p:cTn id="4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>
                            <p:stCondLst>
                              <p:cond delay="146500"/>
                            </p:stCondLst>
                            <p:childTnLst>
                              <p:par>
                                <p:cTn id="4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3" fill="hold">
                            <p:stCondLst>
                              <p:cond delay="147500"/>
                            </p:stCondLst>
                            <p:childTnLst>
                              <p:par>
                                <p:cTn id="4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6" fill="hold">
                            <p:stCondLst>
                              <p:cond delay="148500"/>
                            </p:stCondLst>
                            <p:childTnLst>
                              <p:par>
                                <p:cTn id="4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9" fill="hold">
                            <p:stCondLst>
                              <p:cond delay="149500"/>
                            </p:stCondLst>
                            <p:childTnLst>
                              <p:par>
                                <p:cTn id="5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2" fill="hold">
                            <p:stCondLst>
                              <p:cond delay="150500"/>
                            </p:stCondLst>
                            <p:childTnLst>
                              <p:par>
                                <p:cTn id="5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5" fill="hold">
                            <p:stCondLst>
                              <p:cond delay="151500"/>
                            </p:stCondLst>
                            <p:childTnLst>
                              <p:par>
                                <p:cTn id="5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8" fill="hold">
                            <p:stCondLst>
                              <p:cond delay="152500"/>
                            </p:stCondLst>
                            <p:childTnLst>
                              <p:par>
                                <p:cTn id="5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1" fill="hold">
                            <p:stCondLst>
                              <p:cond delay="153500"/>
                            </p:stCondLst>
                            <p:childTnLst>
                              <p:par>
                                <p:cTn id="5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4" fill="hold">
                            <p:stCondLst>
                              <p:cond delay="154500"/>
                            </p:stCondLst>
                            <p:childTnLst>
                              <p:par>
                                <p:cTn id="5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7" fill="hold">
                            <p:stCondLst>
                              <p:cond delay="155500"/>
                            </p:stCondLst>
                            <p:childTnLst>
                              <p:par>
                                <p:cTn id="5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0" fill="hold">
                            <p:stCondLst>
                              <p:cond delay="156500"/>
                            </p:stCondLst>
                            <p:childTnLst>
                              <p:par>
                                <p:cTn id="5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3" fill="hold">
                            <p:stCondLst>
                              <p:cond delay="157500"/>
                            </p:stCondLst>
                            <p:childTnLst>
                              <p:par>
                                <p:cTn id="5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6" fill="hold">
                            <p:stCondLst>
                              <p:cond delay="158500"/>
                            </p:stCondLst>
                            <p:childTnLst>
                              <p:par>
                                <p:cTn id="5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9" fill="hold">
                            <p:stCondLst>
                              <p:cond delay="159500"/>
                            </p:stCondLst>
                            <p:childTnLst>
                              <p:par>
                                <p:cTn id="5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2" fill="hold">
                            <p:stCondLst>
                              <p:cond delay="160500"/>
                            </p:stCondLst>
                            <p:childTnLst>
                              <p:par>
                                <p:cTn id="5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5" fill="hold">
                            <p:stCondLst>
                              <p:cond delay="161500"/>
                            </p:stCondLst>
                            <p:childTnLst>
                              <p:par>
                                <p:cTn id="5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8" fill="hold">
                            <p:stCondLst>
                              <p:cond delay="162500"/>
                            </p:stCondLst>
                            <p:childTnLst>
                              <p:par>
                                <p:cTn id="5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>
                            <p:stCondLst>
                              <p:cond delay="163500"/>
                            </p:stCondLst>
                            <p:childTnLst>
                              <p:par>
                                <p:cTn id="5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4" fill="hold">
                            <p:stCondLst>
                              <p:cond delay="164500"/>
                            </p:stCondLst>
                            <p:childTnLst>
                              <p:par>
                                <p:cTn id="5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7" fill="hold">
                            <p:stCondLst>
                              <p:cond delay="165500"/>
                            </p:stCondLst>
                            <p:childTnLst>
                              <p:par>
                                <p:cTn id="5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0" fill="hold">
                            <p:stCondLst>
                              <p:cond delay="166500"/>
                            </p:stCondLst>
                            <p:childTnLst>
                              <p:par>
                                <p:cTn id="5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3" fill="hold">
                            <p:stCondLst>
                              <p:cond delay="167500"/>
                            </p:stCondLst>
                            <p:childTnLst>
                              <p:par>
                                <p:cTn id="5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6" fill="hold">
                            <p:stCondLst>
                              <p:cond delay="168500"/>
                            </p:stCondLst>
                            <p:childTnLst>
                              <p:par>
                                <p:cTn id="5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9" fill="hold">
                            <p:stCondLst>
                              <p:cond delay="169500"/>
                            </p:stCondLst>
                            <p:childTnLst>
                              <p:par>
                                <p:cTn id="5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2" fill="hold">
                            <p:stCondLst>
                              <p:cond delay="170500"/>
                            </p:stCondLst>
                            <p:childTnLst>
                              <p:par>
                                <p:cTn id="5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5" fill="hold">
                            <p:stCondLst>
                              <p:cond delay="171500"/>
                            </p:stCondLst>
                            <p:childTnLst>
                              <p:par>
                                <p:cTn id="5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8" fill="hold">
                            <p:stCondLst>
                              <p:cond delay="172500"/>
                            </p:stCondLst>
                            <p:childTnLst>
                              <p:par>
                                <p:cTn id="5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1" fill="hold">
                            <p:stCondLst>
                              <p:cond delay="173500"/>
                            </p:stCondLst>
                            <p:childTnLst>
                              <p:par>
                                <p:cTn id="5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4" fill="hold">
                            <p:stCondLst>
                              <p:cond delay="174500"/>
                            </p:stCondLst>
                            <p:childTnLst>
                              <p:par>
                                <p:cTn id="5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7" fill="hold">
                            <p:stCondLst>
                              <p:cond delay="175500"/>
                            </p:stCondLst>
                            <p:childTnLst>
                              <p:par>
                                <p:cTn id="5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0" fill="hold">
                            <p:stCondLst>
                              <p:cond delay="176500"/>
                            </p:stCondLst>
                            <p:childTnLst>
                              <p:par>
                                <p:cTn id="5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3" fill="hold">
                            <p:stCondLst>
                              <p:cond delay="177500"/>
                            </p:stCondLst>
                            <p:childTnLst>
                              <p:par>
                                <p:cTn id="5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6" fill="hold">
                            <p:stCondLst>
                              <p:cond delay="178500"/>
                            </p:stCondLst>
                            <p:childTnLst>
                              <p:par>
                                <p:cTn id="5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9" fill="hold">
                            <p:stCondLst>
                              <p:cond delay="179500"/>
                            </p:stCondLst>
                            <p:childTnLst>
                              <p:par>
                                <p:cTn id="5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2" fill="hold">
                            <p:stCondLst>
                              <p:cond delay="180500"/>
                            </p:stCondLst>
                            <p:childTnLst>
                              <p:par>
                                <p:cTn id="5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5" fill="hold">
                            <p:stCondLst>
                              <p:cond delay="181500"/>
                            </p:stCondLst>
                            <p:childTnLst>
                              <p:par>
                                <p:cTn id="5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8" fill="hold">
                            <p:stCondLst>
                              <p:cond delay="182500"/>
                            </p:stCondLst>
                            <p:childTnLst>
                              <p:par>
                                <p:cTn id="5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>
                            <p:stCondLst>
                              <p:cond delay="183500"/>
                            </p:stCondLst>
                            <p:childTnLst>
                              <p:par>
                                <p:cTn id="6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4" fill="hold">
                            <p:stCondLst>
                              <p:cond delay="184500"/>
                            </p:stCondLst>
                            <p:childTnLst>
                              <p:par>
                                <p:cTn id="6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7" fill="hold">
                            <p:stCondLst>
                              <p:cond delay="185500"/>
                            </p:stCondLst>
                            <p:childTnLst>
                              <p:par>
                                <p:cTn id="6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0" fill="hold">
                            <p:stCondLst>
                              <p:cond delay="186500"/>
                            </p:stCondLst>
                            <p:childTnLst>
                              <p:par>
                                <p:cTn id="6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3" fill="hold">
                            <p:stCondLst>
                              <p:cond delay="187500"/>
                            </p:stCondLst>
                            <p:childTnLst>
                              <p:par>
                                <p:cTn id="6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6" fill="hold">
                            <p:stCondLst>
                              <p:cond delay="188500"/>
                            </p:stCondLst>
                            <p:childTnLst>
                              <p:par>
                                <p:cTn id="6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9" fill="hold">
                            <p:stCondLst>
                              <p:cond delay="189500"/>
                            </p:stCondLst>
                            <p:childTnLst>
                              <p:par>
                                <p:cTn id="6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2" fill="hold">
                            <p:stCondLst>
                              <p:cond delay="190500"/>
                            </p:stCondLst>
                            <p:childTnLst>
                              <p:par>
                                <p:cTn id="6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5" fill="hold">
                            <p:stCondLst>
                              <p:cond delay="191500"/>
                            </p:stCondLst>
                            <p:childTnLst>
                              <p:par>
                                <p:cTn id="6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8" fill="hold">
                            <p:stCondLst>
                              <p:cond delay="192500"/>
                            </p:stCondLst>
                            <p:childTnLst>
                              <p:par>
                                <p:cTn id="6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1" fill="hold">
                            <p:stCondLst>
                              <p:cond delay="193500"/>
                            </p:stCondLst>
                            <p:childTnLst>
                              <p:par>
                                <p:cTn id="6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4" fill="hold">
                            <p:stCondLst>
                              <p:cond delay="194500"/>
                            </p:stCondLst>
                            <p:childTnLst>
                              <p:par>
                                <p:cTn id="6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7" fill="hold">
                            <p:stCondLst>
                              <p:cond delay="195500"/>
                            </p:stCondLst>
                            <p:childTnLst>
                              <p:par>
                                <p:cTn id="6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0" fill="hold">
                            <p:stCondLst>
                              <p:cond delay="196500"/>
                            </p:stCondLst>
                            <p:childTnLst>
                              <p:par>
                                <p:cTn id="6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3" fill="hold">
                            <p:stCondLst>
                              <p:cond delay="197500"/>
                            </p:stCondLst>
                            <p:childTnLst>
                              <p:par>
                                <p:cTn id="6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6" fill="hold">
                            <p:stCondLst>
                              <p:cond delay="198500"/>
                            </p:stCondLst>
                            <p:childTnLst>
                              <p:par>
                                <p:cTn id="6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9" fill="hold">
                            <p:stCondLst>
                              <p:cond delay="199500"/>
                            </p:stCondLst>
                            <p:childTnLst>
                              <p:par>
                                <p:cTn id="6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2" fill="hold">
                            <p:stCondLst>
                              <p:cond delay="200500"/>
                            </p:stCondLst>
                            <p:childTnLst>
                              <p:par>
                                <p:cTn id="6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5" fill="hold">
                            <p:stCondLst>
                              <p:cond delay="201500"/>
                            </p:stCondLst>
                            <p:childTnLst>
                              <p:par>
                                <p:cTn id="6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8" fill="hold">
                            <p:stCondLst>
                              <p:cond delay="202500"/>
                            </p:stCondLst>
                            <p:childTnLst>
                              <p:par>
                                <p:cTn id="6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1" fill="hold">
                            <p:stCondLst>
                              <p:cond delay="203500"/>
                            </p:stCondLst>
                            <p:childTnLst>
                              <p:par>
                                <p:cTn id="6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4" fill="hold">
                            <p:stCondLst>
                              <p:cond delay="204500"/>
                            </p:stCondLst>
                            <p:childTnLst>
                              <p:par>
                                <p:cTn id="6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7" fill="hold">
                            <p:stCondLst>
                              <p:cond delay="205500"/>
                            </p:stCondLst>
                            <p:childTnLst>
                              <p:par>
                                <p:cTn id="6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0" fill="hold">
                            <p:stCondLst>
                              <p:cond delay="206500"/>
                            </p:stCondLst>
                            <p:childTnLst>
                              <p:par>
                                <p:cTn id="6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3" fill="hold">
                            <p:stCondLst>
                              <p:cond delay="207500"/>
                            </p:stCondLst>
                            <p:childTnLst>
                              <p:par>
                                <p:cTn id="6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6" fill="hold">
                            <p:stCondLst>
                              <p:cond delay="208500"/>
                            </p:stCondLst>
                            <p:childTnLst>
                              <p:par>
                                <p:cTn id="6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9" fill="hold">
                            <p:stCondLst>
                              <p:cond delay="209500"/>
                            </p:stCondLst>
                            <p:childTnLst>
                              <p:par>
                                <p:cTn id="6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2" fill="hold">
                            <p:stCondLst>
                              <p:cond delay="210500"/>
                            </p:stCondLst>
                            <p:childTnLst>
                              <p:par>
                                <p:cTn id="6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5" fill="hold">
                            <p:stCondLst>
                              <p:cond delay="211500"/>
                            </p:stCondLst>
                            <p:childTnLst>
                              <p:par>
                                <p:cTn id="6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8" fill="hold">
                            <p:stCondLst>
                              <p:cond delay="212500"/>
                            </p:stCondLst>
                            <p:childTnLst>
                              <p:par>
                                <p:cTn id="6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1" fill="hold">
                            <p:stCondLst>
                              <p:cond delay="213500"/>
                            </p:stCondLst>
                            <p:childTnLst>
                              <p:par>
                                <p:cTn id="6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4" fill="hold">
                            <p:stCondLst>
                              <p:cond delay="214500"/>
                            </p:stCondLst>
                            <p:childTnLst>
                              <p:par>
                                <p:cTn id="6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7" fill="hold">
                            <p:stCondLst>
                              <p:cond delay="215500"/>
                            </p:stCondLst>
                            <p:childTnLst>
                              <p:par>
                                <p:cTn id="6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0" fill="hold">
                            <p:stCondLst>
                              <p:cond delay="216500"/>
                            </p:stCondLst>
                            <p:childTnLst>
                              <p:par>
                                <p:cTn id="7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3" fill="hold">
                            <p:stCondLst>
                              <p:cond delay="217500"/>
                            </p:stCondLst>
                            <p:childTnLst>
                              <p:par>
                                <p:cTn id="7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6" fill="hold">
                            <p:stCondLst>
                              <p:cond delay="218500"/>
                            </p:stCondLst>
                            <p:childTnLst>
                              <p:par>
                                <p:cTn id="7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9" fill="hold">
                            <p:stCondLst>
                              <p:cond delay="219500"/>
                            </p:stCondLst>
                            <p:childTnLst>
                              <p:par>
                                <p:cTn id="7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2" fill="hold">
                            <p:stCondLst>
                              <p:cond delay="220500"/>
                            </p:stCondLst>
                            <p:childTnLst>
                              <p:par>
                                <p:cTn id="7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5" fill="hold">
                            <p:stCondLst>
                              <p:cond delay="221500"/>
                            </p:stCondLst>
                            <p:childTnLst>
                              <p:par>
                                <p:cTn id="7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8" fill="hold">
                            <p:stCondLst>
                              <p:cond delay="222500"/>
                            </p:stCondLst>
                            <p:childTnLst>
                              <p:par>
                                <p:cTn id="7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1" fill="hold">
                            <p:stCondLst>
                              <p:cond delay="223500"/>
                            </p:stCondLst>
                            <p:childTnLst>
                              <p:par>
                                <p:cTn id="7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4" fill="hold">
                            <p:stCondLst>
                              <p:cond delay="224500"/>
                            </p:stCondLst>
                            <p:childTnLst>
                              <p:par>
                                <p:cTn id="7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7" fill="hold">
                            <p:stCondLst>
                              <p:cond delay="225500"/>
                            </p:stCondLst>
                            <p:childTnLst>
                              <p:par>
                                <p:cTn id="7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0" fill="hold">
                            <p:stCondLst>
                              <p:cond delay="226500"/>
                            </p:stCondLst>
                            <p:childTnLst>
                              <p:par>
                                <p:cTn id="7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3" fill="hold">
                            <p:stCondLst>
                              <p:cond delay="227500"/>
                            </p:stCondLst>
                            <p:childTnLst>
                              <p:par>
                                <p:cTn id="7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6" fill="hold">
                            <p:stCondLst>
                              <p:cond delay="228500"/>
                            </p:stCondLst>
                            <p:childTnLst>
                              <p:par>
                                <p:cTn id="7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9" fill="hold">
                            <p:stCondLst>
                              <p:cond delay="229500"/>
                            </p:stCondLst>
                            <p:childTnLst>
                              <p:par>
                                <p:cTn id="7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2" fill="hold">
                            <p:stCondLst>
                              <p:cond delay="230500"/>
                            </p:stCondLst>
                            <p:childTnLst>
                              <p:par>
                                <p:cTn id="7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5" fill="hold">
                            <p:stCondLst>
                              <p:cond delay="231500"/>
                            </p:stCondLst>
                            <p:childTnLst>
                              <p:par>
                                <p:cTn id="7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8" fill="hold">
                            <p:stCondLst>
                              <p:cond delay="232500"/>
                            </p:stCondLst>
                            <p:childTnLst>
                              <p:par>
                                <p:cTn id="7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1" fill="hold">
                            <p:stCondLst>
                              <p:cond delay="233500"/>
                            </p:stCondLst>
                            <p:childTnLst>
                              <p:par>
                                <p:cTn id="7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4" fill="hold">
                            <p:stCondLst>
                              <p:cond delay="234500"/>
                            </p:stCondLst>
                            <p:childTnLst>
                              <p:par>
                                <p:cTn id="7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7" fill="hold">
                            <p:stCondLst>
                              <p:cond delay="235500"/>
                            </p:stCondLst>
                            <p:childTnLst>
                              <p:par>
                                <p:cTn id="7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0" fill="hold">
                            <p:stCondLst>
                              <p:cond delay="236500"/>
                            </p:stCondLst>
                            <p:childTnLst>
                              <p:par>
                                <p:cTn id="7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3" fill="hold">
                            <p:stCondLst>
                              <p:cond delay="237500"/>
                            </p:stCondLst>
                            <p:childTnLst>
                              <p:par>
                                <p:cTn id="7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6" fill="hold">
                            <p:stCondLst>
                              <p:cond delay="238500"/>
                            </p:stCondLst>
                            <p:childTnLst>
                              <p:par>
                                <p:cTn id="7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9" fill="hold">
                            <p:stCondLst>
                              <p:cond delay="239500"/>
                            </p:stCondLst>
                            <p:childTnLst>
                              <p:par>
                                <p:cTn id="7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2" fill="hold">
                            <p:stCondLst>
                              <p:cond delay="240500"/>
                            </p:stCondLst>
                            <p:childTnLst>
                              <p:par>
                                <p:cTn id="7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5" fill="hold">
                            <p:stCondLst>
                              <p:cond delay="241500"/>
                            </p:stCondLst>
                            <p:childTnLst>
                              <p:par>
                                <p:cTn id="7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8" fill="hold">
                            <p:stCondLst>
                              <p:cond delay="242500"/>
                            </p:stCondLst>
                            <p:childTnLst>
                              <p:par>
                                <p:cTn id="7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1" fill="hold">
                            <p:stCondLst>
                              <p:cond delay="243500"/>
                            </p:stCondLst>
                            <p:childTnLst>
                              <p:par>
                                <p:cTn id="7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4" fill="hold">
                            <p:stCondLst>
                              <p:cond delay="244500"/>
                            </p:stCondLst>
                            <p:childTnLst>
                              <p:par>
                                <p:cTn id="7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7" fill="hold">
                            <p:stCondLst>
                              <p:cond delay="245500"/>
                            </p:stCondLst>
                            <p:childTnLst>
                              <p:par>
                                <p:cTn id="7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0" fill="hold">
                            <p:stCondLst>
                              <p:cond delay="246500"/>
                            </p:stCondLst>
                            <p:childTnLst>
                              <p:par>
                                <p:cTn id="7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3" fill="hold">
                            <p:stCondLst>
                              <p:cond delay="247500"/>
                            </p:stCondLst>
                            <p:childTnLst>
                              <p:par>
                                <p:cTn id="7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6" fill="hold">
                            <p:stCondLst>
                              <p:cond delay="248500"/>
                            </p:stCondLst>
                            <p:childTnLst>
                              <p:par>
                                <p:cTn id="7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9" fill="hold">
                            <p:stCondLst>
                              <p:cond delay="249500"/>
                            </p:stCondLst>
                            <p:childTnLst>
                              <p:par>
                                <p:cTn id="8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2" fill="hold">
                            <p:stCondLst>
                              <p:cond delay="250500"/>
                            </p:stCondLst>
                            <p:childTnLst>
                              <p:par>
                                <p:cTn id="8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5" fill="hold">
                            <p:stCondLst>
                              <p:cond delay="251500"/>
                            </p:stCondLst>
                            <p:childTnLst>
                              <p:par>
                                <p:cTn id="8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8" fill="hold">
                            <p:stCondLst>
                              <p:cond delay="252500"/>
                            </p:stCondLst>
                            <p:childTnLst>
                              <p:par>
                                <p:cTn id="8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1" fill="hold">
                            <p:stCondLst>
                              <p:cond delay="253500"/>
                            </p:stCondLst>
                            <p:childTnLst>
                              <p:par>
                                <p:cTn id="8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4" fill="hold">
                            <p:stCondLst>
                              <p:cond delay="254500"/>
                            </p:stCondLst>
                            <p:childTnLst>
                              <p:par>
                                <p:cTn id="8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7" fill="hold">
                            <p:stCondLst>
                              <p:cond delay="255500"/>
                            </p:stCondLst>
                            <p:childTnLst>
                              <p:par>
                                <p:cTn id="8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0" fill="hold">
                            <p:stCondLst>
                              <p:cond delay="256500"/>
                            </p:stCondLst>
                            <p:childTnLst>
                              <p:par>
                                <p:cTn id="8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3" fill="hold">
                            <p:stCondLst>
                              <p:cond delay="257500"/>
                            </p:stCondLst>
                            <p:childTnLst>
                              <p:par>
                                <p:cTn id="8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6" fill="hold">
                            <p:stCondLst>
                              <p:cond delay="258500"/>
                            </p:stCondLst>
                            <p:childTnLst>
                              <p:par>
                                <p:cTn id="8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9" fill="hold">
                            <p:stCondLst>
                              <p:cond delay="259500"/>
                            </p:stCondLst>
                            <p:childTnLst>
                              <p:par>
                                <p:cTn id="8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2" fill="hold">
                            <p:stCondLst>
                              <p:cond delay="260500"/>
                            </p:stCondLst>
                            <p:childTnLst>
                              <p:par>
                                <p:cTn id="8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5" fill="hold">
                            <p:stCondLst>
                              <p:cond delay="261500"/>
                            </p:stCondLst>
                            <p:childTnLst>
                              <p:par>
                                <p:cTn id="8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8" fill="hold">
                            <p:stCondLst>
                              <p:cond delay="262500"/>
                            </p:stCondLst>
                            <p:childTnLst>
                              <p:par>
                                <p:cTn id="8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1" fill="hold">
                            <p:stCondLst>
                              <p:cond delay="263500"/>
                            </p:stCondLst>
                            <p:childTnLst>
                              <p:par>
                                <p:cTn id="8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4" fill="hold">
                            <p:stCondLst>
                              <p:cond delay="264500"/>
                            </p:stCondLst>
                            <p:childTnLst>
                              <p:par>
                                <p:cTn id="8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7" fill="hold">
                            <p:stCondLst>
                              <p:cond delay="265500"/>
                            </p:stCondLst>
                            <p:childTnLst>
                              <p:par>
                                <p:cTn id="8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0" fill="hold">
                            <p:stCondLst>
                              <p:cond delay="266500"/>
                            </p:stCondLst>
                            <p:childTnLst>
                              <p:par>
                                <p:cTn id="8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3" fill="hold">
                            <p:stCondLst>
                              <p:cond delay="267500"/>
                            </p:stCondLst>
                            <p:childTnLst>
                              <p:par>
                                <p:cTn id="8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6" fill="hold">
                            <p:stCondLst>
                              <p:cond delay="268500"/>
                            </p:stCondLst>
                            <p:childTnLst>
                              <p:par>
                                <p:cTn id="8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9" fill="hold">
                            <p:stCondLst>
                              <p:cond delay="269500"/>
                            </p:stCondLst>
                            <p:childTnLst>
                              <p:par>
                                <p:cTn id="8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2" fill="hold">
                            <p:stCondLst>
                              <p:cond delay="270500"/>
                            </p:stCondLst>
                            <p:childTnLst>
                              <p:par>
                                <p:cTn id="8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5" fill="hold">
                            <p:stCondLst>
                              <p:cond delay="271500"/>
                            </p:stCondLst>
                            <p:childTnLst>
                              <p:par>
                                <p:cTn id="8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8" fill="hold">
                            <p:stCondLst>
                              <p:cond delay="272500"/>
                            </p:stCondLst>
                            <p:childTnLst>
                              <p:par>
                                <p:cTn id="8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1" fill="hold">
                            <p:stCondLst>
                              <p:cond delay="273500"/>
                            </p:stCondLst>
                            <p:childTnLst>
                              <p:par>
                                <p:cTn id="8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4" fill="hold">
                            <p:stCondLst>
                              <p:cond delay="274500"/>
                            </p:stCondLst>
                            <p:childTnLst>
                              <p:par>
                                <p:cTn id="8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7" fill="hold">
                            <p:stCondLst>
                              <p:cond delay="275500"/>
                            </p:stCondLst>
                            <p:childTnLst>
                              <p:par>
                                <p:cTn id="8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0" fill="hold">
                            <p:stCondLst>
                              <p:cond delay="276500"/>
                            </p:stCondLst>
                            <p:childTnLst>
                              <p:par>
                                <p:cTn id="8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3" fill="hold">
                            <p:stCondLst>
                              <p:cond delay="277500"/>
                            </p:stCondLst>
                            <p:childTnLst>
                              <p:par>
                                <p:cTn id="8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6" fill="hold">
                            <p:stCondLst>
                              <p:cond delay="278500"/>
                            </p:stCondLst>
                            <p:childTnLst>
                              <p:par>
                                <p:cTn id="8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9" fill="hold">
                            <p:stCondLst>
                              <p:cond delay="279500"/>
                            </p:stCondLst>
                            <p:childTnLst>
                              <p:par>
                                <p:cTn id="8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2" fill="hold">
                            <p:stCondLst>
                              <p:cond delay="280500"/>
                            </p:stCondLst>
                            <p:childTnLst>
                              <p:par>
                                <p:cTn id="8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5" fill="hold">
                            <p:stCondLst>
                              <p:cond delay="281500"/>
                            </p:stCondLst>
                            <p:childTnLst>
                              <p:par>
                                <p:cTn id="8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8" fill="hold">
                            <p:stCondLst>
                              <p:cond delay="282500"/>
                            </p:stCondLst>
                            <p:childTnLst>
                              <p:par>
                                <p:cTn id="8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1" fill="hold">
                            <p:stCondLst>
                              <p:cond delay="283500"/>
                            </p:stCondLst>
                            <p:childTnLst>
                              <p:par>
                                <p:cTn id="9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4" fill="hold">
                            <p:stCondLst>
                              <p:cond delay="284500"/>
                            </p:stCondLst>
                            <p:childTnLst>
                              <p:par>
                                <p:cTn id="9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7" fill="hold">
                            <p:stCondLst>
                              <p:cond delay="285500"/>
                            </p:stCondLst>
                            <p:childTnLst>
                              <p:par>
                                <p:cTn id="9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0" fill="hold">
                            <p:stCondLst>
                              <p:cond delay="286500"/>
                            </p:stCondLst>
                            <p:childTnLst>
                              <p:par>
                                <p:cTn id="9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3" fill="hold">
                            <p:stCondLst>
                              <p:cond delay="287500"/>
                            </p:stCondLst>
                            <p:childTnLst>
                              <p:par>
                                <p:cTn id="9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6" fill="hold">
                            <p:stCondLst>
                              <p:cond delay="288500"/>
                            </p:stCondLst>
                            <p:childTnLst>
                              <p:par>
                                <p:cTn id="9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9" fill="hold">
                            <p:stCondLst>
                              <p:cond delay="289500"/>
                            </p:stCondLst>
                            <p:childTnLst>
                              <p:par>
                                <p:cTn id="9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2" fill="hold">
                            <p:stCondLst>
                              <p:cond delay="290500"/>
                            </p:stCondLst>
                            <p:childTnLst>
                              <p:par>
                                <p:cTn id="9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5" fill="hold">
                            <p:stCondLst>
                              <p:cond delay="291500"/>
                            </p:stCondLst>
                            <p:childTnLst>
                              <p:par>
                                <p:cTn id="9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8" fill="hold">
                            <p:stCondLst>
                              <p:cond delay="292500"/>
                            </p:stCondLst>
                            <p:childTnLst>
                              <p:par>
                                <p:cTn id="9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1" fill="hold">
                            <p:stCondLst>
                              <p:cond delay="293500"/>
                            </p:stCondLst>
                            <p:childTnLst>
                              <p:par>
                                <p:cTn id="9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4" fill="hold">
                            <p:stCondLst>
                              <p:cond delay="294500"/>
                            </p:stCondLst>
                            <p:childTnLst>
                              <p:par>
                                <p:cTn id="9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7" fill="hold">
                            <p:stCondLst>
                              <p:cond delay="295500"/>
                            </p:stCondLst>
                            <p:childTnLst>
                              <p:par>
                                <p:cTn id="9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0" fill="hold">
                            <p:stCondLst>
                              <p:cond delay="296500"/>
                            </p:stCondLst>
                            <p:childTnLst>
                              <p:par>
                                <p:cTn id="9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3" fill="hold">
                            <p:stCondLst>
                              <p:cond delay="297500"/>
                            </p:stCondLst>
                            <p:childTnLst>
                              <p:par>
                                <p:cTn id="9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6" fill="hold">
                            <p:stCondLst>
                              <p:cond delay="298500"/>
                            </p:stCondLst>
                            <p:childTnLst>
                              <p:par>
                                <p:cTn id="9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9" fill="hold">
                            <p:stCondLst>
                              <p:cond delay="299500"/>
                            </p:stCondLst>
                            <p:childTnLst>
                              <p:par>
                                <p:cTn id="9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2" fill="hold">
                            <p:stCondLst>
                              <p:cond delay="300500"/>
                            </p:stCondLst>
                            <p:childTnLst>
                              <p:par>
                                <p:cTn id="9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4"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2" grpId="0" animBg="1"/>
      <p:bldP spid="12" grpId="1" animBg="1"/>
      <p:bldP spid="11" grpId="0"/>
      <p:bldP spid="11" grpId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209" grpId="0" animBg="1"/>
      <p:bldP spid="210" grpId="0" animBg="1"/>
      <p:bldP spid="211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22" grpId="0" animBg="1"/>
      <p:bldP spid="223" grpId="0" animBg="1"/>
      <p:bldP spid="224" grpId="0" animBg="1"/>
      <p:bldP spid="225" grpId="0" animBg="1"/>
      <p:bldP spid="226" grpId="0" animBg="1"/>
      <p:bldP spid="227" grpId="0" animBg="1"/>
      <p:bldP spid="228" grpId="0" animBg="1"/>
      <p:bldP spid="229" grpId="0" animBg="1"/>
      <p:bldP spid="230" grpId="0" animBg="1"/>
      <p:bldP spid="231" grpId="0" animBg="1"/>
      <p:bldP spid="232" grpId="0" animBg="1"/>
      <p:bldP spid="233" grpId="0" animBg="1"/>
      <p:bldP spid="234" grpId="0" animBg="1"/>
      <p:bldP spid="235" grpId="0" animBg="1"/>
      <p:bldP spid="236" grpId="0" animBg="1"/>
      <p:bldP spid="237" grpId="0" animBg="1"/>
      <p:bldP spid="238" grpId="0" animBg="1"/>
      <p:bldP spid="239" grpId="0" animBg="1"/>
      <p:bldP spid="240" grpId="0" animBg="1"/>
      <p:bldP spid="241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2" grpId="0" animBg="1"/>
      <p:bldP spid="253" grpId="0" animBg="1"/>
      <p:bldP spid="254" grpId="0" animBg="1"/>
      <p:bldP spid="255" grpId="0" animBg="1"/>
      <p:bldP spid="256" grpId="0" animBg="1"/>
      <p:bldP spid="257" grpId="0" animBg="1"/>
      <p:bldP spid="258" grpId="0" animBg="1"/>
      <p:bldP spid="259" grpId="0" animBg="1"/>
      <p:bldP spid="260" grpId="0" animBg="1"/>
      <p:bldP spid="261" grpId="0" animBg="1"/>
      <p:bldP spid="262" grpId="0" animBg="1"/>
      <p:bldP spid="263" grpId="0" animBg="1"/>
      <p:bldP spid="264" grpId="0" animBg="1"/>
      <p:bldP spid="265" grpId="0" animBg="1"/>
      <p:bldP spid="266" grpId="0" animBg="1"/>
      <p:bldP spid="267" grpId="0" animBg="1"/>
      <p:bldP spid="268" grpId="0" animBg="1"/>
      <p:bldP spid="269" grpId="0" animBg="1"/>
      <p:bldP spid="270" grpId="0" animBg="1"/>
      <p:bldP spid="271" grpId="0" animBg="1"/>
      <p:bldP spid="272" grpId="0" animBg="1"/>
      <p:bldP spid="273" grpId="0" animBg="1"/>
      <p:bldP spid="274" grpId="0" animBg="1"/>
      <p:bldP spid="275" grpId="0" animBg="1"/>
      <p:bldP spid="276" grpId="0" animBg="1"/>
      <p:bldP spid="277" grpId="0" animBg="1"/>
      <p:bldP spid="278" grpId="0" animBg="1"/>
      <p:bldP spid="279" grpId="0" animBg="1"/>
      <p:bldP spid="280" grpId="0" animBg="1"/>
      <p:bldP spid="281" grpId="0" animBg="1"/>
      <p:bldP spid="282" grpId="0" animBg="1"/>
      <p:bldP spid="283" grpId="0" animBg="1"/>
      <p:bldP spid="284" grpId="0" animBg="1"/>
      <p:bldP spid="285" grpId="0" animBg="1"/>
      <p:bldP spid="286" grpId="0" animBg="1"/>
      <p:bldP spid="287" grpId="0" animBg="1"/>
      <p:bldP spid="288" grpId="0" animBg="1"/>
      <p:bldP spid="289" grpId="0" animBg="1"/>
      <p:bldP spid="290" grpId="0" animBg="1"/>
      <p:bldP spid="291" grpId="0" animBg="1"/>
      <p:bldP spid="292" grpId="0" animBg="1"/>
      <p:bldP spid="293" grpId="0" animBg="1"/>
      <p:bldP spid="294" grpId="0" animBg="1"/>
      <p:bldP spid="295" grpId="0" animBg="1"/>
      <p:bldP spid="296" grpId="0" animBg="1"/>
      <p:bldP spid="297" grpId="0" animBg="1"/>
      <p:bldP spid="298" grpId="0" animBg="1"/>
      <p:bldP spid="299" grpId="0" animBg="1"/>
      <p:bldP spid="300" grpId="0" animBg="1"/>
      <p:bldP spid="301" grpId="0" animBg="1"/>
      <p:bldP spid="302" grpId="0" animBg="1"/>
      <p:bldP spid="303" grpId="0" animBg="1"/>
      <p:bldP spid="304" grpId="0" animBg="1"/>
      <p:bldP spid="305" grpId="0" animBg="1"/>
      <p:bldP spid="306" grpId="0" animBg="1"/>
      <p:bldP spid="307" grpId="0" animBg="1"/>
      <p:bldP spid="308" grpId="0" animBg="1"/>
      <p:bldP spid="309" grpId="0" animBg="1"/>
      <p:bldP spid="310" grpId="0" animBg="1"/>
      <p:bldP spid="311" grpId="0" animBg="1"/>
      <p:bldP spid="312" grpId="0" animBg="1"/>
      <p:bldP spid="313" grpId="0" animBg="1"/>
      <p:bldP spid="314" grpId="0" animBg="1"/>
      <p:bldP spid="314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B812FD0D-3345-4D97-BED4-5A0590056D2D}"/>
              </a:ext>
            </a:extLst>
          </p:cNvPr>
          <p:cNvSpPr txBox="1"/>
          <p:nvPr/>
        </p:nvSpPr>
        <p:spPr>
          <a:xfrm>
            <a:off x="0" y="33470"/>
            <a:ext cx="6705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1: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4/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/26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4328463"/>
              </p:ext>
            </p:extLst>
          </p:nvPr>
        </p:nvGraphicFramePr>
        <p:xfrm>
          <a:off x="228600" y="742950"/>
          <a:ext cx="3543300" cy="292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43120" imgH="2920680" progId="Equation.DSMT4">
                  <p:embed/>
                </p:oleObj>
              </mc:Choice>
              <mc:Fallback>
                <p:oleObj name="Equation" r:id="rId2" imgW="3543120" imgH="29206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742950"/>
                        <a:ext cx="3543300" cy="292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29241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4495800" y="1044762"/>
            <a:ext cx="0" cy="37588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858393"/>
              </p:ext>
            </p:extLst>
          </p:nvPr>
        </p:nvGraphicFramePr>
        <p:xfrm>
          <a:off x="4603750" y="796925"/>
          <a:ext cx="3184525" cy="2765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87440" imgH="2768400" progId="Equation.DSMT4">
                  <p:embed/>
                </p:oleObj>
              </mc:Choice>
              <mc:Fallback>
                <p:oleObj name="Equation" r:id="rId4" imgW="3187440" imgH="2768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0" y="796925"/>
                        <a:ext cx="3184525" cy="2765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23717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926304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ckground pattern&#10;&#10;Description automatically generated">
            <a:extLst>
              <a:ext uri="{FF2B5EF4-FFF2-40B4-BE49-F238E27FC236}">
                <a16:creationId xmlns:a16="http://schemas.microsoft.com/office/drawing/2014/main" id="{65A14FCB-5569-4268-AF8B-502D9EF6E73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l="17382" r="20120" b="2"/>
          <a:stretch/>
        </p:blipFill>
        <p:spPr>
          <a:xfrm>
            <a:off x="7391400" y="44748"/>
            <a:ext cx="1524000" cy="1524000"/>
          </a:xfrm>
          <a:custGeom>
            <a:avLst/>
            <a:gdLst/>
            <a:ahLst/>
            <a:cxnLst/>
            <a:rect l="l" t="t" r="r" b="b"/>
            <a:pathLst>
              <a:path w="4627646" h="4627648">
                <a:moveTo>
                  <a:pt x="2313823" y="0"/>
                </a:moveTo>
                <a:cubicBezTo>
                  <a:pt x="3591712" y="0"/>
                  <a:pt x="4627646" y="1035934"/>
                  <a:pt x="4627646" y="2313824"/>
                </a:cubicBezTo>
                <a:cubicBezTo>
                  <a:pt x="4627646" y="3591714"/>
                  <a:pt x="3591712" y="4627648"/>
                  <a:pt x="2313823" y="4627648"/>
                </a:cubicBezTo>
                <a:cubicBezTo>
                  <a:pt x="1035934" y="4627648"/>
                  <a:pt x="0" y="3591714"/>
                  <a:pt x="0" y="2313824"/>
                </a:cubicBezTo>
                <a:cubicBezTo>
                  <a:pt x="0" y="1035934"/>
                  <a:pt x="1035934" y="0"/>
                  <a:pt x="2313823" y="0"/>
                </a:cubicBezTo>
                <a:close/>
              </a:path>
            </a:pathLst>
          </a:custGeom>
        </p:spPr>
      </p:pic>
      <p:sp>
        <p:nvSpPr>
          <p:cNvPr id="7" name="TextBox 6"/>
          <p:cNvSpPr txBox="1"/>
          <p:nvPr/>
        </p:nvSpPr>
        <p:spPr>
          <a:xfrm>
            <a:off x="7276435" y="1485528"/>
            <a:ext cx="18675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12FD0D-3345-4D97-BED4-5A0590056D2D}"/>
              </a:ext>
            </a:extLst>
          </p:cNvPr>
          <p:cNvSpPr txBox="1"/>
          <p:nvPr/>
        </p:nvSpPr>
        <p:spPr>
          <a:xfrm>
            <a:off x="2037021" y="33470"/>
            <a:ext cx="3886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LUYỆN TẬP</a:t>
            </a:r>
            <a:endParaRPr lang="en-US" sz="4000" dirty="0">
              <a:solidFill>
                <a:prstClr val="black"/>
              </a:solidFill>
            </a:endParaRPr>
          </a:p>
        </p:txBody>
      </p:sp>
      <p:sp>
        <p:nvSpPr>
          <p:cNvPr id="12" name="Cloud Callout 11"/>
          <p:cNvSpPr/>
          <p:nvPr/>
        </p:nvSpPr>
        <p:spPr>
          <a:xfrm>
            <a:off x="4419600" y="2380260"/>
            <a:ext cx="4648200" cy="1791690"/>
          </a:xfrm>
          <a:prstGeom prst="cloudCallout">
            <a:avLst>
              <a:gd name="adj1" fmla="val -55980"/>
              <a:gd name="adj2" fmla="val -60973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914900" y="2772183"/>
            <a:ext cx="36195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05:00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04:59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04:58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04:57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04:56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04:55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04:54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04:53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04:52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04:51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04:50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04:49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04:48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04:47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04:46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04:45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04:44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04:43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04:42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04:41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04:40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04:39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04:38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04:37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04:36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04:35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04:34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04:33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04:32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04:31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04:30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04:29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04:28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04:27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04:26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04:25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04:24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04:23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04:22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04:21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04:20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04:19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04:18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04:17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04:16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04:15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04:14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04:13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04:12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04:11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04:10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04:09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04:08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04:07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04:06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04:05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04:04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04:03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04:02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04:01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04:00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03:59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03:58</a:t>
            </a:r>
          </a:p>
        </p:txBody>
      </p:sp>
      <p:sp>
        <p:nvSpPr>
          <p:cNvPr id="76" name="Rounded Rectangle 7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03:57</a:t>
            </a:r>
          </a:p>
        </p:txBody>
      </p:sp>
      <p:sp>
        <p:nvSpPr>
          <p:cNvPr id="77" name="Rounded Rectangle 7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03:56</a:t>
            </a:r>
          </a:p>
        </p:txBody>
      </p:sp>
      <p:sp>
        <p:nvSpPr>
          <p:cNvPr id="78" name="Rounded Rectangle 7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03:55</a:t>
            </a:r>
          </a:p>
        </p:txBody>
      </p:sp>
      <p:sp>
        <p:nvSpPr>
          <p:cNvPr id="79" name="Rounded Rectangle 7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03:54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03:53</a:t>
            </a:r>
          </a:p>
        </p:txBody>
      </p:sp>
      <p:sp>
        <p:nvSpPr>
          <p:cNvPr id="81" name="Rounded Rectangle 8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03:52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03:51</a:t>
            </a:r>
          </a:p>
        </p:txBody>
      </p:sp>
      <p:sp>
        <p:nvSpPr>
          <p:cNvPr id="83" name="Rounded Rectangle 8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03:50</a:t>
            </a:r>
          </a:p>
        </p:txBody>
      </p:sp>
      <p:sp>
        <p:nvSpPr>
          <p:cNvPr id="84" name="Rounded Rectangle 8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03:49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03:48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03:47</a:t>
            </a:r>
          </a:p>
        </p:txBody>
      </p:sp>
      <p:sp>
        <p:nvSpPr>
          <p:cNvPr id="87" name="Rounded Rectangle 8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03:46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03:45</a:t>
            </a:r>
          </a:p>
        </p:txBody>
      </p:sp>
      <p:sp>
        <p:nvSpPr>
          <p:cNvPr id="89" name="Rounded Rectangle 8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03:44</a:t>
            </a:r>
          </a:p>
        </p:txBody>
      </p:sp>
      <p:sp>
        <p:nvSpPr>
          <p:cNvPr id="90" name="Rounded Rectangle 8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03:43</a:t>
            </a:r>
          </a:p>
        </p:txBody>
      </p:sp>
      <p:sp>
        <p:nvSpPr>
          <p:cNvPr id="91" name="Rounded Rectangle 9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03:42</a:t>
            </a:r>
          </a:p>
        </p:txBody>
      </p:sp>
      <p:sp>
        <p:nvSpPr>
          <p:cNvPr id="92" name="Rounded Rectangle 9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03:41</a:t>
            </a:r>
          </a:p>
        </p:txBody>
      </p:sp>
      <p:sp>
        <p:nvSpPr>
          <p:cNvPr id="93" name="Rounded Rectangle 9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03:40</a:t>
            </a:r>
          </a:p>
        </p:txBody>
      </p:sp>
      <p:sp>
        <p:nvSpPr>
          <p:cNvPr id="94" name="Rounded Rectangle 9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03:39</a:t>
            </a:r>
          </a:p>
        </p:txBody>
      </p:sp>
      <p:sp>
        <p:nvSpPr>
          <p:cNvPr id="95" name="Rounded Rectangle 9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03:38</a:t>
            </a:r>
          </a:p>
        </p:txBody>
      </p:sp>
      <p:sp>
        <p:nvSpPr>
          <p:cNvPr id="96" name="Rounded Rectangle 9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03:37</a:t>
            </a:r>
          </a:p>
        </p:txBody>
      </p:sp>
      <p:sp>
        <p:nvSpPr>
          <p:cNvPr id="97" name="Rounded Rectangle 9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03:36</a:t>
            </a:r>
          </a:p>
        </p:txBody>
      </p:sp>
      <p:sp>
        <p:nvSpPr>
          <p:cNvPr id="98" name="Rounded Rectangle 9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03:35</a:t>
            </a:r>
          </a:p>
        </p:txBody>
      </p:sp>
      <p:sp>
        <p:nvSpPr>
          <p:cNvPr id="99" name="Rounded Rectangle 9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03:34</a:t>
            </a:r>
          </a:p>
        </p:txBody>
      </p:sp>
      <p:sp>
        <p:nvSpPr>
          <p:cNvPr id="100" name="Rounded Rectangle 9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03:33</a:t>
            </a:r>
          </a:p>
        </p:txBody>
      </p:sp>
      <p:sp>
        <p:nvSpPr>
          <p:cNvPr id="101" name="Rounded Rectangle 10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03:32</a:t>
            </a:r>
          </a:p>
        </p:txBody>
      </p:sp>
      <p:sp>
        <p:nvSpPr>
          <p:cNvPr id="102" name="Rounded Rectangle 10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03:31</a:t>
            </a:r>
          </a:p>
        </p:txBody>
      </p:sp>
      <p:sp>
        <p:nvSpPr>
          <p:cNvPr id="103" name="Rounded Rectangle 10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03:30</a:t>
            </a:r>
          </a:p>
        </p:txBody>
      </p:sp>
      <p:sp>
        <p:nvSpPr>
          <p:cNvPr id="104" name="Rounded Rectangle 10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03:29</a:t>
            </a:r>
          </a:p>
        </p:txBody>
      </p:sp>
      <p:sp>
        <p:nvSpPr>
          <p:cNvPr id="105" name="Rounded Rectangle 10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03:28</a:t>
            </a:r>
          </a:p>
        </p:txBody>
      </p:sp>
      <p:sp>
        <p:nvSpPr>
          <p:cNvPr id="106" name="Rounded Rectangle 10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03:27</a:t>
            </a:r>
          </a:p>
        </p:txBody>
      </p:sp>
      <p:sp>
        <p:nvSpPr>
          <p:cNvPr id="107" name="Rounded Rectangle 10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03:26</a:t>
            </a:r>
          </a:p>
        </p:txBody>
      </p:sp>
      <p:sp>
        <p:nvSpPr>
          <p:cNvPr id="108" name="Rounded Rectangle 10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03:25</a:t>
            </a:r>
          </a:p>
        </p:txBody>
      </p:sp>
      <p:sp>
        <p:nvSpPr>
          <p:cNvPr id="109" name="Rounded Rectangle 10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03:24</a:t>
            </a:r>
          </a:p>
        </p:txBody>
      </p:sp>
      <p:sp>
        <p:nvSpPr>
          <p:cNvPr id="110" name="Rounded Rectangle 10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03:23</a:t>
            </a:r>
          </a:p>
        </p:txBody>
      </p:sp>
      <p:sp>
        <p:nvSpPr>
          <p:cNvPr id="111" name="Rounded Rectangle 11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03:22</a:t>
            </a:r>
          </a:p>
        </p:txBody>
      </p:sp>
      <p:sp>
        <p:nvSpPr>
          <p:cNvPr id="112" name="Rounded Rectangle 11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03:21</a:t>
            </a:r>
          </a:p>
        </p:txBody>
      </p:sp>
      <p:sp>
        <p:nvSpPr>
          <p:cNvPr id="113" name="Rounded Rectangle 11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03:20</a:t>
            </a:r>
          </a:p>
        </p:txBody>
      </p:sp>
      <p:sp>
        <p:nvSpPr>
          <p:cNvPr id="114" name="Rounded Rectangle 11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03:19</a:t>
            </a:r>
          </a:p>
        </p:txBody>
      </p:sp>
      <p:sp>
        <p:nvSpPr>
          <p:cNvPr id="115" name="Rounded Rectangle 11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03:18</a:t>
            </a:r>
          </a:p>
        </p:txBody>
      </p:sp>
      <p:sp>
        <p:nvSpPr>
          <p:cNvPr id="116" name="Rounded Rectangle 11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03:17</a:t>
            </a:r>
          </a:p>
        </p:txBody>
      </p:sp>
      <p:sp>
        <p:nvSpPr>
          <p:cNvPr id="117" name="Rounded Rectangle 11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03:16</a:t>
            </a:r>
          </a:p>
        </p:txBody>
      </p:sp>
      <p:sp>
        <p:nvSpPr>
          <p:cNvPr id="118" name="Rounded Rectangle 11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03:15</a:t>
            </a:r>
          </a:p>
        </p:txBody>
      </p:sp>
      <p:sp>
        <p:nvSpPr>
          <p:cNvPr id="119" name="Rounded Rectangle 11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03:14</a:t>
            </a:r>
          </a:p>
        </p:txBody>
      </p:sp>
      <p:sp>
        <p:nvSpPr>
          <p:cNvPr id="120" name="Rounded Rectangle 11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03:13</a:t>
            </a:r>
          </a:p>
        </p:txBody>
      </p:sp>
      <p:sp>
        <p:nvSpPr>
          <p:cNvPr id="121" name="Rounded Rectangle 12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03:12</a:t>
            </a:r>
          </a:p>
        </p:txBody>
      </p:sp>
      <p:sp>
        <p:nvSpPr>
          <p:cNvPr id="122" name="Rounded Rectangle 12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03:11</a:t>
            </a:r>
          </a:p>
        </p:txBody>
      </p:sp>
      <p:sp>
        <p:nvSpPr>
          <p:cNvPr id="123" name="Rounded Rectangle 12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03:10</a:t>
            </a:r>
          </a:p>
        </p:txBody>
      </p:sp>
      <p:sp>
        <p:nvSpPr>
          <p:cNvPr id="124" name="Rounded Rectangle 12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03:09</a:t>
            </a:r>
          </a:p>
        </p:txBody>
      </p:sp>
      <p:sp>
        <p:nvSpPr>
          <p:cNvPr id="125" name="Rounded Rectangle 12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03:08</a:t>
            </a:r>
          </a:p>
        </p:txBody>
      </p:sp>
      <p:sp>
        <p:nvSpPr>
          <p:cNvPr id="126" name="Rounded Rectangle 12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03:07</a:t>
            </a:r>
          </a:p>
        </p:txBody>
      </p:sp>
      <p:sp>
        <p:nvSpPr>
          <p:cNvPr id="127" name="Rounded Rectangle 12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03:06</a:t>
            </a:r>
          </a:p>
        </p:txBody>
      </p:sp>
      <p:sp>
        <p:nvSpPr>
          <p:cNvPr id="128" name="Rounded Rectangle 12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03:05</a:t>
            </a:r>
          </a:p>
        </p:txBody>
      </p:sp>
      <p:sp>
        <p:nvSpPr>
          <p:cNvPr id="129" name="Rounded Rectangle 12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03:04</a:t>
            </a:r>
          </a:p>
        </p:txBody>
      </p:sp>
      <p:sp>
        <p:nvSpPr>
          <p:cNvPr id="130" name="Rounded Rectangle 12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03:03</a:t>
            </a:r>
          </a:p>
        </p:txBody>
      </p:sp>
      <p:sp>
        <p:nvSpPr>
          <p:cNvPr id="131" name="Rounded Rectangle 13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03:02</a:t>
            </a:r>
          </a:p>
        </p:txBody>
      </p:sp>
      <p:sp>
        <p:nvSpPr>
          <p:cNvPr id="132" name="Rounded Rectangle 13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03:01</a:t>
            </a:r>
          </a:p>
        </p:txBody>
      </p:sp>
      <p:sp>
        <p:nvSpPr>
          <p:cNvPr id="133" name="Rounded Rectangle 13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03:00</a:t>
            </a:r>
          </a:p>
        </p:txBody>
      </p:sp>
      <p:sp>
        <p:nvSpPr>
          <p:cNvPr id="134" name="Rounded Rectangle 13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02:59</a:t>
            </a:r>
          </a:p>
        </p:txBody>
      </p:sp>
      <p:sp>
        <p:nvSpPr>
          <p:cNvPr id="135" name="Rounded Rectangle 13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02:58</a:t>
            </a:r>
          </a:p>
        </p:txBody>
      </p:sp>
      <p:sp>
        <p:nvSpPr>
          <p:cNvPr id="136" name="Rounded Rectangle 13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02:57</a:t>
            </a:r>
          </a:p>
        </p:txBody>
      </p:sp>
      <p:sp>
        <p:nvSpPr>
          <p:cNvPr id="137" name="Rounded Rectangle 13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02:56</a:t>
            </a:r>
          </a:p>
        </p:txBody>
      </p:sp>
      <p:sp>
        <p:nvSpPr>
          <p:cNvPr id="138" name="Rounded Rectangle 13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02:55</a:t>
            </a:r>
          </a:p>
        </p:txBody>
      </p:sp>
      <p:sp>
        <p:nvSpPr>
          <p:cNvPr id="139" name="Rounded Rectangle 13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02:54</a:t>
            </a:r>
          </a:p>
        </p:txBody>
      </p:sp>
      <p:sp>
        <p:nvSpPr>
          <p:cNvPr id="140" name="Rounded Rectangle 13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02:53</a:t>
            </a:r>
          </a:p>
        </p:txBody>
      </p:sp>
      <p:sp>
        <p:nvSpPr>
          <p:cNvPr id="141" name="Rounded Rectangle 14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02:52</a:t>
            </a:r>
          </a:p>
        </p:txBody>
      </p:sp>
      <p:sp>
        <p:nvSpPr>
          <p:cNvPr id="142" name="Rounded Rectangle 14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02:51</a:t>
            </a:r>
          </a:p>
        </p:txBody>
      </p:sp>
      <p:sp>
        <p:nvSpPr>
          <p:cNvPr id="143" name="Rounded Rectangle 14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02:50</a:t>
            </a:r>
          </a:p>
        </p:txBody>
      </p:sp>
      <p:sp>
        <p:nvSpPr>
          <p:cNvPr id="144" name="Rounded Rectangle 14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02:49</a:t>
            </a:r>
          </a:p>
        </p:txBody>
      </p:sp>
      <p:sp>
        <p:nvSpPr>
          <p:cNvPr id="145" name="Rounded Rectangle 14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02:48</a:t>
            </a:r>
          </a:p>
        </p:txBody>
      </p:sp>
      <p:sp>
        <p:nvSpPr>
          <p:cNvPr id="146" name="Rounded Rectangle 14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02:47</a:t>
            </a:r>
          </a:p>
        </p:txBody>
      </p:sp>
      <p:sp>
        <p:nvSpPr>
          <p:cNvPr id="147" name="Rounded Rectangle 14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02:46</a:t>
            </a:r>
          </a:p>
        </p:txBody>
      </p:sp>
      <p:sp>
        <p:nvSpPr>
          <p:cNvPr id="148" name="Rounded Rectangle 14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02:45</a:t>
            </a:r>
          </a:p>
        </p:txBody>
      </p:sp>
      <p:sp>
        <p:nvSpPr>
          <p:cNvPr id="149" name="Rounded Rectangle 14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02:44</a:t>
            </a:r>
          </a:p>
        </p:txBody>
      </p:sp>
      <p:sp>
        <p:nvSpPr>
          <p:cNvPr id="150" name="Rounded Rectangle 14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02:43</a:t>
            </a:r>
          </a:p>
        </p:txBody>
      </p:sp>
      <p:sp>
        <p:nvSpPr>
          <p:cNvPr id="151" name="Rounded Rectangle 15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02:42</a:t>
            </a:r>
          </a:p>
        </p:txBody>
      </p:sp>
      <p:sp>
        <p:nvSpPr>
          <p:cNvPr id="152" name="Rounded Rectangle 15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02:41</a:t>
            </a:r>
          </a:p>
        </p:txBody>
      </p:sp>
      <p:sp>
        <p:nvSpPr>
          <p:cNvPr id="153" name="Rounded Rectangle 15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02:40</a:t>
            </a:r>
          </a:p>
        </p:txBody>
      </p:sp>
      <p:sp>
        <p:nvSpPr>
          <p:cNvPr id="154" name="Rounded Rectangle 15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02:39</a:t>
            </a:r>
          </a:p>
        </p:txBody>
      </p:sp>
      <p:sp>
        <p:nvSpPr>
          <p:cNvPr id="155" name="Rounded Rectangle 15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02:38</a:t>
            </a:r>
          </a:p>
        </p:txBody>
      </p:sp>
      <p:sp>
        <p:nvSpPr>
          <p:cNvPr id="156" name="Rounded Rectangle 15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02:37</a:t>
            </a:r>
          </a:p>
        </p:txBody>
      </p:sp>
      <p:sp>
        <p:nvSpPr>
          <p:cNvPr id="157" name="Rounded Rectangle 15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02:36</a:t>
            </a:r>
          </a:p>
        </p:txBody>
      </p:sp>
      <p:sp>
        <p:nvSpPr>
          <p:cNvPr id="158" name="Rounded Rectangle 15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02:35</a:t>
            </a:r>
          </a:p>
        </p:txBody>
      </p:sp>
      <p:sp>
        <p:nvSpPr>
          <p:cNvPr id="159" name="Rounded Rectangle 15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02:34</a:t>
            </a:r>
          </a:p>
        </p:txBody>
      </p:sp>
      <p:sp>
        <p:nvSpPr>
          <p:cNvPr id="160" name="Rounded Rectangle 15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02:33</a:t>
            </a:r>
          </a:p>
        </p:txBody>
      </p:sp>
      <p:sp>
        <p:nvSpPr>
          <p:cNvPr id="161" name="Rounded Rectangle 16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02:32</a:t>
            </a:r>
          </a:p>
        </p:txBody>
      </p:sp>
      <p:sp>
        <p:nvSpPr>
          <p:cNvPr id="162" name="Rounded Rectangle 16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02:31</a:t>
            </a:r>
          </a:p>
        </p:txBody>
      </p:sp>
      <p:sp>
        <p:nvSpPr>
          <p:cNvPr id="163" name="Rounded Rectangle 16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02:30</a:t>
            </a:r>
          </a:p>
        </p:txBody>
      </p:sp>
      <p:sp>
        <p:nvSpPr>
          <p:cNvPr id="164" name="Rounded Rectangle 16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02:29</a:t>
            </a:r>
          </a:p>
        </p:txBody>
      </p:sp>
      <p:sp>
        <p:nvSpPr>
          <p:cNvPr id="165" name="Rounded Rectangle 16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02:28</a:t>
            </a:r>
          </a:p>
        </p:txBody>
      </p:sp>
      <p:sp>
        <p:nvSpPr>
          <p:cNvPr id="166" name="Rounded Rectangle 16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02:27</a:t>
            </a:r>
          </a:p>
        </p:txBody>
      </p:sp>
      <p:sp>
        <p:nvSpPr>
          <p:cNvPr id="167" name="Rounded Rectangle 16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02:26</a:t>
            </a:r>
          </a:p>
        </p:txBody>
      </p:sp>
      <p:sp>
        <p:nvSpPr>
          <p:cNvPr id="168" name="Rounded Rectangle 16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02:25</a:t>
            </a:r>
          </a:p>
        </p:txBody>
      </p:sp>
      <p:sp>
        <p:nvSpPr>
          <p:cNvPr id="169" name="Rounded Rectangle 16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02:24</a:t>
            </a:r>
          </a:p>
        </p:txBody>
      </p:sp>
      <p:sp>
        <p:nvSpPr>
          <p:cNvPr id="170" name="Rounded Rectangle 16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02:23</a:t>
            </a:r>
          </a:p>
        </p:txBody>
      </p:sp>
      <p:sp>
        <p:nvSpPr>
          <p:cNvPr id="171" name="Rounded Rectangle 17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02:22</a:t>
            </a:r>
          </a:p>
        </p:txBody>
      </p:sp>
      <p:sp>
        <p:nvSpPr>
          <p:cNvPr id="172" name="Rounded Rectangle 17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02:21</a:t>
            </a:r>
          </a:p>
        </p:txBody>
      </p:sp>
      <p:sp>
        <p:nvSpPr>
          <p:cNvPr id="173" name="Rounded Rectangle 17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02:20</a:t>
            </a:r>
          </a:p>
        </p:txBody>
      </p:sp>
      <p:sp>
        <p:nvSpPr>
          <p:cNvPr id="174" name="Rounded Rectangle 17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02:19</a:t>
            </a:r>
          </a:p>
        </p:txBody>
      </p:sp>
      <p:sp>
        <p:nvSpPr>
          <p:cNvPr id="175" name="Rounded Rectangle 17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02:18</a:t>
            </a:r>
          </a:p>
        </p:txBody>
      </p:sp>
      <p:sp>
        <p:nvSpPr>
          <p:cNvPr id="176" name="Rounded Rectangle 17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02:17</a:t>
            </a:r>
          </a:p>
        </p:txBody>
      </p:sp>
      <p:sp>
        <p:nvSpPr>
          <p:cNvPr id="177" name="Rounded Rectangle 17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02:16</a:t>
            </a:r>
          </a:p>
        </p:txBody>
      </p:sp>
      <p:sp>
        <p:nvSpPr>
          <p:cNvPr id="178" name="Rounded Rectangle 17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02:15</a:t>
            </a:r>
          </a:p>
        </p:txBody>
      </p:sp>
      <p:sp>
        <p:nvSpPr>
          <p:cNvPr id="179" name="Rounded Rectangle 17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02:14</a:t>
            </a:r>
          </a:p>
        </p:txBody>
      </p:sp>
      <p:sp>
        <p:nvSpPr>
          <p:cNvPr id="180" name="Rounded Rectangle 17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02:13</a:t>
            </a:r>
          </a:p>
        </p:txBody>
      </p:sp>
      <p:sp>
        <p:nvSpPr>
          <p:cNvPr id="181" name="Rounded Rectangle 18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02:12</a:t>
            </a:r>
          </a:p>
        </p:txBody>
      </p:sp>
      <p:sp>
        <p:nvSpPr>
          <p:cNvPr id="182" name="Rounded Rectangle 18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02:11</a:t>
            </a:r>
          </a:p>
        </p:txBody>
      </p:sp>
      <p:sp>
        <p:nvSpPr>
          <p:cNvPr id="183" name="Rounded Rectangle 18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02:10</a:t>
            </a:r>
          </a:p>
        </p:txBody>
      </p:sp>
      <p:sp>
        <p:nvSpPr>
          <p:cNvPr id="184" name="Rounded Rectangle 18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02:09</a:t>
            </a:r>
          </a:p>
        </p:txBody>
      </p:sp>
      <p:sp>
        <p:nvSpPr>
          <p:cNvPr id="185" name="Rounded Rectangle 18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02:08</a:t>
            </a:r>
          </a:p>
        </p:txBody>
      </p:sp>
      <p:sp>
        <p:nvSpPr>
          <p:cNvPr id="186" name="Rounded Rectangle 18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02:07</a:t>
            </a:r>
          </a:p>
        </p:txBody>
      </p:sp>
      <p:sp>
        <p:nvSpPr>
          <p:cNvPr id="187" name="Rounded Rectangle 18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02:06</a:t>
            </a:r>
          </a:p>
        </p:txBody>
      </p:sp>
      <p:sp>
        <p:nvSpPr>
          <p:cNvPr id="188" name="Rounded Rectangle 18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02:05</a:t>
            </a:r>
          </a:p>
        </p:txBody>
      </p:sp>
      <p:sp>
        <p:nvSpPr>
          <p:cNvPr id="189" name="Rounded Rectangle 18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02:04</a:t>
            </a:r>
          </a:p>
        </p:txBody>
      </p:sp>
      <p:sp>
        <p:nvSpPr>
          <p:cNvPr id="190" name="Rounded Rectangle 18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02:03</a:t>
            </a:r>
          </a:p>
        </p:txBody>
      </p:sp>
      <p:sp>
        <p:nvSpPr>
          <p:cNvPr id="191" name="Rounded Rectangle 19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02:02</a:t>
            </a:r>
          </a:p>
        </p:txBody>
      </p:sp>
      <p:sp>
        <p:nvSpPr>
          <p:cNvPr id="192" name="Rounded Rectangle 19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02:01</a:t>
            </a:r>
          </a:p>
        </p:txBody>
      </p:sp>
      <p:sp>
        <p:nvSpPr>
          <p:cNvPr id="193" name="Rounded Rectangle 19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02:00</a:t>
            </a:r>
          </a:p>
        </p:txBody>
      </p:sp>
      <p:sp>
        <p:nvSpPr>
          <p:cNvPr id="194" name="Rounded Rectangle 19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01:59</a:t>
            </a:r>
          </a:p>
        </p:txBody>
      </p:sp>
      <p:sp>
        <p:nvSpPr>
          <p:cNvPr id="195" name="Rounded Rectangle 19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01:58</a:t>
            </a:r>
          </a:p>
        </p:txBody>
      </p:sp>
      <p:sp>
        <p:nvSpPr>
          <p:cNvPr id="196" name="Rounded Rectangle 19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01:57</a:t>
            </a:r>
          </a:p>
        </p:txBody>
      </p:sp>
      <p:sp>
        <p:nvSpPr>
          <p:cNvPr id="197" name="Rounded Rectangle 19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01:56</a:t>
            </a:r>
          </a:p>
        </p:txBody>
      </p:sp>
      <p:sp>
        <p:nvSpPr>
          <p:cNvPr id="198" name="Rounded Rectangle 19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01:55</a:t>
            </a:r>
          </a:p>
        </p:txBody>
      </p:sp>
      <p:sp>
        <p:nvSpPr>
          <p:cNvPr id="199" name="Rounded Rectangle 19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01:54</a:t>
            </a:r>
          </a:p>
        </p:txBody>
      </p:sp>
      <p:sp>
        <p:nvSpPr>
          <p:cNvPr id="200" name="Rounded Rectangle 19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01:53</a:t>
            </a:r>
          </a:p>
        </p:txBody>
      </p:sp>
      <p:sp>
        <p:nvSpPr>
          <p:cNvPr id="201" name="Rounded Rectangle 20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01:52</a:t>
            </a:r>
          </a:p>
        </p:txBody>
      </p:sp>
      <p:sp>
        <p:nvSpPr>
          <p:cNvPr id="202" name="Rounded Rectangle 20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01:51</a:t>
            </a:r>
          </a:p>
        </p:txBody>
      </p:sp>
      <p:sp>
        <p:nvSpPr>
          <p:cNvPr id="203" name="Rounded Rectangle 20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01:50</a:t>
            </a:r>
          </a:p>
        </p:txBody>
      </p:sp>
      <p:sp>
        <p:nvSpPr>
          <p:cNvPr id="204" name="Rounded Rectangle 20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01:49</a:t>
            </a:r>
          </a:p>
        </p:txBody>
      </p:sp>
      <p:sp>
        <p:nvSpPr>
          <p:cNvPr id="205" name="Rounded Rectangle 20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01:48</a:t>
            </a:r>
          </a:p>
        </p:txBody>
      </p:sp>
      <p:sp>
        <p:nvSpPr>
          <p:cNvPr id="206" name="Rounded Rectangle 20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01:47</a:t>
            </a:r>
          </a:p>
        </p:txBody>
      </p:sp>
      <p:sp>
        <p:nvSpPr>
          <p:cNvPr id="207" name="Rounded Rectangle 20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01:46</a:t>
            </a:r>
          </a:p>
        </p:txBody>
      </p:sp>
      <p:sp>
        <p:nvSpPr>
          <p:cNvPr id="208" name="Rounded Rectangle 20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01:45</a:t>
            </a:r>
          </a:p>
        </p:txBody>
      </p:sp>
      <p:sp>
        <p:nvSpPr>
          <p:cNvPr id="209" name="Rounded Rectangle 20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01:44</a:t>
            </a:r>
          </a:p>
        </p:txBody>
      </p:sp>
      <p:sp>
        <p:nvSpPr>
          <p:cNvPr id="210" name="Rounded Rectangle 20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01:43</a:t>
            </a:r>
          </a:p>
        </p:txBody>
      </p:sp>
      <p:sp>
        <p:nvSpPr>
          <p:cNvPr id="211" name="Rounded Rectangle 21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01:42</a:t>
            </a:r>
          </a:p>
        </p:txBody>
      </p:sp>
      <p:sp>
        <p:nvSpPr>
          <p:cNvPr id="212" name="Rounded Rectangle 21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01:41</a:t>
            </a:r>
          </a:p>
        </p:txBody>
      </p:sp>
      <p:sp>
        <p:nvSpPr>
          <p:cNvPr id="213" name="Rounded Rectangle 21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01:40</a:t>
            </a:r>
          </a:p>
        </p:txBody>
      </p:sp>
      <p:sp>
        <p:nvSpPr>
          <p:cNvPr id="214" name="Rounded Rectangle 21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01:39</a:t>
            </a:r>
          </a:p>
        </p:txBody>
      </p:sp>
      <p:sp>
        <p:nvSpPr>
          <p:cNvPr id="215" name="Rounded Rectangle 21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01:38</a:t>
            </a:r>
          </a:p>
        </p:txBody>
      </p:sp>
      <p:sp>
        <p:nvSpPr>
          <p:cNvPr id="216" name="Rounded Rectangle 21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01:37</a:t>
            </a:r>
          </a:p>
        </p:txBody>
      </p:sp>
      <p:sp>
        <p:nvSpPr>
          <p:cNvPr id="217" name="Rounded Rectangle 21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01:36</a:t>
            </a:r>
          </a:p>
        </p:txBody>
      </p:sp>
      <p:sp>
        <p:nvSpPr>
          <p:cNvPr id="218" name="Rounded Rectangle 21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01:35</a:t>
            </a:r>
          </a:p>
        </p:txBody>
      </p:sp>
      <p:sp>
        <p:nvSpPr>
          <p:cNvPr id="219" name="Rounded Rectangle 21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01:34</a:t>
            </a:r>
          </a:p>
        </p:txBody>
      </p:sp>
      <p:sp>
        <p:nvSpPr>
          <p:cNvPr id="220" name="Rounded Rectangle 21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01:33</a:t>
            </a:r>
          </a:p>
        </p:txBody>
      </p:sp>
      <p:sp>
        <p:nvSpPr>
          <p:cNvPr id="221" name="Rounded Rectangle 22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01:32</a:t>
            </a:r>
          </a:p>
        </p:txBody>
      </p:sp>
      <p:sp>
        <p:nvSpPr>
          <p:cNvPr id="222" name="Rounded Rectangle 22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01:31</a:t>
            </a:r>
          </a:p>
        </p:txBody>
      </p:sp>
      <p:sp>
        <p:nvSpPr>
          <p:cNvPr id="223" name="Rounded Rectangle 22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01:30</a:t>
            </a:r>
          </a:p>
        </p:txBody>
      </p:sp>
      <p:sp>
        <p:nvSpPr>
          <p:cNvPr id="224" name="Rounded Rectangle 22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01:29</a:t>
            </a:r>
          </a:p>
        </p:txBody>
      </p:sp>
      <p:sp>
        <p:nvSpPr>
          <p:cNvPr id="225" name="Rounded Rectangle 22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01:28</a:t>
            </a:r>
          </a:p>
        </p:txBody>
      </p:sp>
      <p:sp>
        <p:nvSpPr>
          <p:cNvPr id="226" name="Rounded Rectangle 22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01:27</a:t>
            </a:r>
          </a:p>
        </p:txBody>
      </p:sp>
      <p:sp>
        <p:nvSpPr>
          <p:cNvPr id="227" name="Rounded Rectangle 22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01:26</a:t>
            </a:r>
          </a:p>
        </p:txBody>
      </p:sp>
      <p:sp>
        <p:nvSpPr>
          <p:cNvPr id="228" name="Rounded Rectangle 22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01:25</a:t>
            </a:r>
          </a:p>
        </p:txBody>
      </p:sp>
      <p:sp>
        <p:nvSpPr>
          <p:cNvPr id="229" name="Rounded Rectangle 22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01:24</a:t>
            </a:r>
          </a:p>
        </p:txBody>
      </p:sp>
      <p:sp>
        <p:nvSpPr>
          <p:cNvPr id="230" name="Rounded Rectangle 22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01:23</a:t>
            </a:r>
          </a:p>
        </p:txBody>
      </p:sp>
      <p:sp>
        <p:nvSpPr>
          <p:cNvPr id="231" name="Rounded Rectangle 23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01:22</a:t>
            </a:r>
          </a:p>
        </p:txBody>
      </p:sp>
      <p:sp>
        <p:nvSpPr>
          <p:cNvPr id="232" name="Rounded Rectangle 23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01:21</a:t>
            </a:r>
          </a:p>
        </p:txBody>
      </p:sp>
      <p:sp>
        <p:nvSpPr>
          <p:cNvPr id="233" name="Rounded Rectangle 23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01:20</a:t>
            </a:r>
          </a:p>
        </p:txBody>
      </p:sp>
      <p:sp>
        <p:nvSpPr>
          <p:cNvPr id="234" name="Rounded Rectangle 23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01:19</a:t>
            </a:r>
          </a:p>
        </p:txBody>
      </p:sp>
      <p:sp>
        <p:nvSpPr>
          <p:cNvPr id="235" name="Rounded Rectangle 23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01:18</a:t>
            </a:r>
          </a:p>
        </p:txBody>
      </p:sp>
      <p:sp>
        <p:nvSpPr>
          <p:cNvPr id="236" name="Rounded Rectangle 23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01:17</a:t>
            </a:r>
          </a:p>
        </p:txBody>
      </p:sp>
      <p:sp>
        <p:nvSpPr>
          <p:cNvPr id="237" name="Rounded Rectangle 23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01:16</a:t>
            </a:r>
          </a:p>
        </p:txBody>
      </p:sp>
      <p:sp>
        <p:nvSpPr>
          <p:cNvPr id="238" name="Rounded Rectangle 23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01:15</a:t>
            </a:r>
          </a:p>
        </p:txBody>
      </p:sp>
      <p:sp>
        <p:nvSpPr>
          <p:cNvPr id="239" name="Rounded Rectangle 23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01:14</a:t>
            </a:r>
          </a:p>
        </p:txBody>
      </p:sp>
      <p:sp>
        <p:nvSpPr>
          <p:cNvPr id="240" name="Rounded Rectangle 23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01:13</a:t>
            </a:r>
          </a:p>
        </p:txBody>
      </p:sp>
      <p:sp>
        <p:nvSpPr>
          <p:cNvPr id="241" name="Rounded Rectangle 24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01:12</a:t>
            </a:r>
          </a:p>
        </p:txBody>
      </p:sp>
      <p:sp>
        <p:nvSpPr>
          <p:cNvPr id="242" name="Rounded Rectangle 24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01:11</a:t>
            </a:r>
          </a:p>
        </p:txBody>
      </p:sp>
      <p:sp>
        <p:nvSpPr>
          <p:cNvPr id="243" name="Rounded Rectangle 24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01:10</a:t>
            </a:r>
          </a:p>
        </p:txBody>
      </p:sp>
      <p:sp>
        <p:nvSpPr>
          <p:cNvPr id="244" name="Rounded Rectangle 24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01:09</a:t>
            </a:r>
          </a:p>
        </p:txBody>
      </p:sp>
      <p:sp>
        <p:nvSpPr>
          <p:cNvPr id="245" name="Rounded Rectangle 24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01:08</a:t>
            </a:r>
          </a:p>
        </p:txBody>
      </p:sp>
      <p:sp>
        <p:nvSpPr>
          <p:cNvPr id="246" name="Rounded Rectangle 24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01:07</a:t>
            </a:r>
          </a:p>
        </p:txBody>
      </p:sp>
      <p:sp>
        <p:nvSpPr>
          <p:cNvPr id="247" name="Rounded Rectangle 24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01:06</a:t>
            </a:r>
          </a:p>
        </p:txBody>
      </p:sp>
      <p:sp>
        <p:nvSpPr>
          <p:cNvPr id="248" name="Rounded Rectangle 24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01:05</a:t>
            </a:r>
          </a:p>
        </p:txBody>
      </p:sp>
      <p:sp>
        <p:nvSpPr>
          <p:cNvPr id="249" name="Rounded Rectangle 24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01:04</a:t>
            </a:r>
          </a:p>
        </p:txBody>
      </p:sp>
      <p:sp>
        <p:nvSpPr>
          <p:cNvPr id="250" name="Rounded Rectangle 24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01:03</a:t>
            </a:r>
          </a:p>
        </p:txBody>
      </p:sp>
      <p:sp>
        <p:nvSpPr>
          <p:cNvPr id="251" name="Rounded Rectangle 25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01:02</a:t>
            </a:r>
          </a:p>
        </p:txBody>
      </p:sp>
      <p:sp>
        <p:nvSpPr>
          <p:cNvPr id="252" name="Rounded Rectangle 25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01:01</a:t>
            </a:r>
          </a:p>
        </p:txBody>
      </p:sp>
      <p:sp>
        <p:nvSpPr>
          <p:cNvPr id="253" name="Rounded Rectangle 25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01:00</a:t>
            </a:r>
          </a:p>
        </p:txBody>
      </p:sp>
      <p:sp>
        <p:nvSpPr>
          <p:cNvPr id="254" name="Rounded Rectangle 25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00:59</a:t>
            </a:r>
          </a:p>
        </p:txBody>
      </p:sp>
      <p:sp>
        <p:nvSpPr>
          <p:cNvPr id="255" name="Rounded Rectangle 25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00:58</a:t>
            </a:r>
          </a:p>
        </p:txBody>
      </p:sp>
      <p:sp>
        <p:nvSpPr>
          <p:cNvPr id="256" name="Rounded Rectangle 25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00:57</a:t>
            </a:r>
          </a:p>
        </p:txBody>
      </p:sp>
      <p:sp>
        <p:nvSpPr>
          <p:cNvPr id="257" name="Rounded Rectangle 25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00:56</a:t>
            </a:r>
          </a:p>
        </p:txBody>
      </p:sp>
      <p:sp>
        <p:nvSpPr>
          <p:cNvPr id="258" name="Rounded Rectangle 25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00:55</a:t>
            </a:r>
          </a:p>
        </p:txBody>
      </p:sp>
      <p:sp>
        <p:nvSpPr>
          <p:cNvPr id="259" name="Rounded Rectangle 25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00:54</a:t>
            </a:r>
          </a:p>
        </p:txBody>
      </p:sp>
      <p:sp>
        <p:nvSpPr>
          <p:cNvPr id="260" name="Rounded Rectangle 25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00:53</a:t>
            </a:r>
          </a:p>
        </p:txBody>
      </p:sp>
      <p:sp>
        <p:nvSpPr>
          <p:cNvPr id="261" name="Rounded Rectangle 26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00:52</a:t>
            </a:r>
          </a:p>
        </p:txBody>
      </p:sp>
      <p:sp>
        <p:nvSpPr>
          <p:cNvPr id="262" name="Rounded Rectangle 26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00:51</a:t>
            </a:r>
          </a:p>
        </p:txBody>
      </p:sp>
      <p:sp>
        <p:nvSpPr>
          <p:cNvPr id="263" name="Rounded Rectangle 26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00:50</a:t>
            </a:r>
          </a:p>
        </p:txBody>
      </p:sp>
      <p:sp>
        <p:nvSpPr>
          <p:cNvPr id="264" name="Rounded Rectangle 26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00:49</a:t>
            </a:r>
          </a:p>
        </p:txBody>
      </p:sp>
      <p:sp>
        <p:nvSpPr>
          <p:cNvPr id="265" name="Rounded Rectangle 26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00:48</a:t>
            </a:r>
          </a:p>
        </p:txBody>
      </p:sp>
      <p:sp>
        <p:nvSpPr>
          <p:cNvPr id="266" name="Rounded Rectangle 26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00:47</a:t>
            </a:r>
          </a:p>
        </p:txBody>
      </p:sp>
      <p:sp>
        <p:nvSpPr>
          <p:cNvPr id="267" name="Rounded Rectangle 26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00:46</a:t>
            </a:r>
          </a:p>
        </p:txBody>
      </p:sp>
      <p:sp>
        <p:nvSpPr>
          <p:cNvPr id="268" name="Rounded Rectangle 26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00:45</a:t>
            </a:r>
          </a:p>
        </p:txBody>
      </p:sp>
      <p:sp>
        <p:nvSpPr>
          <p:cNvPr id="269" name="Rounded Rectangle 26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00:44</a:t>
            </a:r>
          </a:p>
        </p:txBody>
      </p:sp>
      <p:sp>
        <p:nvSpPr>
          <p:cNvPr id="270" name="Rounded Rectangle 26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00:43</a:t>
            </a:r>
          </a:p>
        </p:txBody>
      </p:sp>
      <p:sp>
        <p:nvSpPr>
          <p:cNvPr id="271" name="Rounded Rectangle 27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00:42</a:t>
            </a:r>
          </a:p>
        </p:txBody>
      </p:sp>
      <p:sp>
        <p:nvSpPr>
          <p:cNvPr id="272" name="Rounded Rectangle 27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00:41</a:t>
            </a:r>
          </a:p>
        </p:txBody>
      </p:sp>
      <p:sp>
        <p:nvSpPr>
          <p:cNvPr id="273" name="Rounded Rectangle 27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00:40</a:t>
            </a:r>
          </a:p>
        </p:txBody>
      </p:sp>
      <p:sp>
        <p:nvSpPr>
          <p:cNvPr id="274" name="Rounded Rectangle 27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00:39</a:t>
            </a:r>
          </a:p>
        </p:txBody>
      </p:sp>
      <p:sp>
        <p:nvSpPr>
          <p:cNvPr id="275" name="Rounded Rectangle 27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00:38</a:t>
            </a:r>
          </a:p>
        </p:txBody>
      </p:sp>
      <p:sp>
        <p:nvSpPr>
          <p:cNvPr id="276" name="Rounded Rectangle 27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00:37</a:t>
            </a:r>
          </a:p>
        </p:txBody>
      </p:sp>
      <p:sp>
        <p:nvSpPr>
          <p:cNvPr id="277" name="Rounded Rectangle 27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00:36</a:t>
            </a:r>
          </a:p>
        </p:txBody>
      </p:sp>
      <p:sp>
        <p:nvSpPr>
          <p:cNvPr id="278" name="Rounded Rectangle 27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00:35</a:t>
            </a:r>
          </a:p>
        </p:txBody>
      </p:sp>
      <p:sp>
        <p:nvSpPr>
          <p:cNvPr id="279" name="Rounded Rectangle 27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00:34</a:t>
            </a:r>
          </a:p>
        </p:txBody>
      </p:sp>
      <p:sp>
        <p:nvSpPr>
          <p:cNvPr id="280" name="Rounded Rectangle 27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00:33</a:t>
            </a:r>
          </a:p>
        </p:txBody>
      </p:sp>
      <p:sp>
        <p:nvSpPr>
          <p:cNvPr id="281" name="Rounded Rectangle 28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00:32</a:t>
            </a:r>
          </a:p>
        </p:txBody>
      </p:sp>
      <p:sp>
        <p:nvSpPr>
          <p:cNvPr id="282" name="Rounded Rectangle 28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00:31</a:t>
            </a:r>
          </a:p>
        </p:txBody>
      </p:sp>
      <p:sp>
        <p:nvSpPr>
          <p:cNvPr id="283" name="Rounded Rectangle 28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00:30</a:t>
            </a:r>
          </a:p>
        </p:txBody>
      </p:sp>
      <p:sp>
        <p:nvSpPr>
          <p:cNvPr id="284" name="Rounded Rectangle 28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00:29</a:t>
            </a:r>
          </a:p>
        </p:txBody>
      </p:sp>
      <p:sp>
        <p:nvSpPr>
          <p:cNvPr id="285" name="Rounded Rectangle 28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00:28</a:t>
            </a:r>
          </a:p>
        </p:txBody>
      </p:sp>
      <p:sp>
        <p:nvSpPr>
          <p:cNvPr id="286" name="Rounded Rectangle 28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00:27</a:t>
            </a:r>
          </a:p>
        </p:txBody>
      </p:sp>
      <p:sp>
        <p:nvSpPr>
          <p:cNvPr id="287" name="Rounded Rectangle 28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00:26</a:t>
            </a:r>
          </a:p>
        </p:txBody>
      </p:sp>
      <p:sp>
        <p:nvSpPr>
          <p:cNvPr id="288" name="Rounded Rectangle 28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00:25</a:t>
            </a:r>
          </a:p>
        </p:txBody>
      </p:sp>
      <p:sp>
        <p:nvSpPr>
          <p:cNvPr id="289" name="Rounded Rectangle 28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00:24</a:t>
            </a:r>
          </a:p>
        </p:txBody>
      </p:sp>
      <p:sp>
        <p:nvSpPr>
          <p:cNvPr id="290" name="Rounded Rectangle 28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00:23</a:t>
            </a:r>
          </a:p>
        </p:txBody>
      </p:sp>
      <p:sp>
        <p:nvSpPr>
          <p:cNvPr id="291" name="Rounded Rectangle 29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00:22</a:t>
            </a:r>
          </a:p>
        </p:txBody>
      </p:sp>
      <p:sp>
        <p:nvSpPr>
          <p:cNvPr id="292" name="Rounded Rectangle 29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00:21</a:t>
            </a:r>
          </a:p>
        </p:txBody>
      </p:sp>
      <p:sp>
        <p:nvSpPr>
          <p:cNvPr id="293" name="Rounded Rectangle 29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00:20</a:t>
            </a:r>
          </a:p>
        </p:txBody>
      </p:sp>
      <p:sp>
        <p:nvSpPr>
          <p:cNvPr id="294" name="Rounded Rectangle 29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00:19</a:t>
            </a:r>
          </a:p>
        </p:txBody>
      </p:sp>
      <p:sp>
        <p:nvSpPr>
          <p:cNvPr id="295" name="Rounded Rectangle 29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00:18</a:t>
            </a:r>
          </a:p>
        </p:txBody>
      </p:sp>
      <p:sp>
        <p:nvSpPr>
          <p:cNvPr id="296" name="Rounded Rectangle 29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00:17</a:t>
            </a:r>
          </a:p>
        </p:txBody>
      </p:sp>
      <p:sp>
        <p:nvSpPr>
          <p:cNvPr id="297" name="Rounded Rectangle 29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00:16</a:t>
            </a:r>
          </a:p>
        </p:txBody>
      </p:sp>
      <p:sp>
        <p:nvSpPr>
          <p:cNvPr id="298" name="Rounded Rectangle 29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00:15</a:t>
            </a:r>
          </a:p>
        </p:txBody>
      </p:sp>
      <p:sp>
        <p:nvSpPr>
          <p:cNvPr id="299" name="Rounded Rectangle 29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00:14</a:t>
            </a:r>
          </a:p>
        </p:txBody>
      </p:sp>
      <p:sp>
        <p:nvSpPr>
          <p:cNvPr id="300" name="Rounded Rectangle 29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00:13</a:t>
            </a:r>
          </a:p>
        </p:txBody>
      </p:sp>
      <p:sp>
        <p:nvSpPr>
          <p:cNvPr id="301" name="Rounded Rectangle 30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00:12</a:t>
            </a:r>
          </a:p>
        </p:txBody>
      </p:sp>
      <p:sp>
        <p:nvSpPr>
          <p:cNvPr id="302" name="Rounded Rectangle 30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00:11</a:t>
            </a:r>
          </a:p>
        </p:txBody>
      </p:sp>
      <p:sp>
        <p:nvSpPr>
          <p:cNvPr id="303" name="Rounded Rectangle 30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00:10</a:t>
            </a:r>
          </a:p>
        </p:txBody>
      </p:sp>
      <p:sp>
        <p:nvSpPr>
          <p:cNvPr id="304" name="Rounded Rectangle 303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00:09</a:t>
            </a:r>
          </a:p>
        </p:txBody>
      </p:sp>
      <p:sp>
        <p:nvSpPr>
          <p:cNvPr id="305" name="Rounded Rectangle 304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00:08</a:t>
            </a:r>
          </a:p>
        </p:txBody>
      </p:sp>
      <p:sp>
        <p:nvSpPr>
          <p:cNvPr id="306" name="Rounded Rectangle 305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00:07</a:t>
            </a:r>
          </a:p>
        </p:txBody>
      </p:sp>
      <p:sp>
        <p:nvSpPr>
          <p:cNvPr id="307" name="Rounded Rectangle 306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00:06</a:t>
            </a:r>
          </a:p>
        </p:txBody>
      </p:sp>
      <p:sp>
        <p:nvSpPr>
          <p:cNvPr id="308" name="Rounded Rectangle 307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00:05</a:t>
            </a:r>
          </a:p>
        </p:txBody>
      </p:sp>
      <p:sp>
        <p:nvSpPr>
          <p:cNvPr id="309" name="Rounded Rectangle 308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00:04</a:t>
            </a:r>
          </a:p>
        </p:txBody>
      </p:sp>
      <p:sp>
        <p:nvSpPr>
          <p:cNvPr id="310" name="Rounded Rectangle 309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00:03</a:t>
            </a:r>
          </a:p>
        </p:txBody>
      </p:sp>
      <p:sp>
        <p:nvSpPr>
          <p:cNvPr id="311" name="Rounded Rectangle 310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00:02</a:t>
            </a:r>
          </a:p>
        </p:txBody>
      </p:sp>
      <p:sp>
        <p:nvSpPr>
          <p:cNvPr id="312" name="Rounded Rectangle 311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00:01</a:t>
            </a:r>
          </a:p>
        </p:txBody>
      </p:sp>
      <p:sp>
        <p:nvSpPr>
          <p:cNvPr id="313" name="Rounded Rectangle 312"/>
          <p:cNvSpPr/>
          <p:nvPr/>
        </p:nvSpPr>
        <p:spPr>
          <a:xfrm>
            <a:off x="7465860" y="3790950"/>
            <a:ext cx="1431557" cy="81413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00:00</a:t>
            </a:r>
          </a:p>
        </p:txBody>
      </p:sp>
      <p:sp>
        <p:nvSpPr>
          <p:cNvPr id="314" name="Oval 313"/>
          <p:cNvSpPr/>
          <p:nvPr/>
        </p:nvSpPr>
        <p:spPr>
          <a:xfrm>
            <a:off x="7744210" y="3276105"/>
            <a:ext cx="842092" cy="69783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TG</a:t>
            </a:r>
          </a:p>
        </p:txBody>
      </p:sp>
      <p:sp>
        <p:nvSpPr>
          <p:cNvPr id="315" name="TextBox 314">
            <a:extLst>
              <a:ext uri="{FF2B5EF4-FFF2-40B4-BE49-F238E27FC236}">
                <a16:creationId xmlns:a16="http://schemas.microsoft.com/office/drawing/2014/main" id="{B812FD0D-3345-4D97-BED4-5A0590056D2D}"/>
              </a:ext>
            </a:extLst>
          </p:cNvPr>
          <p:cNvSpPr txBox="1"/>
          <p:nvPr/>
        </p:nvSpPr>
        <p:spPr>
          <a:xfrm>
            <a:off x="502831" y="709100"/>
            <a:ext cx="306837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2: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316" name="Object 3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4481857"/>
              </p:ext>
            </p:extLst>
          </p:nvPr>
        </p:nvGraphicFramePr>
        <p:xfrm>
          <a:off x="733632" y="1268839"/>
          <a:ext cx="31115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11480" imgH="812520" progId="Equation.DSMT4">
                  <p:embed/>
                </p:oleObj>
              </mc:Choice>
              <mc:Fallback>
                <p:oleObj name="Equation" r:id="rId6" imgW="3111480" imgH="812520" progId="Equation.DSMT4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33632" y="1268839"/>
                        <a:ext cx="3111500" cy="81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" name="Object 3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7080243"/>
              </p:ext>
            </p:extLst>
          </p:nvPr>
        </p:nvGraphicFramePr>
        <p:xfrm>
          <a:off x="736859" y="2135614"/>
          <a:ext cx="33401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340080" imgH="812520" progId="Equation.DSMT4">
                  <p:embed/>
                </p:oleObj>
              </mc:Choice>
              <mc:Fallback>
                <p:oleObj name="Equation" r:id="rId8" imgW="3340080" imgH="812520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36859" y="2135614"/>
                        <a:ext cx="3340100" cy="81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8" name="Object 3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6803625"/>
              </p:ext>
            </p:extLst>
          </p:nvPr>
        </p:nvGraphicFramePr>
        <p:xfrm>
          <a:off x="2386013" y="900113"/>
          <a:ext cx="304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04560" imgH="279360" progId="Equation.DSMT4">
                  <p:embed/>
                </p:oleObj>
              </mc:Choice>
              <mc:Fallback>
                <p:oleObj name="Equation" r:id="rId10" imgW="304560" imgH="27936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6013" y="900113"/>
                        <a:ext cx="304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19" name="Picture 318">
            <a:extLst>
              <a:ext uri="{FF2B5EF4-FFF2-40B4-BE49-F238E27FC236}">
                <a16:creationId xmlns:a16="http://schemas.microsoft.com/office/drawing/2014/main" id="{F5F0387D-CEB3-4D01-B097-E93181CF9E37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7288" y="243397"/>
            <a:ext cx="1069459" cy="1069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81532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"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500"/>
                            </p:stCondLst>
                            <p:childTnLst>
                              <p:par>
                                <p:cTn id="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500"/>
                            </p:stCondLst>
                            <p:childTnLst>
                              <p:par>
                                <p:cTn id="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500"/>
                            </p:stCondLst>
                            <p:childTnLst>
                              <p:par>
                                <p:cTn id="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8500"/>
                            </p:stCondLst>
                            <p:childTnLst>
                              <p:par>
                                <p:cTn id="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9500"/>
                            </p:stCondLst>
                            <p:childTnLst>
                              <p:par>
                                <p:cTn id="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500"/>
                            </p:stCondLst>
                            <p:childTnLst>
                              <p:par>
                                <p:cTn id="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1500"/>
                            </p:stCondLst>
                            <p:childTnLst>
                              <p:par>
                                <p:cTn id="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2500"/>
                            </p:stCondLst>
                            <p:childTnLst>
                              <p:par>
                                <p:cTn id="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3500"/>
                            </p:stCondLst>
                            <p:childTnLst>
                              <p:par>
                                <p:cTn id="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4500"/>
                            </p:stCondLst>
                            <p:childTnLst>
                              <p:par>
                                <p:cTn id="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500"/>
                            </p:stCondLst>
                            <p:childTnLst>
                              <p:par>
                                <p:cTn id="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6500"/>
                            </p:stCondLst>
                            <p:childTnLst>
                              <p:par>
                                <p:cTn id="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7500"/>
                            </p:stCondLst>
                            <p:childTnLst>
                              <p:par>
                                <p:cTn id="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8500"/>
                            </p:stCondLst>
                            <p:childTnLst>
                              <p:par>
                                <p:cTn id="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9500"/>
                            </p:stCondLst>
                            <p:childTnLst>
                              <p:par>
                                <p:cTn id="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500"/>
                            </p:stCondLst>
                            <p:childTnLst>
                              <p:par>
                                <p:cTn id="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1500"/>
                            </p:stCondLst>
                            <p:childTnLst>
                              <p:par>
                                <p:cTn id="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2500"/>
                            </p:stCondLst>
                            <p:childTnLst>
                              <p:par>
                                <p:cTn id="1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3500"/>
                            </p:stCondLst>
                            <p:childTnLst>
                              <p:par>
                                <p:cTn id="1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4500"/>
                            </p:stCondLst>
                            <p:childTnLst>
                              <p:par>
                                <p:cTn id="1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5500"/>
                            </p:stCondLst>
                            <p:childTnLst>
                              <p:par>
                                <p:cTn id="1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6500"/>
                            </p:stCondLst>
                            <p:childTnLst>
                              <p:par>
                                <p:cTn id="1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7500"/>
                            </p:stCondLst>
                            <p:childTnLst>
                              <p:par>
                                <p:cTn id="1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8500"/>
                            </p:stCondLst>
                            <p:childTnLst>
                              <p:par>
                                <p:cTn id="1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9500"/>
                            </p:stCondLst>
                            <p:childTnLst>
                              <p:par>
                                <p:cTn id="1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30500"/>
                            </p:stCondLst>
                            <p:childTnLst>
                              <p:par>
                                <p:cTn id="1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31500"/>
                            </p:stCondLst>
                            <p:childTnLst>
                              <p:par>
                                <p:cTn id="1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32500"/>
                            </p:stCondLst>
                            <p:childTnLst>
                              <p:par>
                                <p:cTn id="1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33500"/>
                            </p:stCondLst>
                            <p:childTnLst>
                              <p:par>
                                <p:cTn id="1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34500"/>
                            </p:stCondLst>
                            <p:childTnLst>
                              <p:par>
                                <p:cTn id="1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35500"/>
                            </p:stCondLst>
                            <p:childTnLst>
                              <p:par>
                                <p:cTn id="1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36500"/>
                            </p:stCondLst>
                            <p:childTnLst>
                              <p:par>
                                <p:cTn id="1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37500"/>
                            </p:stCondLst>
                            <p:childTnLst>
                              <p:par>
                                <p:cTn id="1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38500"/>
                            </p:stCondLst>
                            <p:childTnLst>
                              <p:par>
                                <p:cTn id="1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39500"/>
                            </p:stCondLst>
                            <p:childTnLst>
                              <p:par>
                                <p:cTn id="1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40500"/>
                            </p:stCondLst>
                            <p:childTnLst>
                              <p:par>
                                <p:cTn id="1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41500"/>
                            </p:stCondLst>
                            <p:childTnLst>
                              <p:par>
                                <p:cTn id="1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42500"/>
                            </p:stCondLst>
                            <p:childTnLst>
                              <p:par>
                                <p:cTn id="1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43500"/>
                            </p:stCondLst>
                            <p:childTnLst>
                              <p:par>
                                <p:cTn id="1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44500"/>
                            </p:stCondLst>
                            <p:childTnLst>
                              <p:par>
                                <p:cTn id="1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45500"/>
                            </p:stCondLst>
                            <p:childTnLst>
                              <p:par>
                                <p:cTn id="1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46500"/>
                            </p:stCondLst>
                            <p:childTnLst>
                              <p:par>
                                <p:cTn id="1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47500"/>
                            </p:stCondLst>
                            <p:childTnLst>
                              <p:par>
                                <p:cTn id="1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48500"/>
                            </p:stCondLst>
                            <p:childTnLst>
                              <p:par>
                                <p:cTn id="1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49500"/>
                            </p:stCondLst>
                            <p:childTnLst>
                              <p:par>
                                <p:cTn id="1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0500"/>
                            </p:stCondLst>
                            <p:childTnLst>
                              <p:par>
                                <p:cTn id="1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51500"/>
                            </p:stCondLst>
                            <p:childTnLst>
                              <p:par>
                                <p:cTn id="1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52500"/>
                            </p:stCondLst>
                            <p:childTnLst>
                              <p:par>
                                <p:cTn id="1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53500"/>
                            </p:stCondLst>
                            <p:childTnLst>
                              <p:par>
                                <p:cTn id="1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54500"/>
                            </p:stCondLst>
                            <p:childTnLst>
                              <p:par>
                                <p:cTn id="1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55500"/>
                            </p:stCondLst>
                            <p:childTnLst>
                              <p:par>
                                <p:cTn id="2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56500"/>
                            </p:stCondLst>
                            <p:childTnLst>
                              <p:par>
                                <p:cTn id="2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57500"/>
                            </p:stCondLst>
                            <p:childTnLst>
                              <p:par>
                                <p:cTn id="2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58500"/>
                            </p:stCondLst>
                            <p:childTnLst>
                              <p:par>
                                <p:cTn id="2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59500"/>
                            </p:stCondLst>
                            <p:childTnLst>
                              <p:par>
                                <p:cTn id="2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60500"/>
                            </p:stCondLst>
                            <p:childTnLst>
                              <p:par>
                                <p:cTn id="2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61500"/>
                            </p:stCondLst>
                            <p:childTnLst>
                              <p:par>
                                <p:cTn id="2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62500"/>
                            </p:stCondLst>
                            <p:childTnLst>
                              <p:par>
                                <p:cTn id="2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63500"/>
                            </p:stCondLst>
                            <p:childTnLst>
                              <p:par>
                                <p:cTn id="2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64500"/>
                            </p:stCondLst>
                            <p:childTnLst>
                              <p:par>
                                <p:cTn id="2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65500"/>
                            </p:stCondLst>
                            <p:childTnLst>
                              <p:par>
                                <p:cTn id="2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66500"/>
                            </p:stCondLst>
                            <p:childTnLst>
                              <p:par>
                                <p:cTn id="2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67500"/>
                            </p:stCondLst>
                            <p:childTnLst>
                              <p:par>
                                <p:cTn id="2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68500"/>
                            </p:stCondLst>
                            <p:childTnLst>
                              <p:par>
                                <p:cTn id="2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69500"/>
                            </p:stCondLst>
                            <p:childTnLst>
                              <p:par>
                                <p:cTn id="2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70500"/>
                            </p:stCondLst>
                            <p:childTnLst>
                              <p:par>
                                <p:cTn id="2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71500"/>
                            </p:stCondLst>
                            <p:childTnLst>
                              <p:par>
                                <p:cTn id="2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72500"/>
                            </p:stCondLst>
                            <p:childTnLst>
                              <p:par>
                                <p:cTn id="2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73500"/>
                            </p:stCondLst>
                            <p:childTnLst>
                              <p:par>
                                <p:cTn id="2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74500"/>
                            </p:stCondLst>
                            <p:childTnLst>
                              <p:par>
                                <p:cTn id="2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75500"/>
                            </p:stCondLst>
                            <p:childTnLst>
                              <p:par>
                                <p:cTn id="2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76500"/>
                            </p:stCondLst>
                            <p:childTnLst>
                              <p:par>
                                <p:cTn id="2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77500"/>
                            </p:stCondLst>
                            <p:childTnLst>
                              <p:par>
                                <p:cTn id="2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78500"/>
                            </p:stCondLst>
                            <p:childTnLst>
                              <p:par>
                                <p:cTn id="2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79500"/>
                            </p:stCondLst>
                            <p:childTnLst>
                              <p:par>
                                <p:cTn id="2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80500"/>
                            </p:stCondLst>
                            <p:childTnLst>
                              <p:par>
                                <p:cTn id="2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81500"/>
                            </p:stCondLst>
                            <p:childTnLst>
                              <p:par>
                                <p:cTn id="2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82500"/>
                            </p:stCondLst>
                            <p:childTnLst>
                              <p:par>
                                <p:cTn id="2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83500"/>
                            </p:stCondLst>
                            <p:childTnLst>
                              <p:par>
                                <p:cTn id="2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84500"/>
                            </p:stCondLst>
                            <p:childTnLst>
                              <p:par>
                                <p:cTn id="2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85500"/>
                            </p:stCondLst>
                            <p:childTnLst>
                              <p:par>
                                <p:cTn id="2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>
                            <p:stCondLst>
                              <p:cond delay="86500"/>
                            </p:stCondLst>
                            <p:childTnLst>
                              <p:par>
                                <p:cTn id="2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87500"/>
                            </p:stCondLst>
                            <p:childTnLst>
                              <p:par>
                                <p:cTn id="2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88500"/>
                            </p:stCondLst>
                            <p:childTnLst>
                              <p:par>
                                <p:cTn id="3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89500"/>
                            </p:stCondLst>
                            <p:childTnLst>
                              <p:par>
                                <p:cTn id="3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90500"/>
                            </p:stCondLst>
                            <p:childTnLst>
                              <p:par>
                                <p:cTn id="3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91500"/>
                            </p:stCondLst>
                            <p:childTnLst>
                              <p:par>
                                <p:cTn id="3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1" fill="hold">
                            <p:stCondLst>
                              <p:cond delay="92500"/>
                            </p:stCondLst>
                            <p:childTnLst>
                              <p:par>
                                <p:cTn id="3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4" fill="hold">
                            <p:stCondLst>
                              <p:cond delay="93500"/>
                            </p:stCondLst>
                            <p:childTnLst>
                              <p:par>
                                <p:cTn id="3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94500"/>
                            </p:stCondLst>
                            <p:childTnLst>
                              <p:par>
                                <p:cTn id="3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0" fill="hold">
                            <p:stCondLst>
                              <p:cond delay="95500"/>
                            </p:stCondLst>
                            <p:childTnLst>
                              <p:par>
                                <p:cTn id="3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3" fill="hold">
                            <p:stCondLst>
                              <p:cond delay="96500"/>
                            </p:stCondLst>
                            <p:childTnLst>
                              <p:par>
                                <p:cTn id="3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6" fill="hold">
                            <p:stCondLst>
                              <p:cond delay="97500"/>
                            </p:stCondLst>
                            <p:childTnLst>
                              <p:par>
                                <p:cTn id="3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9" fill="hold">
                            <p:stCondLst>
                              <p:cond delay="98500"/>
                            </p:stCondLst>
                            <p:childTnLst>
                              <p:par>
                                <p:cTn id="3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>
                            <p:stCondLst>
                              <p:cond delay="99500"/>
                            </p:stCondLst>
                            <p:childTnLst>
                              <p:par>
                                <p:cTn id="3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>
                            <p:stCondLst>
                              <p:cond delay="100500"/>
                            </p:stCondLst>
                            <p:childTnLst>
                              <p:par>
                                <p:cTn id="3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8" fill="hold">
                            <p:stCondLst>
                              <p:cond delay="101500"/>
                            </p:stCondLst>
                            <p:childTnLst>
                              <p:par>
                                <p:cTn id="3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1" fill="hold">
                            <p:stCondLst>
                              <p:cond delay="102500"/>
                            </p:stCondLst>
                            <p:childTnLst>
                              <p:par>
                                <p:cTn id="3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>
                            <p:stCondLst>
                              <p:cond delay="103500"/>
                            </p:stCondLst>
                            <p:childTnLst>
                              <p:par>
                                <p:cTn id="3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7" fill="hold">
                            <p:stCondLst>
                              <p:cond delay="104500"/>
                            </p:stCondLst>
                            <p:childTnLst>
                              <p:par>
                                <p:cTn id="3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0" fill="hold">
                            <p:stCondLst>
                              <p:cond delay="105500"/>
                            </p:stCondLst>
                            <p:childTnLst>
                              <p:par>
                                <p:cTn id="3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3" fill="hold">
                            <p:stCondLst>
                              <p:cond delay="106500"/>
                            </p:stCondLst>
                            <p:childTnLst>
                              <p:par>
                                <p:cTn id="3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>
                            <p:stCondLst>
                              <p:cond delay="107500"/>
                            </p:stCondLst>
                            <p:childTnLst>
                              <p:par>
                                <p:cTn id="3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9" fill="hold">
                            <p:stCondLst>
                              <p:cond delay="108500"/>
                            </p:stCondLst>
                            <p:childTnLst>
                              <p:par>
                                <p:cTn id="3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>
                            <p:stCondLst>
                              <p:cond delay="109500"/>
                            </p:stCondLst>
                            <p:childTnLst>
                              <p:par>
                                <p:cTn id="3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5" fill="hold">
                            <p:stCondLst>
                              <p:cond delay="110500"/>
                            </p:stCondLst>
                            <p:childTnLst>
                              <p:par>
                                <p:cTn id="3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>
                            <p:stCondLst>
                              <p:cond delay="111500"/>
                            </p:stCondLst>
                            <p:childTnLst>
                              <p:par>
                                <p:cTn id="3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1" fill="hold">
                            <p:stCondLst>
                              <p:cond delay="112500"/>
                            </p:stCondLst>
                            <p:childTnLst>
                              <p:par>
                                <p:cTn id="3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4" fill="hold">
                            <p:stCondLst>
                              <p:cond delay="113500"/>
                            </p:stCondLst>
                            <p:childTnLst>
                              <p:par>
                                <p:cTn id="3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7" fill="hold">
                            <p:stCondLst>
                              <p:cond delay="114500"/>
                            </p:stCondLst>
                            <p:childTnLst>
                              <p:par>
                                <p:cTn id="3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>
                            <p:stCondLst>
                              <p:cond delay="115500"/>
                            </p:stCondLst>
                            <p:childTnLst>
                              <p:par>
                                <p:cTn id="3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3" fill="hold">
                            <p:stCondLst>
                              <p:cond delay="116500"/>
                            </p:stCondLst>
                            <p:childTnLst>
                              <p:par>
                                <p:cTn id="3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6" fill="hold">
                            <p:stCondLst>
                              <p:cond delay="117500"/>
                            </p:stCondLst>
                            <p:childTnLst>
                              <p:par>
                                <p:cTn id="3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9" fill="hold">
                            <p:stCondLst>
                              <p:cond delay="118500"/>
                            </p:stCondLst>
                            <p:childTnLst>
                              <p:par>
                                <p:cTn id="3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2" fill="hold">
                            <p:stCondLst>
                              <p:cond delay="119500"/>
                            </p:stCondLst>
                            <p:childTnLst>
                              <p:par>
                                <p:cTn id="3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5" fill="hold">
                            <p:stCondLst>
                              <p:cond delay="120500"/>
                            </p:stCondLst>
                            <p:childTnLst>
                              <p:par>
                                <p:cTn id="3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8" fill="hold">
                            <p:stCondLst>
                              <p:cond delay="121500"/>
                            </p:stCondLst>
                            <p:childTnLst>
                              <p:par>
                                <p:cTn id="3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1" fill="hold">
                            <p:stCondLst>
                              <p:cond delay="122500"/>
                            </p:stCondLst>
                            <p:childTnLst>
                              <p:par>
                                <p:cTn id="4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4" fill="hold">
                            <p:stCondLst>
                              <p:cond delay="123500"/>
                            </p:stCondLst>
                            <p:childTnLst>
                              <p:par>
                                <p:cTn id="4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7" fill="hold">
                            <p:stCondLst>
                              <p:cond delay="124500"/>
                            </p:stCondLst>
                            <p:childTnLst>
                              <p:par>
                                <p:cTn id="4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0" fill="hold">
                            <p:stCondLst>
                              <p:cond delay="125500"/>
                            </p:stCondLst>
                            <p:childTnLst>
                              <p:par>
                                <p:cTn id="4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3" fill="hold">
                            <p:stCondLst>
                              <p:cond delay="126500"/>
                            </p:stCondLst>
                            <p:childTnLst>
                              <p:par>
                                <p:cTn id="4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6" fill="hold">
                            <p:stCondLst>
                              <p:cond delay="127500"/>
                            </p:stCondLst>
                            <p:childTnLst>
                              <p:par>
                                <p:cTn id="4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9" fill="hold">
                            <p:stCondLst>
                              <p:cond delay="128500"/>
                            </p:stCondLst>
                            <p:childTnLst>
                              <p:par>
                                <p:cTn id="4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2" fill="hold">
                            <p:stCondLst>
                              <p:cond delay="129500"/>
                            </p:stCondLst>
                            <p:childTnLst>
                              <p:par>
                                <p:cTn id="4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5" fill="hold">
                            <p:stCondLst>
                              <p:cond delay="130500"/>
                            </p:stCondLst>
                            <p:childTnLst>
                              <p:par>
                                <p:cTn id="4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8" fill="hold">
                            <p:stCondLst>
                              <p:cond delay="131500"/>
                            </p:stCondLst>
                            <p:childTnLst>
                              <p:par>
                                <p:cTn id="4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>
                            <p:stCondLst>
                              <p:cond delay="132500"/>
                            </p:stCondLst>
                            <p:childTnLst>
                              <p:par>
                                <p:cTn id="4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4" fill="hold">
                            <p:stCondLst>
                              <p:cond delay="133500"/>
                            </p:stCondLst>
                            <p:childTnLst>
                              <p:par>
                                <p:cTn id="4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7" fill="hold">
                            <p:stCondLst>
                              <p:cond delay="134500"/>
                            </p:stCondLst>
                            <p:childTnLst>
                              <p:par>
                                <p:cTn id="4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0" fill="hold">
                            <p:stCondLst>
                              <p:cond delay="135500"/>
                            </p:stCondLst>
                            <p:childTnLst>
                              <p:par>
                                <p:cTn id="4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>
                            <p:stCondLst>
                              <p:cond delay="136500"/>
                            </p:stCondLst>
                            <p:childTnLst>
                              <p:par>
                                <p:cTn id="4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6" fill="hold">
                            <p:stCondLst>
                              <p:cond delay="137500"/>
                            </p:stCondLst>
                            <p:childTnLst>
                              <p:par>
                                <p:cTn id="4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9" fill="hold">
                            <p:stCondLst>
                              <p:cond delay="138500"/>
                            </p:stCondLst>
                            <p:childTnLst>
                              <p:par>
                                <p:cTn id="4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2" fill="hold">
                            <p:stCondLst>
                              <p:cond delay="139500"/>
                            </p:stCondLst>
                            <p:childTnLst>
                              <p:par>
                                <p:cTn id="4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>
                            <p:stCondLst>
                              <p:cond delay="140500"/>
                            </p:stCondLst>
                            <p:childTnLst>
                              <p:par>
                                <p:cTn id="4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8" fill="hold">
                            <p:stCondLst>
                              <p:cond delay="141500"/>
                            </p:stCondLst>
                            <p:childTnLst>
                              <p:par>
                                <p:cTn id="4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1" fill="hold">
                            <p:stCondLst>
                              <p:cond delay="142500"/>
                            </p:stCondLst>
                            <p:childTnLst>
                              <p:par>
                                <p:cTn id="4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4" fill="hold">
                            <p:stCondLst>
                              <p:cond delay="143500"/>
                            </p:stCondLst>
                            <p:childTnLst>
                              <p:par>
                                <p:cTn id="4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7" fill="hold">
                            <p:stCondLst>
                              <p:cond delay="144500"/>
                            </p:stCondLst>
                            <p:childTnLst>
                              <p:par>
                                <p:cTn id="4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>
                            <p:stCondLst>
                              <p:cond delay="145500"/>
                            </p:stCondLst>
                            <p:childTnLst>
                              <p:par>
                                <p:cTn id="4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3" fill="hold">
                            <p:stCondLst>
                              <p:cond delay="146500"/>
                            </p:stCondLst>
                            <p:childTnLst>
                              <p:par>
                                <p:cTn id="4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6" fill="hold">
                            <p:stCondLst>
                              <p:cond delay="147500"/>
                            </p:stCondLst>
                            <p:childTnLst>
                              <p:par>
                                <p:cTn id="4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9" fill="hold">
                            <p:stCondLst>
                              <p:cond delay="148500"/>
                            </p:stCondLst>
                            <p:childTnLst>
                              <p:par>
                                <p:cTn id="4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>
                            <p:stCondLst>
                              <p:cond delay="149500"/>
                            </p:stCondLst>
                            <p:childTnLst>
                              <p:par>
                                <p:cTn id="4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5" fill="hold">
                            <p:stCondLst>
                              <p:cond delay="150500"/>
                            </p:stCondLst>
                            <p:childTnLst>
                              <p:par>
                                <p:cTn id="4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8" fill="hold">
                            <p:stCondLst>
                              <p:cond delay="151500"/>
                            </p:stCondLst>
                            <p:childTnLst>
                              <p:par>
                                <p:cTn id="4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1" fill="hold">
                            <p:stCondLst>
                              <p:cond delay="152500"/>
                            </p:stCondLst>
                            <p:childTnLst>
                              <p:par>
                                <p:cTn id="4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>
                            <p:stCondLst>
                              <p:cond delay="153500"/>
                            </p:stCondLst>
                            <p:childTnLst>
                              <p:par>
                                <p:cTn id="4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7" fill="hold">
                            <p:stCondLst>
                              <p:cond delay="154500"/>
                            </p:stCondLst>
                            <p:childTnLst>
                              <p:par>
                                <p:cTn id="4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0" fill="hold">
                            <p:stCondLst>
                              <p:cond delay="155500"/>
                            </p:stCondLst>
                            <p:childTnLst>
                              <p:par>
                                <p:cTn id="5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3" fill="hold">
                            <p:stCondLst>
                              <p:cond delay="156500"/>
                            </p:stCondLst>
                            <p:childTnLst>
                              <p:par>
                                <p:cTn id="5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6" fill="hold">
                            <p:stCondLst>
                              <p:cond delay="157500"/>
                            </p:stCondLst>
                            <p:childTnLst>
                              <p:par>
                                <p:cTn id="5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9" fill="hold">
                            <p:stCondLst>
                              <p:cond delay="158500"/>
                            </p:stCondLst>
                            <p:childTnLst>
                              <p:par>
                                <p:cTn id="5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2" fill="hold">
                            <p:stCondLst>
                              <p:cond delay="159500"/>
                            </p:stCondLst>
                            <p:childTnLst>
                              <p:par>
                                <p:cTn id="5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5" fill="hold">
                            <p:stCondLst>
                              <p:cond delay="160500"/>
                            </p:stCondLst>
                            <p:childTnLst>
                              <p:par>
                                <p:cTn id="5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8" fill="hold">
                            <p:stCondLst>
                              <p:cond delay="161500"/>
                            </p:stCondLst>
                            <p:childTnLst>
                              <p:par>
                                <p:cTn id="5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1" fill="hold">
                            <p:stCondLst>
                              <p:cond delay="162500"/>
                            </p:stCondLst>
                            <p:childTnLst>
                              <p:par>
                                <p:cTn id="5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4" fill="hold">
                            <p:stCondLst>
                              <p:cond delay="163500"/>
                            </p:stCondLst>
                            <p:childTnLst>
                              <p:par>
                                <p:cTn id="5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7" fill="hold">
                            <p:stCondLst>
                              <p:cond delay="164500"/>
                            </p:stCondLst>
                            <p:childTnLst>
                              <p:par>
                                <p:cTn id="5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0" fill="hold">
                            <p:stCondLst>
                              <p:cond delay="165500"/>
                            </p:stCondLst>
                            <p:childTnLst>
                              <p:par>
                                <p:cTn id="5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3" fill="hold">
                            <p:stCondLst>
                              <p:cond delay="166500"/>
                            </p:stCondLst>
                            <p:childTnLst>
                              <p:par>
                                <p:cTn id="5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6" fill="hold">
                            <p:stCondLst>
                              <p:cond delay="167500"/>
                            </p:stCondLst>
                            <p:childTnLst>
                              <p:par>
                                <p:cTn id="5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9" fill="hold">
                            <p:stCondLst>
                              <p:cond delay="168500"/>
                            </p:stCondLst>
                            <p:childTnLst>
                              <p:par>
                                <p:cTn id="5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2" fill="hold">
                            <p:stCondLst>
                              <p:cond delay="169500"/>
                            </p:stCondLst>
                            <p:childTnLst>
                              <p:par>
                                <p:cTn id="5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>
                            <p:stCondLst>
                              <p:cond delay="170500"/>
                            </p:stCondLst>
                            <p:childTnLst>
                              <p:par>
                                <p:cTn id="5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8" fill="hold">
                            <p:stCondLst>
                              <p:cond delay="171500"/>
                            </p:stCondLst>
                            <p:childTnLst>
                              <p:par>
                                <p:cTn id="5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1" fill="hold">
                            <p:stCondLst>
                              <p:cond delay="172500"/>
                            </p:stCondLst>
                            <p:childTnLst>
                              <p:par>
                                <p:cTn id="5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4" fill="hold">
                            <p:stCondLst>
                              <p:cond delay="173500"/>
                            </p:stCondLst>
                            <p:childTnLst>
                              <p:par>
                                <p:cTn id="5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>
                            <p:stCondLst>
                              <p:cond delay="174500"/>
                            </p:stCondLst>
                            <p:childTnLst>
                              <p:par>
                                <p:cTn id="5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0" fill="hold">
                            <p:stCondLst>
                              <p:cond delay="175500"/>
                            </p:stCondLst>
                            <p:childTnLst>
                              <p:par>
                                <p:cTn id="5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3" fill="hold">
                            <p:stCondLst>
                              <p:cond delay="176500"/>
                            </p:stCondLst>
                            <p:childTnLst>
                              <p:par>
                                <p:cTn id="5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6" fill="hold">
                            <p:stCondLst>
                              <p:cond delay="177500"/>
                            </p:stCondLst>
                            <p:childTnLst>
                              <p:par>
                                <p:cTn id="5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>
                            <p:stCondLst>
                              <p:cond delay="178500"/>
                            </p:stCondLst>
                            <p:childTnLst>
                              <p:par>
                                <p:cTn id="5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2" fill="hold">
                            <p:stCondLst>
                              <p:cond delay="179500"/>
                            </p:stCondLst>
                            <p:childTnLst>
                              <p:par>
                                <p:cTn id="5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5" fill="hold">
                            <p:stCondLst>
                              <p:cond delay="180500"/>
                            </p:stCondLst>
                            <p:childTnLst>
                              <p:par>
                                <p:cTn id="5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8" fill="hold">
                            <p:stCondLst>
                              <p:cond delay="181500"/>
                            </p:stCondLst>
                            <p:childTnLst>
                              <p:par>
                                <p:cTn id="5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>
                            <p:stCondLst>
                              <p:cond delay="182500"/>
                            </p:stCondLst>
                            <p:childTnLst>
                              <p:par>
                                <p:cTn id="5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4" fill="hold">
                            <p:stCondLst>
                              <p:cond delay="183500"/>
                            </p:stCondLst>
                            <p:childTnLst>
                              <p:par>
                                <p:cTn id="5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7" fill="hold">
                            <p:stCondLst>
                              <p:cond delay="184500"/>
                            </p:stCondLst>
                            <p:childTnLst>
                              <p:par>
                                <p:cTn id="5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0" fill="hold">
                            <p:stCondLst>
                              <p:cond delay="185500"/>
                            </p:stCondLst>
                            <p:childTnLst>
                              <p:par>
                                <p:cTn id="5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>
                            <p:stCondLst>
                              <p:cond delay="186500"/>
                            </p:stCondLst>
                            <p:childTnLst>
                              <p:par>
                                <p:cTn id="5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6" fill="hold">
                            <p:stCondLst>
                              <p:cond delay="187500"/>
                            </p:stCondLst>
                            <p:childTnLst>
                              <p:par>
                                <p:cTn id="5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9" fill="hold">
                            <p:stCondLst>
                              <p:cond delay="188500"/>
                            </p:stCondLst>
                            <p:childTnLst>
                              <p:par>
                                <p:cTn id="6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2" fill="hold">
                            <p:stCondLst>
                              <p:cond delay="189500"/>
                            </p:stCondLst>
                            <p:childTnLst>
                              <p:par>
                                <p:cTn id="6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>
                            <p:stCondLst>
                              <p:cond delay="190500"/>
                            </p:stCondLst>
                            <p:childTnLst>
                              <p:par>
                                <p:cTn id="6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8" fill="hold">
                            <p:stCondLst>
                              <p:cond delay="191500"/>
                            </p:stCondLst>
                            <p:childTnLst>
                              <p:par>
                                <p:cTn id="6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1" fill="hold">
                            <p:stCondLst>
                              <p:cond delay="192500"/>
                            </p:stCondLst>
                            <p:childTnLst>
                              <p:par>
                                <p:cTn id="6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4" fill="hold">
                            <p:stCondLst>
                              <p:cond delay="193500"/>
                            </p:stCondLst>
                            <p:childTnLst>
                              <p:par>
                                <p:cTn id="6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>
                            <p:stCondLst>
                              <p:cond delay="194500"/>
                            </p:stCondLst>
                            <p:childTnLst>
                              <p:par>
                                <p:cTn id="6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0" fill="hold">
                            <p:stCondLst>
                              <p:cond delay="195500"/>
                            </p:stCondLst>
                            <p:childTnLst>
                              <p:par>
                                <p:cTn id="6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3" fill="hold">
                            <p:stCondLst>
                              <p:cond delay="196500"/>
                            </p:stCondLst>
                            <p:childTnLst>
                              <p:par>
                                <p:cTn id="6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6" fill="hold">
                            <p:stCondLst>
                              <p:cond delay="197500"/>
                            </p:stCondLst>
                            <p:childTnLst>
                              <p:par>
                                <p:cTn id="6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9" fill="hold">
                            <p:stCondLst>
                              <p:cond delay="198500"/>
                            </p:stCondLst>
                            <p:childTnLst>
                              <p:par>
                                <p:cTn id="6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2" fill="hold">
                            <p:stCondLst>
                              <p:cond delay="199500"/>
                            </p:stCondLst>
                            <p:childTnLst>
                              <p:par>
                                <p:cTn id="6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5" fill="hold">
                            <p:stCondLst>
                              <p:cond delay="200500"/>
                            </p:stCondLst>
                            <p:childTnLst>
                              <p:par>
                                <p:cTn id="6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8" fill="hold">
                            <p:stCondLst>
                              <p:cond delay="201500"/>
                            </p:stCondLst>
                            <p:childTnLst>
                              <p:par>
                                <p:cTn id="6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1" fill="hold">
                            <p:stCondLst>
                              <p:cond delay="202500"/>
                            </p:stCondLst>
                            <p:childTnLst>
                              <p:par>
                                <p:cTn id="6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4" fill="hold">
                            <p:stCondLst>
                              <p:cond delay="203500"/>
                            </p:stCondLst>
                            <p:childTnLst>
                              <p:par>
                                <p:cTn id="6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7" fill="hold">
                            <p:stCondLst>
                              <p:cond delay="204500"/>
                            </p:stCondLst>
                            <p:childTnLst>
                              <p:par>
                                <p:cTn id="6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0" fill="hold">
                            <p:stCondLst>
                              <p:cond delay="205500"/>
                            </p:stCondLst>
                            <p:childTnLst>
                              <p:par>
                                <p:cTn id="6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3" fill="hold">
                            <p:stCondLst>
                              <p:cond delay="206500"/>
                            </p:stCondLst>
                            <p:childTnLst>
                              <p:par>
                                <p:cTn id="6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6" fill="hold">
                            <p:stCondLst>
                              <p:cond delay="207500"/>
                            </p:stCondLst>
                            <p:childTnLst>
                              <p:par>
                                <p:cTn id="6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9" fill="hold">
                            <p:stCondLst>
                              <p:cond delay="208500"/>
                            </p:stCondLst>
                            <p:childTnLst>
                              <p:par>
                                <p:cTn id="6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2" fill="hold">
                            <p:stCondLst>
                              <p:cond delay="209500"/>
                            </p:stCondLst>
                            <p:childTnLst>
                              <p:par>
                                <p:cTn id="6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5" fill="hold">
                            <p:stCondLst>
                              <p:cond delay="210500"/>
                            </p:stCondLst>
                            <p:childTnLst>
                              <p:par>
                                <p:cTn id="6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8" fill="hold">
                            <p:stCondLst>
                              <p:cond delay="211500"/>
                            </p:stCondLst>
                            <p:childTnLst>
                              <p:par>
                                <p:cTn id="6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1" fill="hold">
                            <p:stCondLst>
                              <p:cond delay="212500"/>
                            </p:stCondLst>
                            <p:childTnLst>
                              <p:par>
                                <p:cTn id="6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4" fill="hold">
                            <p:stCondLst>
                              <p:cond delay="213500"/>
                            </p:stCondLst>
                            <p:childTnLst>
                              <p:par>
                                <p:cTn id="6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7" fill="hold">
                            <p:stCondLst>
                              <p:cond delay="214500"/>
                            </p:stCondLst>
                            <p:childTnLst>
                              <p:par>
                                <p:cTn id="6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0" fill="hold">
                            <p:stCondLst>
                              <p:cond delay="215500"/>
                            </p:stCondLst>
                            <p:childTnLst>
                              <p:par>
                                <p:cTn id="6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3" fill="hold">
                            <p:stCondLst>
                              <p:cond delay="216500"/>
                            </p:stCondLst>
                            <p:childTnLst>
                              <p:par>
                                <p:cTn id="6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6" fill="hold">
                            <p:stCondLst>
                              <p:cond delay="217500"/>
                            </p:stCondLst>
                            <p:childTnLst>
                              <p:par>
                                <p:cTn id="6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9" fill="hold">
                            <p:stCondLst>
                              <p:cond delay="218500"/>
                            </p:stCondLst>
                            <p:childTnLst>
                              <p:par>
                                <p:cTn id="6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2" fill="hold">
                            <p:stCondLst>
                              <p:cond delay="219500"/>
                            </p:stCondLst>
                            <p:childTnLst>
                              <p:par>
                                <p:cTn id="6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5" fill="hold">
                            <p:stCondLst>
                              <p:cond delay="220500"/>
                            </p:stCondLst>
                            <p:childTnLst>
                              <p:par>
                                <p:cTn id="6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8" fill="hold">
                            <p:stCondLst>
                              <p:cond delay="221500"/>
                            </p:stCondLst>
                            <p:childTnLst>
                              <p:par>
                                <p:cTn id="6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1" fill="hold">
                            <p:stCondLst>
                              <p:cond delay="222500"/>
                            </p:stCondLst>
                            <p:childTnLst>
                              <p:par>
                                <p:cTn id="7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4" fill="hold">
                            <p:stCondLst>
                              <p:cond delay="223500"/>
                            </p:stCondLst>
                            <p:childTnLst>
                              <p:par>
                                <p:cTn id="7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7" fill="hold">
                            <p:stCondLst>
                              <p:cond delay="224500"/>
                            </p:stCondLst>
                            <p:childTnLst>
                              <p:par>
                                <p:cTn id="7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0" fill="hold">
                            <p:stCondLst>
                              <p:cond delay="225500"/>
                            </p:stCondLst>
                            <p:childTnLst>
                              <p:par>
                                <p:cTn id="7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3" fill="hold">
                            <p:stCondLst>
                              <p:cond delay="226500"/>
                            </p:stCondLst>
                            <p:childTnLst>
                              <p:par>
                                <p:cTn id="7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6" fill="hold">
                            <p:stCondLst>
                              <p:cond delay="227500"/>
                            </p:stCondLst>
                            <p:childTnLst>
                              <p:par>
                                <p:cTn id="7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9" fill="hold">
                            <p:stCondLst>
                              <p:cond delay="228500"/>
                            </p:stCondLst>
                            <p:childTnLst>
                              <p:par>
                                <p:cTn id="7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2" fill="hold">
                            <p:stCondLst>
                              <p:cond delay="229500"/>
                            </p:stCondLst>
                            <p:childTnLst>
                              <p:par>
                                <p:cTn id="7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5" fill="hold">
                            <p:stCondLst>
                              <p:cond delay="230500"/>
                            </p:stCondLst>
                            <p:childTnLst>
                              <p:par>
                                <p:cTn id="7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8" fill="hold">
                            <p:stCondLst>
                              <p:cond delay="231500"/>
                            </p:stCondLst>
                            <p:childTnLst>
                              <p:par>
                                <p:cTn id="7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1" fill="hold">
                            <p:stCondLst>
                              <p:cond delay="232500"/>
                            </p:stCondLst>
                            <p:childTnLst>
                              <p:par>
                                <p:cTn id="7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4" fill="hold">
                            <p:stCondLst>
                              <p:cond delay="233500"/>
                            </p:stCondLst>
                            <p:childTnLst>
                              <p:par>
                                <p:cTn id="7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7" fill="hold">
                            <p:stCondLst>
                              <p:cond delay="234500"/>
                            </p:stCondLst>
                            <p:childTnLst>
                              <p:par>
                                <p:cTn id="7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0" fill="hold">
                            <p:stCondLst>
                              <p:cond delay="235500"/>
                            </p:stCondLst>
                            <p:childTnLst>
                              <p:par>
                                <p:cTn id="7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3" fill="hold">
                            <p:stCondLst>
                              <p:cond delay="236500"/>
                            </p:stCondLst>
                            <p:childTnLst>
                              <p:par>
                                <p:cTn id="7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6" fill="hold">
                            <p:stCondLst>
                              <p:cond delay="237500"/>
                            </p:stCondLst>
                            <p:childTnLst>
                              <p:par>
                                <p:cTn id="7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9" fill="hold">
                            <p:stCondLst>
                              <p:cond delay="238500"/>
                            </p:stCondLst>
                            <p:childTnLst>
                              <p:par>
                                <p:cTn id="7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2" fill="hold">
                            <p:stCondLst>
                              <p:cond delay="239500"/>
                            </p:stCondLst>
                            <p:childTnLst>
                              <p:par>
                                <p:cTn id="7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5" fill="hold">
                            <p:stCondLst>
                              <p:cond delay="240500"/>
                            </p:stCondLst>
                            <p:childTnLst>
                              <p:par>
                                <p:cTn id="7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8" fill="hold">
                            <p:stCondLst>
                              <p:cond delay="241500"/>
                            </p:stCondLst>
                            <p:childTnLst>
                              <p:par>
                                <p:cTn id="7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1" fill="hold">
                            <p:stCondLst>
                              <p:cond delay="242500"/>
                            </p:stCondLst>
                            <p:childTnLst>
                              <p:par>
                                <p:cTn id="7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4" fill="hold">
                            <p:stCondLst>
                              <p:cond delay="243500"/>
                            </p:stCondLst>
                            <p:childTnLst>
                              <p:par>
                                <p:cTn id="7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7" fill="hold">
                            <p:stCondLst>
                              <p:cond delay="244500"/>
                            </p:stCondLst>
                            <p:childTnLst>
                              <p:par>
                                <p:cTn id="7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0" fill="hold">
                            <p:stCondLst>
                              <p:cond delay="245500"/>
                            </p:stCondLst>
                            <p:childTnLst>
                              <p:par>
                                <p:cTn id="7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3" fill="hold">
                            <p:stCondLst>
                              <p:cond delay="246500"/>
                            </p:stCondLst>
                            <p:childTnLst>
                              <p:par>
                                <p:cTn id="7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6" fill="hold">
                            <p:stCondLst>
                              <p:cond delay="247500"/>
                            </p:stCondLst>
                            <p:childTnLst>
                              <p:par>
                                <p:cTn id="7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9" fill="hold">
                            <p:stCondLst>
                              <p:cond delay="248500"/>
                            </p:stCondLst>
                            <p:childTnLst>
                              <p:par>
                                <p:cTn id="7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2" fill="hold">
                            <p:stCondLst>
                              <p:cond delay="249500"/>
                            </p:stCondLst>
                            <p:childTnLst>
                              <p:par>
                                <p:cTn id="7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5" fill="hold">
                            <p:stCondLst>
                              <p:cond delay="250500"/>
                            </p:stCondLst>
                            <p:childTnLst>
                              <p:par>
                                <p:cTn id="7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8" fill="hold">
                            <p:stCondLst>
                              <p:cond delay="251500"/>
                            </p:stCondLst>
                            <p:childTnLst>
                              <p:par>
                                <p:cTn id="7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1" fill="hold">
                            <p:stCondLst>
                              <p:cond delay="252500"/>
                            </p:stCondLst>
                            <p:childTnLst>
                              <p:par>
                                <p:cTn id="7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4" fill="hold">
                            <p:stCondLst>
                              <p:cond delay="253500"/>
                            </p:stCondLst>
                            <p:childTnLst>
                              <p:par>
                                <p:cTn id="7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7" fill="hold">
                            <p:stCondLst>
                              <p:cond delay="254500"/>
                            </p:stCondLst>
                            <p:childTnLst>
                              <p:par>
                                <p:cTn id="7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0" fill="hold">
                            <p:stCondLst>
                              <p:cond delay="255500"/>
                            </p:stCondLst>
                            <p:childTnLst>
                              <p:par>
                                <p:cTn id="8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3" fill="hold">
                            <p:stCondLst>
                              <p:cond delay="256500"/>
                            </p:stCondLst>
                            <p:childTnLst>
                              <p:par>
                                <p:cTn id="8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6" fill="hold">
                            <p:stCondLst>
                              <p:cond delay="257500"/>
                            </p:stCondLst>
                            <p:childTnLst>
                              <p:par>
                                <p:cTn id="8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9" fill="hold">
                            <p:stCondLst>
                              <p:cond delay="258500"/>
                            </p:stCondLst>
                            <p:childTnLst>
                              <p:par>
                                <p:cTn id="8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2" fill="hold">
                            <p:stCondLst>
                              <p:cond delay="259500"/>
                            </p:stCondLst>
                            <p:childTnLst>
                              <p:par>
                                <p:cTn id="8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5" fill="hold">
                            <p:stCondLst>
                              <p:cond delay="260500"/>
                            </p:stCondLst>
                            <p:childTnLst>
                              <p:par>
                                <p:cTn id="8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8" fill="hold">
                            <p:stCondLst>
                              <p:cond delay="261500"/>
                            </p:stCondLst>
                            <p:childTnLst>
                              <p:par>
                                <p:cTn id="8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1" fill="hold">
                            <p:stCondLst>
                              <p:cond delay="262500"/>
                            </p:stCondLst>
                            <p:childTnLst>
                              <p:par>
                                <p:cTn id="8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4" fill="hold">
                            <p:stCondLst>
                              <p:cond delay="263500"/>
                            </p:stCondLst>
                            <p:childTnLst>
                              <p:par>
                                <p:cTn id="8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7" fill="hold">
                            <p:stCondLst>
                              <p:cond delay="264500"/>
                            </p:stCondLst>
                            <p:childTnLst>
                              <p:par>
                                <p:cTn id="8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0" fill="hold">
                            <p:stCondLst>
                              <p:cond delay="265500"/>
                            </p:stCondLst>
                            <p:childTnLst>
                              <p:par>
                                <p:cTn id="8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3" fill="hold">
                            <p:stCondLst>
                              <p:cond delay="266500"/>
                            </p:stCondLst>
                            <p:childTnLst>
                              <p:par>
                                <p:cTn id="8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6" fill="hold">
                            <p:stCondLst>
                              <p:cond delay="267500"/>
                            </p:stCondLst>
                            <p:childTnLst>
                              <p:par>
                                <p:cTn id="8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9" fill="hold">
                            <p:stCondLst>
                              <p:cond delay="268500"/>
                            </p:stCondLst>
                            <p:childTnLst>
                              <p:par>
                                <p:cTn id="8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2" fill="hold">
                            <p:stCondLst>
                              <p:cond delay="269500"/>
                            </p:stCondLst>
                            <p:childTnLst>
                              <p:par>
                                <p:cTn id="8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5" fill="hold">
                            <p:stCondLst>
                              <p:cond delay="270500"/>
                            </p:stCondLst>
                            <p:childTnLst>
                              <p:par>
                                <p:cTn id="8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8" fill="hold">
                            <p:stCondLst>
                              <p:cond delay="271500"/>
                            </p:stCondLst>
                            <p:childTnLst>
                              <p:par>
                                <p:cTn id="8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1" fill="hold">
                            <p:stCondLst>
                              <p:cond delay="272500"/>
                            </p:stCondLst>
                            <p:childTnLst>
                              <p:par>
                                <p:cTn id="8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4" fill="hold">
                            <p:stCondLst>
                              <p:cond delay="273500"/>
                            </p:stCondLst>
                            <p:childTnLst>
                              <p:par>
                                <p:cTn id="8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7" fill="hold">
                            <p:stCondLst>
                              <p:cond delay="274500"/>
                            </p:stCondLst>
                            <p:childTnLst>
                              <p:par>
                                <p:cTn id="8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0" fill="hold">
                            <p:stCondLst>
                              <p:cond delay="275500"/>
                            </p:stCondLst>
                            <p:childTnLst>
                              <p:par>
                                <p:cTn id="8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3" fill="hold">
                            <p:stCondLst>
                              <p:cond delay="276500"/>
                            </p:stCondLst>
                            <p:childTnLst>
                              <p:par>
                                <p:cTn id="8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6" fill="hold">
                            <p:stCondLst>
                              <p:cond delay="277500"/>
                            </p:stCondLst>
                            <p:childTnLst>
                              <p:par>
                                <p:cTn id="8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9" fill="hold">
                            <p:stCondLst>
                              <p:cond delay="278500"/>
                            </p:stCondLst>
                            <p:childTnLst>
                              <p:par>
                                <p:cTn id="8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2" fill="hold">
                            <p:stCondLst>
                              <p:cond delay="279500"/>
                            </p:stCondLst>
                            <p:childTnLst>
                              <p:par>
                                <p:cTn id="8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5" fill="hold">
                            <p:stCondLst>
                              <p:cond delay="280500"/>
                            </p:stCondLst>
                            <p:childTnLst>
                              <p:par>
                                <p:cTn id="8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8" fill="hold">
                            <p:stCondLst>
                              <p:cond delay="281500"/>
                            </p:stCondLst>
                            <p:childTnLst>
                              <p:par>
                                <p:cTn id="8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1" fill="hold">
                            <p:stCondLst>
                              <p:cond delay="282500"/>
                            </p:stCondLst>
                            <p:childTnLst>
                              <p:par>
                                <p:cTn id="8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4" fill="hold">
                            <p:stCondLst>
                              <p:cond delay="283500"/>
                            </p:stCondLst>
                            <p:childTnLst>
                              <p:par>
                                <p:cTn id="8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7" fill="hold">
                            <p:stCondLst>
                              <p:cond delay="284500"/>
                            </p:stCondLst>
                            <p:childTnLst>
                              <p:par>
                                <p:cTn id="8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0" fill="hold">
                            <p:stCondLst>
                              <p:cond delay="285500"/>
                            </p:stCondLst>
                            <p:childTnLst>
                              <p:par>
                                <p:cTn id="8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3" fill="hold">
                            <p:stCondLst>
                              <p:cond delay="286500"/>
                            </p:stCondLst>
                            <p:childTnLst>
                              <p:par>
                                <p:cTn id="8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6" fill="hold">
                            <p:stCondLst>
                              <p:cond delay="287500"/>
                            </p:stCondLst>
                            <p:childTnLst>
                              <p:par>
                                <p:cTn id="8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9" fill="hold">
                            <p:stCondLst>
                              <p:cond delay="288500"/>
                            </p:stCondLst>
                            <p:childTnLst>
                              <p:par>
                                <p:cTn id="9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2" fill="hold">
                            <p:stCondLst>
                              <p:cond delay="289500"/>
                            </p:stCondLst>
                            <p:childTnLst>
                              <p:par>
                                <p:cTn id="9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5" fill="hold">
                            <p:stCondLst>
                              <p:cond delay="290500"/>
                            </p:stCondLst>
                            <p:childTnLst>
                              <p:par>
                                <p:cTn id="9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8" fill="hold">
                            <p:stCondLst>
                              <p:cond delay="291500"/>
                            </p:stCondLst>
                            <p:childTnLst>
                              <p:par>
                                <p:cTn id="9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1" fill="hold">
                            <p:stCondLst>
                              <p:cond delay="292500"/>
                            </p:stCondLst>
                            <p:childTnLst>
                              <p:par>
                                <p:cTn id="9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4" fill="hold">
                            <p:stCondLst>
                              <p:cond delay="293500"/>
                            </p:stCondLst>
                            <p:childTnLst>
                              <p:par>
                                <p:cTn id="9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7" fill="hold">
                            <p:stCondLst>
                              <p:cond delay="294500"/>
                            </p:stCondLst>
                            <p:childTnLst>
                              <p:par>
                                <p:cTn id="9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0" fill="hold">
                            <p:stCondLst>
                              <p:cond delay="295500"/>
                            </p:stCondLst>
                            <p:childTnLst>
                              <p:par>
                                <p:cTn id="9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3" fill="hold">
                            <p:stCondLst>
                              <p:cond delay="296500"/>
                            </p:stCondLst>
                            <p:childTnLst>
                              <p:par>
                                <p:cTn id="9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6" fill="hold">
                            <p:stCondLst>
                              <p:cond delay="297500"/>
                            </p:stCondLst>
                            <p:childTnLst>
                              <p:par>
                                <p:cTn id="9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9" fill="hold">
                            <p:stCondLst>
                              <p:cond delay="298500"/>
                            </p:stCondLst>
                            <p:childTnLst>
                              <p:par>
                                <p:cTn id="9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2" fill="hold">
                            <p:stCondLst>
                              <p:cond delay="299500"/>
                            </p:stCondLst>
                            <p:childTnLst>
                              <p:par>
                                <p:cTn id="9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5" fill="hold">
                            <p:stCondLst>
                              <p:cond delay="300500"/>
                            </p:stCondLst>
                            <p:childTnLst>
                              <p:par>
                                <p:cTn id="9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4"/>
                  </p:tgtEl>
                </p:cond>
              </p:nextCondLst>
            </p:seq>
          </p:childTnLst>
        </p:cTn>
      </p:par>
    </p:tnLst>
    <p:bldLst>
      <p:bldP spid="7" grpId="0"/>
      <p:bldP spid="12" grpId="0" animBg="1"/>
      <p:bldP spid="12" grpId="1" animBg="1"/>
      <p:bldP spid="11" grpId="0"/>
      <p:bldP spid="11" grpId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209" grpId="0" animBg="1"/>
      <p:bldP spid="210" grpId="0" animBg="1"/>
      <p:bldP spid="211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22" grpId="0" animBg="1"/>
      <p:bldP spid="223" grpId="0" animBg="1"/>
      <p:bldP spid="224" grpId="0" animBg="1"/>
      <p:bldP spid="225" grpId="0" animBg="1"/>
      <p:bldP spid="226" grpId="0" animBg="1"/>
      <p:bldP spid="227" grpId="0" animBg="1"/>
      <p:bldP spid="228" grpId="0" animBg="1"/>
      <p:bldP spid="229" grpId="0" animBg="1"/>
      <p:bldP spid="230" grpId="0" animBg="1"/>
      <p:bldP spid="231" grpId="0" animBg="1"/>
      <p:bldP spid="232" grpId="0" animBg="1"/>
      <p:bldP spid="233" grpId="0" animBg="1"/>
      <p:bldP spid="234" grpId="0" animBg="1"/>
      <p:bldP spid="235" grpId="0" animBg="1"/>
      <p:bldP spid="236" grpId="0" animBg="1"/>
      <p:bldP spid="237" grpId="0" animBg="1"/>
      <p:bldP spid="238" grpId="0" animBg="1"/>
      <p:bldP spid="239" grpId="0" animBg="1"/>
      <p:bldP spid="240" grpId="0" animBg="1"/>
      <p:bldP spid="241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2" grpId="0" animBg="1"/>
      <p:bldP spid="253" grpId="0" animBg="1"/>
      <p:bldP spid="254" grpId="0" animBg="1"/>
      <p:bldP spid="255" grpId="0" animBg="1"/>
      <p:bldP spid="256" grpId="0" animBg="1"/>
      <p:bldP spid="257" grpId="0" animBg="1"/>
      <p:bldP spid="258" grpId="0" animBg="1"/>
      <p:bldP spid="259" grpId="0" animBg="1"/>
      <p:bldP spid="260" grpId="0" animBg="1"/>
      <p:bldP spid="261" grpId="0" animBg="1"/>
      <p:bldP spid="262" grpId="0" animBg="1"/>
      <p:bldP spid="263" grpId="0" animBg="1"/>
      <p:bldP spid="264" grpId="0" animBg="1"/>
      <p:bldP spid="265" grpId="0" animBg="1"/>
      <p:bldP spid="266" grpId="0" animBg="1"/>
      <p:bldP spid="267" grpId="0" animBg="1"/>
      <p:bldP spid="268" grpId="0" animBg="1"/>
      <p:bldP spid="269" grpId="0" animBg="1"/>
      <p:bldP spid="270" grpId="0" animBg="1"/>
      <p:bldP spid="271" grpId="0" animBg="1"/>
      <p:bldP spid="272" grpId="0" animBg="1"/>
      <p:bldP spid="273" grpId="0" animBg="1"/>
      <p:bldP spid="274" grpId="0" animBg="1"/>
      <p:bldP spid="275" grpId="0" animBg="1"/>
      <p:bldP spid="276" grpId="0" animBg="1"/>
      <p:bldP spid="277" grpId="0" animBg="1"/>
      <p:bldP spid="278" grpId="0" animBg="1"/>
      <p:bldP spid="279" grpId="0" animBg="1"/>
      <p:bldP spid="280" grpId="0" animBg="1"/>
      <p:bldP spid="281" grpId="0" animBg="1"/>
      <p:bldP spid="282" grpId="0" animBg="1"/>
      <p:bldP spid="283" grpId="0" animBg="1"/>
      <p:bldP spid="284" grpId="0" animBg="1"/>
      <p:bldP spid="285" grpId="0" animBg="1"/>
      <p:bldP spid="286" grpId="0" animBg="1"/>
      <p:bldP spid="287" grpId="0" animBg="1"/>
      <p:bldP spid="288" grpId="0" animBg="1"/>
      <p:bldP spid="289" grpId="0" animBg="1"/>
      <p:bldP spid="290" grpId="0" animBg="1"/>
      <p:bldP spid="291" grpId="0" animBg="1"/>
      <p:bldP spid="292" grpId="0" animBg="1"/>
      <p:bldP spid="293" grpId="0" animBg="1"/>
      <p:bldP spid="294" grpId="0" animBg="1"/>
      <p:bldP spid="295" grpId="0" animBg="1"/>
      <p:bldP spid="296" grpId="0" animBg="1"/>
      <p:bldP spid="297" grpId="0" animBg="1"/>
      <p:bldP spid="298" grpId="0" animBg="1"/>
      <p:bldP spid="299" grpId="0" animBg="1"/>
      <p:bldP spid="300" grpId="0" animBg="1"/>
      <p:bldP spid="301" grpId="0" animBg="1"/>
      <p:bldP spid="302" grpId="0" animBg="1"/>
      <p:bldP spid="303" grpId="0" animBg="1"/>
      <p:bldP spid="304" grpId="0" animBg="1"/>
      <p:bldP spid="305" grpId="0" animBg="1"/>
      <p:bldP spid="306" grpId="0" animBg="1"/>
      <p:bldP spid="307" grpId="0" animBg="1"/>
      <p:bldP spid="308" grpId="0" animBg="1"/>
      <p:bldP spid="309" grpId="0" animBg="1"/>
      <p:bldP spid="310" grpId="0" animBg="1"/>
      <p:bldP spid="311" grpId="0" animBg="1"/>
      <p:bldP spid="312" grpId="0" animBg="1"/>
      <p:bldP spid="313" grpId="0" animBg="1"/>
      <p:bldP spid="314" grpId="0" animBg="1"/>
      <p:bldP spid="31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16287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0" y="7524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47" r="22819"/>
          <a:stretch>
            <a:fillRect/>
          </a:stretch>
        </p:blipFill>
        <p:spPr>
          <a:xfrm flipH="1">
            <a:off x="0" y="0"/>
            <a:ext cx="3524250" cy="5143500"/>
          </a:xfrm>
          <a:prstGeom prst="rect">
            <a:avLst/>
          </a:prstGeom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0" y="21050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" name="Rectangle 6"/>
          <p:cNvSpPr>
            <a:spLocks noChangeArrowheads="1"/>
          </p:cNvSpPr>
          <p:nvPr/>
        </p:nvSpPr>
        <p:spPr bwMode="auto">
          <a:xfrm>
            <a:off x="0" y="25241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812FD0D-3345-4D97-BED4-5A0590056D2D}"/>
              </a:ext>
            </a:extLst>
          </p:cNvPr>
          <p:cNvSpPr txBox="1"/>
          <p:nvPr/>
        </p:nvSpPr>
        <p:spPr>
          <a:xfrm>
            <a:off x="2743200" y="-13121"/>
            <a:ext cx="313610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2: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cxnSp>
        <p:nvCxnSpPr>
          <p:cNvPr id="34" name="Straight Connector 33"/>
          <p:cNvCxnSpPr/>
          <p:nvPr/>
        </p:nvCxnSpPr>
        <p:spPr>
          <a:xfrm>
            <a:off x="4495800" y="504170"/>
            <a:ext cx="0" cy="4803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7685255"/>
              </p:ext>
            </p:extLst>
          </p:nvPr>
        </p:nvGraphicFramePr>
        <p:xfrm>
          <a:off x="287338" y="474663"/>
          <a:ext cx="2736850" cy="440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111480" imgH="5003640" progId="Equation.DSMT4">
                  <p:embed/>
                </p:oleObj>
              </mc:Choice>
              <mc:Fallback>
                <p:oleObj name="Equation" r:id="rId3" imgW="3111480" imgH="5003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338" y="474663"/>
                        <a:ext cx="2736850" cy="440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>
            <a:extLst>
              <a:ext uri="{FF2B5EF4-FFF2-40B4-BE49-F238E27FC236}">
                <a16:creationId xmlns:a16="http://schemas.microsoft.com/office/drawing/2014/main" id="{B812FD0D-3345-4D97-BED4-5A0590056D2D}"/>
              </a:ext>
            </a:extLst>
          </p:cNvPr>
          <p:cNvSpPr txBox="1"/>
          <p:nvPr/>
        </p:nvSpPr>
        <p:spPr>
          <a:xfrm>
            <a:off x="2163895" y="4309030"/>
            <a:ext cx="8718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1414043"/>
              </p:ext>
            </p:extLst>
          </p:nvPr>
        </p:nvGraphicFramePr>
        <p:xfrm>
          <a:off x="3036094" y="4217987"/>
          <a:ext cx="1023937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28520" imgH="736560" progId="Equation.DSMT4">
                  <p:embed/>
                </p:oleObj>
              </mc:Choice>
              <mc:Fallback>
                <p:oleObj name="Equation" r:id="rId5" imgW="1028520" imgH="7365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6094" y="4217987"/>
                        <a:ext cx="1023937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59422"/>
              </p:ext>
            </p:extLst>
          </p:nvPr>
        </p:nvGraphicFramePr>
        <p:xfrm>
          <a:off x="4838149" y="417844"/>
          <a:ext cx="2991951" cy="29350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340080" imgH="3276360" progId="Equation.DSMT4">
                  <p:embed/>
                </p:oleObj>
              </mc:Choice>
              <mc:Fallback>
                <p:oleObj name="Equation" r:id="rId7" imgW="3340080" imgH="32763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8149" y="417844"/>
                        <a:ext cx="2991951" cy="29350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>
            <a:extLst>
              <a:ext uri="{FF2B5EF4-FFF2-40B4-BE49-F238E27FC236}">
                <a16:creationId xmlns:a16="http://schemas.microsoft.com/office/drawing/2014/main" id="{B812FD0D-3345-4D97-BED4-5A0590056D2D}"/>
              </a:ext>
            </a:extLst>
          </p:cNvPr>
          <p:cNvSpPr txBox="1"/>
          <p:nvPr/>
        </p:nvSpPr>
        <p:spPr>
          <a:xfrm>
            <a:off x="4648198" y="3481589"/>
            <a:ext cx="8718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6605341"/>
              </p:ext>
            </p:extLst>
          </p:nvPr>
        </p:nvGraphicFramePr>
        <p:xfrm>
          <a:off x="5494668" y="3387004"/>
          <a:ext cx="10541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54080" imgH="736560" progId="Equation.DSMT4">
                  <p:embed/>
                </p:oleObj>
              </mc:Choice>
              <mc:Fallback>
                <p:oleObj name="Equation" r:id="rId9" imgW="105408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494668" y="3387004"/>
                        <a:ext cx="10541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7408832"/>
              </p:ext>
            </p:extLst>
          </p:nvPr>
        </p:nvGraphicFramePr>
        <p:xfrm>
          <a:off x="4603750" y="180975"/>
          <a:ext cx="304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04560" imgH="279360" progId="Equation.DSMT4">
                  <p:embed/>
                </p:oleObj>
              </mc:Choice>
              <mc:Fallback>
                <p:oleObj name="Equation" r:id="rId11" imgW="304560" imgH="2793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0" y="180975"/>
                        <a:ext cx="304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52713438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n 2">
            <a:extLst>
              <a:ext uri="{FF2B5EF4-FFF2-40B4-BE49-F238E27FC236}">
                <a16:creationId xmlns:a16="http://schemas.microsoft.com/office/drawing/2014/main" id="{6437E96C-B4D7-4CA6-90EE-43A5C748EF9C}"/>
              </a:ext>
            </a:extLst>
          </p:cNvPr>
          <p:cNvSpPr/>
          <p:nvPr/>
        </p:nvSpPr>
        <p:spPr>
          <a:xfrm>
            <a:off x="838200" y="781050"/>
            <a:ext cx="3219450" cy="3086100"/>
          </a:xfrm>
          <a:prstGeom prst="sun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812FD0D-3345-4D97-BED4-5A0590056D2D}"/>
              </a:ext>
            </a:extLst>
          </p:cNvPr>
          <p:cNvSpPr txBox="1"/>
          <p:nvPr/>
        </p:nvSpPr>
        <p:spPr>
          <a:xfrm>
            <a:off x="4343400" y="1936499"/>
            <a:ext cx="4495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VẬN DỤNG</a:t>
            </a:r>
            <a:endParaRPr lang="en-US" sz="3200" dirty="0"/>
          </a:p>
        </p:txBody>
      </p:sp>
      <p:pic>
        <p:nvPicPr>
          <p:cNvPr id="4" name="Hình ảnh 3" descr="Ảnh có chứa văn bản, đồ chơi, đồ họa véc-tơ, danh thiếp&#10;&#10;Mô tả được tạo tự động">
            <a:extLst>
              <a:ext uri="{FF2B5EF4-FFF2-40B4-BE49-F238E27FC236}">
                <a16:creationId xmlns:a16="http://schemas.microsoft.com/office/drawing/2014/main" id="{A667EB62-86C3-4EF0-AA26-81461A6A5A6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9225" y="2676087"/>
            <a:ext cx="2320220" cy="2234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533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1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0" y="7524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5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47" r="22819"/>
          <a:stretch>
            <a:fillRect/>
          </a:stretch>
        </p:blipFill>
        <p:spPr>
          <a:xfrm flipH="1">
            <a:off x="0" y="0"/>
            <a:ext cx="3524250" cy="5143500"/>
          </a:xfrm>
          <a:prstGeom prst="rect">
            <a:avLst/>
          </a:prstGeom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0" y="21050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" name="Rectangle 6"/>
          <p:cNvSpPr>
            <a:spLocks noChangeArrowheads="1"/>
          </p:cNvSpPr>
          <p:nvPr/>
        </p:nvSpPr>
        <p:spPr bwMode="auto">
          <a:xfrm>
            <a:off x="0" y="25241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>
            <a:off x="4419600" y="122331"/>
            <a:ext cx="0" cy="4803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812FD0D-3345-4D97-BED4-5A0590056D2D}"/>
              </a:ext>
            </a:extLst>
          </p:cNvPr>
          <p:cNvSpPr txBox="1"/>
          <p:nvPr/>
        </p:nvSpPr>
        <p:spPr>
          <a:xfrm>
            <a:off x="5858540" y="670619"/>
            <a:ext cx="8718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812FD0D-3345-4D97-BED4-5A0590056D2D}"/>
              </a:ext>
            </a:extLst>
          </p:cNvPr>
          <p:cNvSpPr txBox="1"/>
          <p:nvPr/>
        </p:nvSpPr>
        <p:spPr>
          <a:xfrm>
            <a:off x="42531" y="-19050"/>
            <a:ext cx="4224669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3: 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Lan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20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20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bi, 2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Lan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300000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Lan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8500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3500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" name="Rectangle 5"/>
          <p:cNvSpPr/>
          <p:nvPr/>
        </p:nvSpPr>
        <p:spPr>
          <a:xfrm>
            <a:off x="4459704" y="1210541"/>
            <a:ext cx="46842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5312682"/>
              </p:ext>
            </p:extLst>
          </p:nvPr>
        </p:nvGraphicFramePr>
        <p:xfrm>
          <a:off x="4926012" y="1775114"/>
          <a:ext cx="3684588" cy="1277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95400" imgH="1282680" progId="Equation.DSMT4">
                  <p:embed/>
                </p:oleObj>
              </mc:Choice>
              <mc:Fallback>
                <p:oleObj name="Equation" r:id="rId6" imgW="3695400" imgH="12826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6012" y="1775114"/>
                        <a:ext cx="3684588" cy="1277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812FD0D-3345-4D97-BED4-5A0590056D2D}"/>
              </a:ext>
            </a:extLst>
          </p:cNvPr>
          <p:cNvSpPr txBox="1"/>
          <p:nvPr/>
        </p:nvSpPr>
        <p:spPr>
          <a:xfrm>
            <a:off x="5888666" y="2623705"/>
            <a:ext cx="1219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474534" y="3104182"/>
            <a:ext cx="466946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3788858"/>
              </p:ext>
            </p:extLst>
          </p:nvPr>
        </p:nvGraphicFramePr>
        <p:xfrm>
          <a:off x="4953000" y="4005137"/>
          <a:ext cx="2654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54280" imgH="431640" progId="Equation.DSMT4">
                  <p:embed/>
                </p:oleObj>
              </mc:Choice>
              <mc:Fallback>
                <p:oleObj name="Equation" r:id="rId8" imgW="2654280" imgH="431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005137"/>
                        <a:ext cx="26543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" name="Picture 32" descr="Background pattern&#10;&#10;Description automatically generated">
            <a:extLst>
              <a:ext uri="{FF2B5EF4-FFF2-40B4-BE49-F238E27FC236}">
                <a16:creationId xmlns:a16="http://schemas.microsoft.com/office/drawing/2014/main" id="{65A14FCB-5569-4268-AF8B-502D9EF6E73E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1"/>
              </a:ext>
            </a:extLst>
          </a:blip>
          <a:srcRect l="17382" r="20120" b="2"/>
          <a:stretch/>
        </p:blipFill>
        <p:spPr>
          <a:xfrm>
            <a:off x="7958468" y="44748"/>
            <a:ext cx="1033132" cy="1033132"/>
          </a:xfrm>
          <a:custGeom>
            <a:avLst/>
            <a:gdLst/>
            <a:ahLst/>
            <a:cxnLst/>
            <a:rect l="l" t="t" r="r" b="b"/>
            <a:pathLst>
              <a:path w="4627646" h="4627648">
                <a:moveTo>
                  <a:pt x="2313823" y="0"/>
                </a:moveTo>
                <a:cubicBezTo>
                  <a:pt x="3591712" y="0"/>
                  <a:pt x="4627646" y="1035934"/>
                  <a:pt x="4627646" y="2313824"/>
                </a:cubicBezTo>
                <a:cubicBezTo>
                  <a:pt x="4627646" y="3591714"/>
                  <a:pt x="3591712" y="4627648"/>
                  <a:pt x="2313823" y="4627648"/>
                </a:cubicBezTo>
                <a:cubicBezTo>
                  <a:pt x="1035934" y="4627648"/>
                  <a:pt x="0" y="3591714"/>
                  <a:pt x="0" y="2313824"/>
                </a:cubicBezTo>
                <a:cubicBezTo>
                  <a:pt x="0" y="1035934"/>
                  <a:pt x="1035934" y="0"/>
                  <a:pt x="2313823" y="0"/>
                </a:cubicBezTo>
                <a:close/>
              </a:path>
            </a:pathLst>
          </a:custGeom>
        </p:spPr>
      </p:pic>
      <p:sp>
        <p:nvSpPr>
          <p:cNvPr id="38" name="TextBox 37"/>
          <p:cNvSpPr txBox="1"/>
          <p:nvPr/>
        </p:nvSpPr>
        <p:spPr>
          <a:xfrm>
            <a:off x="7619999" y="1007858"/>
            <a:ext cx="1523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F5F0387D-CEB3-4D01-B097-E93181CF9E37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4616" y="273771"/>
            <a:ext cx="630981" cy="630981"/>
          </a:xfrm>
          <a:prstGeom prst="rect">
            <a:avLst/>
          </a:prstGeom>
        </p:spPr>
      </p:pic>
      <p:sp>
        <p:nvSpPr>
          <p:cNvPr id="27" name="Cloud Callout 26"/>
          <p:cNvSpPr/>
          <p:nvPr/>
        </p:nvSpPr>
        <p:spPr>
          <a:xfrm>
            <a:off x="5099335" y="2190750"/>
            <a:ext cx="3282665" cy="1944090"/>
          </a:xfrm>
          <a:prstGeom prst="cloudCallout">
            <a:avLst>
              <a:gd name="adj1" fmla="val -69739"/>
              <a:gd name="adj2" fmla="val -76157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5357559" y="2587200"/>
            <a:ext cx="28732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05:00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04:59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04:58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04:57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04:56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04:55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04:54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04:53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04:52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04:51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04:50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04:49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04:48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04:47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04:46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04:45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04:44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04:43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04:42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04:41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04:40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04:39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04:38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04:37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04:36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04:35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04:34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04:33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04:32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04:31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04:30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04:29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04:28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04:27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04:26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04:25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04:24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04:23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04:22</a:t>
            </a:r>
          </a:p>
        </p:txBody>
      </p:sp>
      <p:sp>
        <p:nvSpPr>
          <p:cNvPr id="76" name="Rounded Rectangle 75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04:21</a:t>
            </a:r>
          </a:p>
        </p:txBody>
      </p:sp>
      <p:sp>
        <p:nvSpPr>
          <p:cNvPr id="77" name="Rounded Rectangle 76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04:20</a:t>
            </a:r>
          </a:p>
        </p:txBody>
      </p:sp>
      <p:sp>
        <p:nvSpPr>
          <p:cNvPr id="78" name="Rounded Rectangle 77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04:19</a:t>
            </a:r>
          </a:p>
        </p:txBody>
      </p:sp>
      <p:sp>
        <p:nvSpPr>
          <p:cNvPr id="79" name="Rounded Rectangle 78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04:18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04:17</a:t>
            </a:r>
          </a:p>
        </p:txBody>
      </p:sp>
      <p:sp>
        <p:nvSpPr>
          <p:cNvPr id="81" name="Rounded Rectangle 80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04:16</a:t>
            </a:r>
          </a:p>
        </p:txBody>
      </p:sp>
      <p:sp>
        <p:nvSpPr>
          <p:cNvPr id="82" name="Rounded Rectangle 81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04:15</a:t>
            </a:r>
          </a:p>
        </p:txBody>
      </p:sp>
      <p:sp>
        <p:nvSpPr>
          <p:cNvPr id="83" name="Rounded Rectangle 82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04:14</a:t>
            </a:r>
          </a:p>
        </p:txBody>
      </p:sp>
      <p:sp>
        <p:nvSpPr>
          <p:cNvPr id="84" name="Rounded Rectangle 83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04:13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04:12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04:11</a:t>
            </a:r>
          </a:p>
        </p:txBody>
      </p:sp>
      <p:sp>
        <p:nvSpPr>
          <p:cNvPr id="87" name="Rounded Rectangle 86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04:10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04:09</a:t>
            </a:r>
          </a:p>
        </p:txBody>
      </p:sp>
      <p:sp>
        <p:nvSpPr>
          <p:cNvPr id="89" name="Rounded Rectangle 88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04:08</a:t>
            </a:r>
          </a:p>
        </p:txBody>
      </p:sp>
      <p:sp>
        <p:nvSpPr>
          <p:cNvPr id="90" name="Rounded Rectangle 89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04:07</a:t>
            </a:r>
          </a:p>
        </p:txBody>
      </p:sp>
      <p:sp>
        <p:nvSpPr>
          <p:cNvPr id="91" name="Rounded Rectangle 90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04:06</a:t>
            </a:r>
          </a:p>
        </p:txBody>
      </p:sp>
      <p:sp>
        <p:nvSpPr>
          <p:cNvPr id="92" name="Rounded Rectangle 91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04:05</a:t>
            </a:r>
          </a:p>
        </p:txBody>
      </p:sp>
      <p:sp>
        <p:nvSpPr>
          <p:cNvPr id="93" name="Rounded Rectangle 92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04:04</a:t>
            </a:r>
          </a:p>
        </p:txBody>
      </p:sp>
      <p:sp>
        <p:nvSpPr>
          <p:cNvPr id="94" name="Rounded Rectangle 93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04:03</a:t>
            </a:r>
          </a:p>
        </p:txBody>
      </p:sp>
      <p:sp>
        <p:nvSpPr>
          <p:cNvPr id="95" name="Rounded Rectangle 94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04:02</a:t>
            </a:r>
          </a:p>
        </p:txBody>
      </p:sp>
      <p:sp>
        <p:nvSpPr>
          <p:cNvPr id="96" name="Rounded Rectangle 95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04:01</a:t>
            </a:r>
          </a:p>
        </p:txBody>
      </p:sp>
      <p:sp>
        <p:nvSpPr>
          <p:cNvPr id="97" name="Rounded Rectangle 96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04:00</a:t>
            </a:r>
          </a:p>
        </p:txBody>
      </p:sp>
      <p:sp>
        <p:nvSpPr>
          <p:cNvPr id="98" name="Rounded Rectangle 97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03:59</a:t>
            </a:r>
          </a:p>
        </p:txBody>
      </p:sp>
      <p:sp>
        <p:nvSpPr>
          <p:cNvPr id="99" name="Rounded Rectangle 98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03:58</a:t>
            </a:r>
          </a:p>
        </p:txBody>
      </p:sp>
      <p:sp>
        <p:nvSpPr>
          <p:cNvPr id="100" name="Rounded Rectangle 99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03:57</a:t>
            </a:r>
          </a:p>
        </p:txBody>
      </p:sp>
      <p:sp>
        <p:nvSpPr>
          <p:cNvPr id="101" name="Rounded Rectangle 100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03:56</a:t>
            </a:r>
          </a:p>
        </p:txBody>
      </p:sp>
      <p:sp>
        <p:nvSpPr>
          <p:cNvPr id="102" name="Rounded Rectangle 101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03:55</a:t>
            </a:r>
          </a:p>
        </p:txBody>
      </p:sp>
      <p:sp>
        <p:nvSpPr>
          <p:cNvPr id="103" name="Rounded Rectangle 102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03:54</a:t>
            </a:r>
          </a:p>
        </p:txBody>
      </p:sp>
      <p:sp>
        <p:nvSpPr>
          <p:cNvPr id="104" name="Rounded Rectangle 103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03:53</a:t>
            </a:r>
          </a:p>
        </p:txBody>
      </p:sp>
      <p:sp>
        <p:nvSpPr>
          <p:cNvPr id="105" name="Rounded Rectangle 104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03:52</a:t>
            </a:r>
          </a:p>
        </p:txBody>
      </p:sp>
      <p:sp>
        <p:nvSpPr>
          <p:cNvPr id="106" name="Rounded Rectangle 105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03:51</a:t>
            </a:r>
          </a:p>
        </p:txBody>
      </p:sp>
      <p:sp>
        <p:nvSpPr>
          <p:cNvPr id="107" name="Rounded Rectangle 106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03:50</a:t>
            </a:r>
          </a:p>
        </p:txBody>
      </p:sp>
      <p:sp>
        <p:nvSpPr>
          <p:cNvPr id="108" name="Rounded Rectangle 107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03:49</a:t>
            </a:r>
          </a:p>
        </p:txBody>
      </p:sp>
      <p:sp>
        <p:nvSpPr>
          <p:cNvPr id="109" name="Rounded Rectangle 108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03:48</a:t>
            </a:r>
          </a:p>
        </p:txBody>
      </p:sp>
      <p:sp>
        <p:nvSpPr>
          <p:cNvPr id="110" name="Rounded Rectangle 109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03:47</a:t>
            </a:r>
          </a:p>
        </p:txBody>
      </p:sp>
      <p:sp>
        <p:nvSpPr>
          <p:cNvPr id="111" name="Rounded Rectangle 110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03:46</a:t>
            </a:r>
          </a:p>
        </p:txBody>
      </p:sp>
      <p:sp>
        <p:nvSpPr>
          <p:cNvPr id="112" name="Rounded Rectangle 111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03:45</a:t>
            </a:r>
          </a:p>
        </p:txBody>
      </p:sp>
      <p:sp>
        <p:nvSpPr>
          <p:cNvPr id="113" name="Rounded Rectangle 112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03:44</a:t>
            </a:r>
          </a:p>
        </p:txBody>
      </p:sp>
      <p:sp>
        <p:nvSpPr>
          <p:cNvPr id="114" name="Rounded Rectangle 113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03:43</a:t>
            </a:r>
          </a:p>
        </p:txBody>
      </p:sp>
      <p:sp>
        <p:nvSpPr>
          <p:cNvPr id="115" name="Rounded Rectangle 114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03:42</a:t>
            </a:r>
          </a:p>
        </p:txBody>
      </p:sp>
      <p:sp>
        <p:nvSpPr>
          <p:cNvPr id="116" name="Rounded Rectangle 115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03:41</a:t>
            </a:r>
          </a:p>
        </p:txBody>
      </p:sp>
      <p:sp>
        <p:nvSpPr>
          <p:cNvPr id="117" name="Rounded Rectangle 116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03:40</a:t>
            </a:r>
          </a:p>
        </p:txBody>
      </p:sp>
      <p:sp>
        <p:nvSpPr>
          <p:cNvPr id="118" name="Rounded Rectangle 117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03:39</a:t>
            </a:r>
          </a:p>
        </p:txBody>
      </p:sp>
      <p:sp>
        <p:nvSpPr>
          <p:cNvPr id="119" name="Rounded Rectangle 118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03:38</a:t>
            </a:r>
          </a:p>
        </p:txBody>
      </p:sp>
      <p:sp>
        <p:nvSpPr>
          <p:cNvPr id="120" name="Rounded Rectangle 119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03:37</a:t>
            </a:r>
          </a:p>
        </p:txBody>
      </p:sp>
      <p:sp>
        <p:nvSpPr>
          <p:cNvPr id="121" name="Rounded Rectangle 120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03:36</a:t>
            </a:r>
          </a:p>
        </p:txBody>
      </p:sp>
      <p:sp>
        <p:nvSpPr>
          <p:cNvPr id="122" name="Rounded Rectangle 121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03:35</a:t>
            </a:r>
          </a:p>
        </p:txBody>
      </p:sp>
      <p:sp>
        <p:nvSpPr>
          <p:cNvPr id="123" name="Rounded Rectangle 122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03:34</a:t>
            </a:r>
          </a:p>
        </p:txBody>
      </p:sp>
      <p:sp>
        <p:nvSpPr>
          <p:cNvPr id="124" name="Rounded Rectangle 123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03:33</a:t>
            </a:r>
          </a:p>
        </p:txBody>
      </p:sp>
      <p:sp>
        <p:nvSpPr>
          <p:cNvPr id="125" name="Rounded Rectangle 124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03:32</a:t>
            </a:r>
          </a:p>
        </p:txBody>
      </p:sp>
      <p:sp>
        <p:nvSpPr>
          <p:cNvPr id="126" name="Rounded Rectangle 125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03:31</a:t>
            </a:r>
          </a:p>
        </p:txBody>
      </p:sp>
      <p:sp>
        <p:nvSpPr>
          <p:cNvPr id="127" name="Rounded Rectangle 126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03:30</a:t>
            </a:r>
          </a:p>
        </p:txBody>
      </p:sp>
      <p:sp>
        <p:nvSpPr>
          <p:cNvPr id="128" name="Rounded Rectangle 127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03:29</a:t>
            </a:r>
          </a:p>
        </p:txBody>
      </p:sp>
      <p:sp>
        <p:nvSpPr>
          <p:cNvPr id="129" name="Rounded Rectangle 128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03:28</a:t>
            </a:r>
          </a:p>
        </p:txBody>
      </p:sp>
      <p:sp>
        <p:nvSpPr>
          <p:cNvPr id="130" name="Rounded Rectangle 129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03:27</a:t>
            </a:r>
          </a:p>
        </p:txBody>
      </p:sp>
      <p:sp>
        <p:nvSpPr>
          <p:cNvPr id="131" name="Rounded Rectangle 130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03:26</a:t>
            </a:r>
          </a:p>
        </p:txBody>
      </p:sp>
      <p:sp>
        <p:nvSpPr>
          <p:cNvPr id="132" name="Rounded Rectangle 131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03:25</a:t>
            </a:r>
          </a:p>
        </p:txBody>
      </p:sp>
      <p:sp>
        <p:nvSpPr>
          <p:cNvPr id="133" name="Rounded Rectangle 132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03:24</a:t>
            </a:r>
          </a:p>
        </p:txBody>
      </p:sp>
      <p:sp>
        <p:nvSpPr>
          <p:cNvPr id="134" name="Rounded Rectangle 133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03:23</a:t>
            </a:r>
          </a:p>
        </p:txBody>
      </p:sp>
      <p:sp>
        <p:nvSpPr>
          <p:cNvPr id="135" name="Rounded Rectangle 134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03:22</a:t>
            </a:r>
          </a:p>
        </p:txBody>
      </p:sp>
      <p:sp>
        <p:nvSpPr>
          <p:cNvPr id="136" name="Rounded Rectangle 135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03:21</a:t>
            </a:r>
          </a:p>
        </p:txBody>
      </p:sp>
      <p:sp>
        <p:nvSpPr>
          <p:cNvPr id="137" name="Rounded Rectangle 136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03:20</a:t>
            </a:r>
          </a:p>
        </p:txBody>
      </p:sp>
      <p:sp>
        <p:nvSpPr>
          <p:cNvPr id="138" name="Rounded Rectangle 137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03:19</a:t>
            </a:r>
          </a:p>
        </p:txBody>
      </p:sp>
      <p:sp>
        <p:nvSpPr>
          <p:cNvPr id="139" name="Rounded Rectangle 138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03:18</a:t>
            </a:r>
          </a:p>
        </p:txBody>
      </p:sp>
      <p:sp>
        <p:nvSpPr>
          <p:cNvPr id="140" name="Rounded Rectangle 139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03:17</a:t>
            </a:r>
          </a:p>
        </p:txBody>
      </p:sp>
      <p:sp>
        <p:nvSpPr>
          <p:cNvPr id="141" name="Rounded Rectangle 140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03:16</a:t>
            </a:r>
          </a:p>
        </p:txBody>
      </p:sp>
      <p:sp>
        <p:nvSpPr>
          <p:cNvPr id="142" name="Rounded Rectangle 141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03:15</a:t>
            </a:r>
          </a:p>
        </p:txBody>
      </p:sp>
      <p:sp>
        <p:nvSpPr>
          <p:cNvPr id="143" name="Rounded Rectangle 142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03:14</a:t>
            </a:r>
          </a:p>
        </p:txBody>
      </p:sp>
      <p:sp>
        <p:nvSpPr>
          <p:cNvPr id="144" name="Rounded Rectangle 143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03:13</a:t>
            </a:r>
          </a:p>
        </p:txBody>
      </p:sp>
      <p:sp>
        <p:nvSpPr>
          <p:cNvPr id="145" name="Rounded Rectangle 144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03:12</a:t>
            </a:r>
          </a:p>
        </p:txBody>
      </p:sp>
      <p:sp>
        <p:nvSpPr>
          <p:cNvPr id="146" name="Rounded Rectangle 145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03:11</a:t>
            </a:r>
          </a:p>
        </p:txBody>
      </p:sp>
      <p:sp>
        <p:nvSpPr>
          <p:cNvPr id="147" name="Rounded Rectangle 146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03:10</a:t>
            </a:r>
          </a:p>
        </p:txBody>
      </p:sp>
      <p:sp>
        <p:nvSpPr>
          <p:cNvPr id="148" name="Rounded Rectangle 147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03:09</a:t>
            </a:r>
          </a:p>
        </p:txBody>
      </p:sp>
      <p:sp>
        <p:nvSpPr>
          <p:cNvPr id="149" name="Rounded Rectangle 148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03:08</a:t>
            </a:r>
          </a:p>
        </p:txBody>
      </p:sp>
      <p:sp>
        <p:nvSpPr>
          <p:cNvPr id="150" name="Rounded Rectangle 149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03:07</a:t>
            </a:r>
          </a:p>
        </p:txBody>
      </p:sp>
      <p:sp>
        <p:nvSpPr>
          <p:cNvPr id="151" name="Rounded Rectangle 150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03:06</a:t>
            </a:r>
          </a:p>
        </p:txBody>
      </p:sp>
      <p:sp>
        <p:nvSpPr>
          <p:cNvPr id="152" name="Rounded Rectangle 151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03:05</a:t>
            </a:r>
          </a:p>
        </p:txBody>
      </p:sp>
      <p:sp>
        <p:nvSpPr>
          <p:cNvPr id="153" name="Rounded Rectangle 152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03:04</a:t>
            </a:r>
          </a:p>
        </p:txBody>
      </p:sp>
      <p:sp>
        <p:nvSpPr>
          <p:cNvPr id="154" name="Rounded Rectangle 153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03:03</a:t>
            </a:r>
          </a:p>
        </p:txBody>
      </p:sp>
      <p:sp>
        <p:nvSpPr>
          <p:cNvPr id="155" name="Rounded Rectangle 154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03:02</a:t>
            </a:r>
          </a:p>
        </p:txBody>
      </p:sp>
      <p:sp>
        <p:nvSpPr>
          <p:cNvPr id="156" name="Rounded Rectangle 155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03:01</a:t>
            </a:r>
          </a:p>
        </p:txBody>
      </p:sp>
      <p:sp>
        <p:nvSpPr>
          <p:cNvPr id="157" name="Rounded Rectangle 156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03:00</a:t>
            </a:r>
          </a:p>
        </p:txBody>
      </p:sp>
      <p:sp>
        <p:nvSpPr>
          <p:cNvPr id="158" name="Rounded Rectangle 157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02:59</a:t>
            </a:r>
          </a:p>
        </p:txBody>
      </p:sp>
      <p:sp>
        <p:nvSpPr>
          <p:cNvPr id="159" name="Rounded Rectangle 158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02:58</a:t>
            </a:r>
          </a:p>
        </p:txBody>
      </p:sp>
      <p:sp>
        <p:nvSpPr>
          <p:cNvPr id="160" name="Rounded Rectangle 159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02:57</a:t>
            </a:r>
          </a:p>
        </p:txBody>
      </p:sp>
      <p:sp>
        <p:nvSpPr>
          <p:cNvPr id="161" name="Rounded Rectangle 160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02:56</a:t>
            </a:r>
          </a:p>
        </p:txBody>
      </p:sp>
      <p:sp>
        <p:nvSpPr>
          <p:cNvPr id="162" name="Rounded Rectangle 161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02:55</a:t>
            </a:r>
          </a:p>
        </p:txBody>
      </p:sp>
      <p:sp>
        <p:nvSpPr>
          <p:cNvPr id="163" name="Rounded Rectangle 162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02:54</a:t>
            </a:r>
          </a:p>
        </p:txBody>
      </p:sp>
      <p:sp>
        <p:nvSpPr>
          <p:cNvPr id="164" name="Rounded Rectangle 163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02:53</a:t>
            </a:r>
          </a:p>
        </p:txBody>
      </p:sp>
      <p:sp>
        <p:nvSpPr>
          <p:cNvPr id="165" name="Rounded Rectangle 164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02:52</a:t>
            </a:r>
          </a:p>
        </p:txBody>
      </p:sp>
      <p:sp>
        <p:nvSpPr>
          <p:cNvPr id="166" name="Rounded Rectangle 165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02:51</a:t>
            </a:r>
          </a:p>
        </p:txBody>
      </p:sp>
      <p:sp>
        <p:nvSpPr>
          <p:cNvPr id="167" name="Rounded Rectangle 166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02:50</a:t>
            </a:r>
          </a:p>
        </p:txBody>
      </p:sp>
      <p:sp>
        <p:nvSpPr>
          <p:cNvPr id="168" name="Rounded Rectangle 167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02:49</a:t>
            </a:r>
          </a:p>
        </p:txBody>
      </p:sp>
      <p:sp>
        <p:nvSpPr>
          <p:cNvPr id="169" name="Rounded Rectangle 168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02:48</a:t>
            </a:r>
          </a:p>
        </p:txBody>
      </p:sp>
      <p:sp>
        <p:nvSpPr>
          <p:cNvPr id="170" name="Rounded Rectangle 169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02:47</a:t>
            </a:r>
          </a:p>
        </p:txBody>
      </p:sp>
      <p:sp>
        <p:nvSpPr>
          <p:cNvPr id="171" name="Rounded Rectangle 170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02:46</a:t>
            </a:r>
          </a:p>
        </p:txBody>
      </p:sp>
      <p:sp>
        <p:nvSpPr>
          <p:cNvPr id="172" name="Rounded Rectangle 171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02:45</a:t>
            </a:r>
          </a:p>
        </p:txBody>
      </p:sp>
      <p:sp>
        <p:nvSpPr>
          <p:cNvPr id="173" name="Rounded Rectangle 172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02:44</a:t>
            </a:r>
          </a:p>
        </p:txBody>
      </p:sp>
      <p:sp>
        <p:nvSpPr>
          <p:cNvPr id="174" name="Rounded Rectangle 173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02:43</a:t>
            </a:r>
          </a:p>
        </p:txBody>
      </p:sp>
      <p:sp>
        <p:nvSpPr>
          <p:cNvPr id="175" name="Rounded Rectangle 174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02:42</a:t>
            </a:r>
          </a:p>
        </p:txBody>
      </p:sp>
      <p:sp>
        <p:nvSpPr>
          <p:cNvPr id="176" name="Rounded Rectangle 175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02:41</a:t>
            </a:r>
          </a:p>
        </p:txBody>
      </p:sp>
      <p:sp>
        <p:nvSpPr>
          <p:cNvPr id="177" name="Rounded Rectangle 176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02:40</a:t>
            </a:r>
          </a:p>
        </p:txBody>
      </p:sp>
      <p:sp>
        <p:nvSpPr>
          <p:cNvPr id="178" name="Rounded Rectangle 177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02:39</a:t>
            </a:r>
          </a:p>
        </p:txBody>
      </p:sp>
      <p:sp>
        <p:nvSpPr>
          <p:cNvPr id="179" name="Rounded Rectangle 178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02:38</a:t>
            </a:r>
          </a:p>
        </p:txBody>
      </p:sp>
      <p:sp>
        <p:nvSpPr>
          <p:cNvPr id="180" name="Rounded Rectangle 179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02:37</a:t>
            </a:r>
          </a:p>
        </p:txBody>
      </p:sp>
      <p:sp>
        <p:nvSpPr>
          <p:cNvPr id="181" name="Rounded Rectangle 180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02:36</a:t>
            </a:r>
          </a:p>
        </p:txBody>
      </p:sp>
      <p:sp>
        <p:nvSpPr>
          <p:cNvPr id="182" name="Rounded Rectangle 181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02:35</a:t>
            </a:r>
          </a:p>
        </p:txBody>
      </p:sp>
      <p:sp>
        <p:nvSpPr>
          <p:cNvPr id="183" name="Rounded Rectangle 182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02:34</a:t>
            </a:r>
          </a:p>
        </p:txBody>
      </p:sp>
      <p:sp>
        <p:nvSpPr>
          <p:cNvPr id="184" name="Rounded Rectangle 183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02:33</a:t>
            </a:r>
          </a:p>
        </p:txBody>
      </p:sp>
      <p:sp>
        <p:nvSpPr>
          <p:cNvPr id="185" name="Rounded Rectangle 184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02:32</a:t>
            </a:r>
          </a:p>
        </p:txBody>
      </p:sp>
      <p:sp>
        <p:nvSpPr>
          <p:cNvPr id="186" name="Rounded Rectangle 185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02:31</a:t>
            </a:r>
          </a:p>
        </p:txBody>
      </p:sp>
      <p:sp>
        <p:nvSpPr>
          <p:cNvPr id="187" name="Rounded Rectangle 186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02:30</a:t>
            </a:r>
          </a:p>
        </p:txBody>
      </p:sp>
      <p:sp>
        <p:nvSpPr>
          <p:cNvPr id="188" name="Rounded Rectangle 187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02:29</a:t>
            </a:r>
          </a:p>
        </p:txBody>
      </p:sp>
      <p:sp>
        <p:nvSpPr>
          <p:cNvPr id="189" name="Rounded Rectangle 188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02:28</a:t>
            </a:r>
          </a:p>
        </p:txBody>
      </p:sp>
      <p:sp>
        <p:nvSpPr>
          <p:cNvPr id="190" name="Rounded Rectangle 189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02:27</a:t>
            </a:r>
          </a:p>
        </p:txBody>
      </p:sp>
      <p:sp>
        <p:nvSpPr>
          <p:cNvPr id="191" name="Rounded Rectangle 190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02:26</a:t>
            </a:r>
          </a:p>
        </p:txBody>
      </p:sp>
      <p:sp>
        <p:nvSpPr>
          <p:cNvPr id="192" name="Rounded Rectangle 191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02:25</a:t>
            </a:r>
          </a:p>
        </p:txBody>
      </p:sp>
      <p:sp>
        <p:nvSpPr>
          <p:cNvPr id="193" name="Rounded Rectangle 192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02:24</a:t>
            </a:r>
          </a:p>
        </p:txBody>
      </p:sp>
      <p:sp>
        <p:nvSpPr>
          <p:cNvPr id="194" name="Rounded Rectangle 193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02:23</a:t>
            </a:r>
          </a:p>
        </p:txBody>
      </p:sp>
      <p:sp>
        <p:nvSpPr>
          <p:cNvPr id="195" name="Rounded Rectangle 194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02:22</a:t>
            </a:r>
          </a:p>
        </p:txBody>
      </p:sp>
      <p:sp>
        <p:nvSpPr>
          <p:cNvPr id="196" name="Rounded Rectangle 195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02:21</a:t>
            </a:r>
          </a:p>
        </p:txBody>
      </p:sp>
      <p:sp>
        <p:nvSpPr>
          <p:cNvPr id="197" name="Rounded Rectangle 196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02:20</a:t>
            </a:r>
          </a:p>
        </p:txBody>
      </p:sp>
      <p:sp>
        <p:nvSpPr>
          <p:cNvPr id="198" name="Rounded Rectangle 197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02:19</a:t>
            </a:r>
          </a:p>
        </p:txBody>
      </p:sp>
      <p:sp>
        <p:nvSpPr>
          <p:cNvPr id="199" name="Rounded Rectangle 198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02:18</a:t>
            </a:r>
          </a:p>
        </p:txBody>
      </p:sp>
      <p:sp>
        <p:nvSpPr>
          <p:cNvPr id="200" name="Rounded Rectangle 199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02:17</a:t>
            </a:r>
          </a:p>
        </p:txBody>
      </p:sp>
      <p:sp>
        <p:nvSpPr>
          <p:cNvPr id="201" name="Rounded Rectangle 200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02:16</a:t>
            </a:r>
          </a:p>
        </p:txBody>
      </p:sp>
      <p:sp>
        <p:nvSpPr>
          <p:cNvPr id="202" name="Rounded Rectangle 201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02:15</a:t>
            </a:r>
          </a:p>
        </p:txBody>
      </p:sp>
      <p:sp>
        <p:nvSpPr>
          <p:cNvPr id="203" name="Rounded Rectangle 202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02:14</a:t>
            </a:r>
          </a:p>
        </p:txBody>
      </p:sp>
      <p:sp>
        <p:nvSpPr>
          <p:cNvPr id="204" name="Rounded Rectangle 203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02:13</a:t>
            </a:r>
          </a:p>
        </p:txBody>
      </p:sp>
      <p:sp>
        <p:nvSpPr>
          <p:cNvPr id="205" name="Rounded Rectangle 204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02:12</a:t>
            </a:r>
          </a:p>
        </p:txBody>
      </p:sp>
      <p:sp>
        <p:nvSpPr>
          <p:cNvPr id="206" name="Rounded Rectangle 205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02:11</a:t>
            </a:r>
          </a:p>
        </p:txBody>
      </p:sp>
      <p:sp>
        <p:nvSpPr>
          <p:cNvPr id="207" name="Rounded Rectangle 206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02:10</a:t>
            </a:r>
          </a:p>
        </p:txBody>
      </p:sp>
      <p:sp>
        <p:nvSpPr>
          <p:cNvPr id="208" name="Rounded Rectangle 207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02:09</a:t>
            </a:r>
          </a:p>
        </p:txBody>
      </p:sp>
      <p:sp>
        <p:nvSpPr>
          <p:cNvPr id="209" name="Rounded Rectangle 208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02:08</a:t>
            </a:r>
          </a:p>
        </p:txBody>
      </p:sp>
      <p:sp>
        <p:nvSpPr>
          <p:cNvPr id="210" name="Rounded Rectangle 209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02:07</a:t>
            </a:r>
          </a:p>
        </p:txBody>
      </p:sp>
      <p:sp>
        <p:nvSpPr>
          <p:cNvPr id="211" name="Rounded Rectangle 210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02:06</a:t>
            </a:r>
          </a:p>
        </p:txBody>
      </p:sp>
      <p:sp>
        <p:nvSpPr>
          <p:cNvPr id="212" name="Rounded Rectangle 211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02:05</a:t>
            </a:r>
          </a:p>
        </p:txBody>
      </p:sp>
      <p:sp>
        <p:nvSpPr>
          <p:cNvPr id="213" name="Rounded Rectangle 212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02:04</a:t>
            </a:r>
          </a:p>
        </p:txBody>
      </p:sp>
      <p:sp>
        <p:nvSpPr>
          <p:cNvPr id="214" name="Rounded Rectangle 213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02:03</a:t>
            </a:r>
          </a:p>
        </p:txBody>
      </p:sp>
      <p:sp>
        <p:nvSpPr>
          <p:cNvPr id="215" name="Rounded Rectangle 214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02:02</a:t>
            </a:r>
          </a:p>
        </p:txBody>
      </p:sp>
      <p:sp>
        <p:nvSpPr>
          <p:cNvPr id="216" name="Rounded Rectangle 215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02:01</a:t>
            </a:r>
          </a:p>
        </p:txBody>
      </p:sp>
      <p:sp>
        <p:nvSpPr>
          <p:cNvPr id="217" name="Rounded Rectangle 216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02:00</a:t>
            </a:r>
          </a:p>
        </p:txBody>
      </p:sp>
      <p:sp>
        <p:nvSpPr>
          <p:cNvPr id="218" name="Rounded Rectangle 217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01:59</a:t>
            </a:r>
          </a:p>
        </p:txBody>
      </p:sp>
      <p:sp>
        <p:nvSpPr>
          <p:cNvPr id="219" name="Rounded Rectangle 218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01:58</a:t>
            </a:r>
          </a:p>
        </p:txBody>
      </p:sp>
      <p:sp>
        <p:nvSpPr>
          <p:cNvPr id="220" name="Rounded Rectangle 219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01:57</a:t>
            </a:r>
          </a:p>
        </p:txBody>
      </p:sp>
      <p:sp>
        <p:nvSpPr>
          <p:cNvPr id="221" name="Rounded Rectangle 220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01:56</a:t>
            </a:r>
          </a:p>
        </p:txBody>
      </p:sp>
      <p:sp>
        <p:nvSpPr>
          <p:cNvPr id="222" name="Rounded Rectangle 221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01:55</a:t>
            </a:r>
          </a:p>
        </p:txBody>
      </p:sp>
      <p:sp>
        <p:nvSpPr>
          <p:cNvPr id="223" name="Rounded Rectangle 222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01:54</a:t>
            </a:r>
          </a:p>
        </p:txBody>
      </p:sp>
      <p:sp>
        <p:nvSpPr>
          <p:cNvPr id="224" name="Rounded Rectangle 223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01:53</a:t>
            </a:r>
          </a:p>
        </p:txBody>
      </p:sp>
      <p:sp>
        <p:nvSpPr>
          <p:cNvPr id="225" name="Rounded Rectangle 224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01:52</a:t>
            </a:r>
          </a:p>
        </p:txBody>
      </p:sp>
      <p:sp>
        <p:nvSpPr>
          <p:cNvPr id="226" name="Rounded Rectangle 225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01:51</a:t>
            </a:r>
          </a:p>
        </p:txBody>
      </p:sp>
      <p:sp>
        <p:nvSpPr>
          <p:cNvPr id="227" name="Rounded Rectangle 226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01:50</a:t>
            </a:r>
          </a:p>
        </p:txBody>
      </p:sp>
      <p:sp>
        <p:nvSpPr>
          <p:cNvPr id="228" name="Rounded Rectangle 227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01:49</a:t>
            </a:r>
          </a:p>
        </p:txBody>
      </p:sp>
      <p:sp>
        <p:nvSpPr>
          <p:cNvPr id="229" name="Rounded Rectangle 228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01:48</a:t>
            </a:r>
          </a:p>
        </p:txBody>
      </p:sp>
      <p:sp>
        <p:nvSpPr>
          <p:cNvPr id="230" name="Rounded Rectangle 229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01:47</a:t>
            </a:r>
          </a:p>
        </p:txBody>
      </p:sp>
      <p:sp>
        <p:nvSpPr>
          <p:cNvPr id="231" name="Rounded Rectangle 230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01:46</a:t>
            </a:r>
          </a:p>
        </p:txBody>
      </p:sp>
      <p:sp>
        <p:nvSpPr>
          <p:cNvPr id="232" name="Rounded Rectangle 231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01:45</a:t>
            </a:r>
          </a:p>
        </p:txBody>
      </p:sp>
      <p:sp>
        <p:nvSpPr>
          <p:cNvPr id="233" name="Rounded Rectangle 232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01:44</a:t>
            </a:r>
          </a:p>
        </p:txBody>
      </p:sp>
      <p:sp>
        <p:nvSpPr>
          <p:cNvPr id="234" name="Rounded Rectangle 233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01:43</a:t>
            </a:r>
          </a:p>
        </p:txBody>
      </p:sp>
      <p:sp>
        <p:nvSpPr>
          <p:cNvPr id="235" name="Rounded Rectangle 234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01:42</a:t>
            </a:r>
          </a:p>
        </p:txBody>
      </p:sp>
      <p:sp>
        <p:nvSpPr>
          <p:cNvPr id="236" name="Rounded Rectangle 235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01:41</a:t>
            </a:r>
          </a:p>
        </p:txBody>
      </p:sp>
      <p:sp>
        <p:nvSpPr>
          <p:cNvPr id="237" name="Rounded Rectangle 236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01:40</a:t>
            </a:r>
          </a:p>
        </p:txBody>
      </p:sp>
      <p:sp>
        <p:nvSpPr>
          <p:cNvPr id="238" name="Rounded Rectangle 237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01:39</a:t>
            </a:r>
          </a:p>
        </p:txBody>
      </p:sp>
      <p:sp>
        <p:nvSpPr>
          <p:cNvPr id="239" name="Rounded Rectangle 238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01:38</a:t>
            </a:r>
          </a:p>
        </p:txBody>
      </p:sp>
      <p:sp>
        <p:nvSpPr>
          <p:cNvPr id="240" name="Rounded Rectangle 239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01:37</a:t>
            </a:r>
          </a:p>
        </p:txBody>
      </p:sp>
      <p:sp>
        <p:nvSpPr>
          <p:cNvPr id="241" name="Rounded Rectangle 240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01:36</a:t>
            </a:r>
          </a:p>
        </p:txBody>
      </p:sp>
      <p:sp>
        <p:nvSpPr>
          <p:cNvPr id="242" name="Rounded Rectangle 241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01:35</a:t>
            </a:r>
          </a:p>
        </p:txBody>
      </p:sp>
      <p:sp>
        <p:nvSpPr>
          <p:cNvPr id="243" name="Rounded Rectangle 242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01:34</a:t>
            </a:r>
          </a:p>
        </p:txBody>
      </p:sp>
      <p:sp>
        <p:nvSpPr>
          <p:cNvPr id="244" name="Rounded Rectangle 243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01:33</a:t>
            </a:r>
          </a:p>
        </p:txBody>
      </p:sp>
      <p:sp>
        <p:nvSpPr>
          <p:cNvPr id="245" name="Rounded Rectangle 244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01:32</a:t>
            </a:r>
          </a:p>
        </p:txBody>
      </p:sp>
      <p:sp>
        <p:nvSpPr>
          <p:cNvPr id="246" name="Rounded Rectangle 245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01:31</a:t>
            </a:r>
          </a:p>
        </p:txBody>
      </p:sp>
      <p:sp>
        <p:nvSpPr>
          <p:cNvPr id="247" name="Rounded Rectangle 246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01:30</a:t>
            </a:r>
          </a:p>
        </p:txBody>
      </p:sp>
      <p:sp>
        <p:nvSpPr>
          <p:cNvPr id="248" name="Rounded Rectangle 247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01:29</a:t>
            </a:r>
          </a:p>
        </p:txBody>
      </p:sp>
      <p:sp>
        <p:nvSpPr>
          <p:cNvPr id="249" name="Rounded Rectangle 248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01:28</a:t>
            </a:r>
          </a:p>
        </p:txBody>
      </p:sp>
      <p:sp>
        <p:nvSpPr>
          <p:cNvPr id="250" name="Rounded Rectangle 249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01:27</a:t>
            </a:r>
          </a:p>
        </p:txBody>
      </p:sp>
      <p:sp>
        <p:nvSpPr>
          <p:cNvPr id="251" name="Rounded Rectangle 250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01:26</a:t>
            </a:r>
          </a:p>
        </p:txBody>
      </p:sp>
      <p:sp>
        <p:nvSpPr>
          <p:cNvPr id="252" name="Rounded Rectangle 251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01:25</a:t>
            </a:r>
          </a:p>
        </p:txBody>
      </p:sp>
      <p:sp>
        <p:nvSpPr>
          <p:cNvPr id="253" name="Rounded Rectangle 252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01:24</a:t>
            </a:r>
          </a:p>
        </p:txBody>
      </p:sp>
      <p:sp>
        <p:nvSpPr>
          <p:cNvPr id="254" name="Rounded Rectangle 253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01:23</a:t>
            </a:r>
          </a:p>
        </p:txBody>
      </p:sp>
      <p:sp>
        <p:nvSpPr>
          <p:cNvPr id="255" name="Rounded Rectangle 254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01:22</a:t>
            </a:r>
          </a:p>
        </p:txBody>
      </p:sp>
      <p:sp>
        <p:nvSpPr>
          <p:cNvPr id="256" name="Rounded Rectangle 255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01:21</a:t>
            </a:r>
          </a:p>
        </p:txBody>
      </p:sp>
      <p:sp>
        <p:nvSpPr>
          <p:cNvPr id="257" name="Rounded Rectangle 256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01:20</a:t>
            </a:r>
          </a:p>
        </p:txBody>
      </p:sp>
      <p:sp>
        <p:nvSpPr>
          <p:cNvPr id="258" name="Rounded Rectangle 257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01:19</a:t>
            </a:r>
          </a:p>
        </p:txBody>
      </p:sp>
      <p:sp>
        <p:nvSpPr>
          <p:cNvPr id="259" name="Rounded Rectangle 258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01:18</a:t>
            </a:r>
          </a:p>
        </p:txBody>
      </p:sp>
      <p:sp>
        <p:nvSpPr>
          <p:cNvPr id="260" name="Rounded Rectangle 259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01:17</a:t>
            </a:r>
          </a:p>
        </p:txBody>
      </p:sp>
      <p:sp>
        <p:nvSpPr>
          <p:cNvPr id="261" name="Rounded Rectangle 260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01:16</a:t>
            </a:r>
          </a:p>
        </p:txBody>
      </p:sp>
      <p:sp>
        <p:nvSpPr>
          <p:cNvPr id="262" name="Rounded Rectangle 261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01:15</a:t>
            </a:r>
          </a:p>
        </p:txBody>
      </p:sp>
      <p:sp>
        <p:nvSpPr>
          <p:cNvPr id="263" name="Rounded Rectangle 262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01:14</a:t>
            </a:r>
          </a:p>
        </p:txBody>
      </p:sp>
      <p:sp>
        <p:nvSpPr>
          <p:cNvPr id="264" name="Rounded Rectangle 263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01:13</a:t>
            </a:r>
          </a:p>
        </p:txBody>
      </p:sp>
      <p:sp>
        <p:nvSpPr>
          <p:cNvPr id="265" name="Rounded Rectangle 264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01:12</a:t>
            </a:r>
          </a:p>
        </p:txBody>
      </p:sp>
      <p:sp>
        <p:nvSpPr>
          <p:cNvPr id="266" name="Rounded Rectangle 265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01:11</a:t>
            </a:r>
          </a:p>
        </p:txBody>
      </p:sp>
      <p:sp>
        <p:nvSpPr>
          <p:cNvPr id="267" name="Rounded Rectangle 266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01:10</a:t>
            </a:r>
          </a:p>
        </p:txBody>
      </p:sp>
      <p:sp>
        <p:nvSpPr>
          <p:cNvPr id="268" name="Rounded Rectangle 267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01:09</a:t>
            </a:r>
          </a:p>
        </p:txBody>
      </p:sp>
      <p:sp>
        <p:nvSpPr>
          <p:cNvPr id="269" name="Rounded Rectangle 268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01:08</a:t>
            </a:r>
          </a:p>
        </p:txBody>
      </p:sp>
      <p:sp>
        <p:nvSpPr>
          <p:cNvPr id="270" name="Rounded Rectangle 269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01:07</a:t>
            </a:r>
          </a:p>
        </p:txBody>
      </p:sp>
      <p:sp>
        <p:nvSpPr>
          <p:cNvPr id="271" name="Rounded Rectangle 270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01:06</a:t>
            </a:r>
          </a:p>
        </p:txBody>
      </p:sp>
      <p:sp>
        <p:nvSpPr>
          <p:cNvPr id="272" name="Rounded Rectangle 271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01:05</a:t>
            </a:r>
          </a:p>
        </p:txBody>
      </p:sp>
      <p:sp>
        <p:nvSpPr>
          <p:cNvPr id="273" name="Rounded Rectangle 272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01:04</a:t>
            </a:r>
          </a:p>
        </p:txBody>
      </p:sp>
      <p:sp>
        <p:nvSpPr>
          <p:cNvPr id="274" name="Rounded Rectangle 273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01:03</a:t>
            </a:r>
          </a:p>
        </p:txBody>
      </p:sp>
      <p:sp>
        <p:nvSpPr>
          <p:cNvPr id="275" name="Rounded Rectangle 274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01:02</a:t>
            </a:r>
          </a:p>
        </p:txBody>
      </p:sp>
      <p:sp>
        <p:nvSpPr>
          <p:cNvPr id="276" name="Rounded Rectangle 275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01:01</a:t>
            </a:r>
          </a:p>
        </p:txBody>
      </p:sp>
      <p:sp>
        <p:nvSpPr>
          <p:cNvPr id="277" name="Rounded Rectangle 276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01:00</a:t>
            </a:r>
          </a:p>
        </p:txBody>
      </p:sp>
      <p:sp>
        <p:nvSpPr>
          <p:cNvPr id="278" name="Rounded Rectangle 277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00:59</a:t>
            </a:r>
          </a:p>
        </p:txBody>
      </p:sp>
      <p:sp>
        <p:nvSpPr>
          <p:cNvPr id="279" name="Rounded Rectangle 278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00:58</a:t>
            </a:r>
          </a:p>
        </p:txBody>
      </p:sp>
      <p:sp>
        <p:nvSpPr>
          <p:cNvPr id="280" name="Rounded Rectangle 279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00:57</a:t>
            </a:r>
          </a:p>
        </p:txBody>
      </p:sp>
      <p:sp>
        <p:nvSpPr>
          <p:cNvPr id="281" name="Rounded Rectangle 280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00:56</a:t>
            </a:r>
          </a:p>
        </p:txBody>
      </p:sp>
      <p:sp>
        <p:nvSpPr>
          <p:cNvPr id="282" name="Rounded Rectangle 281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00:55</a:t>
            </a:r>
          </a:p>
        </p:txBody>
      </p:sp>
      <p:sp>
        <p:nvSpPr>
          <p:cNvPr id="283" name="Rounded Rectangle 282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00:54</a:t>
            </a:r>
          </a:p>
        </p:txBody>
      </p:sp>
      <p:sp>
        <p:nvSpPr>
          <p:cNvPr id="284" name="Rounded Rectangle 283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00:53</a:t>
            </a:r>
          </a:p>
        </p:txBody>
      </p:sp>
      <p:sp>
        <p:nvSpPr>
          <p:cNvPr id="285" name="Rounded Rectangle 284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00:52</a:t>
            </a:r>
          </a:p>
        </p:txBody>
      </p:sp>
      <p:sp>
        <p:nvSpPr>
          <p:cNvPr id="286" name="Rounded Rectangle 285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00:51</a:t>
            </a:r>
          </a:p>
        </p:txBody>
      </p:sp>
      <p:sp>
        <p:nvSpPr>
          <p:cNvPr id="287" name="Rounded Rectangle 286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00:50</a:t>
            </a:r>
          </a:p>
        </p:txBody>
      </p:sp>
      <p:sp>
        <p:nvSpPr>
          <p:cNvPr id="288" name="Rounded Rectangle 287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00:49</a:t>
            </a:r>
          </a:p>
        </p:txBody>
      </p:sp>
      <p:sp>
        <p:nvSpPr>
          <p:cNvPr id="289" name="Rounded Rectangle 288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00:48</a:t>
            </a:r>
          </a:p>
        </p:txBody>
      </p:sp>
      <p:sp>
        <p:nvSpPr>
          <p:cNvPr id="290" name="Rounded Rectangle 289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00:47</a:t>
            </a:r>
          </a:p>
        </p:txBody>
      </p:sp>
      <p:sp>
        <p:nvSpPr>
          <p:cNvPr id="291" name="Rounded Rectangle 290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00:46</a:t>
            </a:r>
          </a:p>
        </p:txBody>
      </p:sp>
      <p:sp>
        <p:nvSpPr>
          <p:cNvPr id="292" name="Rounded Rectangle 291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00:45</a:t>
            </a:r>
          </a:p>
        </p:txBody>
      </p:sp>
      <p:sp>
        <p:nvSpPr>
          <p:cNvPr id="293" name="Rounded Rectangle 292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00:44</a:t>
            </a:r>
          </a:p>
        </p:txBody>
      </p:sp>
      <p:sp>
        <p:nvSpPr>
          <p:cNvPr id="294" name="Rounded Rectangle 293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00:43</a:t>
            </a:r>
          </a:p>
        </p:txBody>
      </p:sp>
      <p:sp>
        <p:nvSpPr>
          <p:cNvPr id="295" name="Rounded Rectangle 294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00:42</a:t>
            </a:r>
          </a:p>
        </p:txBody>
      </p:sp>
      <p:sp>
        <p:nvSpPr>
          <p:cNvPr id="296" name="Rounded Rectangle 295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00:41</a:t>
            </a:r>
          </a:p>
        </p:txBody>
      </p:sp>
      <p:sp>
        <p:nvSpPr>
          <p:cNvPr id="297" name="Rounded Rectangle 296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00:40</a:t>
            </a:r>
          </a:p>
        </p:txBody>
      </p:sp>
      <p:sp>
        <p:nvSpPr>
          <p:cNvPr id="298" name="Rounded Rectangle 297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00:39</a:t>
            </a:r>
          </a:p>
        </p:txBody>
      </p:sp>
      <p:sp>
        <p:nvSpPr>
          <p:cNvPr id="299" name="Rounded Rectangle 298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00:38</a:t>
            </a:r>
          </a:p>
        </p:txBody>
      </p:sp>
      <p:sp>
        <p:nvSpPr>
          <p:cNvPr id="300" name="Rounded Rectangle 299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00:37</a:t>
            </a:r>
          </a:p>
        </p:txBody>
      </p:sp>
      <p:sp>
        <p:nvSpPr>
          <p:cNvPr id="301" name="Rounded Rectangle 300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00:36</a:t>
            </a:r>
          </a:p>
        </p:txBody>
      </p:sp>
      <p:sp>
        <p:nvSpPr>
          <p:cNvPr id="302" name="Rounded Rectangle 301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00:35</a:t>
            </a:r>
          </a:p>
        </p:txBody>
      </p:sp>
      <p:sp>
        <p:nvSpPr>
          <p:cNvPr id="303" name="Rounded Rectangle 302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00:34</a:t>
            </a:r>
          </a:p>
        </p:txBody>
      </p:sp>
      <p:sp>
        <p:nvSpPr>
          <p:cNvPr id="304" name="Rounded Rectangle 303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00:33</a:t>
            </a:r>
          </a:p>
        </p:txBody>
      </p:sp>
      <p:sp>
        <p:nvSpPr>
          <p:cNvPr id="305" name="Rounded Rectangle 304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00:32</a:t>
            </a:r>
          </a:p>
        </p:txBody>
      </p:sp>
      <p:sp>
        <p:nvSpPr>
          <p:cNvPr id="306" name="Rounded Rectangle 305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00:31</a:t>
            </a:r>
          </a:p>
        </p:txBody>
      </p:sp>
      <p:sp>
        <p:nvSpPr>
          <p:cNvPr id="307" name="Rounded Rectangle 306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00:30</a:t>
            </a:r>
          </a:p>
        </p:txBody>
      </p:sp>
      <p:sp>
        <p:nvSpPr>
          <p:cNvPr id="308" name="Rounded Rectangle 307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00:29</a:t>
            </a:r>
          </a:p>
        </p:txBody>
      </p:sp>
      <p:sp>
        <p:nvSpPr>
          <p:cNvPr id="309" name="Rounded Rectangle 308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00:28</a:t>
            </a:r>
          </a:p>
        </p:txBody>
      </p:sp>
      <p:sp>
        <p:nvSpPr>
          <p:cNvPr id="310" name="Rounded Rectangle 309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00:27</a:t>
            </a:r>
          </a:p>
        </p:txBody>
      </p:sp>
      <p:sp>
        <p:nvSpPr>
          <p:cNvPr id="311" name="Rounded Rectangle 310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00:26</a:t>
            </a:r>
          </a:p>
        </p:txBody>
      </p:sp>
      <p:sp>
        <p:nvSpPr>
          <p:cNvPr id="312" name="Rounded Rectangle 311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00:25</a:t>
            </a:r>
          </a:p>
        </p:txBody>
      </p:sp>
      <p:sp>
        <p:nvSpPr>
          <p:cNvPr id="313" name="Rounded Rectangle 312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00:24</a:t>
            </a:r>
          </a:p>
        </p:txBody>
      </p:sp>
      <p:sp>
        <p:nvSpPr>
          <p:cNvPr id="314" name="Rounded Rectangle 313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00:23</a:t>
            </a:r>
          </a:p>
        </p:txBody>
      </p:sp>
      <p:sp>
        <p:nvSpPr>
          <p:cNvPr id="315" name="Rounded Rectangle 314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00:22</a:t>
            </a:r>
          </a:p>
        </p:txBody>
      </p:sp>
      <p:sp>
        <p:nvSpPr>
          <p:cNvPr id="316" name="Rounded Rectangle 315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00:21</a:t>
            </a:r>
          </a:p>
        </p:txBody>
      </p:sp>
      <p:sp>
        <p:nvSpPr>
          <p:cNvPr id="317" name="Rounded Rectangle 316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00:20</a:t>
            </a:r>
          </a:p>
        </p:txBody>
      </p:sp>
      <p:sp>
        <p:nvSpPr>
          <p:cNvPr id="318" name="Rounded Rectangle 317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00:19</a:t>
            </a:r>
          </a:p>
        </p:txBody>
      </p:sp>
      <p:sp>
        <p:nvSpPr>
          <p:cNvPr id="319" name="Rounded Rectangle 318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00:18</a:t>
            </a:r>
          </a:p>
        </p:txBody>
      </p:sp>
      <p:sp>
        <p:nvSpPr>
          <p:cNvPr id="320" name="Rounded Rectangle 319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00:17</a:t>
            </a:r>
          </a:p>
        </p:txBody>
      </p:sp>
      <p:sp>
        <p:nvSpPr>
          <p:cNvPr id="321" name="Rounded Rectangle 320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00:16</a:t>
            </a:r>
          </a:p>
        </p:txBody>
      </p:sp>
      <p:sp>
        <p:nvSpPr>
          <p:cNvPr id="322" name="Rounded Rectangle 321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00:15</a:t>
            </a:r>
          </a:p>
        </p:txBody>
      </p:sp>
      <p:sp>
        <p:nvSpPr>
          <p:cNvPr id="323" name="Rounded Rectangle 322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00:14</a:t>
            </a:r>
          </a:p>
        </p:txBody>
      </p:sp>
      <p:sp>
        <p:nvSpPr>
          <p:cNvPr id="324" name="Rounded Rectangle 323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00:13</a:t>
            </a:r>
          </a:p>
        </p:txBody>
      </p:sp>
      <p:sp>
        <p:nvSpPr>
          <p:cNvPr id="325" name="Rounded Rectangle 324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00:12</a:t>
            </a:r>
          </a:p>
        </p:txBody>
      </p:sp>
      <p:sp>
        <p:nvSpPr>
          <p:cNvPr id="326" name="Rounded Rectangle 325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00:11</a:t>
            </a:r>
          </a:p>
        </p:txBody>
      </p:sp>
      <p:sp>
        <p:nvSpPr>
          <p:cNvPr id="327" name="Rounded Rectangle 326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00:10</a:t>
            </a:r>
          </a:p>
        </p:txBody>
      </p:sp>
      <p:sp>
        <p:nvSpPr>
          <p:cNvPr id="328" name="Rounded Rectangle 327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00:09</a:t>
            </a:r>
          </a:p>
        </p:txBody>
      </p:sp>
      <p:sp>
        <p:nvSpPr>
          <p:cNvPr id="329" name="Rounded Rectangle 328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00:08</a:t>
            </a:r>
          </a:p>
        </p:txBody>
      </p:sp>
      <p:sp>
        <p:nvSpPr>
          <p:cNvPr id="330" name="Rounded Rectangle 329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00:07</a:t>
            </a:r>
          </a:p>
        </p:txBody>
      </p:sp>
      <p:sp>
        <p:nvSpPr>
          <p:cNvPr id="331" name="Rounded Rectangle 330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00:06</a:t>
            </a:r>
          </a:p>
        </p:txBody>
      </p:sp>
      <p:sp>
        <p:nvSpPr>
          <p:cNvPr id="332" name="Rounded Rectangle 331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00:05</a:t>
            </a:r>
          </a:p>
        </p:txBody>
      </p:sp>
      <p:sp>
        <p:nvSpPr>
          <p:cNvPr id="333" name="Rounded Rectangle 332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00:04</a:t>
            </a:r>
          </a:p>
        </p:txBody>
      </p:sp>
      <p:sp>
        <p:nvSpPr>
          <p:cNvPr id="334" name="Rounded Rectangle 333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00:03</a:t>
            </a:r>
          </a:p>
        </p:txBody>
      </p:sp>
      <p:sp>
        <p:nvSpPr>
          <p:cNvPr id="335" name="Rounded Rectangle 334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00:02</a:t>
            </a:r>
          </a:p>
        </p:txBody>
      </p:sp>
      <p:sp>
        <p:nvSpPr>
          <p:cNvPr id="336" name="Rounded Rectangle 335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/>
              <a:t>00:01</a:t>
            </a:r>
          </a:p>
        </p:txBody>
      </p:sp>
      <p:sp>
        <p:nvSpPr>
          <p:cNvPr id="337" name="Rounded Rectangle 336"/>
          <p:cNvSpPr/>
          <p:nvPr/>
        </p:nvSpPr>
        <p:spPr>
          <a:xfrm>
            <a:off x="7772400" y="4364455"/>
            <a:ext cx="1143000" cy="69783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00:00</a:t>
            </a:r>
          </a:p>
        </p:txBody>
      </p:sp>
      <p:sp>
        <p:nvSpPr>
          <p:cNvPr id="338" name="Oval 337"/>
          <p:cNvSpPr/>
          <p:nvPr/>
        </p:nvSpPr>
        <p:spPr>
          <a:xfrm>
            <a:off x="7960952" y="4393624"/>
            <a:ext cx="842092" cy="69783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TG</a:t>
            </a:r>
          </a:p>
        </p:txBody>
      </p:sp>
      <p:sp>
        <p:nvSpPr>
          <p:cNvPr id="339" name="TextBox 338">
            <a:extLst>
              <a:ext uri="{FF2B5EF4-FFF2-40B4-BE49-F238E27FC236}">
                <a16:creationId xmlns:a16="http://schemas.microsoft.com/office/drawing/2014/main" id="{B812FD0D-3345-4D97-BED4-5A0590056D2D}"/>
              </a:ext>
            </a:extLst>
          </p:cNvPr>
          <p:cNvSpPr txBox="1"/>
          <p:nvPr/>
        </p:nvSpPr>
        <p:spPr>
          <a:xfrm>
            <a:off x="7543800" y="3870404"/>
            <a:ext cx="1219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3049775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3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" dur="5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0"/>
                            </p:stCondLst>
                            <p:childTnLst>
                              <p:par>
                                <p:cTn id="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500"/>
                            </p:stCondLst>
                            <p:childTnLst>
                              <p:par>
                                <p:cTn id="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500"/>
                            </p:stCondLst>
                            <p:childTnLst>
                              <p:par>
                                <p:cTn id="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500"/>
                            </p:stCondLst>
                            <p:childTnLst>
                              <p:par>
                                <p:cTn id="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6500"/>
                            </p:stCondLst>
                            <p:childTnLst>
                              <p:par>
                                <p:cTn id="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7500"/>
                            </p:stCondLst>
                            <p:childTnLst>
                              <p:par>
                                <p:cTn id="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8500"/>
                            </p:stCondLst>
                            <p:childTnLst>
                              <p:par>
                                <p:cTn id="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9500"/>
                            </p:stCondLst>
                            <p:childTnLst>
                              <p:par>
                                <p:cTn id="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500"/>
                            </p:stCondLst>
                            <p:childTnLst>
                              <p:par>
                                <p:cTn id="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3500"/>
                            </p:stCondLst>
                            <p:childTnLst>
                              <p:par>
                                <p:cTn id="1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4500"/>
                            </p:stCondLst>
                            <p:childTnLst>
                              <p:par>
                                <p:cTn id="1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5500"/>
                            </p:stCondLst>
                            <p:childTnLst>
                              <p:par>
                                <p:cTn id="1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6500"/>
                            </p:stCondLst>
                            <p:childTnLst>
                              <p:par>
                                <p:cTn id="1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7500"/>
                            </p:stCondLst>
                            <p:childTnLst>
                              <p:par>
                                <p:cTn id="1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8500"/>
                            </p:stCondLst>
                            <p:childTnLst>
                              <p:par>
                                <p:cTn id="1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9500"/>
                            </p:stCondLst>
                            <p:childTnLst>
                              <p:par>
                                <p:cTn id="1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0500"/>
                            </p:stCondLst>
                            <p:childTnLst>
                              <p:par>
                                <p:cTn id="1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1500"/>
                            </p:stCondLst>
                            <p:childTnLst>
                              <p:par>
                                <p:cTn id="1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2500"/>
                            </p:stCondLst>
                            <p:childTnLst>
                              <p:par>
                                <p:cTn id="1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3500"/>
                            </p:stCondLst>
                            <p:childTnLst>
                              <p:par>
                                <p:cTn id="1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4500"/>
                            </p:stCondLst>
                            <p:childTnLst>
                              <p:par>
                                <p:cTn id="1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5500"/>
                            </p:stCondLst>
                            <p:childTnLst>
                              <p:par>
                                <p:cTn id="1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6500"/>
                            </p:stCondLst>
                            <p:childTnLst>
                              <p:par>
                                <p:cTn id="1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7500"/>
                            </p:stCondLst>
                            <p:childTnLst>
                              <p:par>
                                <p:cTn id="1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8500"/>
                            </p:stCondLst>
                            <p:childTnLst>
                              <p:par>
                                <p:cTn id="1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29500"/>
                            </p:stCondLst>
                            <p:childTnLst>
                              <p:par>
                                <p:cTn id="1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30500"/>
                            </p:stCondLst>
                            <p:childTnLst>
                              <p:par>
                                <p:cTn id="1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31500"/>
                            </p:stCondLst>
                            <p:childTnLst>
                              <p:par>
                                <p:cTn id="1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32500"/>
                            </p:stCondLst>
                            <p:childTnLst>
                              <p:par>
                                <p:cTn id="1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33500"/>
                            </p:stCondLst>
                            <p:childTnLst>
                              <p:par>
                                <p:cTn id="1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34500"/>
                            </p:stCondLst>
                            <p:childTnLst>
                              <p:par>
                                <p:cTn id="1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35500"/>
                            </p:stCondLst>
                            <p:childTnLst>
                              <p:par>
                                <p:cTn id="1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36500"/>
                            </p:stCondLst>
                            <p:childTnLst>
                              <p:par>
                                <p:cTn id="1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37500"/>
                            </p:stCondLst>
                            <p:childTnLst>
                              <p:par>
                                <p:cTn id="1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38500"/>
                            </p:stCondLst>
                            <p:childTnLst>
                              <p:par>
                                <p:cTn id="1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39500"/>
                            </p:stCondLst>
                            <p:childTnLst>
                              <p:par>
                                <p:cTn id="1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40500"/>
                            </p:stCondLst>
                            <p:childTnLst>
                              <p:par>
                                <p:cTn id="1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41500"/>
                            </p:stCondLst>
                            <p:childTnLst>
                              <p:par>
                                <p:cTn id="1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42500"/>
                            </p:stCondLst>
                            <p:childTnLst>
                              <p:par>
                                <p:cTn id="1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43500"/>
                            </p:stCondLst>
                            <p:childTnLst>
                              <p:par>
                                <p:cTn id="1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44500"/>
                            </p:stCondLst>
                            <p:childTnLst>
                              <p:par>
                                <p:cTn id="2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45500"/>
                            </p:stCondLst>
                            <p:childTnLst>
                              <p:par>
                                <p:cTn id="2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46500"/>
                            </p:stCondLst>
                            <p:childTnLst>
                              <p:par>
                                <p:cTn id="2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47500"/>
                            </p:stCondLst>
                            <p:childTnLst>
                              <p:par>
                                <p:cTn id="2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48500"/>
                            </p:stCondLst>
                            <p:childTnLst>
                              <p:par>
                                <p:cTn id="2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49500"/>
                            </p:stCondLst>
                            <p:childTnLst>
                              <p:par>
                                <p:cTn id="2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50500"/>
                            </p:stCondLst>
                            <p:childTnLst>
                              <p:par>
                                <p:cTn id="2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51500"/>
                            </p:stCondLst>
                            <p:childTnLst>
                              <p:par>
                                <p:cTn id="2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52500"/>
                            </p:stCondLst>
                            <p:childTnLst>
                              <p:par>
                                <p:cTn id="2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53500"/>
                            </p:stCondLst>
                            <p:childTnLst>
                              <p:par>
                                <p:cTn id="2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54500"/>
                            </p:stCondLst>
                            <p:childTnLst>
                              <p:par>
                                <p:cTn id="2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55500"/>
                            </p:stCondLst>
                            <p:childTnLst>
                              <p:par>
                                <p:cTn id="2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56500"/>
                            </p:stCondLst>
                            <p:childTnLst>
                              <p:par>
                                <p:cTn id="2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57500"/>
                            </p:stCondLst>
                            <p:childTnLst>
                              <p:par>
                                <p:cTn id="2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58500"/>
                            </p:stCondLst>
                            <p:childTnLst>
                              <p:par>
                                <p:cTn id="2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59500"/>
                            </p:stCondLst>
                            <p:childTnLst>
                              <p:par>
                                <p:cTn id="2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60500"/>
                            </p:stCondLst>
                            <p:childTnLst>
                              <p:par>
                                <p:cTn id="2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61500"/>
                            </p:stCondLst>
                            <p:childTnLst>
                              <p:par>
                                <p:cTn id="2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62500"/>
                            </p:stCondLst>
                            <p:childTnLst>
                              <p:par>
                                <p:cTn id="2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63500"/>
                            </p:stCondLst>
                            <p:childTnLst>
                              <p:par>
                                <p:cTn id="2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64500"/>
                            </p:stCondLst>
                            <p:childTnLst>
                              <p:par>
                                <p:cTn id="2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65500"/>
                            </p:stCondLst>
                            <p:childTnLst>
                              <p:par>
                                <p:cTn id="2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66500"/>
                            </p:stCondLst>
                            <p:childTnLst>
                              <p:par>
                                <p:cTn id="2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67500"/>
                            </p:stCondLst>
                            <p:childTnLst>
                              <p:par>
                                <p:cTn id="2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68500"/>
                            </p:stCondLst>
                            <p:childTnLst>
                              <p:par>
                                <p:cTn id="2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69500"/>
                            </p:stCondLst>
                            <p:childTnLst>
                              <p:par>
                                <p:cTn id="2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70500"/>
                            </p:stCondLst>
                            <p:childTnLst>
                              <p:par>
                                <p:cTn id="2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71500"/>
                            </p:stCondLst>
                            <p:childTnLst>
                              <p:par>
                                <p:cTn id="2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72500"/>
                            </p:stCondLst>
                            <p:childTnLst>
                              <p:par>
                                <p:cTn id="2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73500"/>
                            </p:stCondLst>
                            <p:childTnLst>
                              <p:par>
                                <p:cTn id="2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74500"/>
                            </p:stCondLst>
                            <p:childTnLst>
                              <p:par>
                                <p:cTn id="2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>
                            <p:stCondLst>
                              <p:cond delay="75500"/>
                            </p:stCondLst>
                            <p:childTnLst>
                              <p:par>
                                <p:cTn id="2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76500"/>
                            </p:stCondLst>
                            <p:childTnLst>
                              <p:par>
                                <p:cTn id="2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77500"/>
                            </p:stCondLst>
                            <p:childTnLst>
                              <p:par>
                                <p:cTn id="3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78500"/>
                            </p:stCondLst>
                            <p:childTnLst>
                              <p:par>
                                <p:cTn id="3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79500"/>
                            </p:stCondLst>
                            <p:childTnLst>
                              <p:par>
                                <p:cTn id="3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80500"/>
                            </p:stCondLst>
                            <p:childTnLst>
                              <p:par>
                                <p:cTn id="3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1" fill="hold">
                            <p:stCondLst>
                              <p:cond delay="81500"/>
                            </p:stCondLst>
                            <p:childTnLst>
                              <p:par>
                                <p:cTn id="3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4" fill="hold">
                            <p:stCondLst>
                              <p:cond delay="82500"/>
                            </p:stCondLst>
                            <p:childTnLst>
                              <p:par>
                                <p:cTn id="3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83500"/>
                            </p:stCondLst>
                            <p:childTnLst>
                              <p:par>
                                <p:cTn id="3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0" fill="hold">
                            <p:stCondLst>
                              <p:cond delay="84500"/>
                            </p:stCondLst>
                            <p:childTnLst>
                              <p:par>
                                <p:cTn id="3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3" fill="hold">
                            <p:stCondLst>
                              <p:cond delay="85500"/>
                            </p:stCondLst>
                            <p:childTnLst>
                              <p:par>
                                <p:cTn id="3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6" fill="hold">
                            <p:stCondLst>
                              <p:cond delay="86500"/>
                            </p:stCondLst>
                            <p:childTnLst>
                              <p:par>
                                <p:cTn id="3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9" fill="hold">
                            <p:stCondLst>
                              <p:cond delay="87500"/>
                            </p:stCondLst>
                            <p:childTnLst>
                              <p:par>
                                <p:cTn id="3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>
                            <p:stCondLst>
                              <p:cond delay="88500"/>
                            </p:stCondLst>
                            <p:childTnLst>
                              <p:par>
                                <p:cTn id="3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>
                            <p:stCondLst>
                              <p:cond delay="89500"/>
                            </p:stCondLst>
                            <p:childTnLst>
                              <p:par>
                                <p:cTn id="3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8" fill="hold">
                            <p:stCondLst>
                              <p:cond delay="90500"/>
                            </p:stCondLst>
                            <p:childTnLst>
                              <p:par>
                                <p:cTn id="3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1" fill="hold">
                            <p:stCondLst>
                              <p:cond delay="91500"/>
                            </p:stCondLst>
                            <p:childTnLst>
                              <p:par>
                                <p:cTn id="3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>
                            <p:stCondLst>
                              <p:cond delay="92500"/>
                            </p:stCondLst>
                            <p:childTnLst>
                              <p:par>
                                <p:cTn id="3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7" fill="hold">
                            <p:stCondLst>
                              <p:cond delay="93500"/>
                            </p:stCondLst>
                            <p:childTnLst>
                              <p:par>
                                <p:cTn id="3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0" fill="hold">
                            <p:stCondLst>
                              <p:cond delay="94500"/>
                            </p:stCondLst>
                            <p:childTnLst>
                              <p:par>
                                <p:cTn id="3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3" fill="hold">
                            <p:stCondLst>
                              <p:cond delay="95500"/>
                            </p:stCondLst>
                            <p:childTnLst>
                              <p:par>
                                <p:cTn id="3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>
                            <p:stCondLst>
                              <p:cond delay="96500"/>
                            </p:stCondLst>
                            <p:childTnLst>
                              <p:par>
                                <p:cTn id="3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9" fill="hold">
                            <p:stCondLst>
                              <p:cond delay="97500"/>
                            </p:stCondLst>
                            <p:childTnLst>
                              <p:par>
                                <p:cTn id="3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>
                            <p:stCondLst>
                              <p:cond delay="98500"/>
                            </p:stCondLst>
                            <p:childTnLst>
                              <p:par>
                                <p:cTn id="3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5" fill="hold">
                            <p:stCondLst>
                              <p:cond delay="99500"/>
                            </p:stCondLst>
                            <p:childTnLst>
                              <p:par>
                                <p:cTn id="3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>
                            <p:stCondLst>
                              <p:cond delay="100500"/>
                            </p:stCondLst>
                            <p:childTnLst>
                              <p:par>
                                <p:cTn id="3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1" fill="hold">
                            <p:stCondLst>
                              <p:cond delay="101500"/>
                            </p:stCondLst>
                            <p:childTnLst>
                              <p:par>
                                <p:cTn id="3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4" fill="hold">
                            <p:stCondLst>
                              <p:cond delay="102500"/>
                            </p:stCondLst>
                            <p:childTnLst>
                              <p:par>
                                <p:cTn id="3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7" fill="hold">
                            <p:stCondLst>
                              <p:cond delay="103500"/>
                            </p:stCondLst>
                            <p:childTnLst>
                              <p:par>
                                <p:cTn id="3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>
                            <p:stCondLst>
                              <p:cond delay="104500"/>
                            </p:stCondLst>
                            <p:childTnLst>
                              <p:par>
                                <p:cTn id="3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3" fill="hold">
                            <p:stCondLst>
                              <p:cond delay="105500"/>
                            </p:stCondLst>
                            <p:childTnLst>
                              <p:par>
                                <p:cTn id="3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6" fill="hold">
                            <p:stCondLst>
                              <p:cond delay="106500"/>
                            </p:stCondLst>
                            <p:childTnLst>
                              <p:par>
                                <p:cTn id="3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9" fill="hold">
                            <p:stCondLst>
                              <p:cond delay="107500"/>
                            </p:stCondLst>
                            <p:childTnLst>
                              <p:par>
                                <p:cTn id="3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2" fill="hold">
                            <p:stCondLst>
                              <p:cond delay="108500"/>
                            </p:stCondLst>
                            <p:childTnLst>
                              <p:par>
                                <p:cTn id="3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5" fill="hold">
                            <p:stCondLst>
                              <p:cond delay="109500"/>
                            </p:stCondLst>
                            <p:childTnLst>
                              <p:par>
                                <p:cTn id="3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8" fill="hold">
                            <p:stCondLst>
                              <p:cond delay="110500"/>
                            </p:stCondLst>
                            <p:childTnLst>
                              <p:par>
                                <p:cTn id="3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1" fill="hold">
                            <p:stCondLst>
                              <p:cond delay="111500"/>
                            </p:stCondLst>
                            <p:childTnLst>
                              <p:par>
                                <p:cTn id="4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4" fill="hold">
                            <p:stCondLst>
                              <p:cond delay="112500"/>
                            </p:stCondLst>
                            <p:childTnLst>
                              <p:par>
                                <p:cTn id="4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7" fill="hold">
                            <p:stCondLst>
                              <p:cond delay="113500"/>
                            </p:stCondLst>
                            <p:childTnLst>
                              <p:par>
                                <p:cTn id="4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0" fill="hold">
                            <p:stCondLst>
                              <p:cond delay="114500"/>
                            </p:stCondLst>
                            <p:childTnLst>
                              <p:par>
                                <p:cTn id="4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3" fill="hold">
                            <p:stCondLst>
                              <p:cond delay="115500"/>
                            </p:stCondLst>
                            <p:childTnLst>
                              <p:par>
                                <p:cTn id="4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6" fill="hold">
                            <p:stCondLst>
                              <p:cond delay="116500"/>
                            </p:stCondLst>
                            <p:childTnLst>
                              <p:par>
                                <p:cTn id="4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9" fill="hold">
                            <p:stCondLst>
                              <p:cond delay="117500"/>
                            </p:stCondLst>
                            <p:childTnLst>
                              <p:par>
                                <p:cTn id="4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2" fill="hold">
                            <p:stCondLst>
                              <p:cond delay="118500"/>
                            </p:stCondLst>
                            <p:childTnLst>
                              <p:par>
                                <p:cTn id="4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5" fill="hold">
                            <p:stCondLst>
                              <p:cond delay="119500"/>
                            </p:stCondLst>
                            <p:childTnLst>
                              <p:par>
                                <p:cTn id="4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8" fill="hold">
                            <p:stCondLst>
                              <p:cond delay="120500"/>
                            </p:stCondLst>
                            <p:childTnLst>
                              <p:par>
                                <p:cTn id="4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>
                            <p:stCondLst>
                              <p:cond delay="121500"/>
                            </p:stCondLst>
                            <p:childTnLst>
                              <p:par>
                                <p:cTn id="4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4" fill="hold">
                            <p:stCondLst>
                              <p:cond delay="122500"/>
                            </p:stCondLst>
                            <p:childTnLst>
                              <p:par>
                                <p:cTn id="4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7" fill="hold">
                            <p:stCondLst>
                              <p:cond delay="123500"/>
                            </p:stCondLst>
                            <p:childTnLst>
                              <p:par>
                                <p:cTn id="4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0" fill="hold">
                            <p:stCondLst>
                              <p:cond delay="124500"/>
                            </p:stCondLst>
                            <p:childTnLst>
                              <p:par>
                                <p:cTn id="4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>
                            <p:stCondLst>
                              <p:cond delay="125500"/>
                            </p:stCondLst>
                            <p:childTnLst>
                              <p:par>
                                <p:cTn id="4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6" fill="hold">
                            <p:stCondLst>
                              <p:cond delay="126500"/>
                            </p:stCondLst>
                            <p:childTnLst>
                              <p:par>
                                <p:cTn id="4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9" fill="hold">
                            <p:stCondLst>
                              <p:cond delay="127500"/>
                            </p:stCondLst>
                            <p:childTnLst>
                              <p:par>
                                <p:cTn id="4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2" fill="hold">
                            <p:stCondLst>
                              <p:cond delay="128500"/>
                            </p:stCondLst>
                            <p:childTnLst>
                              <p:par>
                                <p:cTn id="4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>
                            <p:stCondLst>
                              <p:cond delay="129500"/>
                            </p:stCondLst>
                            <p:childTnLst>
                              <p:par>
                                <p:cTn id="4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8" fill="hold">
                            <p:stCondLst>
                              <p:cond delay="130500"/>
                            </p:stCondLst>
                            <p:childTnLst>
                              <p:par>
                                <p:cTn id="4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1" fill="hold">
                            <p:stCondLst>
                              <p:cond delay="131500"/>
                            </p:stCondLst>
                            <p:childTnLst>
                              <p:par>
                                <p:cTn id="4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4" fill="hold">
                            <p:stCondLst>
                              <p:cond delay="132500"/>
                            </p:stCondLst>
                            <p:childTnLst>
                              <p:par>
                                <p:cTn id="4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7" fill="hold">
                            <p:stCondLst>
                              <p:cond delay="133500"/>
                            </p:stCondLst>
                            <p:childTnLst>
                              <p:par>
                                <p:cTn id="4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>
                            <p:stCondLst>
                              <p:cond delay="134500"/>
                            </p:stCondLst>
                            <p:childTnLst>
                              <p:par>
                                <p:cTn id="4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3" fill="hold">
                            <p:stCondLst>
                              <p:cond delay="135500"/>
                            </p:stCondLst>
                            <p:childTnLst>
                              <p:par>
                                <p:cTn id="4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6" fill="hold">
                            <p:stCondLst>
                              <p:cond delay="136500"/>
                            </p:stCondLst>
                            <p:childTnLst>
                              <p:par>
                                <p:cTn id="4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9" fill="hold">
                            <p:stCondLst>
                              <p:cond delay="137500"/>
                            </p:stCondLst>
                            <p:childTnLst>
                              <p:par>
                                <p:cTn id="4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2" fill="hold">
                            <p:stCondLst>
                              <p:cond delay="138500"/>
                            </p:stCondLst>
                            <p:childTnLst>
                              <p:par>
                                <p:cTn id="4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5" fill="hold">
                            <p:stCondLst>
                              <p:cond delay="139500"/>
                            </p:stCondLst>
                            <p:childTnLst>
                              <p:par>
                                <p:cTn id="4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8" fill="hold">
                            <p:stCondLst>
                              <p:cond delay="140500"/>
                            </p:stCondLst>
                            <p:childTnLst>
                              <p:par>
                                <p:cTn id="4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1" fill="hold">
                            <p:stCondLst>
                              <p:cond delay="141500"/>
                            </p:stCondLst>
                            <p:childTnLst>
                              <p:par>
                                <p:cTn id="4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4" fill="hold">
                            <p:stCondLst>
                              <p:cond delay="142500"/>
                            </p:stCondLst>
                            <p:childTnLst>
                              <p:par>
                                <p:cTn id="4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7" fill="hold">
                            <p:stCondLst>
                              <p:cond delay="143500"/>
                            </p:stCondLst>
                            <p:childTnLst>
                              <p:par>
                                <p:cTn id="4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0" fill="hold">
                            <p:stCondLst>
                              <p:cond delay="144500"/>
                            </p:stCondLst>
                            <p:childTnLst>
                              <p:par>
                                <p:cTn id="5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3" fill="hold">
                            <p:stCondLst>
                              <p:cond delay="145500"/>
                            </p:stCondLst>
                            <p:childTnLst>
                              <p:par>
                                <p:cTn id="5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6" fill="hold">
                            <p:stCondLst>
                              <p:cond delay="146500"/>
                            </p:stCondLst>
                            <p:childTnLst>
                              <p:par>
                                <p:cTn id="5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9" fill="hold">
                            <p:stCondLst>
                              <p:cond delay="147500"/>
                            </p:stCondLst>
                            <p:childTnLst>
                              <p:par>
                                <p:cTn id="5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2" fill="hold">
                            <p:stCondLst>
                              <p:cond delay="148500"/>
                            </p:stCondLst>
                            <p:childTnLst>
                              <p:par>
                                <p:cTn id="5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5" fill="hold">
                            <p:stCondLst>
                              <p:cond delay="149500"/>
                            </p:stCondLst>
                            <p:childTnLst>
                              <p:par>
                                <p:cTn id="5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8" fill="hold">
                            <p:stCondLst>
                              <p:cond delay="150500"/>
                            </p:stCondLst>
                            <p:childTnLst>
                              <p:par>
                                <p:cTn id="5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1" fill="hold">
                            <p:stCondLst>
                              <p:cond delay="151500"/>
                            </p:stCondLst>
                            <p:childTnLst>
                              <p:par>
                                <p:cTn id="5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4" fill="hold">
                            <p:stCondLst>
                              <p:cond delay="152500"/>
                            </p:stCondLst>
                            <p:childTnLst>
                              <p:par>
                                <p:cTn id="5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7" fill="hold">
                            <p:stCondLst>
                              <p:cond delay="153500"/>
                            </p:stCondLst>
                            <p:childTnLst>
                              <p:par>
                                <p:cTn id="5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0" fill="hold">
                            <p:stCondLst>
                              <p:cond delay="154500"/>
                            </p:stCondLst>
                            <p:childTnLst>
                              <p:par>
                                <p:cTn id="5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3" fill="hold">
                            <p:stCondLst>
                              <p:cond delay="155500"/>
                            </p:stCondLst>
                            <p:childTnLst>
                              <p:par>
                                <p:cTn id="5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6" fill="hold">
                            <p:stCondLst>
                              <p:cond delay="156500"/>
                            </p:stCondLst>
                            <p:childTnLst>
                              <p:par>
                                <p:cTn id="5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9" fill="hold">
                            <p:stCondLst>
                              <p:cond delay="157500"/>
                            </p:stCondLst>
                            <p:childTnLst>
                              <p:par>
                                <p:cTn id="5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2" fill="hold">
                            <p:stCondLst>
                              <p:cond delay="158500"/>
                            </p:stCondLst>
                            <p:childTnLst>
                              <p:par>
                                <p:cTn id="5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>
                            <p:stCondLst>
                              <p:cond delay="159500"/>
                            </p:stCondLst>
                            <p:childTnLst>
                              <p:par>
                                <p:cTn id="5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8" fill="hold">
                            <p:stCondLst>
                              <p:cond delay="160500"/>
                            </p:stCondLst>
                            <p:childTnLst>
                              <p:par>
                                <p:cTn id="5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1" fill="hold">
                            <p:stCondLst>
                              <p:cond delay="161500"/>
                            </p:stCondLst>
                            <p:childTnLst>
                              <p:par>
                                <p:cTn id="5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4" fill="hold">
                            <p:stCondLst>
                              <p:cond delay="162500"/>
                            </p:stCondLst>
                            <p:childTnLst>
                              <p:par>
                                <p:cTn id="5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7" fill="hold">
                            <p:stCondLst>
                              <p:cond delay="163500"/>
                            </p:stCondLst>
                            <p:childTnLst>
                              <p:par>
                                <p:cTn id="5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0" fill="hold">
                            <p:stCondLst>
                              <p:cond delay="164500"/>
                            </p:stCondLst>
                            <p:childTnLst>
                              <p:par>
                                <p:cTn id="5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3" fill="hold">
                            <p:stCondLst>
                              <p:cond delay="165500"/>
                            </p:stCondLst>
                            <p:childTnLst>
                              <p:par>
                                <p:cTn id="5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6" fill="hold">
                            <p:stCondLst>
                              <p:cond delay="166500"/>
                            </p:stCondLst>
                            <p:childTnLst>
                              <p:par>
                                <p:cTn id="5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9" fill="hold">
                            <p:stCondLst>
                              <p:cond delay="167500"/>
                            </p:stCondLst>
                            <p:childTnLst>
                              <p:par>
                                <p:cTn id="5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2" fill="hold">
                            <p:stCondLst>
                              <p:cond delay="168500"/>
                            </p:stCondLst>
                            <p:childTnLst>
                              <p:par>
                                <p:cTn id="5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5" fill="hold">
                            <p:stCondLst>
                              <p:cond delay="169500"/>
                            </p:stCondLst>
                            <p:childTnLst>
                              <p:par>
                                <p:cTn id="5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8" fill="hold">
                            <p:stCondLst>
                              <p:cond delay="170500"/>
                            </p:stCondLst>
                            <p:childTnLst>
                              <p:par>
                                <p:cTn id="5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1" fill="hold">
                            <p:stCondLst>
                              <p:cond delay="171500"/>
                            </p:stCondLst>
                            <p:childTnLst>
                              <p:par>
                                <p:cTn id="5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4" fill="hold">
                            <p:stCondLst>
                              <p:cond delay="172500"/>
                            </p:stCondLst>
                            <p:childTnLst>
                              <p:par>
                                <p:cTn id="5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7" fill="hold">
                            <p:stCondLst>
                              <p:cond delay="173500"/>
                            </p:stCondLst>
                            <p:childTnLst>
                              <p:par>
                                <p:cTn id="5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0" fill="hold">
                            <p:stCondLst>
                              <p:cond delay="174500"/>
                            </p:stCondLst>
                            <p:childTnLst>
                              <p:par>
                                <p:cTn id="5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3" fill="hold">
                            <p:stCondLst>
                              <p:cond delay="175500"/>
                            </p:stCondLst>
                            <p:childTnLst>
                              <p:par>
                                <p:cTn id="5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6" fill="hold">
                            <p:stCondLst>
                              <p:cond delay="176500"/>
                            </p:stCondLst>
                            <p:childTnLst>
                              <p:par>
                                <p:cTn id="5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9" fill="hold">
                            <p:stCondLst>
                              <p:cond delay="177500"/>
                            </p:stCondLst>
                            <p:childTnLst>
                              <p:par>
                                <p:cTn id="6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2" fill="hold">
                            <p:stCondLst>
                              <p:cond delay="178500"/>
                            </p:stCondLst>
                            <p:childTnLst>
                              <p:par>
                                <p:cTn id="6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5" fill="hold">
                            <p:stCondLst>
                              <p:cond delay="179500"/>
                            </p:stCondLst>
                            <p:childTnLst>
                              <p:par>
                                <p:cTn id="6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8" fill="hold">
                            <p:stCondLst>
                              <p:cond delay="180500"/>
                            </p:stCondLst>
                            <p:childTnLst>
                              <p:par>
                                <p:cTn id="6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1" fill="hold">
                            <p:stCondLst>
                              <p:cond delay="181500"/>
                            </p:stCondLst>
                            <p:childTnLst>
                              <p:par>
                                <p:cTn id="6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4" fill="hold">
                            <p:stCondLst>
                              <p:cond delay="182500"/>
                            </p:stCondLst>
                            <p:childTnLst>
                              <p:par>
                                <p:cTn id="6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7" fill="hold">
                            <p:stCondLst>
                              <p:cond delay="183500"/>
                            </p:stCondLst>
                            <p:childTnLst>
                              <p:par>
                                <p:cTn id="6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0" fill="hold">
                            <p:stCondLst>
                              <p:cond delay="184500"/>
                            </p:stCondLst>
                            <p:childTnLst>
                              <p:par>
                                <p:cTn id="6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3" fill="hold">
                            <p:stCondLst>
                              <p:cond delay="185500"/>
                            </p:stCondLst>
                            <p:childTnLst>
                              <p:par>
                                <p:cTn id="6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6" fill="hold">
                            <p:stCondLst>
                              <p:cond delay="186500"/>
                            </p:stCondLst>
                            <p:childTnLst>
                              <p:par>
                                <p:cTn id="6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9" fill="hold">
                            <p:stCondLst>
                              <p:cond delay="187500"/>
                            </p:stCondLst>
                            <p:childTnLst>
                              <p:par>
                                <p:cTn id="6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2" fill="hold">
                            <p:stCondLst>
                              <p:cond delay="188500"/>
                            </p:stCondLst>
                            <p:childTnLst>
                              <p:par>
                                <p:cTn id="6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5" fill="hold">
                            <p:stCondLst>
                              <p:cond delay="189500"/>
                            </p:stCondLst>
                            <p:childTnLst>
                              <p:par>
                                <p:cTn id="6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8" fill="hold">
                            <p:stCondLst>
                              <p:cond delay="190500"/>
                            </p:stCondLst>
                            <p:childTnLst>
                              <p:par>
                                <p:cTn id="6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1" fill="hold">
                            <p:stCondLst>
                              <p:cond delay="191500"/>
                            </p:stCondLst>
                            <p:childTnLst>
                              <p:par>
                                <p:cTn id="6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4" fill="hold">
                            <p:stCondLst>
                              <p:cond delay="192500"/>
                            </p:stCondLst>
                            <p:childTnLst>
                              <p:par>
                                <p:cTn id="6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7" fill="hold">
                            <p:stCondLst>
                              <p:cond delay="193500"/>
                            </p:stCondLst>
                            <p:childTnLst>
                              <p:par>
                                <p:cTn id="6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0" fill="hold">
                            <p:stCondLst>
                              <p:cond delay="194500"/>
                            </p:stCondLst>
                            <p:childTnLst>
                              <p:par>
                                <p:cTn id="6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3" fill="hold">
                            <p:stCondLst>
                              <p:cond delay="195500"/>
                            </p:stCondLst>
                            <p:childTnLst>
                              <p:par>
                                <p:cTn id="6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6" fill="hold">
                            <p:stCondLst>
                              <p:cond delay="196500"/>
                            </p:stCondLst>
                            <p:childTnLst>
                              <p:par>
                                <p:cTn id="6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9" fill="hold">
                            <p:stCondLst>
                              <p:cond delay="197500"/>
                            </p:stCondLst>
                            <p:childTnLst>
                              <p:par>
                                <p:cTn id="6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2" fill="hold">
                            <p:stCondLst>
                              <p:cond delay="198500"/>
                            </p:stCondLst>
                            <p:childTnLst>
                              <p:par>
                                <p:cTn id="6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5" fill="hold">
                            <p:stCondLst>
                              <p:cond delay="199500"/>
                            </p:stCondLst>
                            <p:childTnLst>
                              <p:par>
                                <p:cTn id="6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8" fill="hold">
                            <p:stCondLst>
                              <p:cond delay="200500"/>
                            </p:stCondLst>
                            <p:childTnLst>
                              <p:par>
                                <p:cTn id="6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1" fill="hold">
                            <p:stCondLst>
                              <p:cond delay="201500"/>
                            </p:stCondLst>
                            <p:childTnLst>
                              <p:par>
                                <p:cTn id="6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4" fill="hold">
                            <p:stCondLst>
                              <p:cond delay="202500"/>
                            </p:stCondLst>
                            <p:childTnLst>
                              <p:par>
                                <p:cTn id="6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7" fill="hold">
                            <p:stCondLst>
                              <p:cond delay="203500"/>
                            </p:stCondLst>
                            <p:childTnLst>
                              <p:par>
                                <p:cTn id="6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0" fill="hold">
                            <p:stCondLst>
                              <p:cond delay="204500"/>
                            </p:stCondLst>
                            <p:childTnLst>
                              <p:par>
                                <p:cTn id="6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3" fill="hold">
                            <p:stCondLst>
                              <p:cond delay="205500"/>
                            </p:stCondLst>
                            <p:childTnLst>
                              <p:par>
                                <p:cTn id="6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6" fill="hold">
                            <p:stCondLst>
                              <p:cond delay="206500"/>
                            </p:stCondLst>
                            <p:childTnLst>
                              <p:par>
                                <p:cTn id="6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9" fill="hold">
                            <p:stCondLst>
                              <p:cond delay="207500"/>
                            </p:stCondLst>
                            <p:childTnLst>
                              <p:par>
                                <p:cTn id="6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2" fill="hold">
                            <p:stCondLst>
                              <p:cond delay="208500"/>
                            </p:stCondLst>
                            <p:childTnLst>
                              <p:par>
                                <p:cTn id="6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5" fill="hold">
                            <p:stCondLst>
                              <p:cond delay="209500"/>
                            </p:stCondLst>
                            <p:childTnLst>
                              <p:par>
                                <p:cTn id="6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8" fill="hold">
                            <p:stCondLst>
                              <p:cond delay="210500"/>
                            </p:stCondLst>
                            <p:childTnLst>
                              <p:par>
                                <p:cTn id="6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1" fill="hold">
                            <p:stCondLst>
                              <p:cond delay="211500"/>
                            </p:stCondLst>
                            <p:childTnLst>
                              <p:par>
                                <p:cTn id="7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4" fill="hold">
                            <p:stCondLst>
                              <p:cond delay="212500"/>
                            </p:stCondLst>
                            <p:childTnLst>
                              <p:par>
                                <p:cTn id="7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7" fill="hold">
                            <p:stCondLst>
                              <p:cond delay="213500"/>
                            </p:stCondLst>
                            <p:childTnLst>
                              <p:par>
                                <p:cTn id="7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0" fill="hold">
                            <p:stCondLst>
                              <p:cond delay="214500"/>
                            </p:stCondLst>
                            <p:childTnLst>
                              <p:par>
                                <p:cTn id="7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3" fill="hold">
                            <p:stCondLst>
                              <p:cond delay="215500"/>
                            </p:stCondLst>
                            <p:childTnLst>
                              <p:par>
                                <p:cTn id="7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6" fill="hold">
                            <p:stCondLst>
                              <p:cond delay="216500"/>
                            </p:stCondLst>
                            <p:childTnLst>
                              <p:par>
                                <p:cTn id="7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9" fill="hold">
                            <p:stCondLst>
                              <p:cond delay="217500"/>
                            </p:stCondLst>
                            <p:childTnLst>
                              <p:par>
                                <p:cTn id="7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2" fill="hold">
                            <p:stCondLst>
                              <p:cond delay="218500"/>
                            </p:stCondLst>
                            <p:childTnLst>
                              <p:par>
                                <p:cTn id="7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5" fill="hold">
                            <p:stCondLst>
                              <p:cond delay="219500"/>
                            </p:stCondLst>
                            <p:childTnLst>
                              <p:par>
                                <p:cTn id="7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8" fill="hold">
                            <p:stCondLst>
                              <p:cond delay="220500"/>
                            </p:stCondLst>
                            <p:childTnLst>
                              <p:par>
                                <p:cTn id="7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1" fill="hold">
                            <p:stCondLst>
                              <p:cond delay="221500"/>
                            </p:stCondLst>
                            <p:childTnLst>
                              <p:par>
                                <p:cTn id="7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4" fill="hold">
                            <p:stCondLst>
                              <p:cond delay="222500"/>
                            </p:stCondLst>
                            <p:childTnLst>
                              <p:par>
                                <p:cTn id="7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7" fill="hold">
                            <p:stCondLst>
                              <p:cond delay="223500"/>
                            </p:stCondLst>
                            <p:childTnLst>
                              <p:par>
                                <p:cTn id="7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0" fill="hold">
                            <p:stCondLst>
                              <p:cond delay="224500"/>
                            </p:stCondLst>
                            <p:childTnLst>
                              <p:par>
                                <p:cTn id="7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3" fill="hold">
                            <p:stCondLst>
                              <p:cond delay="225500"/>
                            </p:stCondLst>
                            <p:childTnLst>
                              <p:par>
                                <p:cTn id="7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6" fill="hold">
                            <p:stCondLst>
                              <p:cond delay="226500"/>
                            </p:stCondLst>
                            <p:childTnLst>
                              <p:par>
                                <p:cTn id="7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9" fill="hold">
                            <p:stCondLst>
                              <p:cond delay="227500"/>
                            </p:stCondLst>
                            <p:childTnLst>
                              <p:par>
                                <p:cTn id="7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2" fill="hold">
                            <p:stCondLst>
                              <p:cond delay="228500"/>
                            </p:stCondLst>
                            <p:childTnLst>
                              <p:par>
                                <p:cTn id="7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5" fill="hold">
                            <p:stCondLst>
                              <p:cond delay="229500"/>
                            </p:stCondLst>
                            <p:childTnLst>
                              <p:par>
                                <p:cTn id="7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8" fill="hold">
                            <p:stCondLst>
                              <p:cond delay="230500"/>
                            </p:stCondLst>
                            <p:childTnLst>
                              <p:par>
                                <p:cTn id="7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1" fill="hold">
                            <p:stCondLst>
                              <p:cond delay="231500"/>
                            </p:stCondLst>
                            <p:childTnLst>
                              <p:par>
                                <p:cTn id="7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4" fill="hold">
                            <p:stCondLst>
                              <p:cond delay="232500"/>
                            </p:stCondLst>
                            <p:childTnLst>
                              <p:par>
                                <p:cTn id="7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7" fill="hold">
                            <p:stCondLst>
                              <p:cond delay="233500"/>
                            </p:stCondLst>
                            <p:childTnLst>
                              <p:par>
                                <p:cTn id="7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0" fill="hold">
                            <p:stCondLst>
                              <p:cond delay="234500"/>
                            </p:stCondLst>
                            <p:childTnLst>
                              <p:par>
                                <p:cTn id="7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3" fill="hold">
                            <p:stCondLst>
                              <p:cond delay="235500"/>
                            </p:stCondLst>
                            <p:childTnLst>
                              <p:par>
                                <p:cTn id="7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6" fill="hold">
                            <p:stCondLst>
                              <p:cond delay="236500"/>
                            </p:stCondLst>
                            <p:childTnLst>
                              <p:par>
                                <p:cTn id="7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9" fill="hold">
                            <p:stCondLst>
                              <p:cond delay="237500"/>
                            </p:stCondLst>
                            <p:childTnLst>
                              <p:par>
                                <p:cTn id="7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2" fill="hold">
                            <p:stCondLst>
                              <p:cond delay="238500"/>
                            </p:stCondLst>
                            <p:childTnLst>
                              <p:par>
                                <p:cTn id="7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5" fill="hold">
                            <p:stCondLst>
                              <p:cond delay="239500"/>
                            </p:stCondLst>
                            <p:childTnLst>
                              <p:par>
                                <p:cTn id="7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8" fill="hold">
                            <p:stCondLst>
                              <p:cond delay="240500"/>
                            </p:stCondLst>
                            <p:childTnLst>
                              <p:par>
                                <p:cTn id="7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1" fill="hold">
                            <p:stCondLst>
                              <p:cond delay="241500"/>
                            </p:stCondLst>
                            <p:childTnLst>
                              <p:par>
                                <p:cTn id="7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4" fill="hold">
                            <p:stCondLst>
                              <p:cond delay="242500"/>
                            </p:stCondLst>
                            <p:childTnLst>
                              <p:par>
                                <p:cTn id="7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7" fill="hold">
                            <p:stCondLst>
                              <p:cond delay="243500"/>
                            </p:stCondLst>
                            <p:childTnLst>
                              <p:par>
                                <p:cTn id="7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0" fill="hold">
                            <p:stCondLst>
                              <p:cond delay="244500"/>
                            </p:stCondLst>
                            <p:childTnLst>
                              <p:par>
                                <p:cTn id="8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3" fill="hold">
                            <p:stCondLst>
                              <p:cond delay="245500"/>
                            </p:stCondLst>
                            <p:childTnLst>
                              <p:par>
                                <p:cTn id="8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6" fill="hold">
                            <p:stCondLst>
                              <p:cond delay="246500"/>
                            </p:stCondLst>
                            <p:childTnLst>
                              <p:par>
                                <p:cTn id="8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9" fill="hold">
                            <p:stCondLst>
                              <p:cond delay="247500"/>
                            </p:stCondLst>
                            <p:childTnLst>
                              <p:par>
                                <p:cTn id="8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2" fill="hold">
                            <p:stCondLst>
                              <p:cond delay="248500"/>
                            </p:stCondLst>
                            <p:childTnLst>
                              <p:par>
                                <p:cTn id="8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5" fill="hold">
                            <p:stCondLst>
                              <p:cond delay="249500"/>
                            </p:stCondLst>
                            <p:childTnLst>
                              <p:par>
                                <p:cTn id="8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8" fill="hold">
                            <p:stCondLst>
                              <p:cond delay="250500"/>
                            </p:stCondLst>
                            <p:childTnLst>
                              <p:par>
                                <p:cTn id="8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1" fill="hold">
                            <p:stCondLst>
                              <p:cond delay="251500"/>
                            </p:stCondLst>
                            <p:childTnLst>
                              <p:par>
                                <p:cTn id="8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4" fill="hold">
                            <p:stCondLst>
                              <p:cond delay="252500"/>
                            </p:stCondLst>
                            <p:childTnLst>
                              <p:par>
                                <p:cTn id="8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7" fill="hold">
                            <p:stCondLst>
                              <p:cond delay="253500"/>
                            </p:stCondLst>
                            <p:childTnLst>
                              <p:par>
                                <p:cTn id="8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0" fill="hold">
                            <p:stCondLst>
                              <p:cond delay="254500"/>
                            </p:stCondLst>
                            <p:childTnLst>
                              <p:par>
                                <p:cTn id="8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3" fill="hold">
                            <p:stCondLst>
                              <p:cond delay="255500"/>
                            </p:stCondLst>
                            <p:childTnLst>
                              <p:par>
                                <p:cTn id="8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6" fill="hold">
                            <p:stCondLst>
                              <p:cond delay="256500"/>
                            </p:stCondLst>
                            <p:childTnLst>
                              <p:par>
                                <p:cTn id="8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9" fill="hold">
                            <p:stCondLst>
                              <p:cond delay="257500"/>
                            </p:stCondLst>
                            <p:childTnLst>
                              <p:par>
                                <p:cTn id="8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2" fill="hold">
                            <p:stCondLst>
                              <p:cond delay="258500"/>
                            </p:stCondLst>
                            <p:childTnLst>
                              <p:par>
                                <p:cTn id="8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5" fill="hold">
                            <p:stCondLst>
                              <p:cond delay="259500"/>
                            </p:stCondLst>
                            <p:childTnLst>
                              <p:par>
                                <p:cTn id="8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8" fill="hold">
                            <p:stCondLst>
                              <p:cond delay="260500"/>
                            </p:stCondLst>
                            <p:childTnLst>
                              <p:par>
                                <p:cTn id="8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1" fill="hold">
                            <p:stCondLst>
                              <p:cond delay="261500"/>
                            </p:stCondLst>
                            <p:childTnLst>
                              <p:par>
                                <p:cTn id="8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4" fill="hold">
                            <p:stCondLst>
                              <p:cond delay="262500"/>
                            </p:stCondLst>
                            <p:childTnLst>
                              <p:par>
                                <p:cTn id="8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7" fill="hold">
                            <p:stCondLst>
                              <p:cond delay="263500"/>
                            </p:stCondLst>
                            <p:childTnLst>
                              <p:par>
                                <p:cTn id="8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0" fill="hold">
                            <p:stCondLst>
                              <p:cond delay="264500"/>
                            </p:stCondLst>
                            <p:childTnLst>
                              <p:par>
                                <p:cTn id="8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3" fill="hold">
                            <p:stCondLst>
                              <p:cond delay="265500"/>
                            </p:stCondLst>
                            <p:childTnLst>
                              <p:par>
                                <p:cTn id="8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6" fill="hold">
                            <p:stCondLst>
                              <p:cond delay="266500"/>
                            </p:stCondLst>
                            <p:childTnLst>
                              <p:par>
                                <p:cTn id="8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9" fill="hold">
                            <p:stCondLst>
                              <p:cond delay="267500"/>
                            </p:stCondLst>
                            <p:childTnLst>
                              <p:par>
                                <p:cTn id="8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2" fill="hold">
                            <p:stCondLst>
                              <p:cond delay="268500"/>
                            </p:stCondLst>
                            <p:childTnLst>
                              <p:par>
                                <p:cTn id="8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5" fill="hold">
                            <p:stCondLst>
                              <p:cond delay="269500"/>
                            </p:stCondLst>
                            <p:childTnLst>
                              <p:par>
                                <p:cTn id="8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8" fill="hold">
                            <p:stCondLst>
                              <p:cond delay="270500"/>
                            </p:stCondLst>
                            <p:childTnLst>
                              <p:par>
                                <p:cTn id="8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1" fill="hold">
                            <p:stCondLst>
                              <p:cond delay="271500"/>
                            </p:stCondLst>
                            <p:childTnLst>
                              <p:par>
                                <p:cTn id="8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4" fill="hold">
                            <p:stCondLst>
                              <p:cond delay="272500"/>
                            </p:stCondLst>
                            <p:childTnLst>
                              <p:par>
                                <p:cTn id="8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7" fill="hold">
                            <p:stCondLst>
                              <p:cond delay="273500"/>
                            </p:stCondLst>
                            <p:childTnLst>
                              <p:par>
                                <p:cTn id="8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0" fill="hold">
                            <p:stCondLst>
                              <p:cond delay="274500"/>
                            </p:stCondLst>
                            <p:childTnLst>
                              <p:par>
                                <p:cTn id="8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3" fill="hold">
                            <p:stCondLst>
                              <p:cond delay="275500"/>
                            </p:stCondLst>
                            <p:childTnLst>
                              <p:par>
                                <p:cTn id="8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6" fill="hold">
                            <p:stCondLst>
                              <p:cond delay="276500"/>
                            </p:stCondLst>
                            <p:childTnLst>
                              <p:par>
                                <p:cTn id="8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9" fill="hold">
                            <p:stCondLst>
                              <p:cond delay="277500"/>
                            </p:stCondLst>
                            <p:childTnLst>
                              <p:par>
                                <p:cTn id="9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2" fill="hold">
                            <p:stCondLst>
                              <p:cond delay="278500"/>
                            </p:stCondLst>
                            <p:childTnLst>
                              <p:par>
                                <p:cTn id="9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5" fill="hold">
                            <p:stCondLst>
                              <p:cond delay="279500"/>
                            </p:stCondLst>
                            <p:childTnLst>
                              <p:par>
                                <p:cTn id="9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8" fill="hold">
                            <p:stCondLst>
                              <p:cond delay="280500"/>
                            </p:stCondLst>
                            <p:childTnLst>
                              <p:par>
                                <p:cTn id="9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1" fill="hold">
                            <p:stCondLst>
                              <p:cond delay="281500"/>
                            </p:stCondLst>
                            <p:childTnLst>
                              <p:par>
                                <p:cTn id="9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4" fill="hold">
                            <p:stCondLst>
                              <p:cond delay="282500"/>
                            </p:stCondLst>
                            <p:childTnLst>
                              <p:par>
                                <p:cTn id="9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7" fill="hold">
                            <p:stCondLst>
                              <p:cond delay="283500"/>
                            </p:stCondLst>
                            <p:childTnLst>
                              <p:par>
                                <p:cTn id="9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0" fill="hold">
                            <p:stCondLst>
                              <p:cond delay="284500"/>
                            </p:stCondLst>
                            <p:childTnLst>
                              <p:par>
                                <p:cTn id="9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3" fill="hold">
                            <p:stCondLst>
                              <p:cond delay="285500"/>
                            </p:stCondLst>
                            <p:childTnLst>
                              <p:par>
                                <p:cTn id="9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6" fill="hold">
                            <p:stCondLst>
                              <p:cond delay="286500"/>
                            </p:stCondLst>
                            <p:childTnLst>
                              <p:par>
                                <p:cTn id="9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9" fill="hold">
                            <p:stCondLst>
                              <p:cond delay="287500"/>
                            </p:stCondLst>
                            <p:childTnLst>
                              <p:par>
                                <p:cTn id="9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2" fill="hold">
                            <p:stCondLst>
                              <p:cond delay="288500"/>
                            </p:stCondLst>
                            <p:childTnLst>
                              <p:par>
                                <p:cTn id="9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5" fill="hold">
                            <p:stCondLst>
                              <p:cond delay="289500"/>
                            </p:stCondLst>
                            <p:childTnLst>
                              <p:par>
                                <p:cTn id="9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8" fill="hold">
                            <p:stCondLst>
                              <p:cond delay="290500"/>
                            </p:stCondLst>
                            <p:childTnLst>
                              <p:par>
                                <p:cTn id="9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1" fill="hold">
                            <p:stCondLst>
                              <p:cond delay="291500"/>
                            </p:stCondLst>
                            <p:childTnLst>
                              <p:par>
                                <p:cTn id="9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4" fill="hold">
                            <p:stCondLst>
                              <p:cond delay="292500"/>
                            </p:stCondLst>
                            <p:childTnLst>
                              <p:par>
                                <p:cTn id="9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7" fill="hold">
                            <p:stCondLst>
                              <p:cond delay="293500"/>
                            </p:stCondLst>
                            <p:childTnLst>
                              <p:par>
                                <p:cTn id="9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0" fill="hold">
                            <p:stCondLst>
                              <p:cond delay="294500"/>
                            </p:stCondLst>
                            <p:childTnLst>
                              <p:par>
                                <p:cTn id="9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3" fill="hold">
                            <p:stCondLst>
                              <p:cond delay="295500"/>
                            </p:stCondLst>
                            <p:childTnLst>
                              <p:par>
                                <p:cTn id="9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6" fill="hold">
                            <p:stCondLst>
                              <p:cond delay="296500"/>
                            </p:stCondLst>
                            <p:childTnLst>
                              <p:par>
                                <p:cTn id="9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9" fill="hold">
                            <p:stCondLst>
                              <p:cond delay="297500"/>
                            </p:stCondLst>
                            <p:childTnLst>
                              <p:par>
                                <p:cTn id="9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2" fill="hold">
                            <p:stCondLst>
                              <p:cond delay="298500"/>
                            </p:stCondLst>
                            <p:childTnLst>
                              <p:par>
                                <p:cTn id="9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5" fill="hold">
                            <p:stCondLst>
                              <p:cond delay="299500"/>
                            </p:stCondLst>
                            <p:childTnLst>
                              <p:par>
                                <p:cTn id="9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8" fill="hold">
                            <p:stCondLst>
                              <p:cond delay="300500"/>
                            </p:stCondLst>
                            <p:childTnLst>
                              <p:par>
                                <p:cTn id="9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8"/>
                  </p:tgtEl>
                </p:cond>
              </p:nextCondLst>
            </p:seq>
          </p:childTnLst>
        </p:cTn>
      </p:par>
    </p:tnLst>
    <p:bldLst>
      <p:bldP spid="37" grpId="0"/>
      <p:bldP spid="6" grpId="0"/>
      <p:bldP spid="26" grpId="0"/>
      <p:bldP spid="17" grpId="0"/>
      <p:bldP spid="38" grpId="0"/>
      <p:bldP spid="27" grpId="0" animBg="1"/>
      <p:bldP spid="27" grpId="1" animBg="1"/>
      <p:bldP spid="29" grpId="0"/>
      <p:bldP spid="29" grpId="1"/>
      <p:bldP spid="31" grpId="0" animBg="1"/>
      <p:bldP spid="35" grpId="0" animBg="1"/>
      <p:bldP spid="36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209" grpId="0" animBg="1"/>
      <p:bldP spid="210" grpId="0" animBg="1"/>
      <p:bldP spid="211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22" grpId="0" animBg="1"/>
      <p:bldP spid="223" grpId="0" animBg="1"/>
      <p:bldP spid="224" grpId="0" animBg="1"/>
      <p:bldP spid="225" grpId="0" animBg="1"/>
      <p:bldP spid="226" grpId="0" animBg="1"/>
      <p:bldP spid="227" grpId="0" animBg="1"/>
      <p:bldP spid="228" grpId="0" animBg="1"/>
      <p:bldP spid="229" grpId="0" animBg="1"/>
      <p:bldP spid="230" grpId="0" animBg="1"/>
      <p:bldP spid="231" grpId="0" animBg="1"/>
      <p:bldP spid="232" grpId="0" animBg="1"/>
      <p:bldP spid="233" grpId="0" animBg="1"/>
      <p:bldP spid="234" grpId="0" animBg="1"/>
      <p:bldP spid="235" grpId="0" animBg="1"/>
      <p:bldP spid="236" grpId="0" animBg="1"/>
      <p:bldP spid="237" grpId="0" animBg="1"/>
      <p:bldP spid="238" grpId="0" animBg="1"/>
      <p:bldP spid="239" grpId="0" animBg="1"/>
      <p:bldP spid="240" grpId="0" animBg="1"/>
      <p:bldP spid="241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2" grpId="0" animBg="1"/>
      <p:bldP spid="253" grpId="0" animBg="1"/>
      <p:bldP spid="254" grpId="0" animBg="1"/>
      <p:bldP spid="255" grpId="0" animBg="1"/>
      <p:bldP spid="256" grpId="0" animBg="1"/>
      <p:bldP spid="257" grpId="0" animBg="1"/>
      <p:bldP spid="258" grpId="0" animBg="1"/>
      <p:bldP spid="259" grpId="0" animBg="1"/>
      <p:bldP spid="260" grpId="0" animBg="1"/>
      <p:bldP spid="261" grpId="0" animBg="1"/>
      <p:bldP spid="262" grpId="0" animBg="1"/>
      <p:bldP spid="263" grpId="0" animBg="1"/>
      <p:bldP spid="264" grpId="0" animBg="1"/>
      <p:bldP spid="265" grpId="0" animBg="1"/>
      <p:bldP spid="266" grpId="0" animBg="1"/>
      <p:bldP spid="267" grpId="0" animBg="1"/>
      <p:bldP spid="268" grpId="0" animBg="1"/>
      <p:bldP spid="269" grpId="0" animBg="1"/>
      <p:bldP spid="270" grpId="0" animBg="1"/>
      <p:bldP spid="271" grpId="0" animBg="1"/>
      <p:bldP spid="272" grpId="0" animBg="1"/>
      <p:bldP spid="273" grpId="0" animBg="1"/>
      <p:bldP spid="274" grpId="0" animBg="1"/>
      <p:bldP spid="275" grpId="0" animBg="1"/>
      <p:bldP spid="276" grpId="0" animBg="1"/>
      <p:bldP spid="277" grpId="0" animBg="1"/>
      <p:bldP spid="278" grpId="0" animBg="1"/>
      <p:bldP spid="279" grpId="0" animBg="1"/>
      <p:bldP spid="280" grpId="0" animBg="1"/>
      <p:bldP spid="281" grpId="0" animBg="1"/>
      <p:bldP spid="282" grpId="0" animBg="1"/>
      <p:bldP spid="283" grpId="0" animBg="1"/>
      <p:bldP spid="284" grpId="0" animBg="1"/>
      <p:bldP spid="285" grpId="0" animBg="1"/>
      <p:bldP spid="286" grpId="0" animBg="1"/>
      <p:bldP spid="287" grpId="0" animBg="1"/>
      <p:bldP spid="288" grpId="0" animBg="1"/>
      <p:bldP spid="289" grpId="0" animBg="1"/>
      <p:bldP spid="290" grpId="0" animBg="1"/>
      <p:bldP spid="291" grpId="0" animBg="1"/>
      <p:bldP spid="292" grpId="0" animBg="1"/>
      <p:bldP spid="293" grpId="0" animBg="1"/>
      <p:bldP spid="294" grpId="0" animBg="1"/>
      <p:bldP spid="295" grpId="0" animBg="1"/>
      <p:bldP spid="296" grpId="0" animBg="1"/>
      <p:bldP spid="297" grpId="0" animBg="1"/>
      <p:bldP spid="298" grpId="0" animBg="1"/>
      <p:bldP spid="299" grpId="0" animBg="1"/>
      <p:bldP spid="300" grpId="0" animBg="1"/>
      <p:bldP spid="301" grpId="0" animBg="1"/>
      <p:bldP spid="302" grpId="0" animBg="1"/>
      <p:bldP spid="303" grpId="0" animBg="1"/>
      <p:bldP spid="304" grpId="0" animBg="1"/>
      <p:bldP spid="305" grpId="0" animBg="1"/>
      <p:bldP spid="306" grpId="0" animBg="1"/>
      <p:bldP spid="307" grpId="0" animBg="1"/>
      <p:bldP spid="308" grpId="0" animBg="1"/>
      <p:bldP spid="309" grpId="0" animBg="1"/>
      <p:bldP spid="310" grpId="0" animBg="1"/>
      <p:bldP spid="311" grpId="0" animBg="1"/>
      <p:bldP spid="312" grpId="0" animBg="1"/>
      <p:bldP spid="313" grpId="0" animBg="1"/>
      <p:bldP spid="314" grpId="0" animBg="1"/>
      <p:bldP spid="315" grpId="0" animBg="1"/>
      <p:bldP spid="316" grpId="0" animBg="1"/>
      <p:bldP spid="317" grpId="0" animBg="1"/>
      <p:bldP spid="318" grpId="0" animBg="1"/>
      <p:bldP spid="319" grpId="0" animBg="1"/>
      <p:bldP spid="320" grpId="0" animBg="1"/>
      <p:bldP spid="321" grpId="0" animBg="1"/>
      <p:bldP spid="322" grpId="0" animBg="1"/>
      <p:bldP spid="323" grpId="0" animBg="1"/>
      <p:bldP spid="324" grpId="0" animBg="1"/>
      <p:bldP spid="325" grpId="0" animBg="1"/>
      <p:bldP spid="326" grpId="0" animBg="1"/>
      <p:bldP spid="327" grpId="0" animBg="1"/>
      <p:bldP spid="328" grpId="0" animBg="1"/>
      <p:bldP spid="329" grpId="0" animBg="1"/>
      <p:bldP spid="330" grpId="0" animBg="1"/>
      <p:bldP spid="331" grpId="0" animBg="1"/>
      <p:bldP spid="332" grpId="0" animBg="1"/>
      <p:bldP spid="333" grpId="0" animBg="1"/>
      <p:bldP spid="334" grpId="0" animBg="1"/>
      <p:bldP spid="335" grpId="0" animBg="1"/>
      <p:bldP spid="336" grpId="0" animBg="1"/>
      <p:bldP spid="337" grpId="0" animBg="1"/>
      <p:bldP spid="338" grpId="0" animBg="1"/>
      <p:bldP spid="338" grpId="1" animBg="1"/>
      <p:bldP spid="3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89" t="11940" r="13022" b="13632"/>
          <a:stretch>
            <a:fillRect/>
          </a:stretch>
        </p:blipFill>
        <p:spPr>
          <a:xfrm>
            <a:off x="0" y="0"/>
            <a:ext cx="9220200" cy="51435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95393" y="3090576"/>
            <a:ext cx="2191407" cy="1885950"/>
          </a:xfrm>
          <a:prstGeom prst="rect">
            <a:avLst/>
          </a:prstGeom>
        </p:spPr>
      </p:pic>
      <p:sp>
        <p:nvSpPr>
          <p:cNvPr id="5" name="TextBox 5"/>
          <p:cNvSpPr txBox="1"/>
          <p:nvPr/>
        </p:nvSpPr>
        <p:spPr>
          <a:xfrm>
            <a:off x="1447800" y="1033176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dẫn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304800" y="1920411"/>
            <a:ext cx="6781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sz="2800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altLang="en-US" sz="2800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GB" altLang="en-US" sz="2800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GB" altLang="en-US" sz="2800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altLang="en-US" sz="2800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GB" altLang="en-US" sz="2800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GB" altLang="en-US" sz="2800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GB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GB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GB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GB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GB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GB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GB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GB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GB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GB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GB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ngoặc</a:t>
            </a:r>
            <a:r>
              <a:rPr lang="en-GB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GB" altLang="en-US" sz="2800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altLang="en-US" sz="2800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GB" altLang="en-US" sz="2800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i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GB" altLang="en-US" sz="2800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GB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GB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GB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GB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5,6,7,8 SGK – T 25,26.</a:t>
            </a:r>
          </a:p>
          <a:p>
            <a:r>
              <a:rPr lang="en-GB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GB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GB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GB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GB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GB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GB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GB" altLang="en-US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4854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UI/customUI14.xml>ID15 2022 CD STT 135 nguyenthuylinh080796@gmail.com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3982</TotalTime>
  <Words>1166</Words>
  <Application>Microsoft Office PowerPoint</Application>
  <PresentationFormat>On-screen Show (16:9)</PresentationFormat>
  <Paragraphs>936</Paragraphs>
  <Slides>9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Thuan Nguyen Thi My</dc:creator>
  <cp:lastModifiedBy>Vân Anh</cp:lastModifiedBy>
  <cp:revision>290</cp:revision>
  <dcterms:created xsi:type="dcterms:W3CDTF">2021-07-22T17:31:00Z</dcterms:created>
  <dcterms:modified xsi:type="dcterms:W3CDTF">2023-05-31T08:26:06Z</dcterms:modified>
</cp:coreProperties>
</file>