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856639ca94a1438b" Type="http://schemas.microsoft.com/office/2007/relationships/ui/extensibility" Target="customUI/customUI14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26" r:id="rId2"/>
    <p:sldId id="581" r:id="rId3"/>
    <p:sldId id="582" r:id="rId4"/>
    <p:sldId id="583" r:id="rId5"/>
    <p:sldId id="494" r:id="rId6"/>
    <p:sldId id="588" r:id="rId7"/>
    <p:sldId id="591" r:id="rId8"/>
    <p:sldId id="585" r:id="rId9"/>
    <p:sldId id="589" r:id="rId10"/>
    <p:sldId id="592" r:id="rId11"/>
    <p:sldId id="586" r:id="rId12"/>
    <p:sldId id="587" r:id="rId13"/>
    <p:sldId id="304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uan Nguyen Thi My" initials="TNTM" lastIdx="1" clrIdx="0">
    <p:extLst>
      <p:ext uri="{19B8F6BF-5375-455C-9EA6-DF929625EA0E}">
        <p15:presenceInfo xmlns:p15="http://schemas.microsoft.com/office/powerpoint/2012/main" userId="Thuan Nguyen Thi My" providerId="None"/>
      </p:ext>
    </p:extLst>
  </p:cmAuthor>
  <p:cmAuthor id="2" name="ADMIN" initials="A" lastIdx="2" clrIdx="1"/>
  <p:cmAuthor id="3" name="Trung" initials="T" lastIdx="11" clrIdx="2">
    <p:extLst>
      <p:ext uri="{19B8F6BF-5375-455C-9EA6-DF929625EA0E}">
        <p15:presenceInfo xmlns:p15="http://schemas.microsoft.com/office/powerpoint/2012/main" userId="07c07c4db70cfaae" providerId="Windows Live"/>
      </p:ext>
    </p:extLst>
  </p:cmAuthor>
  <p:cmAuthor id="4" name="THANH" initials="T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4654"/>
    <a:srgbClr val="8BCD43"/>
    <a:srgbClr val="54304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65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A3592-FEF6-4F18-A34B-F0E5D14EE5C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86841-B6E9-4602-99D2-E5DE71145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24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86841-B6E9-4602-99D2-E5DE711450F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89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979B6-8E7C-4E90-8C9D-F537DFD7086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79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86841-B6E9-4602-99D2-E5DE711450F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35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86841-B6E9-4602-99D2-E5DE711450F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35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94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897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9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3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4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2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57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1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09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18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0.wmf"/><Relationship Id="rId18" Type="http://schemas.openxmlformats.org/officeDocument/2006/relationships/image" Target="../media/image41.gif"/><Relationship Id="rId3" Type="http://schemas.openxmlformats.org/officeDocument/2006/relationships/audio" Target="../media/audio1.wav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76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49.wmf"/><Relationship Id="rId5" Type="http://schemas.openxmlformats.org/officeDocument/2006/relationships/image" Target="../media/image46.png"/><Relationship Id="rId15" Type="http://schemas.openxmlformats.org/officeDocument/2006/relationships/image" Target="../media/image52.wmf"/><Relationship Id="rId10" Type="http://schemas.openxmlformats.org/officeDocument/2006/relationships/oleObject" Target="../embeddings/oleObject51.bin"/><Relationship Id="rId4" Type="http://schemas.openxmlformats.org/officeDocument/2006/relationships/image" Target="../media/image33.png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53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0.wmf"/><Relationship Id="rId26" Type="http://schemas.openxmlformats.org/officeDocument/2006/relationships/oleObject" Target="../embeddings/oleObject66.bin"/><Relationship Id="rId3" Type="http://schemas.openxmlformats.org/officeDocument/2006/relationships/oleObject" Target="../embeddings/oleObject54.bin"/><Relationship Id="rId21" Type="http://schemas.openxmlformats.org/officeDocument/2006/relationships/oleObject" Target="../embeddings/oleObject63.bin"/><Relationship Id="rId34" Type="http://schemas.openxmlformats.org/officeDocument/2006/relationships/image" Target="../media/image33.png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1.bin"/><Relationship Id="rId25" Type="http://schemas.openxmlformats.org/officeDocument/2006/relationships/image" Target="../media/image63.wmf"/><Relationship Id="rId33" Type="http://schemas.openxmlformats.org/officeDocument/2006/relationships/image" Target="../media/image67.wmf"/><Relationship Id="rId2" Type="http://schemas.openxmlformats.org/officeDocument/2006/relationships/image" Target="../media/image46.png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29" Type="http://schemas.openxmlformats.org/officeDocument/2006/relationships/image" Target="../media/image6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8.bin"/><Relationship Id="rId24" Type="http://schemas.openxmlformats.org/officeDocument/2006/relationships/oleObject" Target="../embeddings/oleObject65.bin"/><Relationship Id="rId32" Type="http://schemas.openxmlformats.org/officeDocument/2006/relationships/oleObject" Target="../embeddings/oleObject69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23" Type="http://schemas.openxmlformats.org/officeDocument/2006/relationships/oleObject" Target="../embeddings/oleObject64.bin"/><Relationship Id="rId28" Type="http://schemas.openxmlformats.org/officeDocument/2006/relationships/oleObject" Target="../embeddings/oleObject67.bin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62.bin"/><Relationship Id="rId31" Type="http://schemas.openxmlformats.org/officeDocument/2006/relationships/image" Target="../media/image6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8.wmf"/><Relationship Id="rId22" Type="http://schemas.openxmlformats.org/officeDocument/2006/relationships/image" Target="../media/image62.wmf"/><Relationship Id="rId27" Type="http://schemas.openxmlformats.org/officeDocument/2006/relationships/image" Target="../media/image64.wmf"/><Relationship Id="rId30" Type="http://schemas.openxmlformats.org/officeDocument/2006/relationships/oleObject" Target="../embeddings/oleObject68.bin"/><Relationship Id="rId8" Type="http://schemas.openxmlformats.org/officeDocument/2006/relationships/image" Target="../media/image5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8.bin"/><Relationship Id="rId2" Type="http://schemas.openxmlformats.org/officeDocument/2006/relationships/oleObject" Target="../embeddings/oleObject1.bin"/><Relationship Id="rId16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4.wmf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7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6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oleObject" Target="../embeddings/oleObject1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11" Type="http://schemas.openxmlformats.org/officeDocument/2006/relationships/image" Target="../media/image7.png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7.wmf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Relationship Id="rId14" Type="http://schemas.openxmlformats.org/officeDocument/2006/relationships/oleObject" Target="../embeddings/oleObject14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3.bin"/><Relationship Id="rId26" Type="http://schemas.openxmlformats.org/officeDocument/2006/relationships/oleObject" Target="../embeddings/oleObject27.bin"/><Relationship Id="rId3" Type="http://schemas.openxmlformats.org/officeDocument/2006/relationships/image" Target="../media/image18.wmf"/><Relationship Id="rId21" Type="http://schemas.openxmlformats.org/officeDocument/2006/relationships/image" Target="../media/image27.wmf"/><Relationship Id="rId34" Type="http://schemas.openxmlformats.org/officeDocument/2006/relationships/image" Target="../media/image34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5.wmf"/><Relationship Id="rId25" Type="http://schemas.openxmlformats.org/officeDocument/2006/relationships/image" Target="../media/image29.wmf"/><Relationship Id="rId33" Type="http://schemas.openxmlformats.org/officeDocument/2006/relationships/oleObject" Target="../embeddings/oleObject30.bin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29" Type="http://schemas.openxmlformats.org/officeDocument/2006/relationships/image" Target="../media/image3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2.wmf"/><Relationship Id="rId24" Type="http://schemas.openxmlformats.org/officeDocument/2006/relationships/oleObject" Target="../embeddings/oleObject26.bin"/><Relationship Id="rId32" Type="http://schemas.openxmlformats.org/officeDocument/2006/relationships/image" Target="../media/image33.png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23" Type="http://schemas.openxmlformats.org/officeDocument/2006/relationships/image" Target="../media/image28.wmf"/><Relationship Id="rId28" Type="http://schemas.openxmlformats.org/officeDocument/2006/relationships/oleObject" Target="../embeddings/oleObject28.bin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6.wmf"/><Relationship Id="rId31" Type="http://schemas.openxmlformats.org/officeDocument/2006/relationships/image" Target="../media/image32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Relationship Id="rId27" Type="http://schemas.openxmlformats.org/officeDocument/2006/relationships/image" Target="../media/image30.wmf"/><Relationship Id="rId30" Type="http://schemas.openxmlformats.org/officeDocument/2006/relationships/oleObject" Target="../embeddings/oleObject29.bin"/><Relationship Id="rId8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1.gif"/><Relationship Id="rId4" Type="http://schemas.openxmlformats.org/officeDocument/2006/relationships/image" Target="../media/image36.wmf"/><Relationship Id="rId9" Type="http://schemas.openxmlformats.org/officeDocument/2006/relationships/image" Target="../media/image3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4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2.bin"/><Relationship Id="rId2" Type="http://schemas.openxmlformats.org/officeDocument/2006/relationships/oleObject" Target="../embeddings/oleObject37.bin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48.bin"/><Relationship Id="rId3" Type="http://schemas.openxmlformats.org/officeDocument/2006/relationships/image" Target="../media/image33.png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0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7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9.wmf"/><Relationship Id="rId4" Type="http://schemas.openxmlformats.org/officeDocument/2006/relationships/image" Target="../media/image46.png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220200" cy="5143500"/>
            <a:chOff x="0" y="0"/>
            <a:chExt cx="12293601" cy="6858000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9274"/>
            <a:stretch/>
          </p:blipFill>
          <p:spPr>
            <a:xfrm>
              <a:off x="4619" y="0"/>
              <a:ext cx="12288982" cy="6858000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5E6B765C-E492-4D9D-B326-A1DF01AF5D4B}"/>
              </a:ext>
            </a:extLst>
          </p:cNvPr>
          <p:cNvSpPr/>
          <p:nvPr/>
        </p:nvSpPr>
        <p:spPr>
          <a:xfrm>
            <a:off x="4636" y="2018148"/>
            <a:ext cx="591501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CỘNG, TRỪ, NHÂN, </a:t>
            </a:r>
          </a:p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CHIA SỐ HỮU TỈ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C864D8-94FF-41B2-991B-05EF775C1920}"/>
              </a:ext>
            </a:extLst>
          </p:cNvPr>
          <p:cNvSpPr/>
          <p:nvPr/>
        </p:nvSpPr>
        <p:spPr>
          <a:xfrm>
            <a:off x="42973" y="1187646"/>
            <a:ext cx="292086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11, 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C6D747D-C415-4964-A59E-F785BB764022}"/>
              </a:ext>
            </a:extLst>
          </p:cNvPr>
          <p:cNvSpPr/>
          <p:nvPr/>
        </p:nvSpPr>
        <p:spPr>
          <a:xfrm>
            <a:off x="2962144" y="507272"/>
            <a:ext cx="2822183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5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 HỮU TỈ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2EA59C7-7EED-485B-A9ED-438A79DA8CB3}"/>
              </a:ext>
            </a:extLst>
          </p:cNvPr>
          <p:cNvSpPr/>
          <p:nvPr/>
        </p:nvSpPr>
        <p:spPr>
          <a:xfrm>
            <a:off x="162979" y="111167"/>
            <a:ext cx="2344231" cy="57708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33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CHƯƠNG I</a:t>
            </a:r>
          </a:p>
        </p:txBody>
      </p:sp>
      <p:sp>
        <p:nvSpPr>
          <p:cNvPr id="9" name="Hình chữ nhật 8">
            <a:extLst>
              <a:ext uri="{FF2B5EF4-FFF2-40B4-BE49-F238E27FC236}">
                <a16:creationId xmlns:a16="http://schemas.microsoft.com/office/drawing/2014/main" id="{B373F0C2-A895-4718-B076-FA6AE686B6F1}"/>
              </a:ext>
            </a:extLst>
          </p:cNvPr>
          <p:cNvSpPr/>
          <p:nvPr/>
        </p:nvSpPr>
        <p:spPr>
          <a:xfrm>
            <a:off x="1752600" y="3772474"/>
            <a:ext cx="1759392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40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5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  <a:endParaRPr lang="vi-VN" sz="40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61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75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875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>
            <a:extLst>
              <a:ext uri="{FF2B5EF4-FFF2-40B4-BE49-F238E27FC236}">
                <a16:creationId xmlns:a16="http://schemas.microsoft.com/office/drawing/2014/main" id="{BB61B6B9-5F2E-4E24-852D-D871D2FA0570}"/>
              </a:ext>
            </a:extLst>
          </p:cNvPr>
          <p:cNvSpPr/>
          <p:nvPr/>
        </p:nvSpPr>
        <p:spPr>
          <a:xfrm>
            <a:off x="643365" y="7063"/>
            <a:ext cx="77715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Tiết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7, </a:t>
            </a:r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2. CỘNG, TRỪ, NHÂN, CHIA SỐ HỮU TỈ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6510" y="3520520"/>
            <a:ext cx="1597662" cy="159766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6712" y="460471"/>
            <a:ext cx="853440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>
              <a:lnSpc>
                <a:spcPct val="115000"/>
              </a:lnSpc>
            </a:pP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6: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324600" y="1217241"/>
            <a:ext cx="2326575" cy="2192709"/>
            <a:chOff x="0" y="0"/>
            <a:chExt cx="2409190" cy="2352675"/>
          </a:xfrm>
        </p:grpSpPr>
        <p:grpSp>
          <p:nvGrpSpPr>
            <p:cNvPr id="8" name="Group 7"/>
            <p:cNvGrpSpPr/>
            <p:nvPr/>
          </p:nvGrpSpPr>
          <p:grpSpPr>
            <a:xfrm>
              <a:off x="0" y="0"/>
              <a:ext cx="2409190" cy="2352675"/>
              <a:chOff x="0" y="0"/>
              <a:chExt cx="3237400" cy="3535073"/>
            </a:xfrm>
          </p:grpSpPr>
          <p:pic>
            <p:nvPicPr>
              <p:cNvPr id="12" name="Picture 11" descr="Giải toán 7 cánh diều bài 2: Cộng, trừ, nhân, chia số hữu tỉ"/>
              <p:cNvPicPr/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565" y="0"/>
                <a:ext cx="3175835" cy="332103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" name="Rectangle 12"/>
              <p:cNvSpPr/>
              <p:nvPr/>
            </p:nvSpPr>
            <p:spPr>
              <a:xfrm>
                <a:off x="0" y="200368"/>
                <a:ext cx="371087" cy="425659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0" lang="en-US" sz="1600" b="0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783551" y="230147"/>
                <a:ext cx="318772" cy="395880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655590" y="3139192"/>
                <a:ext cx="318771" cy="39588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913999" y="3096255"/>
                <a:ext cx="317994" cy="395880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857111" y="2257862"/>
                <a:ext cx="318771" cy="39588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86972" y="2229609"/>
                <a:ext cx="347905" cy="39588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cxnSp>
          <p:nvCxnSpPr>
            <p:cNvPr id="9" name="Straight Connector 8"/>
            <p:cNvCxnSpPr/>
            <p:nvPr/>
          </p:nvCxnSpPr>
          <p:spPr>
            <a:xfrm>
              <a:off x="294786" y="1483858"/>
              <a:ext cx="2457" cy="641568"/>
            </a:xfrm>
            <a:prstGeom prst="line">
              <a:avLst/>
            </a:prstGeom>
            <a:noFill/>
            <a:ln w="1270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>
            <a:xfrm flipH="1" flipV="1">
              <a:off x="296604" y="2118910"/>
              <a:ext cx="620214" cy="1863"/>
            </a:xfrm>
            <a:prstGeom prst="line">
              <a:avLst/>
            </a:prstGeom>
            <a:noFill/>
            <a:ln w="1270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47471" y="2027932"/>
              <a:ext cx="276153" cy="283286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26198" y="1276350"/>
            <a:ext cx="1859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4800" y="1657350"/>
            <a:ext cx="61686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7266163"/>
              </p:ext>
            </p:extLst>
          </p:nvPr>
        </p:nvGraphicFramePr>
        <p:xfrm>
          <a:off x="3948407" y="2133600"/>
          <a:ext cx="1057713" cy="263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177480" progId="Equation.DSMT4">
                  <p:embed/>
                </p:oleObj>
              </mc:Choice>
              <mc:Fallback>
                <p:oleObj name="Equation" r:id="rId6" imgW="660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407" y="2133600"/>
                        <a:ext cx="1057713" cy="2634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Group 29"/>
          <p:cNvGrpSpPr/>
          <p:nvPr/>
        </p:nvGrpSpPr>
        <p:grpSpPr>
          <a:xfrm>
            <a:off x="304800" y="2495550"/>
            <a:ext cx="4262443" cy="461665"/>
            <a:chOff x="747981" y="2506286"/>
            <a:chExt cx="3591473" cy="461665"/>
          </a:xfrm>
        </p:grpSpPr>
        <p:sp>
          <p:nvSpPr>
            <p:cNvPr id="22" name="Rectangle 21"/>
            <p:cNvSpPr/>
            <p:nvPr/>
          </p:nvSpPr>
          <p:spPr>
            <a:xfrm>
              <a:off x="747981" y="2506286"/>
              <a:ext cx="3352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+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Tính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độ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dài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đoạn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thẳng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2400" dirty="0"/>
            </a:p>
          </p:txBody>
        </p:sp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97615609"/>
                </p:ext>
              </p:extLst>
            </p:nvPr>
          </p:nvGraphicFramePr>
          <p:xfrm>
            <a:off x="3396194" y="2601594"/>
            <a:ext cx="943260" cy="3196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825480" imgH="203040" progId="Equation.DSMT4">
                    <p:embed/>
                  </p:oleObj>
                </mc:Choice>
                <mc:Fallback>
                  <p:oleObj name="Equation" r:id="rId8" imgW="82548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6194" y="2601594"/>
                          <a:ext cx="943260" cy="31962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" name="Group 30"/>
          <p:cNvGrpSpPr/>
          <p:nvPr/>
        </p:nvGrpSpPr>
        <p:grpSpPr>
          <a:xfrm>
            <a:off x="304800" y="3105150"/>
            <a:ext cx="5391779" cy="461665"/>
            <a:chOff x="290916" y="3047868"/>
            <a:chExt cx="5391779" cy="461665"/>
          </a:xfrm>
        </p:grpSpPr>
        <p:sp>
          <p:nvSpPr>
            <p:cNvPr id="26" name="Rectangle 25"/>
            <p:cNvSpPr/>
            <p:nvPr/>
          </p:nvSpPr>
          <p:spPr>
            <a:xfrm>
              <a:off x="290916" y="3047868"/>
              <a:ext cx="46851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+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Tính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diện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chữ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nhật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</a:t>
              </a:r>
              <a:endPara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7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75477430"/>
                </p:ext>
              </p:extLst>
            </p:nvPr>
          </p:nvGraphicFramePr>
          <p:xfrm>
            <a:off x="4171264" y="3158634"/>
            <a:ext cx="1511431" cy="310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015920" imgH="203040" progId="Equation.DSMT4">
                    <p:embed/>
                  </p:oleObj>
                </mc:Choice>
                <mc:Fallback>
                  <p:oleObj name="Equation" r:id="rId10" imgW="101592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1264" y="3158634"/>
                          <a:ext cx="1511431" cy="31030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Group 38"/>
          <p:cNvGrpSpPr/>
          <p:nvPr/>
        </p:nvGrpSpPr>
        <p:grpSpPr>
          <a:xfrm>
            <a:off x="897693" y="3714752"/>
            <a:ext cx="6341307" cy="494299"/>
            <a:chOff x="897693" y="3721313"/>
            <a:chExt cx="6045896" cy="319180"/>
          </a:xfrm>
        </p:grpSpPr>
        <p:graphicFrame>
          <p:nvGraphicFramePr>
            <p:cNvPr id="32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12133157"/>
                </p:ext>
              </p:extLst>
            </p:nvPr>
          </p:nvGraphicFramePr>
          <p:xfrm>
            <a:off x="5083837" y="3721313"/>
            <a:ext cx="1859752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447560" imgH="228600" progId="Equation.DSMT4">
                    <p:embed/>
                  </p:oleObj>
                </mc:Choice>
                <mc:Fallback>
                  <p:oleObj name="Equation" r:id="rId12" imgW="144756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3837" y="3721313"/>
                          <a:ext cx="1859752" cy="2921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7" name="Group 36"/>
            <p:cNvGrpSpPr/>
            <p:nvPr/>
          </p:nvGrpSpPr>
          <p:grpSpPr>
            <a:xfrm>
              <a:off x="897693" y="3742385"/>
              <a:ext cx="4398098" cy="298108"/>
              <a:chOff x="897693" y="3742385"/>
              <a:chExt cx="4398098" cy="298108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897693" y="3742385"/>
                <a:ext cx="4398098" cy="2981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alt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alt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diện</a:t>
                </a:r>
                <a:r>
                  <a:rPr lang="en-US" alt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alt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hay:</a:t>
                </a:r>
                <a:endParaRPr lang="en-US" sz="2400" dirty="0"/>
              </a:p>
            </p:txBody>
          </p:sp>
          <p:graphicFrame>
            <p:nvGraphicFramePr>
              <p:cNvPr id="36" name="Object 3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88700955"/>
                  </p:ext>
                </p:extLst>
              </p:nvPr>
            </p:nvGraphicFramePr>
            <p:xfrm>
              <a:off x="3530199" y="3823473"/>
              <a:ext cx="840507" cy="17132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4" imgW="660240" imgH="177480" progId="Equation.DSMT4">
                      <p:embed/>
                    </p:oleObj>
                  </mc:Choice>
                  <mc:Fallback>
                    <p:oleObj name="Equation" r:id="rId14" imgW="660240" imgH="17748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30199" y="3823473"/>
                            <a:ext cx="840507" cy="17132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40" name="Group 39"/>
          <p:cNvGrpSpPr/>
          <p:nvPr/>
        </p:nvGrpSpPr>
        <p:grpSpPr>
          <a:xfrm>
            <a:off x="1233585" y="4303765"/>
            <a:ext cx="5373164" cy="477251"/>
            <a:chOff x="1233585" y="4303765"/>
            <a:chExt cx="5091884" cy="477251"/>
          </a:xfrm>
        </p:grpSpPr>
        <p:sp>
          <p:nvSpPr>
            <p:cNvPr id="28" name="Rectangle 27"/>
            <p:cNvSpPr/>
            <p:nvPr/>
          </p:nvSpPr>
          <p:spPr>
            <a:xfrm>
              <a:off x="1581008" y="4303765"/>
              <a:ext cx="47444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mặt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ngôi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Rectangle 37"/>
                <p:cNvSpPr/>
                <p:nvPr/>
              </p:nvSpPr>
              <p:spPr>
                <a:xfrm>
                  <a:off x="1233585" y="4319351"/>
                  <a:ext cx="45401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>
                            <a:latin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8" name="Rectangle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33585" y="4319351"/>
                  <a:ext cx="454014" cy="36933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34" name="Picture 8" descr="Digit 120"/>
          <p:cNvPicPr>
            <a:picLocks noChangeAspect="1" noChangeArrowheads="1" noCrop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324350"/>
            <a:ext cx="1427134" cy="784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7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09" y="438150"/>
            <a:ext cx="8534400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>
              <a:lnSpc>
                <a:spcPct val="115000"/>
              </a:lnSpc>
            </a:pPr>
            <a:r>
              <a:rPr lang="en-US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6: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mét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440016" y="1308897"/>
            <a:ext cx="2627784" cy="2490529"/>
            <a:chOff x="0" y="0"/>
            <a:chExt cx="2409190" cy="2352675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0"/>
              <a:ext cx="2409190" cy="2352675"/>
              <a:chOff x="0" y="0"/>
              <a:chExt cx="3237400" cy="3535073"/>
            </a:xfrm>
          </p:grpSpPr>
          <p:pic>
            <p:nvPicPr>
              <p:cNvPr id="11" name="Picture 10" descr="Giải toán 7 cánh diều bài 2: Cộng, trừ, nhân, chia số hữu tỉ"/>
              <p:cNvPicPr/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565" y="0"/>
                <a:ext cx="3175835" cy="332103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2" name="Rectangle 11"/>
              <p:cNvSpPr/>
              <p:nvPr/>
            </p:nvSpPr>
            <p:spPr>
              <a:xfrm>
                <a:off x="0" y="200368"/>
                <a:ext cx="371087" cy="425659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0" lang="en-US" sz="2200" b="0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en-US" sz="22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783551" y="230147"/>
                <a:ext cx="318772" cy="395880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kumimoji="0" lang="en-US" sz="22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655590" y="3139192"/>
                <a:ext cx="318771" cy="39588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kumimoji="0" lang="en-US" sz="22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913999" y="3096255"/>
                <a:ext cx="317994" cy="395880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kumimoji="0" lang="en-US" sz="22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857111" y="2257862"/>
                <a:ext cx="318771" cy="39588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endParaRPr kumimoji="0" lang="en-US" sz="22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86972" y="2229609"/>
                <a:ext cx="347905" cy="39588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endParaRPr kumimoji="0" lang="en-US" sz="22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>
              <a:off x="294786" y="1483858"/>
              <a:ext cx="2457" cy="641568"/>
            </a:xfrm>
            <a:prstGeom prst="line">
              <a:avLst/>
            </a:prstGeom>
            <a:noFill/>
            <a:ln w="1270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>
            <a:xfrm flipH="1" flipV="1">
              <a:off x="296604" y="2118910"/>
              <a:ext cx="620214" cy="1863"/>
            </a:xfrm>
            <a:prstGeom prst="line">
              <a:avLst/>
            </a:prstGeom>
            <a:noFill/>
            <a:ln w="1270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sp>
          <p:nvSpPr>
            <p:cNvPr id="10" name="Rectangle 9"/>
            <p:cNvSpPr/>
            <p:nvPr/>
          </p:nvSpPr>
          <p:spPr>
            <a:xfrm>
              <a:off x="47471" y="2027932"/>
              <a:ext cx="276153" cy="283286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r>
                <a:rPr kumimoji="0" lang="en-US" sz="2200" b="0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sz="22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57" name="Rectangle 56"/>
          <p:cNvSpPr/>
          <p:nvPr/>
        </p:nvSpPr>
        <p:spPr>
          <a:xfrm>
            <a:off x="3466466" y="1074063"/>
            <a:ext cx="11961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8600" y="1352550"/>
            <a:ext cx="562179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alt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939388"/>
              </p:ext>
            </p:extLst>
          </p:nvPr>
        </p:nvGraphicFramePr>
        <p:xfrm>
          <a:off x="842115" y="1766654"/>
          <a:ext cx="986685" cy="271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113" imgH="177723" progId="Equation.DSMT4">
                  <p:embed/>
                </p:oleObj>
              </mc:Choice>
              <mc:Fallback>
                <p:oleObj name="Equation" r:id="rId3" imgW="660113" imgH="177723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115" y="1766654"/>
                        <a:ext cx="986685" cy="271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228600" y="2038350"/>
            <a:ext cx="314105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thẳng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623091"/>
              </p:ext>
            </p:extLst>
          </p:nvPr>
        </p:nvGraphicFramePr>
        <p:xfrm>
          <a:off x="2381250" y="2152650"/>
          <a:ext cx="363325" cy="242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780" imgH="164957" progId="Equation.DSMT4">
                  <p:embed/>
                </p:oleObj>
              </mc:Choice>
              <mc:Fallback>
                <p:oleObj name="Equation" r:id="rId5" imgW="253780" imgH="164957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2152650"/>
                        <a:ext cx="363325" cy="2422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420552"/>
              </p:ext>
            </p:extLst>
          </p:nvPr>
        </p:nvGraphicFramePr>
        <p:xfrm>
          <a:off x="3142544" y="2152650"/>
          <a:ext cx="1905706" cy="316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12800" imgH="203040" progId="Equation.DSMT4">
                  <p:embed/>
                </p:oleObj>
              </mc:Choice>
              <mc:Fallback>
                <p:oleObj name="Equation" r:id="rId7" imgW="161280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2544" y="2152650"/>
                        <a:ext cx="1905706" cy="3169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228600" y="2419350"/>
            <a:ext cx="315246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thẳng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         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411188"/>
              </p:ext>
            </p:extLst>
          </p:nvPr>
        </p:nvGraphicFramePr>
        <p:xfrm>
          <a:off x="2381250" y="2506723"/>
          <a:ext cx="408769" cy="287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3670" imgH="177569" progId="Equation.DSMT4">
                  <p:embed/>
                </p:oleObj>
              </mc:Choice>
              <mc:Fallback>
                <p:oleObj name="Equation" r:id="rId9" imgW="253670" imgH="17756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2506723"/>
                        <a:ext cx="408769" cy="2876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135603"/>
              </p:ext>
            </p:extLst>
          </p:nvPr>
        </p:nvGraphicFramePr>
        <p:xfrm>
          <a:off x="3301780" y="2520492"/>
          <a:ext cx="1422620" cy="327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55600" imgH="203040" progId="Equation.DSMT4">
                  <p:embed/>
                </p:oleObj>
              </mc:Choice>
              <mc:Fallback>
                <p:oleObj name="Equation" r:id="rId11" imgW="115560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1780" y="2520492"/>
                        <a:ext cx="1422620" cy="3271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7222496"/>
              </p:ext>
            </p:extLst>
          </p:nvPr>
        </p:nvGraphicFramePr>
        <p:xfrm>
          <a:off x="1950037" y="2973118"/>
          <a:ext cx="3155363" cy="304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44700" imgH="203200" progId="Equation.DSMT4">
                  <p:embed/>
                </p:oleObj>
              </mc:Choice>
              <mc:Fallback>
                <p:oleObj name="Equation" r:id="rId13" imgW="2044700" imgH="203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0037" y="2973118"/>
                        <a:ext cx="3155363" cy="3044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14"/>
          <p:cNvSpPr>
            <a:spLocks noChangeArrowheads="1"/>
          </p:cNvSpPr>
          <p:nvPr/>
        </p:nvSpPr>
        <p:spPr bwMode="auto">
          <a:xfrm>
            <a:off x="297770" y="3240211"/>
            <a:ext cx="496003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kumimoji="0" lang="en-US" altLang="en-US" sz="2200" b="0" i="0" u="none" strike="noStrike" cap="none" normalizeH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253912"/>
              </p:ext>
            </p:extLst>
          </p:nvPr>
        </p:nvGraphicFramePr>
        <p:xfrm>
          <a:off x="3025847" y="3352800"/>
          <a:ext cx="699707" cy="271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69696" imgH="177723" progId="Equation.DSMT4">
                  <p:embed/>
                </p:oleObj>
              </mc:Choice>
              <mc:Fallback>
                <p:oleObj name="Equation" r:id="rId15" imgW="469696" imgH="177723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847" y="3352800"/>
                        <a:ext cx="699707" cy="2713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418961"/>
              </p:ext>
            </p:extLst>
          </p:nvPr>
        </p:nvGraphicFramePr>
        <p:xfrm>
          <a:off x="4050793" y="3326801"/>
          <a:ext cx="1827238" cy="324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46200" imgH="203200" progId="Equation.DSMT4">
                  <p:embed/>
                </p:oleObj>
              </mc:Choice>
              <mc:Fallback>
                <p:oleObj name="Equation" r:id="rId17" imgW="1346200" imgH="203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793" y="3326801"/>
                        <a:ext cx="1827238" cy="3241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265780" y="3638550"/>
            <a:ext cx="529682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2883774"/>
              </p:ext>
            </p:extLst>
          </p:nvPr>
        </p:nvGraphicFramePr>
        <p:xfrm>
          <a:off x="3033172" y="3743044"/>
          <a:ext cx="713096" cy="276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696" imgH="177723" progId="Equation.DSMT4">
                  <p:embed/>
                </p:oleObj>
              </mc:Choice>
              <mc:Fallback>
                <p:oleObj name="Equation" r:id="rId19" imgW="469696" imgH="17772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172" y="3743044"/>
                        <a:ext cx="713096" cy="2765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561486"/>
              </p:ext>
            </p:extLst>
          </p:nvPr>
        </p:nvGraphicFramePr>
        <p:xfrm>
          <a:off x="4051339" y="3752850"/>
          <a:ext cx="1796170" cy="309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55700" imgH="203200" progId="Equation.DSMT4">
                  <p:embed/>
                </p:oleObj>
              </mc:Choice>
              <mc:Fallback>
                <p:oleObj name="Equation" r:id="rId21" imgW="1155700" imgH="2032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39" y="3752850"/>
                        <a:ext cx="1796170" cy="3091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33"/>
          <p:cNvSpPr>
            <a:spLocks noChangeArrowheads="1"/>
          </p:cNvSpPr>
          <p:nvPr/>
        </p:nvSpPr>
        <p:spPr bwMode="auto">
          <a:xfrm>
            <a:off x="1064295" y="4023270"/>
            <a:ext cx="756216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554210"/>
              </p:ext>
            </p:extLst>
          </p:nvPr>
        </p:nvGraphicFramePr>
        <p:xfrm>
          <a:off x="2827883" y="4122545"/>
          <a:ext cx="982117" cy="27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60113" imgH="177723" progId="Equation.DSMT4">
                  <p:embed/>
                </p:oleObj>
              </mc:Choice>
              <mc:Fallback>
                <p:oleObj name="Equation" r:id="rId23" imgW="660113" imgH="177723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83" y="4122545"/>
                        <a:ext cx="982117" cy="270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558618"/>
              </p:ext>
            </p:extLst>
          </p:nvPr>
        </p:nvGraphicFramePr>
        <p:xfrm>
          <a:off x="4062368" y="4110764"/>
          <a:ext cx="2547982" cy="327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38000" imgH="203040" progId="Equation.DSMT4">
                  <p:embed/>
                </p:oleObj>
              </mc:Choice>
              <mc:Fallback>
                <p:oleObj name="Equation" r:id="rId24" imgW="1638000" imgH="2030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368" y="4110764"/>
                        <a:ext cx="2547982" cy="327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38"/>
          <p:cNvSpPr>
            <a:spLocks noChangeArrowheads="1"/>
          </p:cNvSpPr>
          <p:nvPr/>
        </p:nvSpPr>
        <p:spPr bwMode="auto">
          <a:xfrm>
            <a:off x="1609717" y="4454157"/>
            <a:ext cx="60181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753897"/>
              </p:ext>
            </p:extLst>
          </p:nvPr>
        </p:nvGraphicFramePr>
        <p:xfrm>
          <a:off x="2073751" y="4829302"/>
          <a:ext cx="881444" cy="359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58800" imgH="228600" progId="Equation.DSMT4">
                  <p:embed/>
                </p:oleObj>
              </mc:Choice>
              <mc:Fallback>
                <p:oleObj name="Equation" r:id="rId26" imgW="558800" imgH="2286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751" y="4829302"/>
                        <a:ext cx="881444" cy="3591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57"/>
          <p:cNvSpPr/>
          <p:nvPr/>
        </p:nvSpPr>
        <p:spPr>
          <a:xfrm>
            <a:off x="5096786" y="2146737"/>
            <a:ext cx="999214" cy="34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50"/>
              </a:lnSpc>
            </a:pP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(m)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724400" y="2495550"/>
            <a:ext cx="1166896" cy="34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50"/>
              </a:lnSpc>
            </a:pP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(m)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5029200" y="2933700"/>
            <a:ext cx="2272038" cy="34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50"/>
              </a:lnSpc>
            </a:pP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(m)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50813"/>
              </p:ext>
            </p:extLst>
          </p:nvPr>
        </p:nvGraphicFramePr>
        <p:xfrm>
          <a:off x="5852249" y="3243174"/>
          <a:ext cx="597872" cy="422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30120" imgH="228600" progId="Equation.DSMT4">
                  <p:embed/>
                </p:oleObj>
              </mc:Choice>
              <mc:Fallback>
                <p:oleObj name="Equation" r:id="rId28" imgW="330120" imgH="22860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2249" y="3243174"/>
                        <a:ext cx="597872" cy="4220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366374"/>
              </p:ext>
            </p:extLst>
          </p:nvPr>
        </p:nvGraphicFramePr>
        <p:xfrm>
          <a:off x="5814149" y="3629397"/>
          <a:ext cx="597872" cy="422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30120" imgH="228600" progId="Equation.DSMT4">
                  <p:embed/>
                </p:oleObj>
              </mc:Choice>
              <mc:Fallback>
                <p:oleObj name="Equation" r:id="rId30" imgW="330120" imgH="228600" progId="Equation.DSMT4">
                  <p:embed/>
                  <p:pic>
                    <p:nvPicPr>
                      <p:cNvPr id="62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4149" y="3629397"/>
                        <a:ext cx="597872" cy="4220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509608"/>
              </p:ext>
            </p:extLst>
          </p:nvPr>
        </p:nvGraphicFramePr>
        <p:xfrm>
          <a:off x="6538083" y="4054836"/>
          <a:ext cx="543520" cy="38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30200" imgH="228600" progId="Equation.DSMT4">
                  <p:embed/>
                </p:oleObj>
              </mc:Choice>
              <mc:Fallback>
                <p:oleObj name="Equation" r:id="rId32" imgW="330200" imgH="228600" progId="Equation.DSMT4">
                  <p:embed/>
                  <p:pic>
                    <p:nvPicPr>
                      <p:cNvPr id="62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8083" y="4054836"/>
                        <a:ext cx="543520" cy="383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7606510" y="3520520"/>
            <a:ext cx="1597662" cy="1597662"/>
          </a:xfrm>
          <a:prstGeom prst="rect">
            <a:avLst/>
          </a:prstGeom>
        </p:spPr>
      </p:pic>
      <p:sp>
        <p:nvSpPr>
          <p:cNvPr id="46" name="Rectangle 11">
            <a:extLst>
              <a:ext uri="{FF2B5EF4-FFF2-40B4-BE49-F238E27FC236}">
                <a16:creationId xmlns:a16="http://schemas.microsoft.com/office/drawing/2014/main" id="{BB61B6B9-5F2E-4E24-852D-D871D2FA0570}"/>
              </a:ext>
            </a:extLst>
          </p:cNvPr>
          <p:cNvSpPr/>
          <p:nvPr/>
        </p:nvSpPr>
        <p:spPr>
          <a:xfrm>
            <a:off x="1430440" y="7063"/>
            <a:ext cx="6197401" cy="4308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Tiết</a:t>
            </a:r>
            <a:r>
              <a:rPr lang="en-US" sz="2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7, </a:t>
            </a:r>
            <a:r>
              <a:rPr lang="en-US" sz="2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2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2. CỘNG, TRỪ, NHÂN, CHIA SỐ HỮU TỈ</a:t>
            </a:r>
          </a:p>
        </p:txBody>
      </p:sp>
    </p:spTree>
    <p:extLst>
      <p:ext uri="{BB962C8B-B14F-4D97-AF65-F5344CB8AC3E}">
        <p14:creationId xmlns:p14="http://schemas.microsoft.com/office/powerpoint/2010/main" val="279615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19" grpId="0"/>
      <p:bldP spid="21" grpId="0"/>
      <p:bldP spid="26" grpId="0"/>
      <p:bldP spid="33" grpId="0"/>
      <p:bldP spid="38" grpId="0"/>
      <p:bldP spid="43" grpId="0"/>
      <p:bldP spid="48" grpId="0"/>
      <p:bldP spid="58" grpId="0"/>
      <p:bldP spid="59" grpId="0"/>
      <p:bldP spid="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56067EC-F9D7-4BED-86AE-11EA2EAA8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61950"/>
            <a:ext cx="4804500" cy="628400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B9B4CF-8972-4414-BE4E-7644DE5E6B80}"/>
              </a:ext>
            </a:extLst>
          </p:cNvPr>
          <p:cNvSpPr txBox="1"/>
          <p:nvPr/>
        </p:nvSpPr>
        <p:spPr>
          <a:xfrm>
            <a:off x="914400" y="1066550"/>
            <a:ext cx="7696200" cy="3308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/>
              <a:buNone/>
            </a:pPr>
            <a:r>
              <a:rPr lang="vi-VN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-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Ôn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lại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các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kiến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thức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đã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học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.</a:t>
            </a:r>
            <a:endParaRPr lang="en-US" sz="2800" kern="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  <a:sym typeface="Arial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/>
              <a:buNone/>
            </a:pP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-</a:t>
            </a:r>
            <a:r>
              <a:rPr lang="vi-VN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Hoàn thành bài tập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còn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lại</a:t>
            </a:r>
            <a:r>
              <a:rPr lang="vi-VN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trong 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SGK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và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các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bài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tập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GB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trong</a:t>
            </a:r>
            <a:r>
              <a:rPr lang="en-GB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 SBT.</a:t>
            </a:r>
            <a:endParaRPr lang="en-US" sz="2800" kern="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  <a:sym typeface="Arial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r>
              <a:rPr lang="vi-VN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- Chuẩn bị bài “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vi-VN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”.</a:t>
            </a:r>
            <a:endParaRPr lang="en-US" sz="2800" kern="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109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675" y="1133475"/>
            <a:ext cx="596265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313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0748" y="584281"/>
            <a:ext cx="2323072" cy="572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791" y="1202583"/>
            <a:ext cx="1980029" cy="504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sgk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/16)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129515"/>
              </p:ext>
            </p:extLst>
          </p:nvPr>
        </p:nvGraphicFramePr>
        <p:xfrm>
          <a:off x="1560845" y="1719749"/>
          <a:ext cx="1828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457200" progId="Equation.DSMT4">
                  <p:embed/>
                </p:oleObj>
              </mc:Choice>
              <mc:Fallback>
                <p:oleObj name="Equation" r:id="rId2" imgW="143496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0845" y="1719749"/>
                        <a:ext cx="1828800" cy="584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5531150" y="1215700"/>
            <a:ext cx="1980029" cy="504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sgk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/16)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772845"/>
              </p:ext>
            </p:extLst>
          </p:nvPr>
        </p:nvGraphicFramePr>
        <p:xfrm>
          <a:off x="5845852" y="1764393"/>
          <a:ext cx="147478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457200" progId="Equation.DSMT4">
                  <p:embed/>
                </p:oleObj>
              </mc:Choice>
              <mc:Fallback>
                <p:oleObj name="Equation" r:id="rId4" imgW="1015920" imgH="457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5852" y="1764393"/>
                        <a:ext cx="1474788" cy="666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97583"/>
              </p:ext>
            </p:extLst>
          </p:nvPr>
        </p:nvGraphicFramePr>
        <p:xfrm>
          <a:off x="1650620" y="2301681"/>
          <a:ext cx="147320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457200" progId="Equation.DSMT4">
                  <p:embed/>
                </p:oleObj>
              </mc:Choice>
              <mc:Fallback>
                <p:oleObj name="Equation" r:id="rId6" imgW="1155600" imgH="4572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620" y="2301681"/>
                        <a:ext cx="1473200" cy="582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979675"/>
              </p:ext>
            </p:extLst>
          </p:nvPr>
        </p:nvGraphicFramePr>
        <p:xfrm>
          <a:off x="5983965" y="2472557"/>
          <a:ext cx="9779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457200" progId="Equation.DSMT4">
                  <p:embed/>
                </p:oleObj>
              </mc:Choice>
              <mc:Fallback>
                <p:oleObj name="Equation" r:id="rId8" imgW="672840" imgH="4572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965" y="2472557"/>
                        <a:ext cx="977900" cy="666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453B174F-EE32-44C0-AEBD-2414C6D6BB2E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7490397" y="3413264"/>
            <a:ext cx="1657067" cy="16570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962400" y="18859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BB61B6B9-5F2E-4E24-852D-D871D2FA0570}"/>
              </a:ext>
            </a:extLst>
          </p:cNvPr>
          <p:cNvSpPr/>
          <p:nvPr/>
        </p:nvSpPr>
        <p:spPr>
          <a:xfrm>
            <a:off x="36436" y="7063"/>
            <a:ext cx="89854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11, </a:t>
            </a:r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2. CỘNG, TRỪ, NHÂN, CHIA SỐ HỮU TỈ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7734680"/>
              </p:ext>
            </p:extLst>
          </p:nvPr>
        </p:nvGraphicFramePr>
        <p:xfrm>
          <a:off x="1650620" y="4217206"/>
          <a:ext cx="46990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280" imgH="457200" progId="Equation.DSMT4">
                  <p:embed/>
                </p:oleObj>
              </mc:Choice>
              <mc:Fallback>
                <p:oleObj name="Equation" r:id="rId11" imgW="368280" imgH="4572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620" y="4217206"/>
                        <a:ext cx="469900" cy="582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759310"/>
              </p:ext>
            </p:extLst>
          </p:nvPr>
        </p:nvGraphicFramePr>
        <p:xfrm>
          <a:off x="1650620" y="2910803"/>
          <a:ext cx="792162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22080" imgH="457200" progId="Equation.DSMT4">
                  <p:embed/>
                </p:oleObj>
              </mc:Choice>
              <mc:Fallback>
                <p:oleObj name="Equation" r:id="rId13" imgW="622080" imgH="4572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620" y="2910803"/>
                        <a:ext cx="792162" cy="5826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000816"/>
              </p:ext>
            </p:extLst>
          </p:nvPr>
        </p:nvGraphicFramePr>
        <p:xfrm>
          <a:off x="1650620" y="3556211"/>
          <a:ext cx="79375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22080" imgH="457200" progId="Equation.DSMT4">
                  <p:embed/>
                </p:oleObj>
              </mc:Choice>
              <mc:Fallback>
                <p:oleObj name="Equation" r:id="rId15" imgW="622080" imgH="4572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620" y="3556211"/>
                        <a:ext cx="793750" cy="582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296083"/>
              </p:ext>
            </p:extLst>
          </p:nvPr>
        </p:nvGraphicFramePr>
        <p:xfrm>
          <a:off x="5983965" y="3222836"/>
          <a:ext cx="70167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82400" imgH="457200" progId="Equation.DSMT4">
                  <p:embed/>
                </p:oleObj>
              </mc:Choice>
              <mc:Fallback>
                <p:oleObj name="Equation" r:id="rId17" imgW="482400" imgH="4572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965" y="3222836"/>
                        <a:ext cx="701675" cy="666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305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240" y="549891"/>
            <a:ext cx="8305800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087447"/>
              </p:ext>
            </p:extLst>
          </p:nvPr>
        </p:nvGraphicFramePr>
        <p:xfrm>
          <a:off x="2161403" y="2201714"/>
          <a:ext cx="2490080" cy="600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92300" imgH="457200" progId="Equation.DSMT4">
                  <p:embed/>
                </p:oleObj>
              </mc:Choice>
              <mc:Fallback>
                <p:oleObj name="Equation" r:id="rId3" imgW="1892300" imgH="45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1403" y="2201714"/>
                        <a:ext cx="2490080" cy="6006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470521"/>
              </p:ext>
            </p:extLst>
          </p:nvPr>
        </p:nvGraphicFramePr>
        <p:xfrm>
          <a:off x="2266157" y="2809562"/>
          <a:ext cx="2362201" cy="58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54200" imgH="457200" progId="Equation.DSMT4">
                  <p:embed/>
                </p:oleObj>
              </mc:Choice>
              <mc:Fallback>
                <p:oleObj name="Equation" r:id="rId5" imgW="185420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157" y="2809562"/>
                        <a:ext cx="2362201" cy="584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673313"/>
              </p:ext>
            </p:extLst>
          </p:nvPr>
        </p:nvGraphicFramePr>
        <p:xfrm>
          <a:off x="2266157" y="3406697"/>
          <a:ext cx="268922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98600" imgH="520560" progId="Equation.DSMT4">
                  <p:embed/>
                </p:oleObj>
              </mc:Choice>
              <mc:Fallback>
                <p:oleObj name="Equation" r:id="rId7" imgW="2298600" imgH="520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157" y="3406697"/>
                        <a:ext cx="2689225" cy="652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737764"/>
              </p:ext>
            </p:extLst>
          </p:nvPr>
        </p:nvGraphicFramePr>
        <p:xfrm>
          <a:off x="2266157" y="4088695"/>
          <a:ext cx="10668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25480" imgH="266400" progId="Equation.DSMT4">
                  <p:embed/>
                </p:oleObj>
              </mc:Choice>
              <mc:Fallback>
                <p:oleObj name="Equation" r:id="rId9" imgW="825480" imgH="266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157" y="4088695"/>
                        <a:ext cx="1066800" cy="341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651483" y="2785571"/>
            <a:ext cx="20120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(t/c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giao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hoán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4984907" y="3431426"/>
            <a:ext cx="1678665" cy="504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(t/c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24316" y="1655925"/>
            <a:ext cx="1980029" cy="504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sgk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/16)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53B174F-EE32-44C0-AEBD-2414C6D6BB2E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7391399" y="3314266"/>
            <a:ext cx="1756065" cy="1756065"/>
          </a:xfrm>
          <a:prstGeom prst="rect">
            <a:avLst/>
          </a:prstGeom>
        </p:spPr>
      </p:pic>
      <p:sp>
        <p:nvSpPr>
          <p:cNvPr id="16" name="Rectangle 11">
            <a:extLst>
              <a:ext uri="{FF2B5EF4-FFF2-40B4-BE49-F238E27FC236}">
                <a16:creationId xmlns:a16="http://schemas.microsoft.com/office/drawing/2014/main" id="{BB61B6B9-5F2E-4E24-852D-D871D2FA0570}"/>
              </a:ext>
            </a:extLst>
          </p:cNvPr>
          <p:cNvSpPr/>
          <p:nvPr/>
        </p:nvSpPr>
        <p:spPr>
          <a:xfrm>
            <a:off x="643365" y="7063"/>
            <a:ext cx="77715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Tiết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7, </a:t>
            </a:r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2. CỘNG, TRỪ, NHÂN, CHIA SỐ HỮU TỈ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848762"/>
              </p:ext>
            </p:extLst>
          </p:nvPr>
        </p:nvGraphicFramePr>
        <p:xfrm>
          <a:off x="2266157" y="4486815"/>
          <a:ext cx="738188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320" imgH="177480" progId="Equation.DSMT4">
                  <p:embed/>
                </p:oleObj>
              </mc:Choice>
              <mc:Fallback>
                <p:oleObj name="Equation" r:id="rId12" imgW="57132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157" y="4486815"/>
                        <a:ext cx="738188" cy="2270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888837"/>
              </p:ext>
            </p:extLst>
          </p:nvPr>
        </p:nvGraphicFramePr>
        <p:xfrm>
          <a:off x="2266157" y="4827444"/>
          <a:ext cx="346075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66400" imgH="190440" progId="Equation.DSMT4">
                  <p:embed/>
                </p:oleObj>
              </mc:Choice>
              <mc:Fallback>
                <p:oleObj name="Equation" r:id="rId14" imgW="266400" imgH="19044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157" y="4827444"/>
                        <a:ext cx="346075" cy="242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752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6971" y="560725"/>
            <a:ext cx="2350323" cy="572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</a:t>
            </a:r>
            <a:endParaRPr lang="en-US" sz="2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2117" y="1143891"/>
            <a:ext cx="1980029" cy="504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 (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sgk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/16)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579509"/>
              </p:ext>
            </p:extLst>
          </p:nvPr>
        </p:nvGraphicFramePr>
        <p:xfrm>
          <a:off x="256264" y="1913601"/>
          <a:ext cx="1365754" cy="56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060" imgH="495085" progId="Equation.DSMT4">
                  <p:embed/>
                </p:oleObj>
              </mc:Choice>
              <mc:Fallback>
                <p:oleObj name="Equation" r:id="rId2" imgW="1244060" imgH="49508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264" y="1913601"/>
                        <a:ext cx="1365754" cy="5649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155907"/>
              </p:ext>
            </p:extLst>
          </p:nvPr>
        </p:nvGraphicFramePr>
        <p:xfrm>
          <a:off x="1021378" y="2499248"/>
          <a:ext cx="875751" cy="521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920" imgH="457200" progId="Equation.DSMT4">
                  <p:embed/>
                </p:oleObj>
              </mc:Choice>
              <mc:Fallback>
                <p:oleObj name="Equation" r:id="rId4" imgW="79992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378" y="2499248"/>
                        <a:ext cx="875751" cy="5215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925947"/>
              </p:ext>
            </p:extLst>
          </p:nvPr>
        </p:nvGraphicFramePr>
        <p:xfrm>
          <a:off x="5105095" y="1913601"/>
          <a:ext cx="1123168" cy="510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309" imgH="444307" progId="Equation.DSMT4">
                  <p:embed/>
                </p:oleObj>
              </mc:Choice>
              <mc:Fallback>
                <p:oleObj name="Equation" r:id="rId6" imgW="901309" imgH="444307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095" y="1913601"/>
                        <a:ext cx="1123168" cy="5109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083129"/>
              </p:ext>
            </p:extLst>
          </p:nvPr>
        </p:nvGraphicFramePr>
        <p:xfrm>
          <a:off x="5542637" y="2496219"/>
          <a:ext cx="945826" cy="510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61669" imgH="444307" progId="Equation.DSMT4">
                  <p:embed/>
                </p:oleObj>
              </mc:Choice>
              <mc:Fallback>
                <p:oleObj name="Equation" r:id="rId8" imgW="761669" imgH="44430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2637" y="2496219"/>
                        <a:ext cx="945826" cy="5109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303084"/>
              </p:ext>
            </p:extLst>
          </p:nvPr>
        </p:nvGraphicFramePr>
        <p:xfrm>
          <a:off x="5498735" y="3086775"/>
          <a:ext cx="898534" cy="52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586" imgH="457002" progId="Equation.DSMT4">
                  <p:embed/>
                </p:oleObj>
              </mc:Choice>
              <mc:Fallback>
                <p:oleObj name="Equation" r:id="rId10" imgW="723586" imgH="45700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8735" y="3086775"/>
                        <a:ext cx="898534" cy="52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151410"/>
              </p:ext>
            </p:extLst>
          </p:nvPr>
        </p:nvGraphicFramePr>
        <p:xfrm>
          <a:off x="5526012" y="3706522"/>
          <a:ext cx="532027" cy="52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100" imgH="457200" progId="Equation.DSMT4">
                  <p:embed/>
                </p:oleObj>
              </mc:Choice>
              <mc:Fallback>
                <p:oleObj name="Equation" r:id="rId12" imgW="41910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6012" y="3706522"/>
                        <a:ext cx="532027" cy="52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38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38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38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38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38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38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38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38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38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</a:tabLs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</a:tabLs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138762"/>
              </p:ext>
            </p:extLst>
          </p:nvPr>
        </p:nvGraphicFramePr>
        <p:xfrm>
          <a:off x="2734573" y="1926445"/>
          <a:ext cx="1268010" cy="539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41400" imgH="457200" progId="Equation.DSMT4">
                  <p:embed/>
                </p:oleObj>
              </mc:Choice>
              <mc:Fallback>
                <p:oleObj name="Equation" r:id="rId14" imgW="1041400" imgH="457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4573" y="1926445"/>
                        <a:ext cx="1268010" cy="5392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654688"/>
              </p:ext>
            </p:extLst>
          </p:nvPr>
        </p:nvGraphicFramePr>
        <p:xfrm>
          <a:off x="3337720" y="2547786"/>
          <a:ext cx="1081880" cy="539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76300" imgH="457200" progId="Equation.DSMT4">
                  <p:embed/>
                </p:oleObj>
              </mc:Choice>
              <mc:Fallback>
                <p:oleObj name="Equation" r:id="rId16" imgW="876300" imgH="457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7720" y="2547786"/>
                        <a:ext cx="1081880" cy="5392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059240"/>
              </p:ext>
            </p:extLst>
          </p:nvPr>
        </p:nvGraphicFramePr>
        <p:xfrm>
          <a:off x="3349353" y="3169127"/>
          <a:ext cx="1070247" cy="539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25" imgH="457002" progId="Equation.DSMT4">
                  <p:embed/>
                </p:oleObj>
              </mc:Choice>
              <mc:Fallback>
                <p:oleObj name="Equation" r:id="rId18" imgW="863225" imgH="45700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353" y="3169127"/>
                        <a:ext cx="1070247" cy="5392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990181"/>
              </p:ext>
            </p:extLst>
          </p:nvPr>
        </p:nvGraphicFramePr>
        <p:xfrm>
          <a:off x="3349353" y="3770550"/>
          <a:ext cx="628188" cy="539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08000" imgH="457200" progId="Equation.DSMT4">
                  <p:embed/>
                </p:oleObj>
              </mc:Choice>
              <mc:Fallback>
                <p:oleObj name="Equation" r:id="rId20" imgW="508000" imgH="457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353" y="3770550"/>
                        <a:ext cx="628188" cy="5392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754652"/>
              </p:ext>
            </p:extLst>
          </p:nvPr>
        </p:nvGraphicFramePr>
        <p:xfrm>
          <a:off x="3349353" y="4371973"/>
          <a:ext cx="476958" cy="224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93529" imgH="190417" progId="Equation.DSMT4">
                  <p:embed/>
                </p:oleObj>
              </mc:Choice>
              <mc:Fallback>
                <p:oleObj name="Equation" r:id="rId22" imgW="393529" imgH="190417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353" y="4371973"/>
                        <a:ext cx="476958" cy="2246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026815"/>
              </p:ext>
            </p:extLst>
          </p:nvPr>
        </p:nvGraphicFramePr>
        <p:xfrm>
          <a:off x="7092673" y="1884522"/>
          <a:ext cx="1343341" cy="501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91726" imgH="444307" progId="Equation.DSMT4">
                  <p:embed/>
                </p:oleObj>
              </mc:Choice>
              <mc:Fallback>
                <p:oleObj name="Equation" r:id="rId24" imgW="1091726" imgH="444307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673" y="1884522"/>
                        <a:ext cx="1343341" cy="5013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68133"/>
              </p:ext>
            </p:extLst>
          </p:nvPr>
        </p:nvGraphicFramePr>
        <p:xfrm>
          <a:off x="7678317" y="2391224"/>
          <a:ext cx="1039629" cy="501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50531" imgH="444307" progId="Equation.DSMT4">
                  <p:embed/>
                </p:oleObj>
              </mc:Choice>
              <mc:Fallback>
                <p:oleObj name="Equation" r:id="rId26" imgW="850531" imgH="444307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8317" y="2391224"/>
                        <a:ext cx="1039629" cy="5013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955416"/>
              </p:ext>
            </p:extLst>
          </p:nvPr>
        </p:nvGraphicFramePr>
        <p:xfrm>
          <a:off x="7707521" y="2954353"/>
          <a:ext cx="981223" cy="512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00100" imgH="457200" progId="Equation.DSMT4">
                  <p:embed/>
                </p:oleObj>
              </mc:Choice>
              <mc:Fallback>
                <p:oleObj name="Equation" r:id="rId28" imgW="800100" imgH="457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7521" y="2954353"/>
                        <a:ext cx="981223" cy="5120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195598"/>
              </p:ext>
            </p:extLst>
          </p:nvPr>
        </p:nvGraphicFramePr>
        <p:xfrm>
          <a:off x="7688415" y="3528150"/>
          <a:ext cx="747599" cy="512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09600" imgH="457200" progId="Equation.DSMT4">
                  <p:embed/>
                </p:oleObj>
              </mc:Choice>
              <mc:Fallback>
                <p:oleObj name="Equation" r:id="rId30" imgW="609600" imgH="4572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8415" y="3528150"/>
                        <a:ext cx="747599" cy="5120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7924800" y="3807810"/>
            <a:ext cx="1353021" cy="1353021"/>
          </a:xfrm>
          <a:prstGeom prst="rect">
            <a:avLst/>
          </a:prstGeom>
        </p:spPr>
      </p:pic>
      <p:sp>
        <p:nvSpPr>
          <p:cNvPr id="30" name="Rectangle 11">
            <a:extLst>
              <a:ext uri="{FF2B5EF4-FFF2-40B4-BE49-F238E27FC236}">
                <a16:creationId xmlns:a16="http://schemas.microsoft.com/office/drawing/2014/main" id="{BB61B6B9-5F2E-4E24-852D-D871D2FA0570}"/>
              </a:ext>
            </a:extLst>
          </p:cNvPr>
          <p:cNvSpPr/>
          <p:nvPr/>
        </p:nvSpPr>
        <p:spPr>
          <a:xfrm>
            <a:off x="643365" y="7063"/>
            <a:ext cx="77715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Tiết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7, </a:t>
            </a:r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2. CỘNG, TRỪ, NHÂN, CHIA SỐ HỮU TỈ</a:t>
            </a: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180824"/>
              </p:ext>
            </p:extLst>
          </p:nvPr>
        </p:nvGraphicFramePr>
        <p:xfrm>
          <a:off x="1005122" y="3087059"/>
          <a:ext cx="562983" cy="521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07960" imgH="457200" progId="Equation.DSMT4">
                  <p:embed/>
                </p:oleObj>
              </mc:Choice>
              <mc:Fallback>
                <p:oleObj name="Equation" r:id="rId33" imgW="507960" imgH="4572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122" y="3087059"/>
                        <a:ext cx="562983" cy="5215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71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n 2">
            <a:extLst>
              <a:ext uri="{FF2B5EF4-FFF2-40B4-BE49-F238E27FC236}">
                <a16:creationId xmlns:a16="http://schemas.microsoft.com/office/drawing/2014/main" id="{6437E96C-B4D7-4CA6-90EE-43A5C748EF9C}"/>
              </a:ext>
            </a:extLst>
          </p:cNvPr>
          <p:cNvSpPr/>
          <p:nvPr/>
        </p:nvSpPr>
        <p:spPr>
          <a:xfrm>
            <a:off x="838200" y="781050"/>
            <a:ext cx="3219450" cy="3086100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4343400" y="1936499"/>
            <a:ext cx="4495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VẬN DỤNG</a:t>
            </a:r>
            <a:endParaRPr lang="en-US" sz="3200" dirty="0"/>
          </a:p>
        </p:txBody>
      </p:sp>
      <p:pic>
        <p:nvPicPr>
          <p:cNvPr id="4" name="Hình ảnh 3" descr="Ảnh có chứa văn bản, đồ chơi, đồ họa véc-tơ, danh thiếp&#10;&#10;Mô tả được tạo tự động">
            <a:extLst>
              <a:ext uri="{FF2B5EF4-FFF2-40B4-BE49-F238E27FC236}">
                <a16:creationId xmlns:a16="http://schemas.microsoft.com/office/drawing/2014/main" id="{A667EB62-86C3-4EF0-AA26-81461A6A5A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225" y="2676087"/>
            <a:ext cx="2320220" cy="2234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53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1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BB61B6B9-5F2E-4E24-852D-D871D2FA0570}"/>
              </a:ext>
            </a:extLst>
          </p:cNvPr>
          <p:cNvSpPr/>
          <p:nvPr/>
        </p:nvSpPr>
        <p:spPr>
          <a:xfrm>
            <a:off x="1143000" y="96737"/>
            <a:ext cx="79248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Tiết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7, </a:t>
            </a:r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2. CỘNG, TRỪ, NHÂN, CHIA SỐ HỮU TỈ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05718" y="836654"/>
            <a:ext cx="8433482" cy="1366528"/>
            <a:chOff x="609600" y="-201904"/>
            <a:chExt cx="7924800" cy="1593495"/>
          </a:xfrm>
        </p:grpSpPr>
        <p:sp>
          <p:nvSpPr>
            <p:cNvPr id="5" name="Rectangle 4"/>
            <p:cNvSpPr/>
            <p:nvPr/>
          </p:nvSpPr>
          <p:spPr>
            <a:xfrm>
              <a:off x="609600" y="-201904"/>
              <a:ext cx="7924800" cy="1593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400" b="1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2400" b="1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5:</a:t>
              </a:r>
              <a:r>
                <a:rPr 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Bác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gửi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vào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ngân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hàng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triệu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đồng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với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kì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hạn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năm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lãi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suất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/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năm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Hết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kì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hạn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năm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bác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rút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r>
                <a:rPr lang="en-US" sz="2400" i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tiền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kể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cả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gốc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và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lãi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).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Tính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tiền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còn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lại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của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bác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trong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ngân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hàng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83634793"/>
                </p:ext>
              </p:extLst>
            </p:nvPr>
          </p:nvGraphicFramePr>
          <p:xfrm>
            <a:off x="5603877" y="-71354"/>
            <a:ext cx="444617" cy="359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02936" imgH="177569" progId="Equation.DSMT4">
                    <p:embed/>
                  </p:oleObj>
                </mc:Choice>
                <mc:Fallback>
                  <p:oleObj name="Equation" r:id="rId2" imgW="202936" imgH="177569" progId="Equation.DSMT4">
                    <p:embed/>
                    <p:pic>
                      <p:nvPicPr>
                        <p:cNvPr id="42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03877" y="-71354"/>
                          <a:ext cx="444617" cy="35932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37018442"/>
                </p:ext>
              </p:extLst>
            </p:nvPr>
          </p:nvGraphicFramePr>
          <p:xfrm>
            <a:off x="2419730" y="444105"/>
            <a:ext cx="654876" cy="3781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80880" imgH="203040" progId="Equation.DSMT4">
                    <p:embed/>
                  </p:oleObj>
                </mc:Choice>
                <mc:Fallback>
                  <p:oleObj name="Equation" r:id="rId4" imgW="380880" imgH="203040" progId="Equation.DSMT4">
                    <p:embed/>
                    <p:pic>
                      <p:nvPicPr>
                        <p:cNvPr id="44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9730" y="444105"/>
                          <a:ext cx="654876" cy="37817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87912826"/>
                </p:ext>
              </p:extLst>
            </p:nvPr>
          </p:nvGraphicFramePr>
          <p:xfrm>
            <a:off x="7030719" y="318026"/>
            <a:ext cx="228600" cy="666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52400" imgH="457200" progId="Equation.DSMT4">
                    <p:embed/>
                  </p:oleObj>
                </mc:Choice>
                <mc:Fallback>
                  <p:oleObj name="Equation" r:id="rId6" imgW="152400" imgH="457200" progId="Equation.DSMT4">
                    <p:embed/>
                    <p:pic>
                      <p:nvPicPr>
                        <p:cNvPr id="46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30719" y="318026"/>
                          <a:ext cx="228600" cy="66615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TextBox 8"/>
          <p:cNvSpPr txBox="1"/>
          <p:nvPr/>
        </p:nvSpPr>
        <p:spPr>
          <a:xfrm>
            <a:off x="587076" y="2405234"/>
            <a:ext cx="1785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74651" y="2772368"/>
            <a:ext cx="18934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74651" y="3240688"/>
            <a:ext cx="55739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2474651" y="3755797"/>
            <a:ext cx="32864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2474651" y="4324350"/>
            <a:ext cx="59586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-138233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78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BB61B6B9-5F2E-4E24-852D-D871D2FA0570}"/>
              </a:ext>
            </a:extLst>
          </p:cNvPr>
          <p:cNvSpPr/>
          <p:nvPr/>
        </p:nvSpPr>
        <p:spPr>
          <a:xfrm>
            <a:off x="1143000" y="96737"/>
            <a:ext cx="79248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Tiết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7, </a:t>
            </a:r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2. CỘNG, TRỪ, NHÂN, CHIA SỐ HỮU TỈ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05718" y="836654"/>
            <a:ext cx="8433482" cy="1366528"/>
            <a:chOff x="609600" y="-201904"/>
            <a:chExt cx="7924800" cy="1593495"/>
          </a:xfrm>
        </p:grpSpPr>
        <p:sp>
          <p:nvSpPr>
            <p:cNvPr id="5" name="Rectangle 4"/>
            <p:cNvSpPr/>
            <p:nvPr/>
          </p:nvSpPr>
          <p:spPr>
            <a:xfrm>
              <a:off x="609600" y="-201904"/>
              <a:ext cx="7924800" cy="1593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400" b="1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2400" b="1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5:</a:t>
              </a:r>
              <a:r>
                <a:rPr 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Bác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gửi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vào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ngân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hàng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triệu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đồng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với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kì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hạn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năm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lãi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suất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/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năm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Hết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kì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hạn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năm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bác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rút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r>
                <a:rPr lang="en-US" sz="2400" i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tiền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kể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cả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gốc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và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lãi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).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Tính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tiền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còn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lại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của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bác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Nhi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trong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ngân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hàng</a:t>
              </a:r>
              <a:r>
                <a: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68599613"/>
                </p:ext>
              </p:extLst>
            </p:nvPr>
          </p:nvGraphicFramePr>
          <p:xfrm>
            <a:off x="5641988" y="-55022"/>
            <a:ext cx="404197" cy="3266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02936" imgH="177569" progId="Equation.DSMT4">
                    <p:embed/>
                  </p:oleObj>
                </mc:Choice>
                <mc:Fallback>
                  <p:oleObj name="Equation" r:id="rId3" imgW="202936" imgH="17756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41988" y="-55022"/>
                          <a:ext cx="404197" cy="32665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99275220"/>
                </p:ext>
              </p:extLst>
            </p:nvPr>
          </p:nvGraphicFramePr>
          <p:xfrm>
            <a:off x="2448073" y="477083"/>
            <a:ext cx="581891" cy="3480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68140" imgH="203112" progId="Equation.DSMT4">
                    <p:embed/>
                  </p:oleObj>
                </mc:Choice>
                <mc:Fallback>
                  <p:oleObj name="Equation" r:id="rId5" imgW="368140" imgH="20311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8073" y="477083"/>
                          <a:ext cx="581891" cy="34804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64607573"/>
                </p:ext>
              </p:extLst>
            </p:nvPr>
          </p:nvGraphicFramePr>
          <p:xfrm>
            <a:off x="7030719" y="318026"/>
            <a:ext cx="228600" cy="666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52400" imgH="457200" progId="Equation.DSMT4">
                    <p:embed/>
                  </p:oleObj>
                </mc:Choice>
                <mc:Fallback>
                  <p:oleObj name="Equation" r:id="rId7" imgW="152400" imgH="457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30719" y="318026"/>
                          <a:ext cx="228600" cy="66615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TextBox 8"/>
          <p:cNvSpPr txBox="1"/>
          <p:nvPr/>
        </p:nvSpPr>
        <p:spPr>
          <a:xfrm>
            <a:off x="587076" y="2405234"/>
            <a:ext cx="1785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74651" y="2772368"/>
            <a:ext cx="18934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74651" y="3240688"/>
            <a:ext cx="55739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2474651" y="3755797"/>
            <a:ext cx="32864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2474651" y="4324350"/>
            <a:ext cx="59586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-138233"/>
            <a:ext cx="1143000" cy="1143000"/>
          </a:xfrm>
          <a:prstGeom prst="rect">
            <a:avLst/>
          </a:prstGeom>
        </p:spPr>
      </p:pic>
      <p:pic>
        <p:nvPicPr>
          <p:cNvPr id="15" name="Picture 8" descr="Digit 12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99" y="4257794"/>
            <a:ext cx="1427134" cy="784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12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/>
          <p:cNvSpPr/>
          <p:nvPr/>
        </p:nvSpPr>
        <p:spPr>
          <a:xfrm>
            <a:off x="110674" y="426030"/>
            <a:ext cx="9047181" cy="129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gửi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ngân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triệu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kì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lãi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suất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vvvv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Hết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kì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tiền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gốc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lãi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tiền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ngân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28600" y="604431"/>
            <a:ext cx="4895550" cy="832093"/>
            <a:chOff x="152400" y="241576"/>
            <a:chExt cx="4895550" cy="832093"/>
          </a:xfrm>
        </p:grpSpPr>
        <p:graphicFrame>
          <p:nvGraphicFramePr>
            <p:cNvPr id="98" name="Object 9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66714921"/>
                </p:ext>
              </p:extLst>
            </p:nvPr>
          </p:nvGraphicFramePr>
          <p:xfrm>
            <a:off x="4724400" y="241576"/>
            <a:ext cx="323550" cy="2927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02936" imgH="177569" progId="Equation.DSMT4">
                    <p:embed/>
                  </p:oleObj>
                </mc:Choice>
                <mc:Fallback>
                  <p:oleObj name="Equation" r:id="rId2" imgW="202936" imgH="177569" progId="Equation.DSMT4">
                    <p:embed/>
                    <p:pic>
                      <p:nvPicPr>
                        <p:cNvPr id="42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4400" y="241576"/>
                          <a:ext cx="323550" cy="29273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9" name="Object 9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3598797"/>
                </p:ext>
              </p:extLst>
            </p:nvPr>
          </p:nvGraphicFramePr>
          <p:xfrm>
            <a:off x="152400" y="647733"/>
            <a:ext cx="488368" cy="2921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68140" imgH="203112" progId="Equation.DSMT4">
                    <p:embed/>
                  </p:oleObj>
                </mc:Choice>
                <mc:Fallback>
                  <p:oleObj name="Equation" r:id="rId4" imgW="368140" imgH="203112" progId="Equation.DSMT4">
                    <p:embed/>
                    <p:pic>
                      <p:nvPicPr>
                        <p:cNvPr id="44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2400" y="647733"/>
                          <a:ext cx="488368" cy="29210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0" name="Object 9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00004615"/>
                </p:ext>
              </p:extLst>
            </p:nvPr>
          </p:nvGraphicFramePr>
          <p:xfrm>
            <a:off x="4183848" y="513902"/>
            <a:ext cx="214554" cy="5597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52400" imgH="457200" progId="Equation.DSMT4">
                    <p:embed/>
                  </p:oleObj>
                </mc:Choice>
                <mc:Fallback>
                  <p:oleObj name="Equation" r:id="rId6" imgW="152400" imgH="457200" progId="Equation.DSMT4">
                    <p:embed/>
                    <p:pic>
                      <p:nvPicPr>
                        <p:cNvPr id="46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3848" y="513902"/>
                          <a:ext cx="214554" cy="55976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1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" name="Rectangle 96"/>
          <p:cNvSpPr>
            <a:spLocks noChangeArrowheads="1"/>
          </p:cNvSpPr>
          <p:nvPr/>
        </p:nvSpPr>
        <p:spPr bwMode="auto">
          <a:xfrm>
            <a:off x="152400" y="12815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294296"/>
              </p:ext>
            </p:extLst>
          </p:nvPr>
        </p:nvGraphicFramePr>
        <p:xfrm>
          <a:off x="1488363" y="2265060"/>
          <a:ext cx="1426036" cy="272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1880" imgH="215640" progId="Equation.DSMT4">
                  <p:embed/>
                </p:oleObj>
              </mc:Choice>
              <mc:Fallback>
                <p:oleObj name="Equation" r:id="rId8" imgW="1091880" imgH="215640" progId="Equation.DSMT4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363" y="2265060"/>
                        <a:ext cx="1426036" cy="2728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710838"/>
              </p:ext>
            </p:extLst>
          </p:nvPr>
        </p:nvGraphicFramePr>
        <p:xfrm>
          <a:off x="1488363" y="2898200"/>
          <a:ext cx="1562101" cy="276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7532" imgH="215806" progId="Equation.DSMT4">
                  <p:embed/>
                </p:oleObj>
              </mc:Choice>
              <mc:Fallback>
                <p:oleObj name="Equation" r:id="rId10" imgW="1307532" imgH="215806" progId="Equation.DSMT4">
                  <p:embed/>
                  <p:pic>
                    <p:nvPicPr>
                      <p:cNvPr id="0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363" y="2898200"/>
                        <a:ext cx="1562101" cy="2766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921375"/>
              </p:ext>
            </p:extLst>
          </p:nvPr>
        </p:nvGraphicFramePr>
        <p:xfrm>
          <a:off x="1488363" y="3364351"/>
          <a:ext cx="1281800" cy="569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8700" imgH="457200" progId="Equation.DSMT4">
                  <p:embed/>
                </p:oleObj>
              </mc:Choice>
              <mc:Fallback>
                <p:oleObj name="Equation" r:id="rId12" imgW="1028700" imgH="457200" progId="Equation.DSMT4">
                  <p:embed/>
                  <p:pic>
                    <p:nvPicPr>
                      <p:cNvPr id="0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363" y="3364351"/>
                        <a:ext cx="1281800" cy="5696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5310"/>
              </p:ext>
            </p:extLst>
          </p:nvPr>
        </p:nvGraphicFramePr>
        <p:xfrm>
          <a:off x="1488363" y="4304143"/>
          <a:ext cx="1765397" cy="264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394" imgH="215806" progId="Equation.DSMT4">
                  <p:embed/>
                </p:oleObj>
              </mc:Choice>
              <mc:Fallback>
                <p:oleObj name="Equation" r:id="rId14" imgW="1396394" imgH="215806" progId="Equation.DSMT4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363" y="4304143"/>
                        <a:ext cx="1765397" cy="2642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Rectangle 108"/>
          <p:cNvSpPr/>
          <p:nvPr/>
        </p:nvSpPr>
        <p:spPr>
          <a:xfrm>
            <a:off x="3960793" y="1581150"/>
            <a:ext cx="11015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390268" y="1537103"/>
            <a:ext cx="1753732" cy="1753732"/>
          </a:xfrm>
          <a:prstGeom prst="rect">
            <a:avLst/>
          </a:prstGeom>
        </p:spPr>
      </p:pic>
      <p:sp>
        <p:nvSpPr>
          <p:cNvPr id="19" name="Rectangle 11">
            <a:extLst>
              <a:ext uri="{FF2B5EF4-FFF2-40B4-BE49-F238E27FC236}">
                <a16:creationId xmlns:a16="http://schemas.microsoft.com/office/drawing/2014/main" id="{BB61B6B9-5F2E-4E24-852D-D871D2FA0570}"/>
              </a:ext>
            </a:extLst>
          </p:cNvPr>
          <p:cNvSpPr/>
          <p:nvPr/>
        </p:nvSpPr>
        <p:spPr>
          <a:xfrm>
            <a:off x="1076599" y="-33889"/>
            <a:ext cx="77715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Tiết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7, </a:t>
            </a:r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2. CỘNG, TRỪ, NHÂN, CHIA SỐ HỮU TỈ</a:t>
            </a:r>
          </a:p>
        </p:txBody>
      </p:sp>
      <p:sp>
        <p:nvSpPr>
          <p:cNvPr id="6" name="Rectangle 5"/>
          <p:cNvSpPr/>
          <p:nvPr/>
        </p:nvSpPr>
        <p:spPr>
          <a:xfrm>
            <a:off x="1313486" y="1885950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76003" y="2173121"/>
            <a:ext cx="1281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1295400" y="2525008"/>
            <a:ext cx="42306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Rectangle 8"/>
          <p:cNvSpPr/>
          <p:nvPr/>
        </p:nvSpPr>
        <p:spPr>
          <a:xfrm>
            <a:off x="1313486" y="3106169"/>
            <a:ext cx="2454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95400" y="3845604"/>
            <a:ext cx="45768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44553" y="4585039"/>
            <a:ext cx="66106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42,6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030928" y="2817519"/>
            <a:ext cx="1281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713271" y="3442167"/>
            <a:ext cx="1281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237697" y="4199020"/>
            <a:ext cx="1281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0466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6" grpId="0"/>
      <p:bldP spid="7" grpId="0"/>
      <p:bldP spid="8" grpId="0"/>
      <p:bldP spid="9" grpId="0"/>
      <p:bldP spid="10" grpId="0"/>
      <p:bldP spid="11" grpId="0"/>
      <p:bldP spid="28" grpId="0"/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>
            <a:extLst>
              <a:ext uri="{FF2B5EF4-FFF2-40B4-BE49-F238E27FC236}">
                <a16:creationId xmlns:a16="http://schemas.microsoft.com/office/drawing/2014/main" id="{BB61B6B9-5F2E-4E24-852D-D871D2FA0570}"/>
              </a:ext>
            </a:extLst>
          </p:cNvPr>
          <p:cNvSpPr/>
          <p:nvPr/>
        </p:nvSpPr>
        <p:spPr>
          <a:xfrm>
            <a:off x="643365" y="7063"/>
            <a:ext cx="77715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Tiết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7, </a:t>
            </a:r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2. CỘNG, TRỪ, NHÂN, CHIA SỐ HỮU TỈ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6510" y="3520520"/>
            <a:ext cx="1597662" cy="159766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6712" y="460471"/>
            <a:ext cx="853440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>
              <a:lnSpc>
                <a:spcPct val="115000"/>
              </a:lnSpc>
            </a:pP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6: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473408" y="1194967"/>
            <a:ext cx="2326575" cy="2192709"/>
            <a:chOff x="0" y="0"/>
            <a:chExt cx="2409190" cy="2352675"/>
          </a:xfrm>
        </p:grpSpPr>
        <p:grpSp>
          <p:nvGrpSpPr>
            <p:cNvPr id="8" name="Group 7"/>
            <p:cNvGrpSpPr/>
            <p:nvPr/>
          </p:nvGrpSpPr>
          <p:grpSpPr>
            <a:xfrm>
              <a:off x="0" y="0"/>
              <a:ext cx="2409190" cy="2352675"/>
              <a:chOff x="0" y="0"/>
              <a:chExt cx="3237400" cy="3535073"/>
            </a:xfrm>
          </p:grpSpPr>
          <p:pic>
            <p:nvPicPr>
              <p:cNvPr id="12" name="Picture 11" descr="Giải toán 7 cánh diều bài 2: Cộng, trừ, nhân, chia số hữu tỉ"/>
              <p:cNvPicPr/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565" y="0"/>
                <a:ext cx="3175835" cy="332103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" name="Rectangle 12"/>
              <p:cNvSpPr/>
              <p:nvPr/>
            </p:nvSpPr>
            <p:spPr>
              <a:xfrm>
                <a:off x="0" y="200368"/>
                <a:ext cx="371087" cy="425659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0" lang="en-US" sz="1600" b="0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783551" y="230147"/>
                <a:ext cx="318772" cy="395880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655590" y="3139192"/>
                <a:ext cx="318771" cy="39588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913999" y="3096255"/>
                <a:ext cx="317994" cy="395880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857111" y="2257862"/>
                <a:ext cx="318771" cy="39588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86972" y="2229609"/>
                <a:ext cx="347905" cy="39588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cxnSp>
          <p:nvCxnSpPr>
            <p:cNvPr id="9" name="Straight Connector 8"/>
            <p:cNvCxnSpPr/>
            <p:nvPr/>
          </p:nvCxnSpPr>
          <p:spPr>
            <a:xfrm>
              <a:off x="294786" y="1483858"/>
              <a:ext cx="2457" cy="641568"/>
            </a:xfrm>
            <a:prstGeom prst="line">
              <a:avLst/>
            </a:prstGeom>
            <a:noFill/>
            <a:ln w="1270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>
            <a:xfrm flipH="1" flipV="1">
              <a:off x="296604" y="2118910"/>
              <a:ext cx="620214" cy="1863"/>
            </a:xfrm>
            <a:prstGeom prst="line">
              <a:avLst/>
            </a:prstGeom>
            <a:noFill/>
            <a:ln w="1270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47471" y="2027932"/>
              <a:ext cx="276153" cy="283286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26198" y="1276350"/>
            <a:ext cx="1859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4800" y="1657350"/>
            <a:ext cx="61686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744821"/>
              </p:ext>
            </p:extLst>
          </p:nvPr>
        </p:nvGraphicFramePr>
        <p:xfrm>
          <a:off x="3886200" y="2155944"/>
          <a:ext cx="1057713" cy="263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240" imgH="177480" progId="Equation.DSMT4">
                  <p:embed/>
                </p:oleObj>
              </mc:Choice>
              <mc:Fallback>
                <p:oleObj name="Equation" r:id="rId5" imgW="66024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155944"/>
                        <a:ext cx="1057713" cy="2634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Group 29"/>
          <p:cNvGrpSpPr/>
          <p:nvPr/>
        </p:nvGrpSpPr>
        <p:grpSpPr>
          <a:xfrm>
            <a:off x="304800" y="2495550"/>
            <a:ext cx="4243391" cy="461665"/>
            <a:chOff x="747981" y="2506286"/>
            <a:chExt cx="3575420" cy="461665"/>
          </a:xfrm>
        </p:grpSpPr>
        <p:sp>
          <p:nvSpPr>
            <p:cNvPr id="22" name="Rectangle 21"/>
            <p:cNvSpPr/>
            <p:nvPr/>
          </p:nvSpPr>
          <p:spPr>
            <a:xfrm>
              <a:off x="747981" y="2506286"/>
              <a:ext cx="3352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+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Tính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độ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dài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đoạn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thẳng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2400" dirty="0"/>
            </a:p>
          </p:txBody>
        </p:sp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55374946"/>
                </p:ext>
              </p:extLst>
            </p:nvPr>
          </p:nvGraphicFramePr>
          <p:xfrm>
            <a:off x="3412246" y="2601594"/>
            <a:ext cx="911155" cy="3196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825480" imgH="203040" progId="Equation.DSMT4">
                    <p:embed/>
                  </p:oleObj>
                </mc:Choice>
                <mc:Fallback>
                  <p:oleObj name="Equation" r:id="rId7" imgW="825480" imgH="203040" progId="Equation.DSMT4">
                    <p:embed/>
                    <p:pic>
                      <p:nvPicPr>
                        <p:cNvPr id="22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2246" y="2601594"/>
                          <a:ext cx="911155" cy="31962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" name="Group 30"/>
          <p:cNvGrpSpPr/>
          <p:nvPr/>
        </p:nvGrpSpPr>
        <p:grpSpPr>
          <a:xfrm>
            <a:off x="304800" y="3105150"/>
            <a:ext cx="5391779" cy="461665"/>
            <a:chOff x="290916" y="3047868"/>
            <a:chExt cx="5391779" cy="461665"/>
          </a:xfrm>
        </p:grpSpPr>
        <p:sp>
          <p:nvSpPr>
            <p:cNvPr id="26" name="Rectangle 25"/>
            <p:cNvSpPr/>
            <p:nvPr/>
          </p:nvSpPr>
          <p:spPr>
            <a:xfrm>
              <a:off x="290916" y="3047868"/>
              <a:ext cx="46851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+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Tính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diện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chữ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nhật</a:t>
              </a:r>
              <a:r>
                <a:rPr lang="en-US" alt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</a:t>
              </a:r>
              <a:endPara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7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0043512"/>
                </p:ext>
              </p:extLst>
            </p:nvPr>
          </p:nvGraphicFramePr>
          <p:xfrm>
            <a:off x="4171264" y="3158634"/>
            <a:ext cx="1511431" cy="310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015920" imgH="203040" progId="Equation.DSMT4">
                    <p:embed/>
                  </p:oleObj>
                </mc:Choice>
                <mc:Fallback>
                  <p:oleObj name="Equation" r:id="rId9" imgW="1015920" imgH="203040" progId="Equation.DSMT4">
                    <p:embed/>
                    <p:pic>
                      <p:nvPicPr>
                        <p:cNvPr id="34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1264" y="3158634"/>
                          <a:ext cx="1511431" cy="31030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Group 38"/>
          <p:cNvGrpSpPr/>
          <p:nvPr/>
        </p:nvGrpSpPr>
        <p:grpSpPr>
          <a:xfrm>
            <a:off x="897693" y="3747376"/>
            <a:ext cx="6082129" cy="500770"/>
            <a:chOff x="897693" y="3742385"/>
            <a:chExt cx="5798792" cy="323359"/>
          </a:xfrm>
        </p:grpSpPr>
        <p:graphicFrame>
          <p:nvGraphicFramePr>
            <p:cNvPr id="32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5923029"/>
                </p:ext>
              </p:extLst>
            </p:nvPr>
          </p:nvGraphicFramePr>
          <p:xfrm>
            <a:off x="4836733" y="3773644"/>
            <a:ext cx="1859752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1447560" imgH="228600" progId="Equation.DSMT4">
                    <p:embed/>
                  </p:oleObj>
                </mc:Choice>
                <mc:Fallback>
                  <p:oleObj name="Equation" r:id="rId11" imgW="1447560" imgH="228600" progId="Equation.DSMT4">
                    <p:embed/>
                    <p:pic>
                      <p:nvPicPr>
                        <p:cNvPr id="29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36733" y="3773644"/>
                          <a:ext cx="1859752" cy="2921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7" name="Group 36"/>
            <p:cNvGrpSpPr/>
            <p:nvPr/>
          </p:nvGrpSpPr>
          <p:grpSpPr>
            <a:xfrm>
              <a:off x="897693" y="3742385"/>
              <a:ext cx="4178018" cy="298107"/>
              <a:chOff x="897693" y="3742385"/>
              <a:chExt cx="4178018" cy="298107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897693" y="3742385"/>
                <a:ext cx="4178018" cy="298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alt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alt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diện</a:t>
                </a:r>
                <a:r>
                  <a:rPr lang="en-US" alt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alt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hay:</a:t>
                </a:r>
                <a:endParaRPr lang="en-US" sz="2400" dirty="0"/>
              </a:p>
            </p:txBody>
          </p:sp>
          <p:graphicFrame>
            <p:nvGraphicFramePr>
              <p:cNvPr id="36" name="Object 3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35353496"/>
                  </p:ext>
                </p:extLst>
              </p:nvPr>
            </p:nvGraphicFramePr>
            <p:xfrm>
              <a:off x="3456379" y="3823473"/>
              <a:ext cx="840507" cy="17132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3" imgW="660240" imgH="177480" progId="Equation.DSMT4">
                      <p:embed/>
                    </p:oleObj>
                  </mc:Choice>
                  <mc:Fallback>
                    <p:oleObj name="Equation" r:id="rId13" imgW="660240" imgH="177480" progId="Equation.DSMT4">
                      <p:embed/>
                      <p:pic>
                        <p:nvPicPr>
                          <p:cNvPr id="29" name="Object 2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456379" y="3823473"/>
                            <a:ext cx="840507" cy="17132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40" name="Group 39"/>
          <p:cNvGrpSpPr/>
          <p:nvPr/>
        </p:nvGrpSpPr>
        <p:grpSpPr>
          <a:xfrm>
            <a:off x="1233585" y="4303765"/>
            <a:ext cx="5373164" cy="477251"/>
            <a:chOff x="1233585" y="4303765"/>
            <a:chExt cx="5091884" cy="477251"/>
          </a:xfrm>
        </p:grpSpPr>
        <p:sp>
          <p:nvSpPr>
            <p:cNvPr id="28" name="Rectangle 27"/>
            <p:cNvSpPr/>
            <p:nvPr/>
          </p:nvSpPr>
          <p:spPr>
            <a:xfrm>
              <a:off x="1581008" y="4303765"/>
              <a:ext cx="47444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mặt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ngôi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altLang="en-US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Rectangle 37"/>
                <p:cNvSpPr/>
                <p:nvPr/>
              </p:nvSpPr>
              <p:spPr>
                <a:xfrm>
                  <a:off x="1233585" y="4319351"/>
                  <a:ext cx="45401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>
                            <a:latin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8" name="Rectangle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33585" y="4319351"/>
                  <a:ext cx="454014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104916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UI/customUI14.xml>ID15 2022 CD STT 135 nguyenthuylinh080796@gmail.com
</file>

<file path=docProps/app.xml><?xml version="1.0" encoding="utf-8"?>
<Properties xmlns="http://schemas.openxmlformats.org/officeDocument/2006/extended-properties" xmlns:vt="http://schemas.openxmlformats.org/officeDocument/2006/docPropsVTypes">
  <TotalTime>2921</TotalTime>
  <Words>885</Words>
  <Application>Microsoft Office PowerPoint</Application>
  <PresentationFormat>On-screen Show (16:9)</PresentationFormat>
  <Paragraphs>108</Paragraphs>
  <Slides>13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Thuan Nguyen Thi My</dc:creator>
  <cp:lastModifiedBy>Vân Anh</cp:lastModifiedBy>
  <cp:revision>264</cp:revision>
  <dcterms:created xsi:type="dcterms:W3CDTF">2021-07-22T17:31:00Z</dcterms:created>
  <dcterms:modified xsi:type="dcterms:W3CDTF">2023-05-31T08:20:01Z</dcterms:modified>
</cp:coreProperties>
</file>