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9c37b96b72614faf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2"/>
  </p:notesMasterIdLst>
  <p:sldIdLst>
    <p:sldId id="473" r:id="rId2"/>
    <p:sldId id="454" r:id="rId3"/>
    <p:sldId id="456" r:id="rId4"/>
    <p:sldId id="470" r:id="rId5"/>
    <p:sldId id="459" r:id="rId6"/>
    <p:sldId id="461" r:id="rId7"/>
    <p:sldId id="462" r:id="rId8"/>
    <p:sldId id="464" r:id="rId9"/>
    <p:sldId id="472" r:id="rId10"/>
    <p:sldId id="325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BE7B18-E3F5-E88C-CB46-4A3FE55948B0}" name="Duong Mai Huyen" initials="DMH" userId="Duong Mai Huye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94660"/>
  </p:normalViewPr>
  <p:slideViewPr>
    <p:cSldViewPr snapToGrid="0">
      <p:cViewPr>
        <p:scale>
          <a:sx n="85" d="100"/>
          <a:sy n="85" d="100"/>
        </p:scale>
        <p:origin x="171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965257-1353-4B6E-BAF6-CB8B66A08C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93E4FB-4110-4EE0-B5B4-B5113A03E29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8149CA-25AE-476C-8497-C6DF268292EF}" type="datetimeFigureOut">
              <a:rPr lang="en-US"/>
              <a:pPr>
                <a:defRPr/>
              </a:pPr>
              <a:t>5/31/2023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FB4F4C-8072-45E7-97DA-E0A287F6F0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9948D8D-A138-4BC9-A568-6542739B65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82109-2B93-4E44-AD9D-F21DA9D461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7AC10-CAA3-44E7-87BC-14CEAA4F3B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E975F8-1C9D-47FD-9529-69A46DED36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442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EC4B0-6465-4865-B691-AA972597E4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15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F7AE4-8F5F-4910-8602-2242CBE46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0D6AE-A704-4242-A23E-6B9671F50318}" type="datetimeFigureOut">
              <a:rPr lang="en-US"/>
              <a:pPr>
                <a:defRPr/>
              </a:pPr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FEF5C-0A46-484A-A30E-9D751BA6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1690B-0602-4EC8-944B-EA70F7DBE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549B2-46DF-44BF-B777-DF6241F4CD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54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B5645-D160-4BE4-A657-9EC1E8ECE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8276D-BB41-4BDD-8E4B-8FB482C7CD23}" type="datetimeFigureOut">
              <a:rPr lang="en-US"/>
              <a:pPr>
                <a:defRPr/>
              </a:pPr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0A0EF-36A5-4D75-9CF5-67D1932B3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FEFE8-B007-4EF6-B1B6-6113F5773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8649F-8F48-4ACB-906E-1B0C89D1D5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86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2428F-4B5C-4BDA-80F8-9C9CE5961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49CBC-961C-45E3-835C-16BF2E2F12FC}" type="datetimeFigureOut">
              <a:rPr lang="en-US"/>
              <a:pPr>
                <a:defRPr/>
              </a:pPr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B0D6C-EE03-4569-8E9F-BCD999464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EF73C-11C6-41A3-8566-07B39D465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0D572-AE83-4FFE-871C-224CB634D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954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9">
            <a:extLst>
              <a:ext uri="{FF2B5EF4-FFF2-40B4-BE49-F238E27FC236}">
                <a16:creationId xmlns:a16="http://schemas.microsoft.com/office/drawing/2014/main" id="{FEBE8A0A-4455-4B89-BAAC-80C12F9088E6}"/>
              </a:ext>
            </a:extLst>
          </p:cNvPr>
          <p:cNvSpPr/>
          <p:nvPr userDrawn="1"/>
        </p:nvSpPr>
        <p:spPr>
          <a:xfrm>
            <a:off x="474665" y="266700"/>
            <a:ext cx="11242675" cy="632460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: 圆角 11">
            <a:extLst>
              <a:ext uri="{FF2B5EF4-FFF2-40B4-BE49-F238E27FC236}">
                <a16:creationId xmlns:a16="http://schemas.microsoft.com/office/drawing/2014/main" id="{83E72EAC-FCA7-4D4B-8C90-42F2E669114D}"/>
              </a:ext>
            </a:extLst>
          </p:cNvPr>
          <p:cNvSpPr/>
          <p:nvPr userDrawn="1"/>
        </p:nvSpPr>
        <p:spPr>
          <a:xfrm>
            <a:off x="646112" y="404813"/>
            <a:ext cx="10852151" cy="599916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: 圆角 59">
            <a:extLst>
              <a:ext uri="{FF2B5EF4-FFF2-40B4-BE49-F238E27FC236}">
                <a16:creationId xmlns:a16="http://schemas.microsoft.com/office/drawing/2014/main" id="{9D60EDB5-CBB4-4390-8C00-15B918BCE9FF}"/>
              </a:ext>
            </a:extLst>
          </p:cNvPr>
          <p:cNvSpPr/>
          <p:nvPr userDrawn="1"/>
        </p:nvSpPr>
        <p:spPr>
          <a:xfrm>
            <a:off x="706440" y="457203"/>
            <a:ext cx="10728325" cy="590391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grpSp>
        <p:nvGrpSpPr>
          <p:cNvPr id="5" name="组合 10">
            <a:extLst>
              <a:ext uri="{FF2B5EF4-FFF2-40B4-BE49-F238E27FC236}">
                <a16:creationId xmlns:a16="http://schemas.microsoft.com/office/drawing/2014/main" id="{89B98144-8DD5-48AB-8D37-79274FE2FF9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8851" y="133350"/>
            <a:ext cx="10148888" cy="615950"/>
            <a:chOff x="1509" y="211"/>
            <a:chExt cx="15984" cy="968"/>
          </a:xfrm>
        </p:grpSpPr>
        <p:sp>
          <p:nvSpPr>
            <p:cNvPr id="6" name="流程图: 接点 41">
              <a:extLst>
                <a:ext uri="{FF2B5EF4-FFF2-40B4-BE49-F238E27FC236}">
                  <a16:creationId xmlns:a16="http://schemas.microsoft.com/office/drawing/2014/main" id="{ED878194-40E5-4AAF-A540-E102BE678235}"/>
                </a:ext>
              </a:extLst>
            </p:cNvPr>
            <p:cNvSpPr/>
            <p:nvPr/>
          </p:nvSpPr>
          <p:spPr>
            <a:xfrm>
              <a:off x="150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空心弧 18">
              <a:extLst>
                <a:ext uri="{FF2B5EF4-FFF2-40B4-BE49-F238E27FC236}">
                  <a16:creationId xmlns:a16="http://schemas.microsoft.com/office/drawing/2014/main" id="{53A901D2-D159-458F-BCAA-12FF34B4D560}"/>
                </a:ext>
              </a:extLst>
            </p:cNvPr>
            <p:cNvSpPr/>
            <p:nvPr/>
          </p:nvSpPr>
          <p:spPr>
            <a:xfrm rot="5400000">
              <a:off x="1469" y="294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流程图: 接点 43">
              <a:extLst>
                <a:ext uri="{FF2B5EF4-FFF2-40B4-BE49-F238E27FC236}">
                  <a16:creationId xmlns:a16="http://schemas.microsoft.com/office/drawing/2014/main" id="{2B704CA3-698A-4886-8687-7373C99A045A}"/>
                </a:ext>
              </a:extLst>
            </p:cNvPr>
            <p:cNvSpPr/>
            <p:nvPr/>
          </p:nvSpPr>
          <p:spPr>
            <a:xfrm>
              <a:off x="337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空心弧 18">
              <a:extLst>
                <a:ext uri="{FF2B5EF4-FFF2-40B4-BE49-F238E27FC236}">
                  <a16:creationId xmlns:a16="http://schemas.microsoft.com/office/drawing/2014/main" id="{8506D3BD-DD78-4368-902C-BF9BF05231F0}"/>
                </a:ext>
              </a:extLst>
            </p:cNvPr>
            <p:cNvSpPr/>
            <p:nvPr/>
          </p:nvSpPr>
          <p:spPr>
            <a:xfrm rot="5400000">
              <a:off x="3339" y="294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流程图: 接点 45">
              <a:extLst>
                <a:ext uri="{FF2B5EF4-FFF2-40B4-BE49-F238E27FC236}">
                  <a16:creationId xmlns:a16="http://schemas.microsoft.com/office/drawing/2014/main" id="{FD772814-9849-4B93-9881-687DE6170B97}"/>
                </a:ext>
              </a:extLst>
            </p:cNvPr>
            <p:cNvSpPr/>
            <p:nvPr/>
          </p:nvSpPr>
          <p:spPr>
            <a:xfrm>
              <a:off x="5212" y="72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空心弧 18">
              <a:extLst>
                <a:ext uri="{FF2B5EF4-FFF2-40B4-BE49-F238E27FC236}">
                  <a16:creationId xmlns:a16="http://schemas.microsoft.com/office/drawing/2014/main" id="{DC2CB350-32D5-498B-AC6F-31ADDC07379D}"/>
                </a:ext>
              </a:extLst>
            </p:cNvPr>
            <p:cNvSpPr/>
            <p:nvPr/>
          </p:nvSpPr>
          <p:spPr>
            <a:xfrm rot="5400000">
              <a:off x="5174" y="299"/>
              <a:ext cx="701" cy="555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流程图: 接点 47">
              <a:extLst>
                <a:ext uri="{FF2B5EF4-FFF2-40B4-BE49-F238E27FC236}">
                  <a16:creationId xmlns:a16="http://schemas.microsoft.com/office/drawing/2014/main" id="{775DA5E3-2294-4DFF-B1DA-F78A5D1DCD3E}"/>
                </a:ext>
              </a:extLst>
            </p:cNvPr>
            <p:cNvSpPr/>
            <p:nvPr/>
          </p:nvSpPr>
          <p:spPr>
            <a:xfrm>
              <a:off x="7392" y="717"/>
              <a:ext cx="455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空心弧 18">
              <a:extLst>
                <a:ext uri="{FF2B5EF4-FFF2-40B4-BE49-F238E27FC236}">
                  <a16:creationId xmlns:a16="http://schemas.microsoft.com/office/drawing/2014/main" id="{DEB9B179-1357-4FC5-935D-4FD187071E36}"/>
                </a:ext>
              </a:extLst>
            </p:cNvPr>
            <p:cNvSpPr/>
            <p:nvPr/>
          </p:nvSpPr>
          <p:spPr>
            <a:xfrm rot="5400000">
              <a:off x="7352" y="291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流程图: 接点 49">
              <a:extLst>
                <a:ext uri="{FF2B5EF4-FFF2-40B4-BE49-F238E27FC236}">
                  <a16:creationId xmlns:a16="http://schemas.microsoft.com/office/drawing/2014/main" id="{F6267AF6-0D0E-4B9D-99A7-3730CD9D0340}"/>
                </a:ext>
              </a:extLst>
            </p:cNvPr>
            <p:cNvSpPr/>
            <p:nvPr/>
          </p:nvSpPr>
          <p:spPr>
            <a:xfrm>
              <a:off x="9260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空心弧 18">
              <a:extLst>
                <a:ext uri="{FF2B5EF4-FFF2-40B4-BE49-F238E27FC236}">
                  <a16:creationId xmlns:a16="http://schemas.microsoft.com/office/drawing/2014/main" id="{B9237256-0605-4281-8B1B-51CB3ED3B921}"/>
                </a:ext>
              </a:extLst>
            </p:cNvPr>
            <p:cNvSpPr/>
            <p:nvPr/>
          </p:nvSpPr>
          <p:spPr>
            <a:xfrm rot="5400000">
              <a:off x="9219" y="291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流程图: 接点 51">
              <a:extLst>
                <a:ext uri="{FF2B5EF4-FFF2-40B4-BE49-F238E27FC236}">
                  <a16:creationId xmlns:a16="http://schemas.microsoft.com/office/drawing/2014/main" id="{7466401E-EC9B-4A9F-8E8F-B8FB5CB5F0CF}"/>
                </a:ext>
              </a:extLst>
            </p:cNvPr>
            <p:cNvSpPr/>
            <p:nvPr/>
          </p:nvSpPr>
          <p:spPr>
            <a:xfrm>
              <a:off x="11092" y="722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空心弧 18">
              <a:extLst>
                <a:ext uri="{FF2B5EF4-FFF2-40B4-BE49-F238E27FC236}">
                  <a16:creationId xmlns:a16="http://schemas.microsoft.com/office/drawing/2014/main" id="{ED52B75F-984D-4CC8-89A9-E97D0709187C}"/>
                </a:ext>
              </a:extLst>
            </p:cNvPr>
            <p:cNvSpPr/>
            <p:nvPr/>
          </p:nvSpPr>
          <p:spPr>
            <a:xfrm rot="5400000">
              <a:off x="11052" y="296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流程图: 接点 53">
              <a:extLst>
                <a:ext uri="{FF2B5EF4-FFF2-40B4-BE49-F238E27FC236}">
                  <a16:creationId xmlns:a16="http://schemas.microsoft.com/office/drawing/2014/main" id="{D97C360A-3C11-44FB-B05A-4F9578C79DC2}"/>
                </a:ext>
              </a:extLst>
            </p:cNvPr>
            <p:cNvSpPr/>
            <p:nvPr/>
          </p:nvSpPr>
          <p:spPr>
            <a:xfrm>
              <a:off x="13203" y="71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空心弧 18">
              <a:extLst>
                <a:ext uri="{FF2B5EF4-FFF2-40B4-BE49-F238E27FC236}">
                  <a16:creationId xmlns:a16="http://schemas.microsoft.com/office/drawing/2014/main" id="{A43832C0-DD86-4E5A-812B-3C9CB362E7A1}"/>
                </a:ext>
              </a:extLst>
            </p:cNvPr>
            <p:cNvSpPr/>
            <p:nvPr/>
          </p:nvSpPr>
          <p:spPr>
            <a:xfrm rot="5400000">
              <a:off x="13163" y="283"/>
              <a:ext cx="701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流程图: 接点 55">
              <a:extLst>
                <a:ext uri="{FF2B5EF4-FFF2-40B4-BE49-F238E27FC236}">
                  <a16:creationId xmlns:a16="http://schemas.microsoft.com/office/drawing/2014/main" id="{ABA8502C-E5FB-4C74-967A-64E785F57160}"/>
                </a:ext>
              </a:extLst>
            </p:cNvPr>
            <p:cNvSpPr/>
            <p:nvPr/>
          </p:nvSpPr>
          <p:spPr>
            <a:xfrm>
              <a:off x="15070" y="710"/>
              <a:ext cx="458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空心弧 18">
              <a:extLst>
                <a:ext uri="{FF2B5EF4-FFF2-40B4-BE49-F238E27FC236}">
                  <a16:creationId xmlns:a16="http://schemas.microsoft.com/office/drawing/2014/main" id="{FF6E7500-395F-4786-B984-25E39C78B1D3}"/>
                </a:ext>
              </a:extLst>
            </p:cNvPr>
            <p:cNvSpPr/>
            <p:nvPr/>
          </p:nvSpPr>
          <p:spPr>
            <a:xfrm rot="5400000">
              <a:off x="15031" y="285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流程图: 接点 57">
              <a:extLst>
                <a:ext uri="{FF2B5EF4-FFF2-40B4-BE49-F238E27FC236}">
                  <a16:creationId xmlns:a16="http://schemas.microsoft.com/office/drawing/2014/main" id="{D75F8B89-110A-4942-AF42-6EDC53E49621}"/>
                </a:ext>
              </a:extLst>
            </p:cNvPr>
            <p:cNvSpPr/>
            <p:nvPr/>
          </p:nvSpPr>
          <p:spPr>
            <a:xfrm>
              <a:off x="16905" y="71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空心弧 18">
              <a:extLst>
                <a:ext uri="{FF2B5EF4-FFF2-40B4-BE49-F238E27FC236}">
                  <a16:creationId xmlns:a16="http://schemas.microsoft.com/office/drawing/2014/main" id="{93507C7C-21E8-4FBD-8911-9BDFB28FFD91}"/>
                </a:ext>
              </a:extLst>
            </p:cNvPr>
            <p:cNvSpPr/>
            <p:nvPr/>
          </p:nvSpPr>
          <p:spPr>
            <a:xfrm rot="5400000">
              <a:off x="16866" y="290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矩形: 一个圆顶角，剪去另一个顶角 64">
            <a:extLst>
              <a:ext uri="{FF2B5EF4-FFF2-40B4-BE49-F238E27FC236}">
                <a16:creationId xmlns:a16="http://schemas.microsoft.com/office/drawing/2014/main" id="{D0B6E1CF-758B-42A2-94CA-076D842975D2}"/>
              </a:ext>
            </a:extLst>
          </p:cNvPr>
          <p:cNvSpPr/>
          <p:nvPr userDrawn="1"/>
        </p:nvSpPr>
        <p:spPr>
          <a:xfrm rot="16200000" flipV="1">
            <a:off x="11200607" y="1769269"/>
            <a:ext cx="900112" cy="4318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5" name="矩形: 一个圆顶角，剪去另一个顶角 65">
            <a:extLst>
              <a:ext uri="{FF2B5EF4-FFF2-40B4-BE49-F238E27FC236}">
                <a16:creationId xmlns:a16="http://schemas.microsoft.com/office/drawing/2014/main" id="{64397106-192A-4292-A64D-BD8C10366B09}"/>
              </a:ext>
            </a:extLst>
          </p:cNvPr>
          <p:cNvSpPr/>
          <p:nvPr userDrawn="1"/>
        </p:nvSpPr>
        <p:spPr>
          <a:xfrm rot="16200000" flipV="1">
            <a:off x="11164097" y="2756698"/>
            <a:ext cx="900113" cy="358775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6" name="矩形: 一个圆顶角，剪去另一个顶角 66">
            <a:extLst>
              <a:ext uri="{FF2B5EF4-FFF2-40B4-BE49-F238E27FC236}">
                <a16:creationId xmlns:a16="http://schemas.microsoft.com/office/drawing/2014/main" id="{05ECBD68-F191-4627-A902-325A7362E5DE}"/>
              </a:ext>
            </a:extLst>
          </p:cNvPr>
          <p:cNvSpPr/>
          <p:nvPr userDrawn="1"/>
        </p:nvSpPr>
        <p:spPr>
          <a:xfrm rot="16200000" flipV="1">
            <a:off x="11164097" y="3709195"/>
            <a:ext cx="900113" cy="358775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7" name="矩形: 一个圆顶角，剪去另一个顶角 67">
            <a:extLst>
              <a:ext uri="{FF2B5EF4-FFF2-40B4-BE49-F238E27FC236}">
                <a16:creationId xmlns:a16="http://schemas.microsoft.com/office/drawing/2014/main" id="{AB48B186-7D5D-40F4-8A4B-76618B279E2E}"/>
              </a:ext>
            </a:extLst>
          </p:cNvPr>
          <p:cNvSpPr/>
          <p:nvPr userDrawn="1"/>
        </p:nvSpPr>
        <p:spPr>
          <a:xfrm rot="16200000" flipV="1">
            <a:off x="11164095" y="4660110"/>
            <a:ext cx="900112" cy="358775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8" name="矩形: 一个圆顶角，剪去另一个顶角 68">
            <a:extLst>
              <a:ext uri="{FF2B5EF4-FFF2-40B4-BE49-F238E27FC236}">
                <a16:creationId xmlns:a16="http://schemas.microsoft.com/office/drawing/2014/main" id="{1B554B5B-BCC3-44B7-ADB4-4CC60AA764A2}"/>
              </a:ext>
            </a:extLst>
          </p:cNvPr>
          <p:cNvSpPr/>
          <p:nvPr userDrawn="1"/>
        </p:nvSpPr>
        <p:spPr>
          <a:xfrm rot="16200000" flipV="1">
            <a:off x="11164095" y="5612610"/>
            <a:ext cx="900112" cy="358775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9" name="矩形: 一个圆顶角，剪去另一个顶角 34">
            <a:extLst>
              <a:ext uri="{FF2B5EF4-FFF2-40B4-BE49-F238E27FC236}">
                <a16:creationId xmlns:a16="http://schemas.microsoft.com/office/drawing/2014/main" id="{954F89CB-5D2D-4A94-9211-E8C3F5578C38}"/>
              </a:ext>
            </a:extLst>
          </p:cNvPr>
          <p:cNvSpPr/>
          <p:nvPr userDrawn="1"/>
        </p:nvSpPr>
        <p:spPr>
          <a:xfrm rot="5400000" flipV="1">
            <a:off x="73821" y="875508"/>
            <a:ext cx="898525" cy="360363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813311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311C8-50DF-406F-8E2C-475E26BF6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A9E61-C7E8-475E-B6E5-4697D724BF8C}" type="datetimeFigureOut">
              <a:rPr lang="en-US"/>
              <a:pPr>
                <a:defRPr/>
              </a:pPr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2ECC6-DF60-4F13-9442-53851909F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3AB44-C6C0-4469-93F5-FE58588CA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CC0E0-0C2C-4D83-8D9B-F11C62E481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1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6018B-65B0-4EBC-AF59-612023C68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57837-6BB0-43DC-986C-DA2A28D43D52}" type="datetimeFigureOut">
              <a:rPr lang="en-US"/>
              <a:pPr>
                <a:defRPr/>
              </a:pPr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C3E4D-AE3E-487A-9777-8F4213C61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95BC4-245F-4F38-B635-63F4508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156C8-C09E-4F74-A50A-5E4459FB10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49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3F1A4F-782C-4F3D-926C-245FCB88D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DF6E5-C19A-4BDC-A773-975FECEAEA3C}" type="datetimeFigureOut">
              <a:rPr lang="en-US"/>
              <a:pPr>
                <a:defRPr/>
              </a:pPr>
              <a:t>5/31/2023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D021D8-AD0C-48E6-9AA2-97656EF6C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515F95-52B8-43AE-B99A-308A13037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2B868-3D32-446A-964F-1CBA25BF8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60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43CE63-B951-48A7-BC6E-A469908C5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8F734-06F1-42BD-96FA-08D0756CF176}" type="datetimeFigureOut">
              <a:rPr lang="en-US"/>
              <a:pPr>
                <a:defRPr/>
              </a:pPr>
              <a:t>5/31/2023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AC42DFE-4887-4B2E-8B91-C60DB564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940F17-CA04-4B93-BA22-E23D32A9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9A158-D791-4FD0-BF6F-69D53F241B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73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5DBA0CE-B384-4D69-A209-842F6D181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1EDF-6928-42D4-8F20-7544C58FAB3B}" type="datetimeFigureOut">
              <a:rPr lang="en-US"/>
              <a:pPr>
                <a:defRPr/>
              </a:pPr>
              <a:t>5/31/2023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54E01A8-C6A9-4C01-AE03-5742EE95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CB2EF6-7CC3-4361-A967-DEDE82AD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FEDC0-0F7F-49E2-952C-1761DE9551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29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F06A539-8FE8-4A69-B9F7-7970579C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29EF5-A29A-423A-8E73-905CEA1772B9}" type="datetimeFigureOut">
              <a:rPr lang="en-US"/>
              <a:pPr>
                <a:defRPr/>
              </a:pPr>
              <a:t>5/31/2023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CF50C80-4E86-457C-BADB-EE14331E7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86C1DD-6051-4305-AD5C-55F1F55FD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8B882-361A-437E-8D16-D3A9640536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88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1BA8D5-CBCC-4415-A502-482C9561C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86481-838A-429C-AAFC-EFE89F08D789}" type="datetimeFigureOut">
              <a:rPr lang="en-US"/>
              <a:pPr>
                <a:defRPr/>
              </a:pPr>
              <a:t>5/31/2023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B19EF8-5F9C-47E3-99AF-51C5EFAA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A06D29-F23B-409B-878B-07851148A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BD314-1E6E-4F94-A5E8-AAE6E2CF46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46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47DB87-AB3E-4686-A92D-C32B412C9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E52E2-5B0A-4680-A002-60EA032D0194}" type="datetimeFigureOut">
              <a:rPr lang="en-US"/>
              <a:pPr>
                <a:defRPr/>
              </a:pPr>
              <a:t>5/31/2023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B97D52-A89C-476C-A999-0669199C4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DB0F66-E16C-47F7-BDB1-BD269D501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9CA0C-D90C-4CDA-BD4E-302D072CD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29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A2EE8AEF-C3CF-4D0E-A05F-EC0F5DC14A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A2BFFB2D-DE88-4F96-A322-42BF02A281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B5E26-9998-4405-9964-E998F387E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6E3EF8-245A-49BC-93D9-9F4C28908415}" type="datetimeFigureOut">
              <a:rPr lang="en-US"/>
              <a:pPr>
                <a:defRPr/>
              </a:pPr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0A5F6-921F-4944-965C-32CF16D0F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0FDFC-9290-477B-8C88-B47EE99A1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5F3DBB9-E508-4EE7-BBAA-631F73CD5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63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65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7.wmf"/><Relationship Id="rId1" Type="http://schemas.openxmlformats.org/officeDocument/2006/relationships/tags" Target="../tags/tag1.xml"/><Relationship Id="rId6" Type="http://schemas.openxmlformats.org/officeDocument/2006/relationships/image" Target="../media/image62.png"/><Relationship Id="rId11" Type="http://schemas.openxmlformats.org/officeDocument/2006/relationships/oleObject" Target="../embeddings/oleObject62.bin"/><Relationship Id="rId5" Type="http://schemas.openxmlformats.org/officeDocument/2006/relationships/image" Target="../media/image61.png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64.wmf"/><Relationship Id="rId4" Type="http://schemas.openxmlformats.org/officeDocument/2006/relationships/image" Target="../media/image60.png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6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8.wmf"/><Relationship Id="rId3" Type="http://schemas.openxmlformats.org/officeDocument/2006/relationships/image" Target="../media/image2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8.bin"/><Relationship Id="rId2" Type="http://schemas.openxmlformats.org/officeDocument/2006/relationships/oleObject" Target="../embeddings/oleObject3.bin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7.wmf"/><Relationship Id="rId5" Type="http://schemas.openxmlformats.org/officeDocument/2006/relationships/image" Target="../media/image3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18.bin"/><Relationship Id="rId3" Type="http://schemas.openxmlformats.org/officeDocument/2006/relationships/image" Target="../media/image2.wmf"/><Relationship Id="rId21" Type="http://schemas.openxmlformats.org/officeDocument/2006/relationships/image" Target="../media/image18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16.wmf"/><Relationship Id="rId2" Type="http://schemas.openxmlformats.org/officeDocument/2006/relationships/oleObject" Target="../embeddings/oleObject10.bin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6.bin"/><Relationship Id="rId2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4.png"/><Relationship Id="rId3" Type="http://schemas.openxmlformats.org/officeDocument/2006/relationships/image" Target="../media/image19.wmf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4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3.w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2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5.wmf"/><Relationship Id="rId7" Type="http://schemas.openxmlformats.org/officeDocument/2006/relationships/oleObject" Target="../embeddings/oleObject27.bin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wmf"/><Relationship Id="rId11" Type="http://schemas.openxmlformats.org/officeDocument/2006/relationships/image" Target="../media/image4.png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9.w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2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37.bin"/><Relationship Id="rId26" Type="http://schemas.openxmlformats.org/officeDocument/2006/relationships/oleObject" Target="../embeddings/oleObject41.bin"/><Relationship Id="rId3" Type="http://schemas.openxmlformats.org/officeDocument/2006/relationships/image" Target="../media/image30.wmf"/><Relationship Id="rId21" Type="http://schemas.openxmlformats.org/officeDocument/2006/relationships/image" Target="../media/image39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37.wmf"/><Relationship Id="rId25" Type="http://schemas.openxmlformats.org/officeDocument/2006/relationships/image" Target="../media/image41.emf"/><Relationship Id="rId2" Type="http://schemas.openxmlformats.org/officeDocument/2006/relationships/oleObject" Target="../embeddings/oleObject29.bin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8.bin"/><Relationship Id="rId29" Type="http://schemas.openxmlformats.org/officeDocument/2006/relationships/image" Target="../media/image42.wmf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40.bin"/><Relationship Id="rId5" Type="http://schemas.openxmlformats.org/officeDocument/2006/relationships/image" Target="../media/image31.wmf"/><Relationship Id="rId15" Type="http://schemas.openxmlformats.org/officeDocument/2006/relationships/image" Target="../media/image36.wmf"/><Relationship Id="rId23" Type="http://schemas.openxmlformats.org/officeDocument/2006/relationships/image" Target="../media/image40.wmf"/><Relationship Id="rId28" Type="http://schemas.openxmlformats.org/officeDocument/2006/relationships/oleObject" Target="../embeddings/oleObject43.bin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38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39.bin"/><Relationship Id="rId27" Type="http://schemas.openxmlformats.org/officeDocument/2006/relationships/oleObject" Target="../embeddings/oleObject42.bin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wmf"/><Relationship Id="rId18" Type="http://schemas.openxmlformats.org/officeDocument/2006/relationships/oleObject" Target="../embeddings/oleObject52.bin"/><Relationship Id="rId26" Type="http://schemas.openxmlformats.org/officeDocument/2006/relationships/oleObject" Target="../embeddings/oleObject56.bin"/><Relationship Id="rId3" Type="http://schemas.openxmlformats.org/officeDocument/2006/relationships/image" Target="../media/image43.wmf"/><Relationship Id="rId21" Type="http://schemas.openxmlformats.org/officeDocument/2006/relationships/image" Target="../media/image52.wmf"/><Relationship Id="rId34" Type="http://schemas.openxmlformats.org/officeDocument/2006/relationships/image" Target="../media/image59.png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50.wmf"/><Relationship Id="rId25" Type="http://schemas.openxmlformats.org/officeDocument/2006/relationships/image" Target="../media/image54.wmf"/><Relationship Id="rId33" Type="http://schemas.openxmlformats.org/officeDocument/2006/relationships/image" Target="../media/image58.wmf"/><Relationship Id="rId2" Type="http://schemas.openxmlformats.org/officeDocument/2006/relationships/oleObject" Target="../embeddings/oleObject44.bin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3.bin"/><Relationship Id="rId29" Type="http://schemas.openxmlformats.org/officeDocument/2006/relationships/image" Target="../media/image56.wmf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47.wmf"/><Relationship Id="rId24" Type="http://schemas.openxmlformats.org/officeDocument/2006/relationships/oleObject" Target="../embeddings/oleObject55.bin"/><Relationship Id="rId32" Type="http://schemas.openxmlformats.org/officeDocument/2006/relationships/oleObject" Target="../embeddings/oleObject59.bin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23" Type="http://schemas.openxmlformats.org/officeDocument/2006/relationships/image" Target="../media/image53.wmf"/><Relationship Id="rId28" Type="http://schemas.openxmlformats.org/officeDocument/2006/relationships/oleObject" Target="../embeddings/oleObject57.bin"/><Relationship Id="rId10" Type="http://schemas.openxmlformats.org/officeDocument/2006/relationships/oleObject" Target="../embeddings/oleObject48.bin"/><Relationship Id="rId19" Type="http://schemas.openxmlformats.org/officeDocument/2006/relationships/image" Target="../media/image51.wmf"/><Relationship Id="rId31" Type="http://schemas.openxmlformats.org/officeDocument/2006/relationships/image" Target="../media/image57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50.bin"/><Relationship Id="rId22" Type="http://schemas.openxmlformats.org/officeDocument/2006/relationships/oleObject" Target="../embeddings/oleObject54.bin"/><Relationship Id="rId27" Type="http://schemas.openxmlformats.org/officeDocument/2006/relationships/image" Target="../media/image55.wmf"/><Relationship Id="rId30" Type="http://schemas.openxmlformats.org/officeDocument/2006/relationships/oleObject" Target="../embeddings/oleObject58.bin"/><Relationship Id="rId8" Type="http://schemas.openxmlformats.org/officeDocument/2006/relationships/oleObject" Target="../embeddings/oleObject4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BBAC602-0558-BC7D-1159-1A84A03BAA6F}"/>
              </a:ext>
            </a:extLst>
          </p:cNvPr>
          <p:cNvSpPr txBox="1">
            <a:spLocks/>
          </p:cNvSpPr>
          <p:nvPr/>
        </p:nvSpPr>
        <p:spPr>
          <a:xfrm>
            <a:off x="676275" y="1562868"/>
            <a:ext cx="10515600" cy="13255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3: </a:t>
            </a:r>
            <a:b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TẬP HỢP Q CÁC SỐ HỮU TỈ</a:t>
            </a:r>
          </a:p>
        </p:txBody>
      </p:sp>
    </p:spTree>
    <p:extLst>
      <p:ext uri="{BB962C8B-B14F-4D97-AF65-F5344CB8AC3E}">
        <p14:creationId xmlns:p14="http://schemas.microsoft.com/office/powerpoint/2010/main" val="1882646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4">
              <a:solidFill>
                <a:prstClr val="white"/>
              </a:solidFill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4" name="Picture 2" descr="F:\未标题-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8650"/>
          <a:stretch/>
        </p:blipFill>
        <p:spPr bwMode="auto">
          <a:xfrm>
            <a:off x="1524009" y="609573"/>
            <a:ext cx="9143874" cy="80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523882" y="1425561"/>
            <a:ext cx="9144124" cy="1253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4">
              <a:solidFill>
                <a:prstClr val="white"/>
              </a:solidFill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6147" name="Picture 3" descr="F:\319083553661000 [转换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8" y="2008235"/>
            <a:ext cx="11058525" cy="472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53cd3abc0d65b [转换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413" y="1453821"/>
            <a:ext cx="3086379" cy="110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A_文本框 202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77199" y="2534634"/>
            <a:ext cx="3985151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8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600" b="1" spc="3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en-US" altLang="zh-CN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zh-CN" altLang="en-US" sz="2400" spc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45"/>
          <p:cNvSpPr txBox="1"/>
          <p:nvPr/>
        </p:nvSpPr>
        <p:spPr>
          <a:xfrm>
            <a:off x="1732961" y="2875489"/>
            <a:ext cx="8292904" cy="2256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1,2,3 (SBT)</a:t>
            </a:r>
            <a:endParaRPr lang="en-US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tập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làm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6,7,10 SGK.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khích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1.Cho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2006BFF-DB56-4DC8-BBDC-ABFB78725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900587"/>
              </p:ext>
            </p:extLst>
          </p:nvPr>
        </p:nvGraphicFramePr>
        <p:xfrm>
          <a:off x="8078539" y="4340904"/>
          <a:ext cx="304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04560" imgH="228600" progId="Equation.DSMT4">
                  <p:embed/>
                </p:oleObj>
              </mc:Choice>
              <mc:Fallback>
                <p:oleObj name="Equation" r:id="rId7" imgW="304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78539" y="4340904"/>
                        <a:ext cx="3048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02BDF92-C0B3-DD28-8EA2-8536A22057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811508"/>
              </p:ext>
            </p:extLst>
          </p:nvPr>
        </p:nvGraphicFramePr>
        <p:xfrm>
          <a:off x="3545551" y="4164472"/>
          <a:ext cx="1016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15920" imgH="609480" progId="Equation.DSMT4">
                  <p:embed/>
                </p:oleObj>
              </mc:Choice>
              <mc:Fallback>
                <p:oleObj name="Equation" r:id="rId9" imgW="101592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45551" y="4164472"/>
                        <a:ext cx="1016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94FE1C9-D891-3A5D-A2D9-1C471397F0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812597"/>
              </p:ext>
            </p:extLst>
          </p:nvPr>
        </p:nvGraphicFramePr>
        <p:xfrm>
          <a:off x="7506181" y="4371682"/>
          <a:ext cx="1778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7480" imgH="190440" progId="Equation.DSMT4">
                  <p:embed/>
                </p:oleObj>
              </mc:Choice>
              <mc:Fallback>
                <p:oleObj name="Equation" r:id="rId11" imgW="1774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06181" y="4371682"/>
                        <a:ext cx="1778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B959C9F-3757-5B40-0B1A-81AFBAB572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326675"/>
              </p:ext>
            </p:extLst>
          </p:nvPr>
        </p:nvGraphicFramePr>
        <p:xfrm>
          <a:off x="5935882" y="4626904"/>
          <a:ext cx="685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85800" imgH="609480" progId="Equation.DSMT4">
                  <p:embed/>
                </p:oleObj>
              </mc:Choice>
              <mc:Fallback>
                <p:oleObj name="Equation" r:id="rId13" imgW="6858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35882" y="4626904"/>
                        <a:ext cx="6858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22C0D0A0-80D5-07D3-D561-901ED91EA4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320729"/>
              </p:ext>
            </p:extLst>
          </p:nvPr>
        </p:nvGraphicFramePr>
        <p:xfrm>
          <a:off x="4489418" y="4844571"/>
          <a:ext cx="1778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7480" imgH="190440" progId="Equation.DSMT4">
                  <p:embed/>
                </p:oleObj>
              </mc:Choice>
              <mc:Fallback>
                <p:oleObj name="Equation" r:id="rId15" imgW="1774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89418" y="4844571"/>
                        <a:ext cx="1778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278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44" y="161073"/>
            <a:ext cx="11364911" cy="6458851"/>
          </a:xfrm>
          <a:prstGeom prst="rect">
            <a:avLst/>
          </a:prstGeom>
        </p:spPr>
      </p:pic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807028" y="1273629"/>
            <a:ext cx="41148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921828" y="2204481"/>
            <a:ext cx="46589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644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7CFD8C-3E77-8228-7DBC-F7D8FF572A20}"/>
              </a:ext>
            </a:extLst>
          </p:cNvPr>
          <p:cNvSpPr txBox="1"/>
          <p:nvPr/>
        </p:nvSpPr>
        <p:spPr>
          <a:xfrm>
            <a:off x="746311" y="800100"/>
            <a:ext cx="9379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1.Nhận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9CF18B6-2807-2F74-D5E5-56AFCF3778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287934"/>
              </p:ext>
            </p:extLst>
          </p:nvPr>
        </p:nvGraphicFramePr>
        <p:xfrm>
          <a:off x="10088267" y="929153"/>
          <a:ext cx="304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4560" imgH="368280" progId="Equation.DSMT4">
                  <p:embed/>
                </p:oleObj>
              </mc:Choice>
              <mc:Fallback>
                <p:oleObj name="Equation" r:id="rId2" imgW="3045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88267" y="929153"/>
                        <a:ext cx="304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98EC4DE-1CDE-B40B-E5E8-918E47CAD634}"/>
              </a:ext>
            </a:extLst>
          </p:cNvPr>
          <p:cNvSpPr txBox="1"/>
          <p:nvPr/>
        </p:nvSpPr>
        <p:spPr>
          <a:xfrm>
            <a:off x="708944" y="1452373"/>
            <a:ext cx="10485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SGK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40297CC-5A64-F946-CD7D-36D379017F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82771"/>
              </p:ext>
            </p:extLst>
          </p:nvPr>
        </p:nvGraphicFramePr>
        <p:xfrm>
          <a:off x="2036837" y="1784257"/>
          <a:ext cx="3314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14520" imgH="825480" progId="Equation.DSMT4">
                  <p:embed/>
                </p:oleObj>
              </mc:Choice>
              <mc:Fallback>
                <p:oleObj name="Equation" r:id="rId4" imgW="331452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36837" y="1784257"/>
                        <a:ext cx="33147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Hộp Văn bản 3">
            <a:extLst>
              <a:ext uri="{FF2B5EF4-FFF2-40B4-BE49-F238E27FC236}">
                <a16:creationId xmlns:a16="http://schemas.microsoft.com/office/drawing/2014/main" id="{77CA8EDA-83D9-4025-B12A-8B86509280F0}"/>
              </a:ext>
            </a:extLst>
          </p:cNvPr>
          <p:cNvSpPr txBox="1"/>
          <p:nvPr/>
        </p:nvSpPr>
        <p:spPr>
          <a:xfrm>
            <a:off x="-2" y="0"/>
            <a:ext cx="1219200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3: TẬP HỢP Q CÁC SỐ HỮU TỈ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9647674" y="3986433"/>
            <a:ext cx="2327672" cy="2327672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9994146" y="2593984"/>
            <a:ext cx="1981200" cy="1259714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HĐ: CÁ NHÂN</a:t>
            </a:r>
          </a:p>
        </p:txBody>
      </p:sp>
    </p:spTree>
    <p:extLst>
      <p:ext uri="{BB962C8B-B14F-4D97-AF65-F5344CB8AC3E}">
        <p14:creationId xmlns:p14="http://schemas.microsoft.com/office/powerpoint/2010/main" val="243971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7CFD8C-3E77-8228-7DBC-F7D8FF572A20}"/>
              </a:ext>
            </a:extLst>
          </p:cNvPr>
          <p:cNvSpPr txBox="1"/>
          <p:nvPr/>
        </p:nvSpPr>
        <p:spPr>
          <a:xfrm>
            <a:off x="746311" y="800100"/>
            <a:ext cx="9379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1.Nhận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9CF18B6-2807-2F74-D5E5-56AFCF3778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309989"/>
              </p:ext>
            </p:extLst>
          </p:nvPr>
        </p:nvGraphicFramePr>
        <p:xfrm>
          <a:off x="10088267" y="929153"/>
          <a:ext cx="304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4560" imgH="368280" progId="Equation.DSMT4">
                  <p:embed/>
                </p:oleObj>
              </mc:Choice>
              <mc:Fallback>
                <p:oleObj name="Equation" r:id="rId2" imgW="3045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88267" y="929153"/>
                        <a:ext cx="304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98EC4DE-1CDE-B40B-E5E8-918E47CAD634}"/>
              </a:ext>
            </a:extLst>
          </p:cNvPr>
          <p:cNvSpPr txBox="1"/>
          <p:nvPr/>
        </p:nvSpPr>
        <p:spPr>
          <a:xfrm>
            <a:off x="708944" y="1452373"/>
            <a:ext cx="10485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SGK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40297CC-5A64-F946-CD7D-36D379017F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148051"/>
              </p:ext>
            </p:extLst>
          </p:nvPr>
        </p:nvGraphicFramePr>
        <p:xfrm>
          <a:off x="2036837" y="1784257"/>
          <a:ext cx="3314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14520" imgH="825480" progId="Equation.DSMT4">
                  <p:embed/>
                </p:oleObj>
              </mc:Choice>
              <mc:Fallback>
                <p:oleObj name="Equation" r:id="rId4" imgW="331452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36837" y="1784257"/>
                        <a:ext cx="33147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0859A8F-0B67-C1DC-230D-537AFEEAF3A6}"/>
              </a:ext>
            </a:extLst>
          </p:cNvPr>
          <p:cNvSpPr txBox="1"/>
          <p:nvPr/>
        </p:nvSpPr>
        <p:spPr>
          <a:xfrm>
            <a:off x="674934" y="2660367"/>
            <a:ext cx="10485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4EDAE8-C269-A9A6-66D9-12B6BEF84DFE}"/>
              </a:ext>
            </a:extLst>
          </p:cNvPr>
          <p:cNvSpPr txBox="1"/>
          <p:nvPr/>
        </p:nvSpPr>
        <p:spPr>
          <a:xfrm>
            <a:off x="708944" y="3330478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104F5F0-AA47-99B1-178E-40D574B2CE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696855"/>
              </p:ext>
            </p:extLst>
          </p:nvPr>
        </p:nvGraphicFramePr>
        <p:xfrm>
          <a:off x="1738313" y="3233738"/>
          <a:ext cx="1143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0" imgH="825480" progId="Equation.DSMT4">
                  <p:embed/>
                </p:oleObj>
              </mc:Choice>
              <mc:Fallback>
                <p:oleObj name="Equation" r:id="rId6" imgW="114300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38313" y="3233738"/>
                        <a:ext cx="11430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B216432A-97E4-363A-B92D-E4E89A82FF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029790"/>
              </p:ext>
            </p:extLst>
          </p:nvPr>
        </p:nvGraphicFramePr>
        <p:xfrm>
          <a:off x="3027642" y="3233738"/>
          <a:ext cx="1752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52480" imgH="825480" progId="Equation.DSMT4">
                  <p:embed/>
                </p:oleObj>
              </mc:Choice>
              <mc:Fallback>
                <p:oleObj name="Equation" r:id="rId8" imgW="17524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27642" y="3233738"/>
                        <a:ext cx="17526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2BE51433-D886-E35F-CAC2-397929A78C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11810"/>
              </p:ext>
            </p:extLst>
          </p:nvPr>
        </p:nvGraphicFramePr>
        <p:xfrm>
          <a:off x="4926571" y="3261664"/>
          <a:ext cx="1714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14320" imgH="825480" progId="Equation.DSMT4">
                  <p:embed/>
                </p:oleObj>
              </mc:Choice>
              <mc:Fallback>
                <p:oleObj name="Equation" r:id="rId10" imgW="171432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26571" y="3261664"/>
                        <a:ext cx="17145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97DDC382-5A43-C241-32C6-545D09AD3C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987676"/>
              </p:ext>
            </p:extLst>
          </p:nvPr>
        </p:nvGraphicFramePr>
        <p:xfrm>
          <a:off x="6678613" y="3197044"/>
          <a:ext cx="1765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65080" imgH="825480" progId="Equation.DSMT4">
                  <p:embed/>
                </p:oleObj>
              </mc:Choice>
              <mc:Fallback>
                <p:oleObj name="Equation" r:id="rId12" imgW="17650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78613" y="3197044"/>
                        <a:ext cx="17653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6D904728-2470-67BB-A262-1DC8F38EC5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505274"/>
              </p:ext>
            </p:extLst>
          </p:nvPr>
        </p:nvGraphicFramePr>
        <p:xfrm>
          <a:off x="8539442" y="3183587"/>
          <a:ext cx="609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09480" imgH="825480" progId="Equation.DSMT4">
                  <p:embed/>
                </p:oleObj>
              </mc:Choice>
              <mc:Fallback>
                <p:oleObj name="Equation" r:id="rId14" imgW="6094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539442" y="3183587"/>
                        <a:ext cx="6096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0F5383E5-C9AC-B7E9-A997-726EA688F861}"/>
              </a:ext>
            </a:extLst>
          </p:cNvPr>
          <p:cNvSpPr txBox="1"/>
          <p:nvPr/>
        </p:nvSpPr>
        <p:spPr>
          <a:xfrm>
            <a:off x="749283" y="4118728"/>
            <a:ext cx="964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Hộp Văn bản 3">
            <a:extLst>
              <a:ext uri="{FF2B5EF4-FFF2-40B4-BE49-F238E27FC236}">
                <a16:creationId xmlns:a16="http://schemas.microsoft.com/office/drawing/2014/main" id="{77CA8EDA-83D9-4025-B12A-8B86509280F0}"/>
              </a:ext>
            </a:extLst>
          </p:cNvPr>
          <p:cNvSpPr txBox="1"/>
          <p:nvPr/>
        </p:nvSpPr>
        <p:spPr>
          <a:xfrm>
            <a:off x="-2" y="0"/>
            <a:ext cx="1219200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3: TẬP HỢP Q CÁC SỐ HỮU TỈ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9647674" y="3986433"/>
            <a:ext cx="2327672" cy="2327672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9994146" y="2593984"/>
            <a:ext cx="1981200" cy="1259714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HĐ: CÁ NHÂN</a:t>
            </a:r>
          </a:p>
        </p:txBody>
      </p:sp>
    </p:spTree>
    <p:extLst>
      <p:ext uri="{BB962C8B-B14F-4D97-AF65-F5344CB8AC3E}">
        <p14:creationId xmlns:p14="http://schemas.microsoft.com/office/powerpoint/2010/main" val="127295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7CFD8C-3E77-8228-7DBC-F7D8FF572A20}"/>
              </a:ext>
            </a:extLst>
          </p:cNvPr>
          <p:cNvSpPr txBox="1"/>
          <p:nvPr/>
        </p:nvSpPr>
        <p:spPr>
          <a:xfrm>
            <a:off x="746311" y="800100"/>
            <a:ext cx="9379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1.Nhận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9CF18B6-2807-2F74-D5E5-56AFCF3778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88267" y="929153"/>
          <a:ext cx="304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4560" imgH="368280" progId="Equation.DSMT4">
                  <p:embed/>
                </p:oleObj>
              </mc:Choice>
              <mc:Fallback>
                <p:oleObj name="Equation" r:id="rId2" imgW="304560" imgH="3682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9CF18B6-2807-2F74-D5E5-56AFCF3778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88267" y="929153"/>
                        <a:ext cx="304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98EC4DE-1CDE-B40B-E5E8-918E47CAD634}"/>
              </a:ext>
            </a:extLst>
          </p:cNvPr>
          <p:cNvSpPr txBox="1"/>
          <p:nvPr/>
        </p:nvSpPr>
        <p:spPr>
          <a:xfrm>
            <a:off x="648432" y="1305063"/>
            <a:ext cx="10485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SGK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: 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40297CC-5A64-F946-CD7D-36D379017F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887489"/>
              </p:ext>
            </p:extLst>
          </p:nvPr>
        </p:nvGraphicFramePr>
        <p:xfrm>
          <a:off x="2857500" y="1852324"/>
          <a:ext cx="698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400" imgH="393480" progId="Equation.DSMT4">
                  <p:embed/>
                </p:oleObj>
              </mc:Choice>
              <mc:Fallback>
                <p:oleObj name="Equation" r:id="rId4" imgW="698400" imgH="393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40297CC-5A64-F946-CD7D-36D379017F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57500" y="1852324"/>
                        <a:ext cx="698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104F5F0-AA47-99B1-178E-40D574B2CE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86298"/>
              </p:ext>
            </p:extLst>
          </p:nvPr>
        </p:nvGraphicFramePr>
        <p:xfrm>
          <a:off x="1493932" y="2447723"/>
          <a:ext cx="1435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34960" imgH="495000" progId="Equation.DSMT4">
                  <p:embed/>
                </p:oleObj>
              </mc:Choice>
              <mc:Fallback>
                <p:oleObj name="Equation" r:id="rId6" imgW="1434960" imgH="4950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7104F5F0-AA47-99B1-178E-40D574B2CE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93932" y="2447723"/>
                        <a:ext cx="14351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B216432A-97E4-363A-B92D-E4E89A82FF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759540"/>
              </p:ext>
            </p:extLst>
          </p:nvPr>
        </p:nvGraphicFramePr>
        <p:xfrm>
          <a:off x="4462077" y="2441741"/>
          <a:ext cx="1524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3880" imgH="495000" progId="Equation.DSMT4">
                  <p:embed/>
                </p:oleObj>
              </mc:Choice>
              <mc:Fallback>
                <p:oleObj name="Equation" r:id="rId8" imgW="1523880" imgH="4950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B216432A-97E4-363A-B92D-E4E89A82FF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62077" y="2441741"/>
                        <a:ext cx="15240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2BE51433-D886-E35F-CAC2-397929A78C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175822"/>
              </p:ext>
            </p:extLst>
          </p:nvPr>
        </p:nvGraphicFramePr>
        <p:xfrm>
          <a:off x="7345363" y="2282623"/>
          <a:ext cx="1447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47560" imgH="825480" progId="Equation.DSMT4">
                  <p:embed/>
                </p:oleObj>
              </mc:Choice>
              <mc:Fallback>
                <p:oleObj name="Equation" r:id="rId10" imgW="1447560" imgH="825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2BE51433-D886-E35F-CAC2-397929A78C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45363" y="2282623"/>
                        <a:ext cx="14478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97DDC382-5A43-C241-32C6-545D09AD3C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944840"/>
              </p:ext>
            </p:extLst>
          </p:nvPr>
        </p:nvGraphicFramePr>
        <p:xfrm>
          <a:off x="1493932" y="3240451"/>
          <a:ext cx="1308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07880" imgH="495000" progId="Equation.DSMT4">
                  <p:embed/>
                </p:oleObj>
              </mc:Choice>
              <mc:Fallback>
                <p:oleObj name="Equation" r:id="rId12" imgW="1307880" imgH="4950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97DDC382-5A43-C241-32C6-545D09AD3C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93932" y="3240451"/>
                        <a:ext cx="13081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6D904728-2470-67BB-A262-1DC8F38EC5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437753"/>
              </p:ext>
            </p:extLst>
          </p:nvPr>
        </p:nvGraphicFramePr>
        <p:xfrm>
          <a:off x="4462077" y="3190170"/>
          <a:ext cx="1790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90640" imgH="495000" progId="Equation.DSMT4">
                  <p:embed/>
                </p:oleObj>
              </mc:Choice>
              <mc:Fallback>
                <p:oleObj name="Equation" r:id="rId14" imgW="1790640" imgH="4950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6D904728-2470-67BB-A262-1DC8F38EC5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462077" y="3190170"/>
                        <a:ext cx="17907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5536BFB-D605-B2BB-34FA-CE38D69D1D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471865"/>
              </p:ext>
            </p:extLst>
          </p:nvPr>
        </p:nvGraphicFramePr>
        <p:xfrm>
          <a:off x="3734541" y="1867079"/>
          <a:ext cx="647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47640" imgH="393480" progId="Equation.DSMT4">
                  <p:embed/>
                </p:oleObj>
              </mc:Choice>
              <mc:Fallback>
                <p:oleObj name="Equation" r:id="rId16" imgW="647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734541" y="1867079"/>
                        <a:ext cx="6477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B17FABF-DE5A-047A-2089-530C151642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954303"/>
              </p:ext>
            </p:extLst>
          </p:nvPr>
        </p:nvGraphicFramePr>
        <p:xfrm>
          <a:off x="5058977" y="1726162"/>
          <a:ext cx="330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30120" imgH="495000" progId="Equation.DSMT4">
                  <p:embed/>
                </p:oleObj>
              </mc:Choice>
              <mc:Fallback>
                <p:oleObj name="Equation" r:id="rId18" imgW="33012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058977" y="1726162"/>
                        <a:ext cx="3302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9450E18-5E00-022F-4962-B16AD8E5A4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739752"/>
              </p:ext>
            </p:extLst>
          </p:nvPr>
        </p:nvGraphicFramePr>
        <p:xfrm>
          <a:off x="7256463" y="3075351"/>
          <a:ext cx="1536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536480" imgH="825480" progId="Equation.DSMT4">
                  <p:embed/>
                </p:oleObj>
              </mc:Choice>
              <mc:Fallback>
                <p:oleObj name="Equation" r:id="rId20" imgW="15364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256463" y="3075351"/>
                        <a:ext cx="15367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Hộp Văn bản 3">
            <a:extLst>
              <a:ext uri="{FF2B5EF4-FFF2-40B4-BE49-F238E27FC236}">
                <a16:creationId xmlns:a16="http://schemas.microsoft.com/office/drawing/2014/main" id="{77CA8EDA-83D9-4025-B12A-8B86509280F0}"/>
              </a:ext>
            </a:extLst>
          </p:cNvPr>
          <p:cNvSpPr txBox="1"/>
          <p:nvPr/>
        </p:nvSpPr>
        <p:spPr>
          <a:xfrm>
            <a:off x="-2" y="0"/>
            <a:ext cx="1219200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3: TẬP HỢP Q CÁC SỐ HỮU TỈ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9647674" y="3986433"/>
            <a:ext cx="2327672" cy="2327672"/>
          </a:xfrm>
          <a:prstGeom prst="rect">
            <a:avLst/>
          </a:prstGeom>
        </p:spPr>
      </p:pic>
      <p:sp>
        <p:nvSpPr>
          <p:cNvPr id="30" name="Cloud Callout 29"/>
          <p:cNvSpPr/>
          <p:nvPr/>
        </p:nvSpPr>
        <p:spPr>
          <a:xfrm>
            <a:off x="9994146" y="2593984"/>
            <a:ext cx="1981200" cy="1259714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HĐ: CÁ NHÂN</a:t>
            </a:r>
          </a:p>
        </p:txBody>
      </p:sp>
    </p:spTree>
    <p:extLst>
      <p:ext uri="{BB962C8B-B14F-4D97-AF65-F5344CB8AC3E}">
        <p14:creationId xmlns:p14="http://schemas.microsoft.com/office/powerpoint/2010/main" val="2245102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7CFD8C-3E77-8228-7DBC-F7D8FF572A20}"/>
              </a:ext>
            </a:extLst>
          </p:cNvPr>
          <p:cNvSpPr txBox="1"/>
          <p:nvPr/>
        </p:nvSpPr>
        <p:spPr>
          <a:xfrm>
            <a:off x="746311" y="800100"/>
            <a:ext cx="9379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GB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8EC4DE-1CDE-B40B-E5E8-918E47CAD634}"/>
              </a:ext>
            </a:extLst>
          </p:cNvPr>
          <p:cNvSpPr txBox="1"/>
          <p:nvPr/>
        </p:nvSpPr>
        <p:spPr>
          <a:xfrm>
            <a:off x="708944" y="1452373"/>
            <a:ext cx="10557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SGK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40297CC-5A64-F946-CD7D-36D379017F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553812"/>
              </p:ext>
            </p:extLst>
          </p:nvPr>
        </p:nvGraphicFramePr>
        <p:xfrm>
          <a:off x="9869170" y="1577207"/>
          <a:ext cx="1397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0" imgH="393480" progId="Equation.DSMT4">
                  <p:embed/>
                </p:oleObj>
              </mc:Choice>
              <mc:Fallback>
                <p:oleObj name="Equation" r:id="rId2" imgW="1396800" imgH="393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40297CC-5A64-F946-CD7D-36D379017F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869170" y="1577207"/>
                        <a:ext cx="13970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B5A3175F-0705-1033-8044-6B8AB863C8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84" y="2531314"/>
            <a:ext cx="9978979" cy="9136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DE1B529-35CF-DCB0-E156-1B96FD3075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461087"/>
              </p:ext>
            </p:extLst>
          </p:nvPr>
        </p:nvGraphicFramePr>
        <p:xfrm>
          <a:off x="1657521" y="3099069"/>
          <a:ext cx="333509" cy="637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31640" imgH="825480" progId="Equation.DSMT4">
                  <p:embed/>
                </p:oleObj>
              </mc:Choice>
              <mc:Fallback>
                <p:oleObj name="Equation" r:id="rId5" imgW="43164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57521" y="3099069"/>
                        <a:ext cx="333509" cy="637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6B5CE8E-3F3D-90CE-53AC-1F91155821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755584"/>
              </p:ext>
            </p:extLst>
          </p:nvPr>
        </p:nvGraphicFramePr>
        <p:xfrm>
          <a:off x="4818667" y="3085191"/>
          <a:ext cx="358016" cy="693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19040" imgH="825480" progId="Equation.DSMT4">
                  <p:embed/>
                </p:oleObj>
              </mc:Choice>
              <mc:Fallback>
                <p:oleObj name="Equation" r:id="rId7" imgW="41904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18667" y="3085191"/>
                        <a:ext cx="358016" cy="693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A55E0CD-17D5-CFF0-6E9C-9BF5C84431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889768"/>
              </p:ext>
            </p:extLst>
          </p:nvPr>
        </p:nvGraphicFramePr>
        <p:xfrm>
          <a:off x="7610475" y="3067296"/>
          <a:ext cx="194106" cy="664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1200" imgH="825480" progId="Equation.DSMT4">
                  <p:embed/>
                </p:oleObj>
              </mc:Choice>
              <mc:Fallback>
                <p:oleObj name="Equation" r:id="rId9" imgW="24120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10475" y="3067296"/>
                        <a:ext cx="194106" cy="6640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6FFCAFC-240D-29F0-D1F3-CD34E3A173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23115"/>
              </p:ext>
            </p:extLst>
          </p:nvPr>
        </p:nvGraphicFramePr>
        <p:xfrm>
          <a:off x="9748520" y="3100618"/>
          <a:ext cx="171432" cy="586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1200" imgH="825480" progId="Equation.DSMT4">
                  <p:embed/>
                </p:oleObj>
              </mc:Choice>
              <mc:Fallback>
                <p:oleObj name="Equation" r:id="rId11" imgW="24120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748520" y="3100618"/>
                        <a:ext cx="171432" cy="586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Hộp Văn bản 3">
            <a:extLst>
              <a:ext uri="{FF2B5EF4-FFF2-40B4-BE49-F238E27FC236}">
                <a16:creationId xmlns:a16="http://schemas.microsoft.com/office/drawing/2014/main" id="{77CA8EDA-83D9-4025-B12A-8B86509280F0}"/>
              </a:ext>
            </a:extLst>
          </p:cNvPr>
          <p:cNvSpPr txBox="1"/>
          <p:nvPr/>
        </p:nvSpPr>
        <p:spPr>
          <a:xfrm>
            <a:off x="-2" y="0"/>
            <a:ext cx="1219200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3: TẬP HỢP Q CÁC SỐ HỮU TỈ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9647674" y="3970429"/>
            <a:ext cx="2327672" cy="232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4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7CFD8C-3E77-8228-7DBC-F7D8FF572A20}"/>
              </a:ext>
            </a:extLst>
          </p:cNvPr>
          <p:cNvSpPr txBox="1"/>
          <p:nvPr/>
        </p:nvSpPr>
        <p:spPr>
          <a:xfrm>
            <a:off x="746311" y="800100"/>
            <a:ext cx="9379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GB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8EC4DE-1CDE-B40B-E5E8-918E47CAD634}"/>
              </a:ext>
            </a:extLst>
          </p:cNvPr>
          <p:cNvSpPr txBox="1"/>
          <p:nvPr/>
        </p:nvSpPr>
        <p:spPr>
          <a:xfrm>
            <a:off x="708944" y="1452373"/>
            <a:ext cx="10557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 SGK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DE1B529-35CF-DCB0-E156-1B96FD3075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806326"/>
              </p:ext>
            </p:extLst>
          </p:nvPr>
        </p:nvGraphicFramePr>
        <p:xfrm>
          <a:off x="8238358" y="3429682"/>
          <a:ext cx="192911" cy="581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8600" imgH="825480" progId="Equation.DSMT4">
                  <p:embed/>
                </p:oleObj>
              </mc:Choice>
              <mc:Fallback>
                <p:oleObj name="Equation" r:id="rId2" imgW="228600" imgH="825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DE1B529-35CF-DCB0-E156-1B96FD3075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38358" y="3429682"/>
                        <a:ext cx="192911" cy="581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0B69A329-61B8-7F81-C5E9-CB96AFD38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29" y="3021097"/>
            <a:ext cx="10437741" cy="1142473"/>
          </a:xfrm>
          <a:prstGeom prst="rect">
            <a:avLst/>
          </a:prstGeom>
        </p:spPr>
      </p:pic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392C9ABF-C456-FF82-FD17-78A33463CB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050988"/>
              </p:ext>
            </p:extLst>
          </p:nvPr>
        </p:nvGraphicFramePr>
        <p:xfrm>
          <a:off x="6578600" y="3382963"/>
          <a:ext cx="205658" cy="658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640" imgH="825480" progId="Equation.DSMT4">
                  <p:embed/>
                </p:oleObj>
              </mc:Choice>
              <mc:Fallback>
                <p:oleObj name="Equation" r:id="rId5" imgW="21564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78600" y="3382963"/>
                        <a:ext cx="205658" cy="658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B3261A14-CF0E-1FA1-DFEA-D77D8F9F2E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616220"/>
              </p:ext>
            </p:extLst>
          </p:nvPr>
        </p:nvGraphicFramePr>
        <p:xfrm>
          <a:off x="1339830" y="3439158"/>
          <a:ext cx="276267" cy="528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31640" imgH="825480" progId="Equation.DSMT4">
                  <p:embed/>
                </p:oleObj>
              </mc:Choice>
              <mc:Fallback>
                <p:oleObj name="Equation" r:id="rId7" imgW="43164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9830" y="3439158"/>
                        <a:ext cx="276267" cy="528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C35EECB4-CD08-312B-4E16-01C523D74B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861321"/>
              </p:ext>
            </p:extLst>
          </p:nvPr>
        </p:nvGraphicFramePr>
        <p:xfrm>
          <a:off x="1919276" y="3504736"/>
          <a:ext cx="264823" cy="211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80880" imgH="304560" progId="Equation.DSMT4">
                  <p:embed/>
                </p:oleObj>
              </mc:Choice>
              <mc:Fallback>
                <p:oleObj name="Equation" r:id="rId9" imgW="3808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19276" y="3504736"/>
                        <a:ext cx="264823" cy="211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Hộp Văn bản 3">
            <a:extLst>
              <a:ext uri="{FF2B5EF4-FFF2-40B4-BE49-F238E27FC236}">
                <a16:creationId xmlns:a16="http://schemas.microsoft.com/office/drawing/2014/main" id="{77CA8EDA-83D9-4025-B12A-8B86509280F0}"/>
              </a:ext>
            </a:extLst>
          </p:cNvPr>
          <p:cNvSpPr txBox="1"/>
          <p:nvPr/>
        </p:nvSpPr>
        <p:spPr>
          <a:xfrm>
            <a:off x="-2" y="0"/>
            <a:ext cx="1219200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3: TẬP HỢP Q CÁC SỐ HỮU TỈ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9337958" y="3970429"/>
            <a:ext cx="2327672" cy="232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0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7CFD8C-3E77-8228-7DBC-F7D8FF572A20}"/>
              </a:ext>
            </a:extLst>
          </p:cNvPr>
          <p:cNvSpPr txBox="1"/>
          <p:nvPr/>
        </p:nvSpPr>
        <p:spPr>
          <a:xfrm>
            <a:off x="774446" y="637941"/>
            <a:ext cx="9379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GB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8EC4DE-1CDE-B40B-E5E8-918E47CAD634}"/>
              </a:ext>
            </a:extLst>
          </p:cNvPr>
          <p:cNvSpPr txBox="1"/>
          <p:nvPr/>
        </p:nvSpPr>
        <p:spPr>
          <a:xfrm>
            <a:off x="686939" y="1204139"/>
            <a:ext cx="105572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1.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?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40297CC-5A64-F946-CD7D-36D379017F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50560"/>
              </p:ext>
            </p:extLst>
          </p:nvPr>
        </p:nvGraphicFramePr>
        <p:xfrm>
          <a:off x="5647055" y="1987437"/>
          <a:ext cx="431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40" imgH="825480" progId="Equation.DSMT4">
                  <p:embed/>
                </p:oleObj>
              </mc:Choice>
              <mc:Fallback>
                <p:oleObj name="Equation" r:id="rId2" imgW="431640" imgH="825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40297CC-5A64-F946-CD7D-36D379017F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47055" y="1987437"/>
                        <a:ext cx="4318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6B5CE8E-3F3D-90CE-53AC-1F91155821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718316"/>
              </p:ext>
            </p:extLst>
          </p:nvPr>
        </p:nvGraphicFramePr>
        <p:xfrm>
          <a:off x="7088188" y="1139040"/>
          <a:ext cx="5334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3160" imgH="825480" progId="Equation.DSMT4">
                  <p:embed/>
                </p:oleObj>
              </mc:Choice>
              <mc:Fallback>
                <p:oleObj name="Equation" r:id="rId4" imgW="533160" imgH="825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6B5CE8E-3F3D-90CE-53AC-1F91155821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88188" y="1139040"/>
                        <a:ext cx="533400" cy="81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663AC11-6458-D61A-DFA4-BB2EE6202A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146024"/>
              </p:ext>
            </p:extLst>
          </p:nvPr>
        </p:nvGraphicFramePr>
        <p:xfrm>
          <a:off x="8242300" y="1118037"/>
          <a:ext cx="698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8400" imgH="825480" progId="Equation.DSMT4">
                  <p:embed/>
                </p:oleObj>
              </mc:Choice>
              <mc:Fallback>
                <p:oleObj name="Equation" r:id="rId6" imgW="69840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42300" y="1118037"/>
                        <a:ext cx="6985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BF139AE-C3F7-0561-2442-AD0E12F8B3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930321"/>
              </p:ext>
            </p:extLst>
          </p:nvPr>
        </p:nvGraphicFramePr>
        <p:xfrm>
          <a:off x="7747000" y="1132690"/>
          <a:ext cx="495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5000" imgH="825480" progId="Equation.DSMT4">
                  <p:embed/>
                </p:oleObj>
              </mc:Choice>
              <mc:Fallback>
                <p:oleObj name="Equation" r:id="rId8" imgW="49500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47000" y="1132690"/>
                        <a:ext cx="4953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AEF6EC8-9DB1-4698-1FC2-15BDE04BD4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753692"/>
              </p:ext>
            </p:extLst>
          </p:nvPr>
        </p:nvGraphicFramePr>
        <p:xfrm>
          <a:off x="9055100" y="1139040"/>
          <a:ext cx="762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61760" imgH="825480" progId="Equation.DSMT4">
                  <p:embed/>
                </p:oleObj>
              </mc:Choice>
              <mc:Fallback>
                <p:oleObj name="Equation" r:id="rId10" imgW="76176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055100" y="1139040"/>
                        <a:ext cx="7620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3F73F8E-BC60-415F-B4CA-57134FCDED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981095"/>
              </p:ext>
            </p:extLst>
          </p:nvPr>
        </p:nvGraphicFramePr>
        <p:xfrm>
          <a:off x="9961563" y="1124753"/>
          <a:ext cx="723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23600" imgH="825480" progId="Equation.DSMT4">
                  <p:embed/>
                </p:oleObj>
              </mc:Choice>
              <mc:Fallback>
                <p:oleObj name="Equation" r:id="rId12" imgW="72360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961563" y="1124753"/>
                        <a:ext cx="7239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0FF1258-66C8-ADD0-092B-4627EB5DBBD0}"/>
              </a:ext>
            </a:extLst>
          </p:cNvPr>
          <p:cNvSpPr txBox="1"/>
          <p:nvPr/>
        </p:nvSpPr>
        <p:spPr>
          <a:xfrm>
            <a:off x="1099318" y="2757292"/>
            <a:ext cx="10485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4DB1D2-8E98-58E7-7887-BE8966E10607}"/>
              </a:ext>
            </a:extLst>
          </p:cNvPr>
          <p:cNvSpPr txBox="1"/>
          <p:nvPr/>
        </p:nvSpPr>
        <p:spPr>
          <a:xfrm>
            <a:off x="910067" y="3213707"/>
            <a:ext cx="1379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0165C29A-10C3-6641-2A51-A3CF1C2B9D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445404"/>
              </p:ext>
            </p:extLst>
          </p:nvPr>
        </p:nvGraphicFramePr>
        <p:xfrm>
          <a:off x="2154408" y="3269784"/>
          <a:ext cx="2425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25680" imgH="825480" progId="Equation.DSMT4">
                  <p:embed/>
                </p:oleObj>
              </mc:Choice>
              <mc:Fallback>
                <p:oleObj name="Equation" r:id="rId14" imgW="24256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54408" y="3269784"/>
                        <a:ext cx="24257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29A6276E-581B-4FCF-D3D5-B718F62698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46993"/>
              </p:ext>
            </p:extLst>
          </p:nvPr>
        </p:nvGraphicFramePr>
        <p:xfrm>
          <a:off x="5181759" y="3269784"/>
          <a:ext cx="2133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33360" imgH="825480" progId="Equation.DSMT4">
                  <p:embed/>
                </p:oleObj>
              </mc:Choice>
              <mc:Fallback>
                <p:oleObj name="Equation" r:id="rId16" imgW="213336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81759" y="3269784"/>
                        <a:ext cx="21336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F78F014C-223A-33CA-CE3F-ADECAE004E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906374"/>
              </p:ext>
            </p:extLst>
          </p:nvPr>
        </p:nvGraphicFramePr>
        <p:xfrm>
          <a:off x="7917010" y="3269784"/>
          <a:ext cx="31877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187440" imgH="952200" progId="Equation.DSMT4">
                  <p:embed/>
                </p:oleObj>
              </mc:Choice>
              <mc:Fallback>
                <p:oleObj name="Equation" r:id="rId18" imgW="318744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917010" y="3269784"/>
                        <a:ext cx="31877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E68E736B-A937-3AED-7BB8-A3A6EB792A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547347"/>
              </p:ext>
            </p:extLst>
          </p:nvPr>
        </p:nvGraphicFramePr>
        <p:xfrm>
          <a:off x="1828555" y="4227606"/>
          <a:ext cx="2857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857320" imgH="825480" progId="Equation.DSMT4">
                  <p:embed/>
                </p:oleObj>
              </mc:Choice>
              <mc:Fallback>
                <p:oleObj name="Equation" r:id="rId20" imgW="285732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828555" y="4227606"/>
                        <a:ext cx="28575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4273653-6B7A-6F1A-6906-E68660565D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520391"/>
              </p:ext>
            </p:extLst>
          </p:nvPr>
        </p:nvGraphicFramePr>
        <p:xfrm>
          <a:off x="5072210" y="4227606"/>
          <a:ext cx="2844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844720" imgH="825480" progId="Equation.DSMT4">
                  <p:embed/>
                </p:oleObj>
              </mc:Choice>
              <mc:Fallback>
                <p:oleObj name="Equation" r:id="rId22" imgW="284472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072210" y="4227606"/>
                        <a:ext cx="28448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111178E7-27BD-2B3E-CFD4-3DDBD623538A}"/>
              </a:ext>
            </a:extLst>
          </p:cNvPr>
          <p:cNvSpPr txBox="1"/>
          <p:nvPr/>
        </p:nvSpPr>
        <p:spPr>
          <a:xfrm>
            <a:off x="751198" y="5392251"/>
            <a:ext cx="7657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E7A62AF5-C91B-7FDF-52CC-43021A12C4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809346"/>
              </p:ext>
            </p:extLst>
          </p:nvPr>
        </p:nvGraphicFramePr>
        <p:xfrm>
          <a:off x="6299980" y="5388388"/>
          <a:ext cx="433387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33112" imgH="824790" progId="Equation.DSMT4">
                  <p:embed/>
                </p:oleObj>
              </mc:Choice>
              <mc:Fallback>
                <p:oleObj name="Equation" r:id="rId24" imgW="433112" imgH="82479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299980" y="5388388"/>
                        <a:ext cx="433387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44B200C2-B919-47A4-BBFB-F5F84E5421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713841"/>
              </p:ext>
            </p:extLst>
          </p:nvPr>
        </p:nvGraphicFramePr>
        <p:xfrm>
          <a:off x="7240588" y="5328862"/>
          <a:ext cx="5334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33160" imgH="825480" progId="Equation.DSMT4">
                  <p:embed/>
                </p:oleObj>
              </mc:Choice>
              <mc:Fallback>
                <p:oleObj name="Equation" r:id="rId26" imgW="533160" imgH="825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6B5CE8E-3F3D-90CE-53AC-1F91155821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40588" y="5328862"/>
                        <a:ext cx="533400" cy="81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C99D3965-7978-16B9-612D-F1070DBC7B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577047"/>
              </p:ext>
            </p:extLst>
          </p:nvPr>
        </p:nvGraphicFramePr>
        <p:xfrm>
          <a:off x="7958603" y="5307859"/>
          <a:ext cx="698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698400" imgH="825480" progId="Equation.DSMT4">
                  <p:embed/>
                </p:oleObj>
              </mc:Choice>
              <mc:Fallback>
                <p:oleObj name="Equation" r:id="rId27" imgW="698400" imgH="825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663AC11-6458-D61A-DFA4-BB2EE6202A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58603" y="5307859"/>
                        <a:ext cx="6985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50AFDB5C-DB4F-FBBA-85C8-FC3BE410D3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731686"/>
              </p:ext>
            </p:extLst>
          </p:nvPr>
        </p:nvGraphicFramePr>
        <p:xfrm>
          <a:off x="8828940" y="5329238"/>
          <a:ext cx="647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647640" imgH="825480" progId="Equation.DSMT4">
                  <p:embed/>
                </p:oleObj>
              </mc:Choice>
              <mc:Fallback>
                <p:oleObj name="Equation" r:id="rId28" imgW="647640" imgH="825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8AEF6EC8-9DB1-4698-1FC2-15BDE04BD4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828940" y="5329238"/>
                        <a:ext cx="6477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Hộp Văn bản 3">
            <a:extLst>
              <a:ext uri="{FF2B5EF4-FFF2-40B4-BE49-F238E27FC236}">
                <a16:creationId xmlns:a16="http://schemas.microsoft.com/office/drawing/2014/main" id="{77CA8EDA-83D9-4025-B12A-8B86509280F0}"/>
              </a:ext>
            </a:extLst>
          </p:cNvPr>
          <p:cNvSpPr txBox="1"/>
          <p:nvPr/>
        </p:nvSpPr>
        <p:spPr>
          <a:xfrm>
            <a:off x="-2" y="0"/>
            <a:ext cx="1219200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3: TẬP HỢP Q CÁC SỐ HỮU TỈ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6182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7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7CFD8C-3E77-8228-7DBC-F7D8FF572A20}"/>
              </a:ext>
            </a:extLst>
          </p:cNvPr>
          <p:cNvSpPr txBox="1"/>
          <p:nvPr/>
        </p:nvSpPr>
        <p:spPr>
          <a:xfrm>
            <a:off x="749284" y="701846"/>
            <a:ext cx="7668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GB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8EC4DE-1CDE-B40B-E5E8-918E47CAD634}"/>
              </a:ext>
            </a:extLst>
          </p:cNvPr>
          <p:cNvSpPr txBox="1"/>
          <p:nvPr/>
        </p:nvSpPr>
        <p:spPr>
          <a:xfrm>
            <a:off x="708944" y="1357267"/>
            <a:ext cx="10485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SGK /11.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40297CC-5A64-F946-CD7D-36D379017F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719167"/>
              </p:ext>
            </p:extLst>
          </p:nvPr>
        </p:nvGraphicFramePr>
        <p:xfrm>
          <a:off x="3047246" y="2697028"/>
          <a:ext cx="406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6080" imgH="825480" progId="Equation.DSMT4">
                  <p:embed/>
                </p:oleObj>
              </mc:Choice>
              <mc:Fallback>
                <p:oleObj name="Equation" r:id="rId2" imgW="4060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7246" y="2697028"/>
                        <a:ext cx="4064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0859A8F-0B67-C1DC-230D-537AFEEAF3A6}"/>
              </a:ext>
            </a:extLst>
          </p:cNvPr>
          <p:cNvSpPr txBox="1"/>
          <p:nvPr/>
        </p:nvSpPr>
        <p:spPr>
          <a:xfrm>
            <a:off x="466908" y="2228704"/>
            <a:ext cx="10485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4EDAE8-C269-A9A6-66D9-12B6BEF84DFE}"/>
              </a:ext>
            </a:extLst>
          </p:cNvPr>
          <p:cNvSpPr txBox="1"/>
          <p:nvPr/>
        </p:nvSpPr>
        <p:spPr>
          <a:xfrm>
            <a:off x="1283443" y="2776801"/>
            <a:ext cx="3627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1A775A6-1728-59DD-7800-C673E46776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970066"/>
              </p:ext>
            </p:extLst>
          </p:nvPr>
        </p:nvGraphicFramePr>
        <p:xfrm>
          <a:off x="7840495" y="1249247"/>
          <a:ext cx="533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3160" imgH="825480" progId="Equation.DSMT4">
                  <p:embed/>
                </p:oleObj>
              </mc:Choice>
              <mc:Fallback>
                <p:oleObj name="Equation" r:id="rId4" imgW="53316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40495" y="1249247"/>
                        <a:ext cx="5334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3BA632F-D1DC-DC18-3CF1-80B22F3AC0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449477"/>
              </p:ext>
            </p:extLst>
          </p:nvPr>
        </p:nvGraphicFramePr>
        <p:xfrm>
          <a:off x="8438103" y="1271003"/>
          <a:ext cx="723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600" imgH="825480" progId="Equation.DSMT4">
                  <p:embed/>
                </p:oleObj>
              </mc:Choice>
              <mc:Fallback>
                <p:oleObj name="Equation" r:id="rId6" imgW="72360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38103" y="1271003"/>
                        <a:ext cx="7239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7FE5A7B-DD16-FC34-5013-C7E00108DD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953192"/>
              </p:ext>
            </p:extLst>
          </p:nvPr>
        </p:nvGraphicFramePr>
        <p:xfrm>
          <a:off x="9268415" y="1249135"/>
          <a:ext cx="546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45760" imgH="825480" progId="Equation.DSMT4">
                  <p:embed/>
                </p:oleObj>
              </mc:Choice>
              <mc:Fallback>
                <p:oleObj name="Equation" r:id="rId8" imgW="54576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68415" y="1249135"/>
                        <a:ext cx="5461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72407F0-1A0E-C105-4220-55116A932D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911379"/>
              </p:ext>
            </p:extLst>
          </p:nvPr>
        </p:nvGraphicFramePr>
        <p:xfrm>
          <a:off x="9885757" y="1500099"/>
          <a:ext cx="558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58720" imgH="368280" progId="Equation.DSMT4">
                  <p:embed/>
                </p:oleObj>
              </mc:Choice>
              <mc:Fallback>
                <p:oleObj name="Equation" r:id="rId10" imgW="55872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885757" y="1500099"/>
                        <a:ext cx="558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269DBB0-54F6-21FD-2CF1-72F0CC9211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314327"/>
              </p:ext>
            </p:extLst>
          </p:nvPr>
        </p:nvGraphicFramePr>
        <p:xfrm>
          <a:off x="10496808" y="1513051"/>
          <a:ext cx="939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39600" imgH="368280" progId="Equation.DSMT4">
                  <p:embed/>
                </p:oleObj>
              </mc:Choice>
              <mc:Fallback>
                <p:oleObj name="Equation" r:id="rId12" imgW="93960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496808" y="1513051"/>
                        <a:ext cx="939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4B6FA7D-AD1F-D0D8-BDDA-CA574C5C68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560489"/>
              </p:ext>
            </p:extLst>
          </p:nvPr>
        </p:nvGraphicFramePr>
        <p:xfrm>
          <a:off x="3966511" y="2737978"/>
          <a:ext cx="431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31640" imgH="825480" progId="Equation.DSMT4">
                  <p:embed/>
                </p:oleObj>
              </mc:Choice>
              <mc:Fallback>
                <p:oleObj name="Equation" r:id="rId14" imgW="43164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66511" y="2737978"/>
                        <a:ext cx="4318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C08D27A6-CA87-6723-BD1B-84347620242D}"/>
              </a:ext>
            </a:extLst>
          </p:cNvPr>
          <p:cNvSpPr txBox="1"/>
          <p:nvPr/>
        </p:nvSpPr>
        <p:spPr>
          <a:xfrm>
            <a:off x="1233379" y="3874520"/>
            <a:ext cx="3056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D6A09A-8FEB-DCC6-96A2-D0193A92FD7B}"/>
              </a:ext>
            </a:extLst>
          </p:cNvPr>
          <p:cNvSpPr txBox="1"/>
          <p:nvPr/>
        </p:nvSpPr>
        <p:spPr>
          <a:xfrm>
            <a:off x="3869526" y="5005308"/>
            <a:ext cx="3367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950CAB-3050-411D-F862-DEA81E43E9FF}"/>
              </a:ext>
            </a:extLst>
          </p:cNvPr>
          <p:cNvSpPr txBox="1"/>
          <p:nvPr/>
        </p:nvSpPr>
        <p:spPr>
          <a:xfrm>
            <a:off x="5855708" y="2754640"/>
            <a:ext cx="3627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2376A0-70F8-B73D-79EC-810B6D7DB8E5}"/>
              </a:ext>
            </a:extLst>
          </p:cNvPr>
          <p:cNvSpPr txBox="1"/>
          <p:nvPr/>
        </p:nvSpPr>
        <p:spPr>
          <a:xfrm>
            <a:off x="5826211" y="3874520"/>
            <a:ext cx="3627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80E3056-8112-BA51-9E50-E141ADE454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277676"/>
              </p:ext>
            </p:extLst>
          </p:nvPr>
        </p:nvGraphicFramePr>
        <p:xfrm>
          <a:off x="7644381" y="2650216"/>
          <a:ext cx="609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09480" imgH="825480" progId="Equation.DSMT4">
                  <p:embed/>
                </p:oleObj>
              </mc:Choice>
              <mc:Fallback>
                <p:oleObj name="Equation" r:id="rId16" imgW="6094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644381" y="2650216"/>
                        <a:ext cx="6096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604D1F2-B281-4059-D2F4-5004872DFB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39198"/>
              </p:ext>
            </p:extLst>
          </p:nvPr>
        </p:nvGraphicFramePr>
        <p:xfrm>
          <a:off x="8885391" y="2697028"/>
          <a:ext cx="381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80880" imgH="825480" progId="Equation.DSMT4">
                  <p:embed/>
                </p:oleObj>
              </mc:Choice>
              <mc:Fallback>
                <p:oleObj name="Equation" r:id="rId18" imgW="3808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885391" y="2697028"/>
                        <a:ext cx="3810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7A0D35F-3EAA-F715-8403-38CD5A3B23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208602"/>
              </p:ext>
            </p:extLst>
          </p:nvPr>
        </p:nvGraphicFramePr>
        <p:xfrm>
          <a:off x="3021846" y="3841907"/>
          <a:ext cx="431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31640" imgH="825480" progId="Equation.DSMT4">
                  <p:embed/>
                </p:oleObj>
              </mc:Choice>
              <mc:Fallback>
                <p:oleObj name="Equation" r:id="rId20" imgW="43164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021846" y="3841907"/>
                        <a:ext cx="4318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18A5C448-1435-8F02-FD2B-2D8987A13F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680995"/>
              </p:ext>
            </p:extLst>
          </p:nvPr>
        </p:nvGraphicFramePr>
        <p:xfrm>
          <a:off x="4075852" y="3851142"/>
          <a:ext cx="228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28600" imgH="825480" progId="Equation.DSMT4">
                  <p:embed/>
                </p:oleObj>
              </mc:Choice>
              <mc:Fallback>
                <p:oleObj name="Equation" r:id="rId22" imgW="22860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075852" y="3851142"/>
                        <a:ext cx="2286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976D51F6-CEFF-0DBC-6713-ECF9BD8A46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850770"/>
              </p:ext>
            </p:extLst>
          </p:nvPr>
        </p:nvGraphicFramePr>
        <p:xfrm>
          <a:off x="7694566" y="3982372"/>
          <a:ext cx="469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69800" imgH="368280" progId="Equation.DSMT4">
                  <p:embed/>
                </p:oleObj>
              </mc:Choice>
              <mc:Fallback>
                <p:oleObj name="Equation" r:id="rId24" imgW="46980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694566" y="3982372"/>
                        <a:ext cx="4699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72AD37C-DC8E-0864-EDC2-D64641CB2C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307629"/>
              </p:ext>
            </p:extLst>
          </p:nvPr>
        </p:nvGraphicFramePr>
        <p:xfrm>
          <a:off x="8792665" y="3961835"/>
          <a:ext cx="685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685800" imgH="368280" progId="Equation.DSMT4">
                  <p:embed/>
                </p:oleObj>
              </mc:Choice>
              <mc:Fallback>
                <p:oleObj name="Equation" r:id="rId26" imgW="68580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792665" y="3961835"/>
                        <a:ext cx="685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566C6167-8002-F183-69C2-E12172C5B8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425411"/>
              </p:ext>
            </p:extLst>
          </p:nvPr>
        </p:nvGraphicFramePr>
        <p:xfrm>
          <a:off x="5654257" y="5112597"/>
          <a:ext cx="863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863280" imgH="368280" progId="Equation.DSMT4">
                  <p:embed/>
                </p:oleObj>
              </mc:Choice>
              <mc:Fallback>
                <p:oleObj name="Equation" r:id="rId28" imgW="8632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654257" y="5112597"/>
                        <a:ext cx="8636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14C5539B-56E7-B642-1F3E-54FCB1D57B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209986"/>
              </p:ext>
            </p:extLst>
          </p:nvPr>
        </p:nvGraphicFramePr>
        <p:xfrm>
          <a:off x="7107019" y="5112597"/>
          <a:ext cx="635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634680" imgH="368280" progId="Equation.DSMT4">
                  <p:embed/>
                </p:oleObj>
              </mc:Choice>
              <mc:Fallback>
                <p:oleObj name="Equation" r:id="rId30" imgW="6346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107019" y="5112597"/>
                        <a:ext cx="6350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0C74C3F3-7C53-17DC-B3F4-8257019DA1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269074"/>
              </p:ext>
            </p:extLst>
          </p:nvPr>
        </p:nvGraphicFramePr>
        <p:xfrm>
          <a:off x="7185025" y="1219200"/>
          <a:ext cx="520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520560" imgH="825480" progId="Equation.DSMT4">
                  <p:embed/>
                </p:oleObj>
              </mc:Choice>
              <mc:Fallback>
                <p:oleObj name="Equation" r:id="rId32" imgW="52056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7185025" y="1219200"/>
                        <a:ext cx="5207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Hộp Văn bản 3">
            <a:extLst>
              <a:ext uri="{FF2B5EF4-FFF2-40B4-BE49-F238E27FC236}">
                <a16:creationId xmlns:a16="http://schemas.microsoft.com/office/drawing/2014/main" id="{77CA8EDA-83D9-4025-B12A-8B86509280F0}"/>
              </a:ext>
            </a:extLst>
          </p:cNvPr>
          <p:cNvSpPr txBox="1"/>
          <p:nvPr/>
        </p:nvSpPr>
        <p:spPr>
          <a:xfrm>
            <a:off x="-2" y="0"/>
            <a:ext cx="1219200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3: TẬP HỢP Q CÁC SỐ HỮU TỈ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4" name="Picture 3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708" y="3949667"/>
            <a:ext cx="2327672" cy="2327672"/>
          </a:xfrm>
          <a:prstGeom prst="rect">
            <a:avLst/>
          </a:prstGeom>
        </p:spPr>
      </p:pic>
      <p:sp>
        <p:nvSpPr>
          <p:cNvPr id="35" name="Cloud Callout 34"/>
          <p:cNvSpPr/>
          <p:nvPr/>
        </p:nvSpPr>
        <p:spPr>
          <a:xfrm>
            <a:off x="9627180" y="2521508"/>
            <a:ext cx="1981200" cy="1259714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HĐ: NHÓM</a:t>
            </a:r>
          </a:p>
        </p:txBody>
      </p:sp>
    </p:spTree>
    <p:extLst>
      <p:ext uri="{BB962C8B-B14F-4D97-AF65-F5344CB8AC3E}">
        <p14:creationId xmlns:p14="http://schemas.microsoft.com/office/powerpoint/2010/main" val="1884870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7" grpId="0"/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2190</TotalTime>
  <Words>466</Words>
  <Application>Microsoft Office PowerPoint</Application>
  <PresentationFormat>Widescreen</PresentationFormat>
  <Paragraphs>53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思源黑体 Heavy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Vòng quay may mắn</dc:title>
  <dc:creator>Lương Văn Điệp;THCS Phương Tú</dc:creator>
  <cp:keywords>Lương Văn Điệp</cp:keywords>
  <cp:lastModifiedBy>Vân Anh</cp:lastModifiedBy>
  <cp:revision>120</cp:revision>
  <dcterms:created xsi:type="dcterms:W3CDTF">2020-02-27T06:27:36Z</dcterms:created>
  <dcterms:modified xsi:type="dcterms:W3CDTF">2023-05-31T14:48:57Z</dcterms:modified>
</cp:coreProperties>
</file>