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6065b5a38c7647d5" Type="http://schemas.microsoft.com/office/2007/relationships/ui/extensibility" Target="customUI/customUI14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26" r:id="rId2"/>
    <p:sldId id="345" r:id="rId3"/>
    <p:sldId id="612" r:id="rId4"/>
    <p:sldId id="351" r:id="rId5"/>
    <p:sldId id="576" r:id="rId6"/>
    <p:sldId id="613" r:id="rId7"/>
    <p:sldId id="580" r:id="rId8"/>
    <p:sldId id="577" r:id="rId9"/>
    <p:sldId id="581" r:id="rId10"/>
    <p:sldId id="609" r:id="rId11"/>
    <p:sldId id="587" r:id="rId12"/>
    <p:sldId id="583" r:id="rId13"/>
    <p:sldId id="588" r:id="rId14"/>
    <p:sldId id="607" r:id="rId15"/>
    <p:sldId id="589" r:id="rId16"/>
    <p:sldId id="484" r:id="rId17"/>
    <p:sldId id="590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uan Nguyen Thi My" initials="TNTM" lastIdx="1" clrIdx="0">
    <p:extLst>
      <p:ext uri="{19B8F6BF-5375-455C-9EA6-DF929625EA0E}">
        <p15:presenceInfo xmlns:p15="http://schemas.microsoft.com/office/powerpoint/2012/main" userId="Thuan Nguyen Thi My" providerId="None"/>
      </p:ext>
    </p:extLst>
  </p:cmAuthor>
  <p:cmAuthor id="2" name="ADMIN" initials="A" lastIdx="2" clrIdx="1"/>
  <p:cmAuthor id="3" name="Trung" initials="T" lastIdx="26" clrIdx="2">
    <p:extLst>
      <p:ext uri="{19B8F6BF-5375-455C-9EA6-DF929625EA0E}">
        <p15:presenceInfo xmlns:p15="http://schemas.microsoft.com/office/powerpoint/2012/main" userId="07c07c4db70cfaae" providerId="Windows Live"/>
      </p:ext>
    </p:extLst>
  </p:cmAuthor>
  <p:cmAuthor id="4" name="THANH" initials="T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D43"/>
    <a:srgbClr val="0000CC"/>
    <a:srgbClr val="009900"/>
    <a:srgbClr val="2A1CDE"/>
    <a:srgbClr val="DE4654"/>
    <a:srgbClr val="54304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165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A3592-FEF6-4F18-A34B-F0E5D14EE5C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86841-B6E9-4602-99D2-E5DE71145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94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9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3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2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5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0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1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3.bin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3.wmf"/><Relationship Id="rId14" Type="http://schemas.openxmlformats.org/officeDocument/2006/relationships/image" Target="../media/image4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wmf"/><Relationship Id="rId10" Type="http://schemas.openxmlformats.org/officeDocument/2006/relationships/image" Target="../media/image50.wmf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4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50.bin"/><Relationship Id="rId21" Type="http://schemas.openxmlformats.org/officeDocument/2006/relationships/oleObject" Target="../embeddings/oleObject59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57.bin"/><Relationship Id="rId2" Type="http://schemas.openxmlformats.org/officeDocument/2006/relationships/image" Target="../media/image5.png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4.bin"/><Relationship Id="rId24" Type="http://schemas.openxmlformats.org/officeDocument/2006/relationships/image" Target="../media/image63.wmf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23" Type="http://schemas.openxmlformats.org/officeDocument/2006/relationships/oleObject" Target="../embeddings/oleObject60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58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6.bin"/><Relationship Id="rId2" Type="http://schemas.openxmlformats.org/officeDocument/2006/relationships/oleObject" Target="../embeddings/oleObject61.bin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6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3.bin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5.wmf"/><Relationship Id="rId1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6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image" Target="../media/image5.png"/><Relationship Id="rId7" Type="http://schemas.openxmlformats.org/officeDocument/2006/relationships/image" Target="../media/image1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1.bin"/><Relationship Id="rId2" Type="http://schemas.openxmlformats.org/officeDocument/2006/relationships/image" Target="../media/image5.png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image" Target="../media/image28.png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4.wmf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5143500"/>
            <a:chOff x="0" y="0"/>
            <a:chExt cx="12192000" cy="68580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274"/>
            <a:stretch/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5E6B765C-E492-4D9D-B326-A1DF01AF5D4B}"/>
              </a:ext>
            </a:extLst>
          </p:cNvPr>
          <p:cNvSpPr/>
          <p:nvPr/>
        </p:nvSpPr>
        <p:spPr>
          <a:xfrm>
            <a:off x="75106" y="2010311"/>
            <a:ext cx="655429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CỘNG, TRỪ, NHÂN, CHIA </a:t>
            </a:r>
          </a:p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HỮU TỈ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C864D8-94FF-41B2-991B-05EF775C1920}"/>
              </a:ext>
            </a:extLst>
          </p:cNvPr>
          <p:cNvSpPr/>
          <p:nvPr/>
        </p:nvSpPr>
        <p:spPr>
          <a:xfrm>
            <a:off x="202219" y="1196949"/>
            <a:ext cx="22657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Tiết9,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BÀI 2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2EA59C7-7EED-485B-A9ED-438A79DA8CB3}"/>
              </a:ext>
            </a:extLst>
          </p:cNvPr>
          <p:cNvSpPr/>
          <p:nvPr/>
        </p:nvSpPr>
        <p:spPr>
          <a:xfrm>
            <a:off x="223123" y="253915"/>
            <a:ext cx="8920877" cy="68480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4000" b="1" dirty="0">
                <a:ln w="11430"/>
                <a:solidFill>
                  <a:srgbClr val="2A1CDE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CHƯƠNG I. SỐ HỮU TỈ</a:t>
            </a:r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B373F0C2-A895-4718-B076-FA6AE686B6F1}"/>
              </a:ext>
            </a:extLst>
          </p:cNvPr>
          <p:cNvSpPr/>
          <p:nvPr/>
        </p:nvSpPr>
        <p:spPr>
          <a:xfrm>
            <a:off x="2588193" y="3257550"/>
            <a:ext cx="1664238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</a:t>
            </a:r>
            <a:r>
              <a:rPr lang="en-US" sz="405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Tiết</a:t>
            </a:r>
            <a:r>
              <a:rPr lang="en-US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1)</a:t>
            </a:r>
            <a:endParaRPr lang="vi-VN" sz="405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561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75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875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653AC967-D76F-4BEA-9802-36BAE58E09C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7736311" y="317458"/>
            <a:ext cx="1377872" cy="1377872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176073"/>
              </p:ext>
            </p:extLst>
          </p:nvPr>
        </p:nvGraphicFramePr>
        <p:xfrm>
          <a:off x="4806950" y="493713"/>
          <a:ext cx="173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39880" imgH="825480" progId="Equation.DSMT4">
                  <p:embed/>
                </p:oleObj>
              </mc:Choice>
              <mc:Fallback>
                <p:oleObj name="Equation" r:id="rId3" imgW="17398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06950" y="493713"/>
                        <a:ext cx="17399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0073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600782"/>
              </p:ext>
            </p:extLst>
          </p:nvPr>
        </p:nvGraphicFramePr>
        <p:xfrm>
          <a:off x="1178112" y="1185956"/>
          <a:ext cx="173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39880" imgH="825480" progId="Equation.DSMT4">
                  <p:embed/>
                </p:oleObj>
              </mc:Choice>
              <mc:Fallback>
                <p:oleObj name="Equation" r:id="rId5" imgW="17398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78112" y="1185956"/>
                        <a:ext cx="17399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912521"/>
              </p:ext>
            </p:extLst>
          </p:nvPr>
        </p:nvGraphicFramePr>
        <p:xfrm>
          <a:off x="304800" y="2114550"/>
          <a:ext cx="5803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03560" imgH="825480" progId="Equation.DSMT4">
                  <p:embed/>
                </p:oleObj>
              </mc:Choice>
              <mc:Fallback>
                <p:oleObj name="Equation" r:id="rId7" imgW="580356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4800" y="2114550"/>
                        <a:ext cx="58039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52400" y="127635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                   Do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059426"/>
              </p:ext>
            </p:extLst>
          </p:nvPr>
        </p:nvGraphicFramePr>
        <p:xfrm>
          <a:off x="381000" y="3117850"/>
          <a:ext cx="7988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988040" imgH="825480" progId="Equation.DSMT4">
                  <p:embed/>
                </p:oleObj>
              </mc:Choice>
              <mc:Fallback>
                <p:oleObj name="Equation" r:id="rId9" imgW="7988040" imgH="825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117850"/>
                        <a:ext cx="7988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loud Callout 1"/>
          <p:cNvSpPr/>
          <p:nvPr/>
        </p:nvSpPr>
        <p:spPr>
          <a:xfrm>
            <a:off x="6164022" y="1657350"/>
            <a:ext cx="2743200" cy="1124311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</a:t>
            </a:r>
          </a:p>
        </p:txBody>
      </p:sp>
    </p:spTree>
    <p:extLst>
      <p:ext uri="{BB962C8B-B14F-4D97-AF65-F5344CB8AC3E}">
        <p14:creationId xmlns:p14="http://schemas.microsoft.com/office/powerpoint/2010/main" val="37172153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590550"/>
            <a:ext cx="56925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FR" sz="28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28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28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fr-FR" sz="28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28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28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2800" dirty="0">
              <a:solidFill>
                <a:srgbClr val="2A1C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4543" y="1175325"/>
            <a:ext cx="22012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2.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446905"/>
              </p:ext>
            </p:extLst>
          </p:nvPr>
        </p:nvGraphicFramePr>
        <p:xfrm>
          <a:off x="685800" y="1695450"/>
          <a:ext cx="31257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11480" imgH="838080" progId="Equation.DSMT4">
                  <p:embed/>
                </p:oleObj>
              </mc:Choice>
              <mc:Fallback>
                <p:oleObj name="Equation" r:id="rId2" imgW="3111480" imgH="8380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95450"/>
                        <a:ext cx="312578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30945"/>
              </p:ext>
            </p:extLst>
          </p:nvPr>
        </p:nvGraphicFramePr>
        <p:xfrm>
          <a:off x="838200" y="249555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7760" imgH="838080" progId="Equation.DSMT4">
                  <p:embed/>
                </p:oleObj>
              </mc:Choice>
              <mc:Fallback>
                <p:oleObj name="Equation" r:id="rId4" imgW="30477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95550"/>
                        <a:ext cx="304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200488"/>
              </p:ext>
            </p:extLst>
          </p:nvPr>
        </p:nvGraphicFramePr>
        <p:xfrm>
          <a:off x="830942" y="3333750"/>
          <a:ext cx="355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5720" imgH="838080" progId="Equation.DSMT4">
                  <p:embed/>
                </p:oleObj>
              </mc:Choice>
              <mc:Fallback>
                <p:oleObj name="Equation" r:id="rId6" imgW="355572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942" y="3333750"/>
                        <a:ext cx="355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371692"/>
              </p:ext>
            </p:extLst>
          </p:nvPr>
        </p:nvGraphicFramePr>
        <p:xfrm>
          <a:off x="4800600" y="1629683"/>
          <a:ext cx="29781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71800" imgH="838080" progId="Equation.DSMT4">
                  <p:embed/>
                </p:oleObj>
              </mc:Choice>
              <mc:Fallback>
                <p:oleObj name="Equation" r:id="rId8" imgW="29718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629683"/>
                        <a:ext cx="29781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345214"/>
              </p:ext>
            </p:extLst>
          </p:nvPr>
        </p:nvGraphicFramePr>
        <p:xfrm>
          <a:off x="5006295" y="2457450"/>
          <a:ext cx="292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20680" imgH="838080" progId="Equation.DSMT4">
                  <p:embed/>
                </p:oleObj>
              </mc:Choice>
              <mc:Fallback>
                <p:oleObj name="Equation" r:id="rId10" imgW="292068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295" y="2457450"/>
                        <a:ext cx="2921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165928"/>
              </p:ext>
            </p:extLst>
          </p:nvPr>
        </p:nvGraphicFramePr>
        <p:xfrm>
          <a:off x="5014232" y="3371850"/>
          <a:ext cx="38274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22480" imgH="838080" progId="Equation.DSMT4">
                  <p:embed/>
                </p:oleObj>
              </mc:Choice>
              <mc:Fallback>
                <p:oleObj name="Equation" r:id="rId12" imgW="382248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232" y="3371850"/>
                        <a:ext cx="382746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4648200" y="1809750"/>
            <a:ext cx="0" cy="266700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30282"/>
            <a:ext cx="1055913" cy="1055913"/>
          </a:xfrm>
          <a:prstGeom prst="rect">
            <a:avLst/>
          </a:prstGeom>
        </p:spPr>
      </p:pic>
      <p:sp>
        <p:nvSpPr>
          <p:cNvPr id="32" name="Cloud Callout 31"/>
          <p:cNvSpPr/>
          <p:nvPr/>
        </p:nvSpPr>
        <p:spPr>
          <a:xfrm>
            <a:off x="2514600" y="2571750"/>
            <a:ext cx="2983593" cy="1764125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HĐ: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NHÓM ĐÔI</a:t>
            </a:r>
          </a:p>
        </p:txBody>
      </p:sp>
    </p:spTree>
    <p:extLst>
      <p:ext uri="{BB962C8B-B14F-4D97-AF65-F5344CB8AC3E}">
        <p14:creationId xmlns:p14="http://schemas.microsoft.com/office/powerpoint/2010/main" val="23237319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90550"/>
            <a:ext cx="38202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1649" y="1123950"/>
            <a:ext cx="21515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3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570215"/>
              </p:ext>
            </p:extLst>
          </p:nvPr>
        </p:nvGraphicFramePr>
        <p:xfrm>
          <a:off x="1143000" y="1720850"/>
          <a:ext cx="17541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393480" progId="Equation.DSMT4">
                  <p:embed/>
                </p:oleObj>
              </mc:Choice>
              <mc:Fallback>
                <p:oleObj name="Equation" r:id="rId2" imgW="173988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20850"/>
                        <a:ext cx="17541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046647"/>
              </p:ext>
            </p:extLst>
          </p:nvPr>
        </p:nvGraphicFramePr>
        <p:xfrm>
          <a:off x="1930400" y="2308678"/>
          <a:ext cx="1422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317160" progId="Equation.DSMT4">
                  <p:embed/>
                </p:oleObj>
              </mc:Choice>
              <mc:Fallback>
                <p:oleObj name="Equation" r:id="rId4" imgW="1409400" imgH="317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308678"/>
                        <a:ext cx="14224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267234"/>
              </p:ext>
            </p:extLst>
          </p:nvPr>
        </p:nvGraphicFramePr>
        <p:xfrm>
          <a:off x="1910671" y="2896506"/>
          <a:ext cx="939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317160" progId="Equation.DSMT4">
                  <p:embed/>
                </p:oleObj>
              </mc:Choice>
              <mc:Fallback>
                <p:oleObj name="Equation" r:id="rId6" imgW="939600" imgH="317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0671" y="2896506"/>
                        <a:ext cx="939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990600" y="340995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4114800" y="1175325"/>
            <a:ext cx="4953000" cy="1929825"/>
          </a:xfrm>
          <a:prstGeom prst="cloudCallout">
            <a:avLst>
              <a:gd name="adj1" fmla="val -92627"/>
              <a:gd name="adj2" fmla="val -994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5 sang </a:t>
            </a:r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53AC967-D76F-4BEA-9802-36BAE58E09C6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8208998" y="238682"/>
            <a:ext cx="1113868" cy="1113868"/>
          </a:xfrm>
          <a:prstGeom prst="rect">
            <a:avLst/>
          </a:prstGeom>
        </p:spPr>
      </p:pic>
      <p:grpSp>
        <p:nvGrpSpPr>
          <p:cNvPr id="18" name="Group 17"/>
          <p:cNvGrpSpPr/>
          <p:nvPr/>
        </p:nvGrpSpPr>
        <p:grpSpPr>
          <a:xfrm>
            <a:off x="1643060" y="1613808"/>
            <a:ext cx="589192" cy="536827"/>
            <a:chOff x="1643060" y="1613808"/>
            <a:chExt cx="589192" cy="536827"/>
          </a:xfrm>
        </p:grpSpPr>
        <p:sp>
          <p:nvSpPr>
            <p:cNvPr id="14" name="TextBox 13"/>
            <p:cNvSpPr txBox="1"/>
            <p:nvPr/>
          </p:nvSpPr>
          <p:spPr>
            <a:xfrm>
              <a:off x="1894112" y="1613808"/>
              <a:ext cx="3381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643060" y="1627415"/>
              <a:ext cx="3381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895600" y="2201636"/>
            <a:ext cx="523196" cy="523220"/>
            <a:chOff x="2895600" y="2201636"/>
            <a:chExt cx="523196" cy="523220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1086041"/>
                </p:ext>
              </p:extLst>
            </p:nvPr>
          </p:nvGraphicFramePr>
          <p:xfrm>
            <a:off x="2895600" y="2474132"/>
            <a:ext cx="228600" cy="15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228600" imgH="152280" progId="Equation.DSMT4">
                    <p:embed/>
                  </p:oleObj>
                </mc:Choice>
                <mc:Fallback>
                  <p:oleObj name="Equation" r:id="rId9" imgW="228600" imgH="15228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5600" y="2474132"/>
                          <a:ext cx="228600" cy="152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Box 16"/>
            <p:cNvSpPr txBox="1"/>
            <p:nvPr/>
          </p:nvSpPr>
          <p:spPr>
            <a:xfrm>
              <a:off x="3080656" y="2201636"/>
              <a:ext cx="3381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230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90550"/>
            <a:ext cx="38202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1956" y="1200150"/>
            <a:ext cx="32768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781044"/>
              </p:ext>
            </p:extLst>
          </p:nvPr>
        </p:nvGraphicFramePr>
        <p:xfrm>
          <a:off x="1519240" y="1885950"/>
          <a:ext cx="30099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09600" imgH="330120" progId="Equation.DSMT4">
                  <p:embed/>
                </p:oleObj>
              </mc:Choice>
              <mc:Fallback>
                <p:oleObj name="Equation" r:id="rId2" imgW="3009600" imgH="330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9240" y="1885950"/>
                        <a:ext cx="30099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112424"/>
              </p:ext>
            </p:extLst>
          </p:nvPr>
        </p:nvGraphicFramePr>
        <p:xfrm>
          <a:off x="1529442" y="2419350"/>
          <a:ext cx="30099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09600" imgH="330120" progId="Equation.DSMT4">
                  <p:embed/>
                </p:oleObj>
              </mc:Choice>
              <mc:Fallback>
                <p:oleObj name="Equation" r:id="rId4" imgW="3009600" imgH="3301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9442" y="2419350"/>
                        <a:ext cx="30099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3989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653AC967-D76F-4BEA-9802-36BAE58E09C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8382000" y="61457"/>
            <a:ext cx="940866" cy="940866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663614"/>
              </p:ext>
            </p:extLst>
          </p:nvPr>
        </p:nvGraphicFramePr>
        <p:xfrm>
          <a:off x="304800" y="1060450"/>
          <a:ext cx="2209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09680" imgH="825480" progId="Equation.DSMT4">
                  <p:embed/>
                </p:oleObj>
              </mc:Choice>
              <mc:Fallback>
                <p:oleObj name="Equation" r:id="rId3" imgW="22096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1060450"/>
                        <a:ext cx="22098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1435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419548"/>
              </p:ext>
            </p:extLst>
          </p:nvPr>
        </p:nvGraphicFramePr>
        <p:xfrm>
          <a:off x="5194300" y="1136650"/>
          <a:ext cx="2451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50880" imgH="825480" progId="Equation.DSMT4">
                  <p:embed/>
                </p:oleObj>
              </mc:Choice>
              <mc:Fallback>
                <p:oleObj name="Equation" r:id="rId5" imgW="245088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1136650"/>
                        <a:ext cx="2451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020068"/>
              </p:ext>
            </p:extLst>
          </p:nvPr>
        </p:nvGraphicFramePr>
        <p:xfrm>
          <a:off x="1308100" y="1746250"/>
          <a:ext cx="1892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92160" imgH="825480" progId="Equation.DSMT4">
                  <p:embed/>
                </p:oleObj>
              </mc:Choice>
              <mc:Fallback>
                <p:oleObj name="Equation" r:id="rId7" imgW="189216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08100" y="1746250"/>
                        <a:ext cx="18923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915190"/>
              </p:ext>
            </p:extLst>
          </p:nvPr>
        </p:nvGraphicFramePr>
        <p:xfrm>
          <a:off x="1295400" y="2584450"/>
          <a:ext cx="180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03240" imgH="825480" progId="Equation.DSMT4">
                  <p:embed/>
                </p:oleObj>
              </mc:Choice>
              <mc:Fallback>
                <p:oleObj name="Equation" r:id="rId9" imgW="180324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95400" y="2584450"/>
                        <a:ext cx="18034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196007"/>
              </p:ext>
            </p:extLst>
          </p:nvPr>
        </p:nvGraphicFramePr>
        <p:xfrm>
          <a:off x="1295400" y="3486150"/>
          <a:ext cx="1333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33440" imgH="825480" progId="Equation.DSMT4">
                  <p:embed/>
                </p:oleObj>
              </mc:Choice>
              <mc:Fallback>
                <p:oleObj name="Equation" r:id="rId11" imgW="133344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95400" y="3486150"/>
                        <a:ext cx="13335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106628"/>
              </p:ext>
            </p:extLst>
          </p:nvPr>
        </p:nvGraphicFramePr>
        <p:xfrm>
          <a:off x="6314888" y="3486150"/>
          <a:ext cx="2197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97080" imgH="368280" progId="Equation.DSMT4">
                  <p:embed/>
                </p:oleObj>
              </mc:Choice>
              <mc:Fallback>
                <p:oleObj name="Equation" r:id="rId13" imgW="21970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4888" y="3486150"/>
                        <a:ext cx="2197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679350"/>
              </p:ext>
            </p:extLst>
          </p:nvPr>
        </p:nvGraphicFramePr>
        <p:xfrm>
          <a:off x="5105400" y="1878013"/>
          <a:ext cx="193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30320" imgH="825480" progId="Equation.DSMT4">
                  <p:embed/>
                </p:oleObj>
              </mc:Choice>
              <mc:Fallback>
                <p:oleObj name="Equation" r:id="rId15" imgW="193032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878013"/>
                        <a:ext cx="193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995756"/>
              </p:ext>
            </p:extLst>
          </p:nvPr>
        </p:nvGraphicFramePr>
        <p:xfrm>
          <a:off x="6312647" y="2571750"/>
          <a:ext cx="193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30320" imgH="825480" progId="Equation.DSMT4">
                  <p:embed/>
                </p:oleObj>
              </mc:Choice>
              <mc:Fallback>
                <p:oleObj name="Equation" r:id="rId17" imgW="193032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647" y="2571750"/>
                        <a:ext cx="193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4724400" y="1352550"/>
            <a:ext cx="0" cy="379095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36494" y="4383836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75470"/>
              </p:ext>
            </p:extLst>
          </p:nvPr>
        </p:nvGraphicFramePr>
        <p:xfrm>
          <a:off x="1409700" y="4260850"/>
          <a:ext cx="1333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33440" imgH="825480" progId="Equation.DSMT4">
                  <p:embed/>
                </p:oleObj>
              </mc:Choice>
              <mc:Fallback>
                <p:oleObj name="Equation" r:id="rId19" imgW="1333440" imgH="825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4260850"/>
                        <a:ext cx="1333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279938"/>
              </p:ext>
            </p:extLst>
          </p:nvPr>
        </p:nvGraphicFramePr>
        <p:xfrm>
          <a:off x="6342529" y="4019550"/>
          <a:ext cx="1206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06360" imgH="368280" progId="Equation.DSMT4">
                  <p:embed/>
                </p:oleObj>
              </mc:Choice>
              <mc:Fallback>
                <p:oleObj name="Equation" r:id="rId21" imgW="1206360" imgH="3682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529" y="4019550"/>
                        <a:ext cx="1206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029200" y="440055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352275"/>
              </p:ext>
            </p:extLst>
          </p:nvPr>
        </p:nvGraphicFramePr>
        <p:xfrm>
          <a:off x="5827059" y="4489450"/>
          <a:ext cx="1206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06360" imgH="368280" progId="Equation.DSMT4">
                  <p:embed/>
                </p:oleObj>
              </mc:Choice>
              <mc:Fallback>
                <p:oleObj name="Equation" r:id="rId23" imgW="120636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7059" y="4489450"/>
                        <a:ext cx="1206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loud Callout 22"/>
          <p:cNvSpPr/>
          <p:nvPr/>
        </p:nvSpPr>
        <p:spPr>
          <a:xfrm>
            <a:off x="2895600" y="533039"/>
            <a:ext cx="2743200" cy="1124311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3</a:t>
            </a:r>
          </a:p>
        </p:txBody>
      </p:sp>
    </p:spTree>
    <p:extLst>
      <p:ext uri="{BB962C8B-B14F-4D97-AF65-F5344CB8AC3E}">
        <p14:creationId xmlns:p14="http://schemas.microsoft.com/office/powerpoint/2010/main" val="38284349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90550"/>
            <a:ext cx="38202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1956" y="1200150"/>
            <a:ext cx="22910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543812"/>
              </p:ext>
            </p:extLst>
          </p:nvPr>
        </p:nvGraphicFramePr>
        <p:xfrm>
          <a:off x="774700" y="1708150"/>
          <a:ext cx="2501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9040" imgH="939600" progId="Equation.DSMT4">
                  <p:embed/>
                </p:oleObj>
              </mc:Choice>
              <mc:Fallback>
                <p:oleObj name="Equation" r:id="rId2" imgW="2489040" imgH="939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1708150"/>
                        <a:ext cx="25019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54661"/>
              </p:ext>
            </p:extLst>
          </p:nvPr>
        </p:nvGraphicFramePr>
        <p:xfrm>
          <a:off x="2236785" y="2545446"/>
          <a:ext cx="2182813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939600" progId="Equation.DSMT4">
                  <p:embed/>
                </p:oleObj>
              </mc:Choice>
              <mc:Fallback>
                <p:oleObj name="Equation" r:id="rId4" imgW="2171520" imgH="939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6785" y="2545446"/>
                        <a:ext cx="2182813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282965"/>
              </p:ext>
            </p:extLst>
          </p:nvPr>
        </p:nvGraphicFramePr>
        <p:xfrm>
          <a:off x="2247900" y="34861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0800" imgH="838080" progId="Equation.DSMT4">
                  <p:embed/>
                </p:oleObj>
              </mc:Choice>
              <mc:Fallback>
                <p:oleObj name="Equation" r:id="rId6" imgW="11808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48615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118106"/>
              </p:ext>
            </p:extLst>
          </p:nvPr>
        </p:nvGraphicFramePr>
        <p:xfrm>
          <a:off x="5353050" y="1693863"/>
          <a:ext cx="20955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95200" imgH="825480" progId="Equation.DSMT4">
                  <p:embed/>
                </p:oleObj>
              </mc:Choice>
              <mc:Fallback>
                <p:oleObj name="Equation" r:id="rId8" imgW="2095200" imgH="825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1693863"/>
                        <a:ext cx="2095500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199832"/>
              </p:ext>
            </p:extLst>
          </p:nvPr>
        </p:nvGraphicFramePr>
        <p:xfrm>
          <a:off x="6477000" y="2532063"/>
          <a:ext cx="17526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65080" imgH="825480" progId="Equation.DSMT4">
                  <p:embed/>
                </p:oleObj>
              </mc:Choice>
              <mc:Fallback>
                <p:oleObj name="Equation" r:id="rId10" imgW="1765080" imgH="825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532063"/>
                        <a:ext cx="1752600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043234"/>
              </p:ext>
            </p:extLst>
          </p:nvPr>
        </p:nvGraphicFramePr>
        <p:xfrm>
          <a:off x="6515100" y="340995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838080" progId="Equation.DSMT4">
                  <p:embed/>
                </p:oleObj>
              </mc:Choice>
              <mc:Fallback>
                <p:oleObj name="Equation" r:id="rId12" imgW="18666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3409950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852514"/>
              </p:ext>
            </p:extLst>
          </p:nvPr>
        </p:nvGraphicFramePr>
        <p:xfrm>
          <a:off x="6553200" y="4248150"/>
          <a:ext cx="1162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838080" progId="Equation.DSMT4">
                  <p:embed/>
                </p:oleObj>
              </mc:Choice>
              <mc:Fallback>
                <p:oleObj name="Equation" r:id="rId14" imgW="115560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248150"/>
                        <a:ext cx="11620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4953000" y="1809750"/>
            <a:ext cx="0" cy="289560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loud Callout 25"/>
          <p:cNvSpPr/>
          <p:nvPr/>
        </p:nvSpPr>
        <p:spPr>
          <a:xfrm>
            <a:off x="3080203" y="2375487"/>
            <a:ext cx="2983593" cy="1764125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HĐ: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NHÓM ĐÔI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944" y="647368"/>
            <a:ext cx="1055913" cy="105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36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726621" y="996042"/>
            <a:ext cx="3249386" cy="3099707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720036" y="1509963"/>
            <a:ext cx="3094827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endParaRPr lang="en-US" sz="4500" dirty="0">
              <a:solidFill>
                <a:prstClr val="black"/>
              </a:solidFill>
            </a:endParaRP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65070DB6-3AAA-4E44-BD69-D8EC9843B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294793"/>
            <a:ext cx="4762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33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0" y="-19050"/>
            <a:ext cx="1483179" cy="1447799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1515836" y="-19050"/>
            <a:ext cx="3094827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endParaRPr lang="en-US" sz="4500" dirty="0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5400" y="742950"/>
            <a:ext cx="4491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fr-FR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fr-FR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fr-FR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fr-FR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fr-FR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555004"/>
              </p:ext>
            </p:extLst>
          </p:nvPr>
        </p:nvGraphicFramePr>
        <p:xfrm>
          <a:off x="849431" y="211455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838080" progId="Equation.DSMT4">
                  <p:embed/>
                </p:oleObj>
              </mc:Choice>
              <mc:Fallback>
                <p:oleObj name="Equation" r:id="rId2" imgW="1739880" imgH="8380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431" y="2114550"/>
                        <a:ext cx="173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4894" y="1428749"/>
            <a:ext cx="39175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(SGK - 16)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5943600" y="-19050"/>
            <a:ext cx="3200400" cy="784830"/>
          </a:xfrm>
          <a:prstGeom prst="wedgeRoundRect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PP: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185349"/>
              </p:ext>
            </p:extLst>
          </p:nvPr>
        </p:nvGraphicFramePr>
        <p:xfrm>
          <a:off x="866494" y="3257550"/>
          <a:ext cx="14303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838080" progId="Equation.DSMT4">
                  <p:embed/>
                </p:oleObj>
              </mc:Choice>
              <mc:Fallback>
                <p:oleObj name="Equation" r:id="rId4" imgW="14223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494" y="3257550"/>
                        <a:ext cx="14303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49266"/>
              </p:ext>
            </p:extLst>
          </p:nvPr>
        </p:nvGraphicFramePr>
        <p:xfrm>
          <a:off x="2698868" y="2101648"/>
          <a:ext cx="126365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838080" progId="Equation.DSMT4">
                  <p:embed/>
                </p:oleObj>
              </mc:Choice>
              <mc:Fallback>
                <p:oleObj name="Equation" r:id="rId6" imgW="126972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868" y="2101648"/>
                        <a:ext cx="1263651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169926"/>
              </p:ext>
            </p:extLst>
          </p:nvPr>
        </p:nvGraphicFramePr>
        <p:xfrm>
          <a:off x="4095749" y="2115455"/>
          <a:ext cx="2152651" cy="831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825480" progId="Equation.DSMT4">
                  <p:embed/>
                </p:oleObj>
              </mc:Choice>
              <mc:Fallback>
                <p:oleObj name="Equation" r:id="rId8" imgW="2171520" imgH="825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49" y="2115455"/>
                        <a:ext cx="2152651" cy="8318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688696"/>
              </p:ext>
            </p:extLst>
          </p:nvPr>
        </p:nvGraphicFramePr>
        <p:xfrm>
          <a:off x="2399392" y="3257550"/>
          <a:ext cx="122555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8960" imgH="838080" progId="Equation.DSMT4">
                  <p:embed/>
                </p:oleObj>
              </mc:Choice>
              <mc:Fallback>
                <p:oleObj name="Equation" r:id="rId10" imgW="121896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9392" y="3257550"/>
                        <a:ext cx="1225551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803509"/>
              </p:ext>
            </p:extLst>
          </p:nvPr>
        </p:nvGraphicFramePr>
        <p:xfrm>
          <a:off x="3657600" y="325755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01640" imgH="838080" progId="Equation.DSMT4">
                  <p:embed/>
                </p:oleObj>
              </mc:Choice>
              <mc:Fallback>
                <p:oleObj name="Equation" r:id="rId12" imgW="250164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257550"/>
                        <a:ext cx="251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Picture 20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243" y="586330"/>
            <a:ext cx="1365639" cy="136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06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590550"/>
            <a:ext cx="59426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232416"/>
            <a:ext cx="5137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111390"/>
              </p:ext>
            </p:extLst>
          </p:nvPr>
        </p:nvGraphicFramePr>
        <p:xfrm>
          <a:off x="472620" y="1961760"/>
          <a:ext cx="14160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457200" progId="Equation.DSMT4">
                  <p:embed/>
                </p:oleObj>
              </mc:Choice>
              <mc:Fallback>
                <p:oleObj name="Equation" r:id="rId2" imgW="71100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620" y="1961760"/>
                        <a:ext cx="1416050" cy="914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273866"/>
              </p:ext>
            </p:extLst>
          </p:nvPr>
        </p:nvGraphicFramePr>
        <p:xfrm>
          <a:off x="5094514" y="2196806"/>
          <a:ext cx="2286000" cy="459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228600" progId="Equation.DSMT4">
                  <p:embed/>
                </p:oleObj>
              </mc:Choice>
              <mc:Fallback>
                <p:oleObj name="Equation" r:id="rId4" imgW="11556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514" y="2196806"/>
                        <a:ext cx="2286000" cy="459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53AC967-D76F-4BEA-9802-36BAE58E09C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8192248" y="412504"/>
            <a:ext cx="940866" cy="940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52202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590550"/>
            <a:ext cx="59426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232416"/>
            <a:ext cx="5137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673271"/>
              </p:ext>
            </p:extLst>
          </p:nvPr>
        </p:nvGraphicFramePr>
        <p:xfrm>
          <a:off x="472620" y="1961760"/>
          <a:ext cx="14160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457200" progId="Equation.DSMT4">
                  <p:embed/>
                </p:oleObj>
              </mc:Choice>
              <mc:Fallback>
                <p:oleObj name="Equation" r:id="rId2" imgW="711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620" y="1961760"/>
                        <a:ext cx="1416050" cy="914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28577"/>
              </p:ext>
            </p:extLst>
          </p:nvPr>
        </p:nvGraphicFramePr>
        <p:xfrm>
          <a:off x="1905000" y="1994416"/>
          <a:ext cx="1600200" cy="87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200" imgH="457200" progId="Equation.DSMT4">
                  <p:embed/>
                </p:oleObj>
              </mc:Choice>
              <mc:Fallback>
                <p:oleObj name="Equation" r:id="rId4" imgW="8382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994416"/>
                        <a:ext cx="1600200" cy="872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797566"/>
              </p:ext>
            </p:extLst>
          </p:nvPr>
        </p:nvGraphicFramePr>
        <p:xfrm>
          <a:off x="3657600" y="1994416"/>
          <a:ext cx="76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1000" imgH="457200" progId="Equation.DSMT4">
                  <p:embed/>
                </p:oleObj>
              </mc:Choice>
              <mc:Fallback>
                <p:oleObj name="Equation" r:id="rId6" imgW="3810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94416"/>
                        <a:ext cx="762000" cy="914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173857"/>
              </p:ext>
            </p:extLst>
          </p:nvPr>
        </p:nvGraphicFramePr>
        <p:xfrm>
          <a:off x="5094514" y="2196806"/>
          <a:ext cx="2286000" cy="459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228600" progId="Equation.DSMT4">
                  <p:embed/>
                </p:oleObj>
              </mc:Choice>
              <mc:Fallback>
                <p:oleObj name="Equation" r:id="rId8" imgW="1155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514" y="2196806"/>
                        <a:ext cx="2286000" cy="459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914899"/>
              </p:ext>
            </p:extLst>
          </p:nvPr>
        </p:nvGraphicFramePr>
        <p:xfrm>
          <a:off x="7391400" y="2212130"/>
          <a:ext cx="1371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113" imgH="215806" progId="Equation.DSMT4">
                  <p:embed/>
                </p:oleObj>
              </mc:Choice>
              <mc:Fallback>
                <p:oleObj name="Equation" r:id="rId10" imgW="660113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212130"/>
                        <a:ext cx="13716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844778"/>
              </p:ext>
            </p:extLst>
          </p:nvPr>
        </p:nvGraphicFramePr>
        <p:xfrm>
          <a:off x="838200" y="1994416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838080" progId="Equation.DSMT4">
                  <p:embed/>
                </p:oleObj>
              </mc:Choice>
              <mc:Fallback>
                <p:oleObj name="Equation" r:id="rId12" imgW="4572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8200" y="1994416"/>
                        <a:ext cx="457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858288"/>
              </p:ext>
            </p:extLst>
          </p:nvPr>
        </p:nvGraphicFramePr>
        <p:xfrm>
          <a:off x="1589314" y="199441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400" imgH="838080" progId="Equation.DSMT4">
                  <p:embed/>
                </p:oleObj>
              </mc:Choice>
              <mc:Fallback>
                <p:oleObj name="Equation" r:id="rId14" imgW="266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9314" y="1994416"/>
                        <a:ext cx="2667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82200"/>
              </p:ext>
            </p:extLst>
          </p:nvPr>
        </p:nvGraphicFramePr>
        <p:xfrm>
          <a:off x="5413828" y="2224830"/>
          <a:ext cx="812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520" imgH="368280" progId="Equation.DSMT4">
                  <p:embed/>
                </p:oleObj>
              </mc:Choice>
              <mc:Fallback>
                <p:oleObj name="Equation" r:id="rId16" imgW="81252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413828" y="2224830"/>
                        <a:ext cx="8128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556728"/>
              </p:ext>
            </p:extLst>
          </p:nvPr>
        </p:nvGraphicFramePr>
        <p:xfrm>
          <a:off x="6498772" y="2223016"/>
          <a:ext cx="863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368280" progId="Equation.DSMT4">
                  <p:embed/>
                </p:oleObj>
              </mc:Choice>
              <mc:Fallback>
                <p:oleObj name="Equation" r:id="rId18" imgW="8632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498772" y="2223016"/>
                        <a:ext cx="863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loud Callout 18"/>
          <p:cNvSpPr/>
          <p:nvPr/>
        </p:nvSpPr>
        <p:spPr>
          <a:xfrm>
            <a:off x="2819400" y="3137416"/>
            <a:ext cx="4876800" cy="1828800"/>
          </a:xfrm>
          <a:prstGeom prst="cloudCallout">
            <a:avLst>
              <a:gd name="adj1" fmla="val -77306"/>
              <a:gd name="adj2" fmla="val -57738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53AC967-D76F-4BEA-9802-36BAE58E09C6}"/>
              </a:ext>
            </a:extLst>
          </p:cNvPr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8192248" y="412504"/>
            <a:ext cx="940866" cy="940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592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653AC967-D76F-4BEA-9802-36BAE58E09C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8382000" y="61457"/>
            <a:ext cx="940866" cy="94086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05543" y="1352550"/>
            <a:ext cx="8305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590550"/>
            <a:ext cx="59426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009367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653AC967-D76F-4BEA-9802-36BAE58E09C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8382000" y="61457"/>
            <a:ext cx="940866" cy="940866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197752"/>
              </p:ext>
            </p:extLst>
          </p:nvPr>
        </p:nvGraphicFramePr>
        <p:xfrm>
          <a:off x="1282700" y="1212850"/>
          <a:ext cx="1993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80" imgH="825480" progId="Equation.DSMT4">
                  <p:embed/>
                </p:oleObj>
              </mc:Choice>
              <mc:Fallback>
                <p:oleObj name="Equation" r:id="rId4" imgW="19936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82700" y="1212850"/>
                        <a:ext cx="19939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1435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848590"/>
              </p:ext>
            </p:extLst>
          </p:nvPr>
        </p:nvGraphicFramePr>
        <p:xfrm>
          <a:off x="5219700" y="1136650"/>
          <a:ext cx="240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825480" progId="Equation.DSMT4">
                  <p:embed/>
                </p:oleObj>
              </mc:Choice>
              <mc:Fallback>
                <p:oleObj name="Equation" r:id="rId6" imgW="2400120" imgH="825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1136650"/>
                        <a:ext cx="240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4724400" y="1352550"/>
            <a:ext cx="0" cy="379095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8" descr="Digit 120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035" y="1051788"/>
            <a:ext cx="1278965" cy="702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082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nodeType="withEffect">
                                  <p:stCondLst>
                                    <p:cond delay="123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653AC967-D76F-4BEA-9802-36BAE58E09C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8382000" y="61457"/>
            <a:ext cx="940866" cy="940866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1566281"/>
              </p:ext>
            </p:extLst>
          </p:nvPr>
        </p:nvGraphicFramePr>
        <p:xfrm>
          <a:off x="1282700" y="908050"/>
          <a:ext cx="1993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93680" imgH="825480" progId="Equation.DSMT4">
                  <p:embed/>
                </p:oleObj>
              </mc:Choice>
              <mc:Fallback>
                <p:oleObj name="Equation" r:id="rId3" imgW="19936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82700" y="908050"/>
                        <a:ext cx="19939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1435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504360"/>
              </p:ext>
            </p:extLst>
          </p:nvPr>
        </p:nvGraphicFramePr>
        <p:xfrm>
          <a:off x="5219700" y="1136650"/>
          <a:ext cx="240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00120" imgH="825480" progId="Equation.DSMT4">
                  <p:embed/>
                </p:oleObj>
              </mc:Choice>
              <mc:Fallback>
                <p:oleObj name="Equation" r:id="rId5" imgW="240012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1136650"/>
                        <a:ext cx="240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200" y="1876985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7899"/>
              </p:ext>
            </p:extLst>
          </p:nvPr>
        </p:nvGraphicFramePr>
        <p:xfrm>
          <a:off x="1066800" y="1746250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08160" imgH="825480" progId="Equation.DSMT4">
                  <p:embed/>
                </p:oleObj>
              </mc:Choice>
              <mc:Fallback>
                <p:oleObj name="Equation" r:id="rId7" imgW="210816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6800" y="1746250"/>
                        <a:ext cx="21082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200" y="2737597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436288"/>
              </p:ext>
            </p:extLst>
          </p:nvPr>
        </p:nvGraphicFramePr>
        <p:xfrm>
          <a:off x="1195294" y="2626798"/>
          <a:ext cx="3251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251160" imgH="825480" progId="Equation.DSMT4">
                  <p:embed/>
                </p:oleObj>
              </mc:Choice>
              <mc:Fallback>
                <p:oleObj name="Equation" r:id="rId9" imgW="325116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95294" y="2626798"/>
                        <a:ext cx="32512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864274"/>
              </p:ext>
            </p:extLst>
          </p:nvPr>
        </p:nvGraphicFramePr>
        <p:xfrm>
          <a:off x="1092200" y="3486150"/>
          <a:ext cx="3530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30520" imgH="825480" progId="Equation.DSMT4">
                  <p:embed/>
                </p:oleObj>
              </mc:Choice>
              <mc:Fallback>
                <p:oleObj name="Equation" r:id="rId11" imgW="353052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92200" y="3486150"/>
                        <a:ext cx="35306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751292"/>
              </p:ext>
            </p:extLst>
          </p:nvPr>
        </p:nvGraphicFramePr>
        <p:xfrm>
          <a:off x="1143000" y="4337050"/>
          <a:ext cx="2171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71520" imgH="825480" progId="Equation.DSMT4">
                  <p:embed/>
                </p:oleObj>
              </mc:Choice>
              <mc:Fallback>
                <p:oleObj name="Equation" r:id="rId13" imgW="217152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43000" y="4337050"/>
                        <a:ext cx="21717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876800" y="2029385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90247" y="2889997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176904"/>
              </p:ext>
            </p:extLst>
          </p:nvPr>
        </p:nvGraphicFramePr>
        <p:xfrm>
          <a:off x="6858000" y="4400550"/>
          <a:ext cx="1117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17440" imgH="368280" progId="Equation.DSMT4">
                  <p:embed/>
                </p:oleObj>
              </mc:Choice>
              <mc:Fallback>
                <p:oleObj name="Equation" r:id="rId15" imgW="11174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400550"/>
                        <a:ext cx="1117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196"/>
              </p:ext>
            </p:extLst>
          </p:nvPr>
        </p:nvGraphicFramePr>
        <p:xfrm>
          <a:off x="5829300" y="1878013"/>
          <a:ext cx="3162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62240" imgH="825480" progId="Equation.DSMT4">
                  <p:embed/>
                </p:oleObj>
              </mc:Choice>
              <mc:Fallback>
                <p:oleObj name="Equation" r:id="rId17" imgW="316224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1878013"/>
                        <a:ext cx="3162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127826"/>
              </p:ext>
            </p:extLst>
          </p:nvPr>
        </p:nvGraphicFramePr>
        <p:xfrm>
          <a:off x="4948238" y="3486150"/>
          <a:ext cx="421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216320" imgH="825480" progId="Equation.DSMT4">
                  <p:embed/>
                </p:oleObj>
              </mc:Choice>
              <mc:Fallback>
                <p:oleObj name="Equation" r:id="rId19" imgW="421632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8" y="3486150"/>
                        <a:ext cx="421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4724400" y="1352550"/>
            <a:ext cx="0" cy="379095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984813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577695"/>
            <a:ext cx="59426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232416"/>
            <a:ext cx="28824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735330"/>
              </p:ext>
            </p:extLst>
          </p:nvPr>
        </p:nvGraphicFramePr>
        <p:xfrm>
          <a:off x="457200" y="1769243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54000" imgH="838080" progId="Equation.DSMT4">
                  <p:embed/>
                </p:oleObj>
              </mc:Choice>
              <mc:Fallback>
                <p:oleObj name="Equation" r:id="rId2" imgW="18540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7200" y="1769243"/>
                        <a:ext cx="1854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813853"/>
              </p:ext>
            </p:extLst>
          </p:nvPr>
        </p:nvGraphicFramePr>
        <p:xfrm>
          <a:off x="2355406" y="1755636"/>
          <a:ext cx="1816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939600" progId="Equation.DSMT4">
                  <p:embed/>
                </p:oleObj>
              </mc:Choice>
              <mc:Fallback>
                <p:oleObj name="Equation" r:id="rId4" imgW="181584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55406" y="1755636"/>
                        <a:ext cx="18161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767487"/>
              </p:ext>
            </p:extLst>
          </p:nvPr>
        </p:nvGraphicFramePr>
        <p:xfrm>
          <a:off x="685800" y="2800350"/>
          <a:ext cx="219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97080" imgH="838080" progId="Equation.DSMT4">
                  <p:embed/>
                </p:oleObj>
              </mc:Choice>
              <mc:Fallback>
                <p:oleObj name="Equation" r:id="rId6" imgW="21970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5800" y="2800350"/>
                        <a:ext cx="2197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970047"/>
              </p:ext>
            </p:extLst>
          </p:nvPr>
        </p:nvGraphicFramePr>
        <p:xfrm>
          <a:off x="4901252" y="1746250"/>
          <a:ext cx="2235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4880" imgH="825480" progId="Equation.DSMT4">
                  <p:embed/>
                </p:oleObj>
              </mc:Choice>
              <mc:Fallback>
                <p:oleObj name="Equation" r:id="rId8" imgW="22348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01252" y="1746250"/>
                        <a:ext cx="22352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018466"/>
              </p:ext>
            </p:extLst>
          </p:nvPr>
        </p:nvGraphicFramePr>
        <p:xfrm>
          <a:off x="5181600" y="2724150"/>
          <a:ext cx="2197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825480" progId="Equation.DSMT4">
                  <p:embed/>
                </p:oleObj>
              </mc:Choice>
              <mc:Fallback>
                <p:oleObj name="Equation" r:id="rId10" imgW="21970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81600" y="2724150"/>
                        <a:ext cx="21971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474" y="590550"/>
            <a:ext cx="1365639" cy="1365639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>
            <a:off x="4648200" y="1809750"/>
            <a:ext cx="0" cy="213360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loud Callout 18"/>
          <p:cNvSpPr/>
          <p:nvPr/>
        </p:nvSpPr>
        <p:spPr>
          <a:xfrm>
            <a:off x="2895126" y="2949508"/>
            <a:ext cx="2362674" cy="1259714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HĐ: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NHÓM ĐÔI</a:t>
            </a:r>
          </a:p>
        </p:txBody>
      </p:sp>
    </p:spTree>
    <p:extLst>
      <p:ext uri="{BB962C8B-B14F-4D97-AF65-F5344CB8AC3E}">
        <p14:creationId xmlns:p14="http://schemas.microsoft.com/office/powerpoint/2010/main" val="15509192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653AC967-D76F-4BEA-9802-36BAE58E09C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8208998" y="238682"/>
            <a:ext cx="1113868" cy="11138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6200" y="590550"/>
            <a:ext cx="64754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dirty="0">
              <a:solidFill>
                <a:srgbClr val="2A1C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1276350"/>
            <a:ext cx="8610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Hoạt động 2: Phép cộng số nguyên có tính chất: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Giao hoán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ết 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ộng với 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0;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ộng với số đối.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802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438150"/>
            <a:ext cx="64754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fr-FR" sz="3200" b="1" dirty="0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>
                <a:solidFill>
                  <a:srgbClr val="2A1CDE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dirty="0">
              <a:solidFill>
                <a:srgbClr val="2A1C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2000" y="1352550"/>
            <a:ext cx="7391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* Tính chất phép cộng số </a:t>
            </a:r>
            <a:r>
              <a:rPr lang="vi-VN" sz="28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Cho  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+ Giao hoán: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…………………………………….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………..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+ Cộng với số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………………………..............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+ Cộng với số đối: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………………………………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Chú ý: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A picture containing toy, doll&#10;&#10;Description automatically generated">
            <a:extLst>
              <a:ext uri="{FF2B5EF4-FFF2-40B4-BE49-F238E27FC236}">
                <a16:creationId xmlns:a16="http://schemas.microsoft.com/office/drawing/2014/main" id="{7BFEE031-360F-4D5F-904A-32B86E7ACC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-95250"/>
            <a:ext cx="1600200" cy="1810412"/>
          </a:xfrm>
          <a:prstGeom prst="rect">
            <a:avLst/>
          </a:prstGeom>
        </p:spPr>
      </p:pic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401425"/>
              </p:ext>
            </p:extLst>
          </p:nvPr>
        </p:nvGraphicFramePr>
        <p:xfrm>
          <a:off x="1518558" y="1853294"/>
          <a:ext cx="1409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09400" imgH="368280" progId="Equation.DSMT4">
                  <p:embed/>
                </p:oleObj>
              </mc:Choice>
              <mc:Fallback>
                <p:oleObj name="Equation" r:id="rId3" imgW="1409400" imgH="3682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8558" y="1853294"/>
                        <a:ext cx="1409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193219"/>
              </p:ext>
            </p:extLst>
          </p:nvPr>
        </p:nvGraphicFramePr>
        <p:xfrm>
          <a:off x="2799118" y="2289528"/>
          <a:ext cx="1752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52480" imgH="317160" progId="Equation.DSMT4">
                  <p:embed/>
                </p:oleObj>
              </mc:Choice>
              <mc:Fallback>
                <p:oleObj name="Equation" r:id="rId5" imgW="1752480" imgH="3171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9118" y="2289528"/>
                        <a:ext cx="1752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520106"/>
              </p:ext>
            </p:extLst>
          </p:nvPr>
        </p:nvGraphicFramePr>
        <p:xfrm>
          <a:off x="2464422" y="2664885"/>
          <a:ext cx="3423333" cy="544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75673" imgH="266584" progId="Equation.DSMT4">
                  <p:embed/>
                </p:oleObj>
              </mc:Choice>
              <mc:Fallback>
                <p:oleObj name="Equation" r:id="rId7" imgW="1675673" imgH="266584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422" y="2664885"/>
                        <a:ext cx="3423333" cy="5446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263208"/>
              </p:ext>
            </p:extLst>
          </p:nvPr>
        </p:nvGraphicFramePr>
        <p:xfrm>
          <a:off x="3286125" y="3122255"/>
          <a:ext cx="2428875" cy="394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8400" imgH="190500" progId="Equation.DSMT4">
                  <p:embed/>
                </p:oleObj>
              </mc:Choice>
              <mc:Fallback>
                <p:oleObj name="Equation" r:id="rId9" imgW="1168400" imgH="1905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3122255"/>
                        <a:ext cx="2428875" cy="3949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290990"/>
              </p:ext>
            </p:extLst>
          </p:nvPr>
        </p:nvGraphicFramePr>
        <p:xfrm>
          <a:off x="3555999" y="3477684"/>
          <a:ext cx="355146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62978" imgH="266584" progId="Equation.DSMT4">
                  <p:embed/>
                </p:oleObj>
              </mc:Choice>
              <mc:Fallback>
                <p:oleObj name="Equation" r:id="rId11" imgW="1662978" imgH="266584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5999" y="3477684"/>
                        <a:ext cx="3551465" cy="571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168" name="Object 71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416893"/>
              </p:ext>
            </p:extLst>
          </p:nvPr>
        </p:nvGraphicFramePr>
        <p:xfrm>
          <a:off x="1857021" y="3927828"/>
          <a:ext cx="2449286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3000" imgH="266700" progId="Equation.DSMT4">
                  <p:embed/>
                </p:oleObj>
              </mc:Choice>
              <mc:Fallback>
                <p:oleObj name="Equation" r:id="rId13" imgW="1143000" imgH="2667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021" y="3927828"/>
                        <a:ext cx="2449286" cy="571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066800" y="2645211"/>
            <a:ext cx="14302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Kết hợp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808794" y="905530"/>
            <a:ext cx="5430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PHIẾU HỌC TẬP</a:t>
            </a:r>
          </a:p>
        </p:txBody>
      </p:sp>
      <p:sp>
        <p:nvSpPr>
          <p:cNvPr id="32" name="Cloud Callout 31"/>
          <p:cNvSpPr/>
          <p:nvPr/>
        </p:nvSpPr>
        <p:spPr>
          <a:xfrm>
            <a:off x="5638800" y="968879"/>
            <a:ext cx="1981200" cy="1259714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HĐ: NHÓM</a:t>
            </a:r>
          </a:p>
        </p:txBody>
      </p:sp>
    </p:spTree>
    <p:extLst>
      <p:ext uri="{BB962C8B-B14F-4D97-AF65-F5344CB8AC3E}">
        <p14:creationId xmlns:p14="http://schemas.microsoft.com/office/powerpoint/2010/main" val="1809072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customUI14.xml>ID15 2022 CD STT 135 nguyenthuylinh080796@gmail.com
</file>

<file path=docProps/app.xml><?xml version="1.0" encoding="utf-8"?>
<Properties xmlns="http://schemas.openxmlformats.org/officeDocument/2006/extended-properties" xmlns:vt="http://schemas.openxmlformats.org/officeDocument/2006/docPropsVTypes">
  <TotalTime>1722</TotalTime>
  <Words>458</Words>
  <Application>Microsoft Office PowerPoint</Application>
  <PresentationFormat>On-screen Show (16:9)</PresentationFormat>
  <Paragraphs>76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Thuan Nguyen Thi My</dc:creator>
  <cp:lastModifiedBy>Vân Anh</cp:lastModifiedBy>
  <cp:revision>268</cp:revision>
  <dcterms:created xsi:type="dcterms:W3CDTF">2021-07-22T17:31:00Z</dcterms:created>
  <dcterms:modified xsi:type="dcterms:W3CDTF">2023-05-31T08:17:31Z</dcterms:modified>
</cp:coreProperties>
</file>