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5" autoAdjust="0"/>
    <p:restoredTop sz="94660"/>
  </p:normalViewPr>
  <p:slideViewPr>
    <p:cSldViewPr snapToGrid="0">
      <p:cViewPr varScale="1">
        <p:scale>
          <a:sx n="85" d="100"/>
          <a:sy n="85" d="100"/>
        </p:scale>
        <p:origin x="9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05C37-31B4-450E-9ED2-4559544CD20F}"/>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5" name="Footer Placeholder 4">
            <a:extLst>
              <a:ext uri="{FF2B5EF4-FFF2-40B4-BE49-F238E27FC236}">
                <a16:creationId xmlns:a16="http://schemas.microsoft.com/office/drawing/2014/main"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FEA541-659A-4B49-B751-D21A703819DC}"/>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5" name="Footer Placeholder 4">
            <a:extLst>
              <a:ext uri="{FF2B5EF4-FFF2-40B4-BE49-F238E27FC236}">
                <a16:creationId xmlns:a16="http://schemas.microsoft.com/office/drawing/2014/main"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35A37-4EDC-4DF1-B09A-FE409EB7FAB7}"/>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5" name="Footer Placeholder 4">
            <a:extLst>
              <a:ext uri="{FF2B5EF4-FFF2-40B4-BE49-F238E27FC236}">
                <a16:creationId xmlns:a16="http://schemas.microsoft.com/office/drawing/2014/main"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A36200-04EA-4DF2-8C5D-A92FBA80ED44}"/>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5" name="Footer Placeholder 4">
            <a:extLst>
              <a:ext uri="{FF2B5EF4-FFF2-40B4-BE49-F238E27FC236}">
                <a16:creationId xmlns:a16="http://schemas.microsoft.com/office/drawing/2014/main"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6E0B-A77C-43DE-B68A-8078ED39E6EE}"/>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5" name="Footer Placeholder 4">
            <a:extLst>
              <a:ext uri="{FF2B5EF4-FFF2-40B4-BE49-F238E27FC236}">
                <a16:creationId xmlns:a16="http://schemas.microsoft.com/office/drawing/2014/main"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3B59BA6-FF62-4CC8-B9E1-C9FE9F3B0CBB}"/>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6" name="Footer Placeholder 5">
            <a:extLst>
              <a:ext uri="{FF2B5EF4-FFF2-40B4-BE49-F238E27FC236}">
                <a16:creationId xmlns:a16="http://schemas.microsoft.com/office/drawing/2014/main"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7035BA8-870E-45E6-B80D-81DE90F7F3C6}"/>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8" name="Footer Placeholder 7">
            <a:extLst>
              <a:ext uri="{FF2B5EF4-FFF2-40B4-BE49-F238E27FC236}">
                <a16:creationId xmlns:a16="http://schemas.microsoft.com/office/drawing/2014/main"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D05AB2-8400-4DD8-B7F0-94ADCC22EAFD}"/>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4" name="Footer Placeholder 3">
            <a:extLst>
              <a:ext uri="{FF2B5EF4-FFF2-40B4-BE49-F238E27FC236}">
                <a16:creationId xmlns:a16="http://schemas.microsoft.com/office/drawing/2014/main"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0A39-2CF3-4066-8A94-2209C90700F1}"/>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3" name="Footer Placeholder 2">
            <a:extLst>
              <a:ext uri="{FF2B5EF4-FFF2-40B4-BE49-F238E27FC236}">
                <a16:creationId xmlns:a16="http://schemas.microsoft.com/office/drawing/2014/main"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9FE6B-B58C-4EDC-AF9D-1A3C0F53A2A7}"/>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6" name="Footer Placeholder 5">
            <a:extLst>
              <a:ext uri="{FF2B5EF4-FFF2-40B4-BE49-F238E27FC236}">
                <a16:creationId xmlns:a16="http://schemas.microsoft.com/office/drawing/2014/main"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7A7B-A7F8-4DB7-A550-9595B94E85B8}"/>
              </a:ext>
            </a:extLst>
          </p:cNvPr>
          <p:cNvSpPr>
            <a:spLocks noGrp="1"/>
          </p:cNvSpPr>
          <p:nvPr>
            <p:ph type="dt" sz="half" idx="10"/>
          </p:nvPr>
        </p:nvSpPr>
        <p:spPr/>
        <p:txBody>
          <a:bodyPr/>
          <a:lstStyle/>
          <a:p>
            <a:fld id="{9397BD67-764D-4D14-B191-5F11AD00719B}" type="datetimeFigureOut">
              <a:rPr lang="vi-VN" smtClean="0"/>
              <a:t>02/01/2024</a:t>
            </a:fld>
            <a:endParaRPr lang="vi-VN"/>
          </a:p>
        </p:txBody>
      </p:sp>
      <p:sp>
        <p:nvSpPr>
          <p:cNvPr id="6" name="Footer Placeholder 5">
            <a:extLst>
              <a:ext uri="{FF2B5EF4-FFF2-40B4-BE49-F238E27FC236}">
                <a16:creationId xmlns:a16="http://schemas.microsoft.com/office/drawing/2014/main"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02/01/2024</a:t>
            </a:fld>
            <a:endParaRPr lang="vi-VN"/>
          </a:p>
        </p:txBody>
      </p:sp>
      <p:sp>
        <p:nvSpPr>
          <p:cNvPr id="5" name="Footer Placeholder 4">
            <a:extLst>
              <a:ext uri="{FF2B5EF4-FFF2-40B4-BE49-F238E27FC236}">
                <a16:creationId xmlns:a16="http://schemas.microsoft.com/office/drawing/2014/main"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spid="_x0000_s1029"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2612</Words>
  <Application>Microsoft Office PowerPoint</Application>
  <PresentationFormat>Widescreen</PresentationFormat>
  <Paragraphs>401</Paragraphs>
  <Slides>37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Linh</cp:lastModifiedBy>
  <cp:revision>77</cp:revision>
  <dcterms:created xsi:type="dcterms:W3CDTF">2023-07-04T05:37:34Z</dcterms:created>
  <dcterms:modified xsi:type="dcterms:W3CDTF">2024-01-01T19:14:12Z</dcterms:modified>
</cp:coreProperties>
</file>