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9"/>
  </p:notesMasterIdLst>
  <p:sldIdLst>
    <p:sldId id="257" r:id="rId2"/>
    <p:sldId id="285" r:id="rId3"/>
    <p:sldId id="256" r:id="rId4"/>
    <p:sldId id="259" r:id="rId5"/>
    <p:sldId id="284" r:id="rId6"/>
    <p:sldId id="289" r:id="rId7"/>
    <p:sldId id="406" r:id="rId8"/>
    <p:sldId id="299" r:id="rId9"/>
    <p:sldId id="301" r:id="rId10"/>
    <p:sldId id="258" r:id="rId11"/>
    <p:sldId id="303" r:id="rId12"/>
    <p:sldId id="395" r:id="rId13"/>
    <p:sldId id="348" r:id="rId14"/>
    <p:sldId id="270" r:id="rId15"/>
    <p:sldId id="366" r:id="rId16"/>
    <p:sldId id="367" r:id="rId17"/>
    <p:sldId id="375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89"/>
            <p14:sldId id="406"/>
            <p14:sldId id="299"/>
            <p14:sldId id="301"/>
            <p14:sldId id="258"/>
            <p14:sldId id="303"/>
            <p14:sldId id="395"/>
            <p14:sldId id="348"/>
            <p14:sldId id="270"/>
            <p14:sldId id="366"/>
            <p14:sldId id="367"/>
            <p14:sldId id="375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4AC"/>
    <a:srgbClr val="FF9966"/>
    <a:srgbClr val="D9DDC3"/>
    <a:srgbClr val="F8DC6E"/>
    <a:srgbClr val="F8C2D9"/>
    <a:srgbClr val="FFFF66"/>
    <a:srgbClr val="FFFF99"/>
    <a:srgbClr val="CCFF99"/>
    <a:srgbClr val="FAC8BB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12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3.pn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49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w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55.wmf"/><Relationship Id="rId5" Type="http://schemas.openxmlformats.org/officeDocument/2006/relationships/image" Target="../media/image49.sv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1.svg"/><Relationship Id="rId7" Type="http://schemas.openxmlformats.org/officeDocument/2006/relationships/image" Target="../media/image5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80.png"/><Relationship Id="rId10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6.svg"/><Relationship Id="rId10" Type="http://schemas.openxmlformats.org/officeDocument/2006/relationships/image" Target="../media/image63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0.pn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12" Type="http://schemas.openxmlformats.org/officeDocument/2006/relationships/image" Target="../media/image6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8.png"/><Relationship Id="rId5" Type="http://schemas.openxmlformats.org/officeDocument/2006/relationships/image" Target="../media/image17.png"/><Relationship Id="rId10" Type="http://schemas.openxmlformats.org/officeDocument/2006/relationships/image" Target="../media/image67.png"/><Relationship Id="rId4" Type="http://schemas.openxmlformats.org/officeDocument/2006/relationships/image" Target="../media/image49.sv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9.svg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16.svg"/><Relationship Id="rId1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76.w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9.sv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16.svg"/><Relationship Id="rId14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wmf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3.wmf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sv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image" Target="../media/image18.svg"/><Relationship Id="rId9" Type="http://schemas.openxmlformats.org/officeDocument/2006/relationships/image" Target="../media/image45.png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9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18288000" cy="905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121488" y="823425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866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1749">
            <a:off x="19025" y="8603471"/>
            <a:ext cx="1157801" cy="1255069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301659" y="4392196"/>
            <a:ext cx="1708053" cy="9037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4C853-FB15-4CD0-8277-192D04A4C26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912316" y="1971734"/>
            <a:ext cx="7794284" cy="1104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66BB6A-2691-4115-96FA-6AEF623A4C4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905000" y="3533836"/>
            <a:ext cx="12573000" cy="526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463" y="417572"/>
            <a:ext cx="18008537" cy="10129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0068">
            <a:off x="-202063" y="5452591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2573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60519" y="987956"/>
              <a:ext cx="350640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DDCD422-A6A2-498D-AB81-C521E62458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462" y="225329"/>
            <a:ext cx="18008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EC3A5B-9690-4798-9233-9D9838C4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40762"/>
              </p:ext>
            </p:extLst>
          </p:nvPr>
        </p:nvGraphicFramePr>
        <p:xfrm>
          <a:off x="796715" y="3405603"/>
          <a:ext cx="16107455" cy="196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0" imgW="4089400" imgH="495300" progId="Equation.DSMT4">
                  <p:embed/>
                </p:oleObj>
              </mc:Choice>
              <mc:Fallback>
                <p:oleObj name="Equation" r:id="rId10" imgW="40894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15" y="3405603"/>
                        <a:ext cx="16107455" cy="1968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EBD51B-EA49-43A7-B19D-A4867A26BF36}"/>
              </a:ext>
            </a:extLst>
          </p:cNvPr>
          <p:cNvSpPr txBox="1"/>
          <p:nvPr/>
        </p:nvSpPr>
        <p:spPr>
          <a:xfrm>
            <a:off x="1447800" y="2362845"/>
            <a:ext cx="89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endParaRPr lang="en-US" sz="36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3D74531-938B-4C07-A244-85374FD4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D17348-0A0F-406F-AF1C-590B001BC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6518"/>
              </p:ext>
            </p:extLst>
          </p:nvPr>
        </p:nvGraphicFramePr>
        <p:xfrm>
          <a:off x="769152" y="5383517"/>
          <a:ext cx="10127447" cy="451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2" imgW="3098800" imgH="1384300" progId="Equation.DSMT4">
                  <p:embed/>
                </p:oleObj>
              </mc:Choice>
              <mc:Fallback>
                <p:oleObj name="Equation" r:id="rId12" imgW="3098800" imgH="1384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52" y="5383517"/>
                        <a:ext cx="10127447" cy="451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0" y="1562100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3978906"/>
            <a:ext cx="12849859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PHÂN THỨC ĐẠI SỐ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990" y="9202610"/>
            <a:ext cx="1787590" cy="1450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1175" y="621673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62100" y="1638300"/>
            <a:ext cx="15925800" cy="1779032"/>
            <a:chOff x="914400" y="1714236"/>
            <a:chExt cx="15925800" cy="1779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HĐ3:  </a:t>
                  </a:r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Thế nào là hai phân số nghịch đảo?</a:t>
                  </a:r>
                </a:p>
                <a:p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Tính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a14:m>
                  <a:r>
                    <a:rPr lang="nl-NL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(Với A, B là các đa thức khác đa thức 0)</a:t>
                  </a:r>
                  <a:endParaRPr lang="en-US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blipFill>
                  <a:blip r:embed="rId5"/>
                  <a:stretch>
                    <a:fillRect l="-1767" t="-7843" b="-1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438400" y="1714236"/>
              <a:ext cx="14401800" cy="905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lnSpc>
                  <a:spcPct val="150000"/>
                </a:lnSpc>
              </a:pP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" name="Picture 4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546826"/>
            <a:ext cx="1550628" cy="110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399" y="7505700"/>
            <a:ext cx="1911275" cy="2422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54EBBD-1E60-4148-807C-573D9DCA0A73}"/>
              </a:ext>
            </a:extLst>
          </p:cNvPr>
          <p:cNvGrpSpPr/>
          <p:nvPr/>
        </p:nvGrpSpPr>
        <p:grpSpPr>
          <a:xfrm>
            <a:off x="4932223" y="3563786"/>
            <a:ext cx="6096000" cy="914400"/>
            <a:chOff x="1609903" y="-220882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D50DB9C6-817D-42AD-80F5-079689E6A25D}"/>
                </a:ext>
              </a:extLst>
            </p:cNvPr>
            <p:cNvSpPr/>
            <p:nvPr/>
          </p:nvSpPr>
          <p:spPr>
            <a:xfrm>
              <a:off x="1609903" y="-220882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FC45C-CC10-4BA1-ADC5-8A629025306C}"/>
                </a:ext>
              </a:extLst>
            </p:cNvPr>
            <p:cNvSpPr/>
            <p:nvPr/>
          </p:nvSpPr>
          <p:spPr>
            <a:xfrm>
              <a:off x="3681415" y="-9181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FAD45B-98F2-42C1-8F2B-286EBD7FB37B}"/>
              </a:ext>
            </a:extLst>
          </p:cNvPr>
          <p:cNvSpPr txBox="1"/>
          <p:nvPr/>
        </p:nvSpPr>
        <p:spPr>
          <a:xfrm>
            <a:off x="1752600" y="4517874"/>
            <a:ext cx="137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đảo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5364F-AE08-44D3-B27F-5A319CCDF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893" y="5205688"/>
            <a:ext cx="11416010" cy="1143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E1D8C-1D05-4D5C-BB65-B41ED641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538" y="6226269"/>
            <a:ext cx="12510373" cy="1229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FBF0E-38DB-48A2-8407-081CE1593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603" y="7756326"/>
            <a:ext cx="11925300" cy="2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126787" y="1142291"/>
            <a:ext cx="15525623" cy="7512675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08910" y="7928088"/>
            <a:ext cx="2369490" cy="22099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02838">
            <a:off x="379439" y="8151856"/>
            <a:ext cx="1527122" cy="1655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05BD9-B03E-4DA9-BF8F-E249FE751B01}"/>
              </a:ext>
            </a:extLst>
          </p:cNvPr>
          <p:cNvSpPr txBox="1"/>
          <p:nvPr/>
        </p:nvSpPr>
        <p:spPr>
          <a:xfrm>
            <a:off x="3200400" y="1599192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QUY TẮC CHIA HAI PHÂN THỨC ĐẠI SỐ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4DD3-1AA2-4F00-8A26-7DE49237C965}"/>
              </a:ext>
            </a:extLst>
          </p:cNvPr>
          <p:cNvSpPr txBox="1"/>
          <p:nvPr/>
        </p:nvSpPr>
        <p:spPr>
          <a:xfrm>
            <a:off x="2174410" y="2588423"/>
            <a:ext cx="11998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514AC"/>
                </a:solidFill>
              </a:rPr>
              <a:t>Muốn</a:t>
            </a:r>
            <a:r>
              <a:rPr lang="en-US" sz="3600" b="1" dirty="0">
                <a:solidFill>
                  <a:srgbClr val="3514AC"/>
                </a:solidFill>
              </a:rPr>
              <a:t> chia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đại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ta </a:t>
            </a:r>
            <a:r>
              <a:rPr lang="en-US" sz="3600" b="1" dirty="0" err="1">
                <a:solidFill>
                  <a:srgbClr val="3514AC"/>
                </a:solidFill>
              </a:rPr>
              <a:t>lấy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nhất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với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nghịch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đảo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của</a:t>
            </a:r>
            <a:r>
              <a:rPr lang="en-US" sz="3600" b="1" dirty="0">
                <a:solidFill>
                  <a:srgbClr val="3514AC"/>
                </a:solidFill>
              </a:rPr>
              <a:t> 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endParaRPr lang="en-US" sz="3600" b="1" dirty="0">
              <a:solidFill>
                <a:srgbClr val="3514AC"/>
              </a:solidFill>
            </a:endParaRPr>
          </a:p>
          <a:p>
            <a:pPr algn="ctr"/>
            <a:endParaRPr lang="en-US" sz="3600" b="1" dirty="0">
              <a:solidFill>
                <a:srgbClr val="3514AC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66F28E-D1A3-4B50-8778-0F8267062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8191"/>
              </p:ext>
            </p:extLst>
          </p:nvPr>
        </p:nvGraphicFramePr>
        <p:xfrm>
          <a:off x="6019800" y="4388311"/>
          <a:ext cx="2404365" cy="10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88311"/>
                        <a:ext cx="2404365" cy="1059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8C6BED-ADE2-44A6-B15D-98411A51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61271"/>
              </p:ext>
            </p:extLst>
          </p:nvPr>
        </p:nvGraphicFramePr>
        <p:xfrm>
          <a:off x="9303075" y="4346429"/>
          <a:ext cx="1017161" cy="9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1" imgW="418918" imgH="393529" progId="Equation.DSMT4">
                  <p:embed/>
                </p:oleObj>
              </mc:Choice>
              <mc:Fallback>
                <p:oleObj name="Equation" r:id="rId11" imgW="41891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075" y="4346429"/>
                        <a:ext cx="1017161" cy="94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69B64F7-AAB2-4451-90C5-F9AC5859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BB646E-BB87-43A8-BBC5-78ABDC41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003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0FDC01E-ADB6-4431-B79F-06CA7680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F20EA-54E5-4F65-B774-F694F7EDD4C2}"/>
              </a:ext>
            </a:extLst>
          </p:cNvPr>
          <p:cNvSpPr txBox="1"/>
          <p:nvPr/>
        </p:nvSpPr>
        <p:spPr>
          <a:xfrm>
            <a:off x="8633488" y="4497169"/>
            <a:ext cx="101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Với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38018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-105617" y="4729223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4097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80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031466" y="4305300"/>
            <a:ext cx="1282240" cy="162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E0FC4-0877-48CE-AC8E-C7BD907E4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6040329"/>
            <a:ext cx="8418426" cy="2746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A1E64-1C66-4753-8C78-CBEDCABF5ED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600200" y="3789471"/>
            <a:ext cx="25146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96773-6C10-4A14-B135-2702219AF39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458200" y="3479842"/>
            <a:ext cx="3505200" cy="15336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09F8A7-8416-4C7A-A3E8-34B0A682B9E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148250" y="5858947"/>
            <a:ext cx="5933099" cy="29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1571" y="-2763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544992">
            <a:off x="16094715" y="8888570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695004" y="7796383"/>
            <a:ext cx="1295400" cy="194362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D7E23A-5168-40C8-947C-E563129A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3146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DDDB0F4-4295-48FD-871F-43C601835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55491"/>
              </p:ext>
            </p:extLst>
          </p:nvPr>
        </p:nvGraphicFramePr>
        <p:xfrm>
          <a:off x="1905000" y="2449201"/>
          <a:ext cx="11383062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1" imgW="3581400" imgH="469900" progId="Equation.DSMT4">
                  <p:embed/>
                </p:oleObj>
              </mc:Choice>
              <mc:Fallback>
                <p:oleObj name="Equation" r:id="rId11" imgW="3581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49201"/>
                        <a:ext cx="11383062" cy="1483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6B44AD8-7900-4E3F-AEE6-66F1537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-94417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9FA9E-91B9-4356-8B38-7D4CAEABE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309"/>
              </p:ext>
            </p:extLst>
          </p:nvPr>
        </p:nvGraphicFramePr>
        <p:xfrm>
          <a:off x="1905000" y="4202655"/>
          <a:ext cx="11154462" cy="282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3" imgW="3911600" imgH="990600" progId="Equation.DSMT4">
                  <p:embed/>
                </p:oleObj>
              </mc:Choice>
              <mc:Fallback>
                <p:oleObj name="Equation" r:id="rId13" imgW="3911600" imgH="990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02655"/>
                        <a:ext cx="11154462" cy="2822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FC38888-7159-43E1-A6BD-1D810A7BA3DE}"/>
              </a:ext>
            </a:extLst>
          </p:cNvPr>
          <p:cNvSpPr txBox="1"/>
          <p:nvPr/>
        </p:nvSpPr>
        <p:spPr>
          <a:xfrm>
            <a:off x="1524000" y="13335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</a:p>
        </p:txBody>
      </p:sp>
    </p:spTree>
    <p:extLst>
      <p:ext uri="{BB962C8B-B14F-4D97-AF65-F5344CB8AC3E}">
        <p14:creationId xmlns:p14="http://schemas.microsoft.com/office/powerpoint/2010/main" val="20379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9494" y="-139349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21519">
            <a:off x="17289133" y="8520999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2573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79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219200" y="8085107"/>
            <a:ext cx="1086635" cy="163039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0CED716-0080-4044-A7C6-B8380E29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72730"/>
            <a:ext cx="1379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+ 3(km/h)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6F16F1B-C618-4F17-BC2D-A6895FE6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95973"/>
              </p:ext>
            </p:extLst>
          </p:nvPr>
        </p:nvGraphicFramePr>
        <p:xfrm>
          <a:off x="8305800" y="2729542"/>
          <a:ext cx="990600" cy="118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29542"/>
                        <a:ext cx="990600" cy="1184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9137750C-0B1E-41DC-9DCE-40509C60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168" y="2946383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A28615B-63CA-4A96-901D-4E694CA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236" y="3987059"/>
            <a:ext cx="13597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- 3(km/h)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D2A5A38-80CC-4262-9612-A9EB28B3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67988"/>
              </p:ext>
            </p:extLst>
          </p:nvPr>
        </p:nvGraphicFramePr>
        <p:xfrm>
          <a:off x="8913345" y="4369449"/>
          <a:ext cx="931645" cy="103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345" y="4369449"/>
                        <a:ext cx="931645" cy="103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07E137EC-0B18-4167-9F76-8E49FC8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8" y="102554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40198C6-A296-4F74-A3DC-3A60E113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4990" y="4573436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E31A7-FE58-440E-B604-7ED2CBC4BC3A}"/>
              </a:ext>
            </a:extLst>
          </p:cNvPr>
          <p:cNvSpPr/>
          <p:nvPr/>
        </p:nvSpPr>
        <p:spPr>
          <a:xfrm>
            <a:off x="851529" y="5642763"/>
            <a:ext cx="16960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8AA1AE4-8601-454E-9B99-B4BC43A5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262" y="-5591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67E8D1-9416-4442-B0CB-AAA62DDC7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0365"/>
              </p:ext>
            </p:extLst>
          </p:nvPr>
        </p:nvGraphicFramePr>
        <p:xfrm>
          <a:off x="5388134" y="6380083"/>
          <a:ext cx="3284201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5" imgW="1193800" imgH="393700" progId="Equation.DSMT4">
                  <p:embed/>
                </p:oleObj>
              </mc:Choice>
              <mc:Fallback>
                <p:oleObj name="Equation" r:id="rId15" imgW="1193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134" y="6380083"/>
                        <a:ext cx="3284201" cy="1077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8583ED-23A1-4A60-9A37-6C2F371EED43}"/>
              </a:ext>
            </a:extLst>
          </p:cNvPr>
          <p:cNvSpPr/>
          <p:nvPr/>
        </p:nvSpPr>
        <p:spPr>
          <a:xfrm>
            <a:off x="1046311" y="7694882"/>
            <a:ext cx="15998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F1D4625-8183-40EF-9D86-ECD43A61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213" y="7289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A31CBF-9B61-4BC2-8089-C72BFC251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71885"/>
              </p:ext>
            </p:extLst>
          </p:nvPr>
        </p:nvGraphicFramePr>
        <p:xfrm>
          <a:off x="5943600" y="8170045"/>
          <a:ext cx="1086635" cy="120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7" imgW="355292" imgH="393359" progId="Equation.DSMT4">
                  <p:embed/>
                </p:oleObj>
              </mc:Choice>
              <mc:Fallback>
                <p:oleObj name="Equation" r:id="rId17" imgW="355292" imgH="39335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170045"/>
                        <a:ext cx="1086635" cy="120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35766" y="507853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291" y="9274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790" y="1943100"/>
            <a:ext cx="1631021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93350">
            <a:off x="532634" y="264484"/>
            <a:ext cx="1021405" cy="1541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105" y="5825342"/>
            <a:ext cx="16081610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nhân, phép chia hai phân số được thực hiện như thế nào?</a:t>
            </a:r>
          </a:p>
          <a:p>
            <a:pPr algn="just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51639" y="8895249"/>
            <a:ext cx="1532153" cy="1242959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1983" y="4263108"/>
            <a:ext cx="1621898" cy="12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/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2836" y="1818009"/>
            <a:ext cx="16078973" cy="876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1774" y="4356367"/>
            <a:ext cx="13484451" cy="297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3: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PHÂN THỨC ĐẠI SỐ</a:t>
            </a:r>
            <a:endParaRPr lang="vi-VN" sz="6600" b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638913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5034" y="552436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095354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91298" y="6462211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4159" y="7581900"/>
            <a:ext cx="1352199" cy="2133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31059" y="361889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86400" y="3670352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78988" y="8191500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00E3BA-597B-469D-8A35-7195EAE574F2}"/>
              </a:ext>
            </a:extLst>
          </p:cNvPr>
          <p:cNvSpPr/>
          <p:nvPr/>
        </p:nvSpPr>
        <p:spPr>
          <a:xfrm>
            <a:off x="5486400" y="6127740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4A345-ECD4-4180-B95C-6F430CB9F6D0}"/>
              </a:ext>
            </a:extLst>
          </p:cNvPr>
          <p:cNvGrpSpPr/>
          <p:nvPr/>
        </p:nvGrpSpPr>
        <p:grpSpPr>
          <a:xfrm>
            <a:off x="3880520" y="6133491"/>
            <a:ext cx="1317192" cy="1296009"/>
            <a:chOff x="3352800" y="3102142"/>
            <a:chExt cx="1412687" cy="1285465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F431BC6C-3B1A-471C-A783-F4C4AB79FED5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D666A641-0564-4EEA-9D44-9E24962F9C9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4534F34C-B28D-43B0-B1A1-D3C758A064FA}"/>
                </a:ext>
              </a:extLst>
            </p:cNvPr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42FC5-DCDC-4EB2-97F8-8E83E182CBF7}"/>
              </a:ext>
            </a:extLst>
          </p:cNvPr>
          <p:cNvSpPr/>
          <p:nvPr/>
        </p:nvSpPr>
        <p:spPr>
          <a:xfrm>
            <a:off x="5559587" y="8325048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504217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7737" y="160020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9069" y="3978906"/>
            <a:ext cx="142735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-76200" y="100049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76991" y="1321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975634">
            <a:off x="-66089" y="5775386"/>
            <a:ext cx="1103180" cy="16651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11219" y="1737307"/>
            <a:ext cx="14172708" cy="1839606"/>
            <a:chOff x="1611219" y="2058906"/>
            <a:chExt cx="14172708" cy="1839606"/>
          </a:xfrm>
        </p:grpSpPr>
        <p:sp>
          <p:nvSpPr>
            <p:cNvPr id="20" name="TextBox 19"/>
            <p:cNvSpPr txBox="1"/>
            <p:nvPr/>
          </p:nvSpPr>
          <p:spPr>
            <a:xfrm>
              <a:off x="1611219" y="2316005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300" b="1" dirty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1219" y="2058906"/>
              <a:ext cx="14172708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1)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tắc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44368" y="8550932"/>
            <a:ext cx="1463381" cy="15798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7994" y="800100"/>
            <a:ext cx="9137606" cy="862753"/>
            <a:chOff x="1611219" y="2044475"/>
            <a:chExt cx="9137606" cy="862753"/>
          </a:xfrm>
        </p:grpSpPr>
        <p:sp>
          <p:nvSpPr>
            <p:cNvPr id="15" name="Rectangle 14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7597133" y="3579965"/>
            <a:ext cx="1708053" cy="80634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D69B0-5388-4089-A91E-CE87A66D4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0696" y="1748547"/>
            <a:ext cx="3474654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A9047-38BA-4E04-A852-A9CEADBDE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5350" y="1748547"/>
            <a:ext cx="4504166" cy="129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DF26-8B07-469C-A688-B0C25881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734" y="4992705"/>
            <a:ext cx="5969401" cy="2440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12BA9-D77F-4FBC-9BD3-29AFA5B45C7A}"/>
              </a:ext>
            </a:extLst>
          </p:cNvPr>
          <p:cNvSpPr txBox="1"/>
          <p:nvPr/>
        </p:nvSpPr>
        <p:spPr>
          <a:xfrm>
            <a:off x="1157908" y="4294020"/>
            <a:ext cx="55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1) a) Ta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990F-CB1C-46E8-9E52-89693D232756}"/>
              </a:ext>
            </a:extLst>
          </p:cNvPr>
          <p:cNvSpPr txBox="1"/>
          <p:nvPr/>
        </p:nvSpPr>
        <p:spPr>
          <a:xfrm>
            <a:off x="7700484" y="4561546"/>
            <a:ext cx="53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EC0BF-EDA2-485C-AE39-82EDE41ABC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552" y="4297720"/>
            <a:ext cx="7909421" cy="320595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87815D5-F16A-4DBE-ABDA-C4194745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34" y="7472780"/>
            <a:ext cx="1478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B5A3656-8D0F-48F6-B455-D47A7BD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9" y="8486301"/>
            <a:ext cx="2158074" cy="11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01E9D2E-F570-4EED-94C1-B264A4D9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8096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/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7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864266">
            <a:off x="-275955" y="6424478"/>
            <a:ext cx="956535" cy="14438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93">
            <a:off x="16740601" y="7553957"/>
            <a:ext cx="945399" cy="10248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2" y="369585"/>
            <a:ext cx="3073070" cy="963915"/>
            <a:chOff x="1365216" y="636980"/>
            <a:chExt cx="3073070" cy="9639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16" y="636980"/>
              <a:ext cx="1032846" cy="9639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91040" y="797327"/>
              <a:ext cx="1947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54072" y="591487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?</a:t>
            </a:r>
          </a:p>
        </p:txBody>
      </p:sp>
      <p:pic>
        <p:nvPicPr>
          <p:cNvPr id="30" name="Picture 29" descr="Icon&#10;&#10;Description automatically generated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6200" y="2923784"/>
            <a:ext cx="914400" cy="852488"/>
          </a:xfrm>
          <a:prstGeom prst="rect">
            <a:avLst/>
          </a:prstGeom>
        </p:spPr>
      </p:pic>
      <p:pic>
        <p:nvPicPr>
          <p:cNvPr id="33" name="Picture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939615" y="589638"/>
            <a:ext cx="1496369" cy="1280019"/>
          </a:xfrm>
          <a:prstGeom prst="rect">
            <a:avLst/>
          </a:prstGeom>
        </p:spPr>
      </p:pic>
      <p:pic>
        <p:nvPicPr>
          <p:cNvPr id="1036" name="Picture 4">
            <a:extLst>
              <a:ext uri="{FF2B5EF4-FFF2-40B4-BE49-F238E27FC236}">
                <a16:creationId xmlns:a16="http://schemas.microsoft.com/office/drawing/2014/main" id="{4FA0EBEC-8FFB-4B2F-AD9A-B6CAC6C5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3" y="3057818"/>
            <a:ext cx="1543748" cy="6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A51012F-1A71-4FE9-957A-F596885E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785"/>
              </p:ext>
            </p:extLst>
          </p:nvPr>
        </p:nvGraphicFramePr>
        <p:xfrm>
          <a:off x="5759968" y="3893210"/>
          <a:ext cx="3247189" cy="87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3" imgW="1587500" imgH="431800" progId="Equation.DSMT4">
                  <p:embed/>
                </p:oleObj>
              </mc:Choice>
              <mc:Fallback>
                <p:oleObj name="Equation" r:id="rId13" imgW="1587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968" y="3893210"/>
                        <a:ext cx="3247189" cy="874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E0EFA8-D09C-42B9-B416-036C2DA97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09621"/>
              </p:ext>
            </p:extLst>
          </p:nvPr>
        </p:nvGraphicFramePr>
        <p:xfrm>
          <a:off x="9007157" y="5216775"/>
          <a:ext cx="4159744" cy="98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5" imgW="1816100" imgH="431800" progId="Equation.DSMT4">
                  <p:embed/>
                </p:oleObj>
              </mc:Choice>
              <mc:Fallback>
                <p:oleObj name="Equation" r:id="rId15" imgW="18161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157" y="5216775"/>
                        <a:ext cx="4159744" cy="98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8A2AAD-92CE-4949-B40D-4566885F4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68874"/>
              </p:ext>
            </p:extLst>
          </p:nvPr>
        </p:nvGraphicFramePr>
        <p:xfrm>
          <a:off x="7495016" y="6812376"/>
          <a:ext cx="2147305" cy="88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7" imgW="952087" imgH="393529" progId="Equation.DSMT4">
                  <p:embed/>
                </p:oleObj>
              </mc:Choice>
              <mc:Fallback>
                <p:oleObj name="Equation" r:id="rId17" imgW="95208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16" y="6812376"/>
                        <a:ext cx="2147305" cy="880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185B20C0-FF42-4E0A-9BAB-E18AAA0B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298" y="2391242"/>
            <a:ext cx="10995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AF77BA9-8158-4BF3-845C-ADCFD3C3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3972902"/>
            <a:ext cx="261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F46C24C-7283-4845-96ED-A4DA567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5291069"/>
            <a:ext cx="566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0CF1E5-2BAF-4C1B-A645-BB3ECF0D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97763"/>
            <a:ext cx="3725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335762"/>
            <a:ext cx="16230600" cy="9951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6838">
            <a:off x="834457" y="7861194"/>
            <a:ext cx="1359982" cy="1474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5336841" y="816095"/>
            <a:ext cx="2397119" cy="159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1156" r="28102" b="22486"/>
          <a:stretch/>
        </p:blipFill>
        <p:spPr>
          <a:xfrm>
            <a:off x="14815997" y="6057900"/>
            <a:ext cx="2286000" cy="2736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39AED-DCB4-46D3-B41F-94EB9F24FB8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886200" y="3266651"/>
            <a:ext cx="7315200" cy="1103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563C-379E-4CED-A353-A5D9EBD7E9B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657600" y="4793273"/>
            <a:ext cx="9810680" cy="41659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1495A7-E51F-4702-8083-77CB82979771}"/>
              </a:ext>
            </a:extLst>
          </p:cNvPr>
          <p:cNvGrpSpPr/>
          <p:nvPr/>
        </p:nvGrpSpPr>
        <p:grpSpPr>
          <a:xfrm>
            <a:off x="4876800" y="184986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B755CF1A-499F-4C77-9A06-C66BCFF4F832}"/>
                </a:ext>
              </a:extLst>
            </p:cNvPr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4E6761-266A-4D1B-969C-766D8FEA539B}"/>
                </a:ext>
              </a:extLst>
            </p:cNvPr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491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 Math</vt:lpstr>
      <vt:lpstr>Arial</vt:lpstr>
      <vt:lpstr>Times New Roman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Linh</cp:lastModifiedBy>
  <cp:revision>242</cp:revision>
  <dcterms:created xsi:type="dcterms:W3CDTF">2006-08-16T00:00:00Z</dcterms:created>
  <dcterms:modified xsi:type="dcterms:W3CDTF">2024-01-01T19:03:32Z</dcterms:modified>
  <dc:identifier>DAFKql8qNNg</dc:identifier>
</cp:coreProperties>
</file>