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1.wav" ContentType="audio/wav"/>
  <Override PartName="/ppt/media/audio2.wav" ContentType="audio/wav"/>
  <Override PartName="/ppt/media/audio3.wav" ContentType="audio/wav"/>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c8f4e551e9344494" Type="http://schemas.microsoft.com/office/2007/relationships/ui/extensibility" Target="customUI/customUI14.xml"/><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1"/>
  </p:notesMasterIdLst>
  <p:sldIdLst>
    <p:sldId id="259" r:id="rId4"/>
    <p:sldId id="281" r:id="rId5"/>
    <p:sldId id="265" r:id="rId6"/>
    <p:sldId id="257" r:id="rId7"/>
    <p:sldId id="258" r:id="rId8"/>
    <p:sldId id="269" r:id="rId9"/>
    <p:sldId id="415" r:id="rId10"/>
    <p:sldId id="273" r:id="rId11"/>
    <p:sldId id="274" r:id="rId12"/>
    <p:sldId id="330" r:id="rId13"/>
    <p:sldId id="275" r:id="rId14"/>
    <p:sldId id="331" r:id="rId15"/>
    <p:sldId id="287" r:id="rId16"/>
    <p:sldId id="276" r:id="rId17"/>
    <p:sldId id="284" r:id="rId18"/>
    <p:sldId id="283" r:id="rId19"/>
    <p:sldId id="285" r:id="rId20"/>
    <p:sldId id="336" r:id="rId21"/>
    <p:sldId id="286" r:id="rId22"/>
    <p:sldId id="289" r:id="rId23"/>
    <p:sldId id="332" r:id="rId24"/>
    <p:sldId id="333" r:id="rId25"/>
    <p:sldId id="414" r:id="rId26"/>
    <p:sldId id="334" r:id="rId27"/>
    <p:sldId id="335" r:id="rId28"/>
    <p:sldId id="288" r:id="rId29"/>
    <p:sldId id="41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83D0FD-4EF5-4735-9165-7268AC72891B}" v="134" dt="2022-07-07T04:15:22.0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20" autoAdjust="0"/>
    <p:restoredTop sz="94660"/>
  </p:normalViewPr>
  <p:slideViewPr>
    <p:cSldViewPr snapToGrid="0">
      <p:cViewPr varScale="1">
        <p:scale>
          <a:sx n="81" d="100"/>
          <a:sy n="81" d="100"/>
        </p:scale>
        <p:origin x="398"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8E595FF9-7F13-4589-ADB1-A98CFA417FE8}">
      <dgm:prSet phldrT="[Text]"/>
      <dgm:spPr/>
      <dgm:t>
        <a:bodyPr/>
        <a:lstStyle/>
        <a:p>
          <a:r>
            <a:rPr kumimoji="0" lang="en-US" altLang="en-US" b="1" i="0" u="none" strike="noStrike" cap="none" normalizeH="0" baseline="0" dirty="0">
              <a:ln/>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b="1" i="0" u="none" strike="noStrike" cap="none" normalizeH="0" baseline="0" dirty="0" err="1">
              <a:ln/>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b="1" i="0" u="none" strike="noStrike" cap="none" normalizeH="0" baseline="0" dirty="0">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dirty="0" err="1">
              <a:ln/>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dgm:spPr/>
      <dgm:t>
        <a:bodyPr/>
        <a:lstStyle/>
        <a:p>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dgm:spPr/>
      <dgm:t>
        <a:bodyPr/>
        <a:lstStyle/>
        <a:p>
          <a:r>
            <a:rPr lang="en-US"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sinh</a:t>
          </a:r>
          <a:endParaRPr lang="en-US"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dgm:spPr/>
      <dgm:t>
        <a:bodyPr/>
        <a:lstStyle/>
        <a:p>
          <a:r>
            <a:rPr lang="vi-VN" dirty="0">
              <a:latin typeface="+mj-lt"/>
              <a:ea typeface="Times New Roman" panose="02020603050405020304" pitchFamily="18" charset="0"/>
              <a:cs typeface="Times New Roman" panose="02020603050405020304" pitchFamily="18" charset="0"/>
            </a:rPr>
            <a:t>SGK</a:t>
          </a:r>
          <a:r>
            <a:rPr lang="en-US" dirty="0">
              <a:latin typeface="+mj-lt"/>
              <a:ea typeface="Times New Roman" panose="02020603050405020304" pitchFamily="18" charset="0"/>
              <a:cs typeface="Times New Roman" panose="02020603050405020304" pitchFamily="18" charset="0"/>
            </a:rPr>
            <a:t>.</a:t>
          </a:r>
          <a:endParaRPr lang="en-US"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dgm:spPr/>
      <dgm:t>
        <a:bodyPr/>
        <a:lstStyle/>
        <a:p>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chia đơn vị,</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eke,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bảng</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phụ</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dgm:spPr/>
      <dgm:t>
        <a:body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T</a:t>
          </a:r>
          <a:r>
            <a:rPr lang="vi-VN"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dirty="0">
              <a:latin typeface="Times New Roman" panose="02020603050405020304" pitchFamily="18" charset="0"/>
              <a:ea typeface="Times New Roman" panose="02020603050405020304" pitchFamily="18" charset="0"/>
              <a:cs typeface="Times New Roman" panose="02020603050405020304" pitchFamily="18" charset="0"/>
            </a:rPr>
            <a:t>chia đơn </a:t>
          </a:r>
          <a:r>
            <a:rPr lang="vi-VN" dirty="0" err="1">
              <a:latin typeface="Times New Roman" panose="02020603050405020304" pitchFamily="18" charset="0"/>
              <a:ea typeface="Times New Roman" panose="02020603050405020304" pitchFamily="18" charset="0"/>
              <a:cs typeface="Times New Roman" panose="02020603050405020304" pitchFamily="18" charset="0"/>
            </a:rPr>
            <a:t>vị</a:t>
          </a:r>
          <a:r>
            <a:rPr lang="vi-VN" dirty="0">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 eke,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bảng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nhóm</a:t>
          </a:r>
          <a:endParaRPr lang="en-US" dirty="0">
            <a:latin typeface="Times New Roman" panose="02020603050405020304" pitchFamily="18" charset="0"/>
            <a:cs typeface="Times New Roman" panose="02020603050405020304" pitchFamily="18" charset="0"/>
          </a:endParaRP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94D5284E-11A3-4FF1-9963-C16EB31B8F36}">
      <dgm:prSet phldrT="[Text]"/>
      <dgm:spPr/>
      <dgm:t>
        <a:bodyPr/>
        <a:lstStyle/>
        <a:p>
          <a:endParaRPr lang="en-US" dirty="0"/>
        </a:p>
      </dgm:t>
    </dgm:pt>
    <dgm:pt modelId="{D911F9A1-6E53-4020-95FE-32A05661837D}" type="parTrans" cxnId="{8D6F4012-4AD2-4531-BC31-A54396558B3E}">
      <dgm:prSet/>
      <dgm:spPr/>
      <dgm:t>
        <a:bodyPr/>
        <a:lstStyle/>
        <a:p>
          <a:endParaRPr lang="en-US"/>
        </a:p>
      </dgm:t>
    </dgm:pt>
    <dgm:pt modelId="{DD085564-BA8A-44C0-8A2D-74D116D96A43}" type="sibTrans" cxnId="{8D6F4012-4AD2-4531-BC31-A54396558B3E}">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0C9C6203-F4AB-4245-B661-DDE3B284A297}" srcId="{3B33AAEF-2BF8-4EBB-A3B1-62835B5C81BF}" destId="{7C640BC9-3B54-462E-81CB-2C5C26E6BC7C}" srcOrd="1" destOrd="0" parTransId="{4D2FF963-9027-4683-9E96-547AE7F71337}" sibTransId="{64865A18-553A-4E74-892F-46AD1B65C9B8}"/>
    <dgm:cxn modelId="{2ACFD60D-ABB2-4145-BA35-09A5FD91CFF0}" type="presOf" srcId="{8E595FF9-7F13-4589-ADB1-A98CFA417FE8}" destId="{E5C9E7A5-AF2E-4D50-8726-C7D64A106B64}" srcOrd="0" destOrd="0" presId="urn:microsoft.com/office/officeart/2005/8/layout/vList2"/>
    <dgm:cxn modelId="{8D6F4012-4AD2-4531-BC31-A54396558B3E}" srcId="{8E595FF9-7F13-4589-ADB1-A98CFA417FE8}" destId="{94D5284E-11A3-4FF1-9963-C16EB31B8F36}" srcOrd="2" destOrd="0" parTransId="{D911F9A1-6E53-4020-95FE-32A05661837D}" sibTransId="{DD085564-BA8A-44C0-8A2D-74D116D96A43}"/>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F6B38034-5055-4C26-A2BD-D10912CAF761}" type="presOf" srcId="{94D5284E-11A3-4FF1-9963-C16EB31B8F36}" destId="{0DFB8EA2-E9F4-4E7D-B5BF-ABC527E44C63}" srcOrd="0" destOrd="2" presId="urn:microsoft.com/office/officeart/2005/8/layout/vList2"/>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770E6D75-2589-4F18-8B25-2642615E4FB6}" type="presOf" srcId="{E1F6625C-DEE5-4E81-9E17-CE182C3F5B83}" destId="{0DFB8EA2-E9F4-4E7D-B5BF-ABC527E44C63}" srcOrd="0" destOrd="1" presId="urn:microsoft.com/office/officeart/2005/8/layout/vList2"/>
    <dgm:cxn modelId="{8C2EF9A6-E286-4D8C-9B5D-AA58CB61699C}" type="presOf" srcId="{7C640BC9-3B54-462E-81CB-2C5C26E6BC7C}" destId="{8F3B6D51-6576-4847-95F8-097004C88A78}" srcOrd="0" destOrd="1" presId="urn:microsoft.com/office/officeart/2005/8/layout/vList2"/>
    <dgm:cxn modelId="{16414EC6-8CBC-4C11-938D-F4D86DEAFD64}" srcId="{8E595FF9-7F13-4589-ADB1-A98CFA417FE8}" destId="{E1F6625C-DEE5-4E81-9E17-CE182C3F5B83}" srcOrd="1" destOrd="0" parTransId="{36AAC359-CE2D-49C3-8DCE-CD6A0AB76C47}" sibTransId="{C1C3EF18-84B5-4FA0-8B06-B82A0F1FB869}"/>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648A566-5817-41F3-B995-F3C7C1FD096E}" type="doc">
      <dgm:prSet loTypeId="urn:microsoft.com/office/officeart/2011/layout/TabList" loCatId="list" qsTypeId="urn:microsoft.com/office/officeart/2005/8/quickstyle/3d1" qsCatId="3D" csTypeId="urn:microsoft.com/office/officeart/2005/8/colors/colorful4" csCatId="colorful" phldr="1"/>
      <dgm:spPr/>
      <dgm:t>
        <a:bodyPr/>
        <a:lstStyle/>
        <a:p>
          <a:endParaRPr lang="en-US"/>
        </a:p>
      </dgm:t>
    </dgm:pt>
    <dgm:pt modelId="{906B89F0-157F-45D6-B1FE-B0000B49D11A}">
      <dgm:prSet phldrT="[Text]" custT="1"/>
      <dgm:spPr/>
      <dgm:t>
        <a:bodyPr/>
        <a:lstStyle/>
        <a:p>
          <a:r>
            <a:rPr lang="vi-VN" sz="2200" b="1" dirty="0">
              <a:solidFill>
                <a:srgbClr val="FF0000"/>
              </a:solidFill>
              <a:latin typeface="Times New Roman" panose="02020603050405020304" pitchFamily="18" charset="0"/>
              <a:cs typeface="Times New Roman" panose="02020603050405020304" pitchFamily="18" charset="0"/>
            </a:rPr>
            <a:t>60</a:t>
          </a:r>
          <a:r>
            <a:rPr lang="en-US" sz="2200" b="1" dirty="0">
              <a:solidFill>
                <a:srgbClr val="FF0000"/>
              </a:solidFill>
              <a:latin typeface="Times New Roman" panose="02020603050405020304" pitchFamily="18" charset="0"/>
              <a:cs typeface="Times New Roman" panose="02020603050405020304" pitchFamily="18" charset="0"/>
            </a:rPr>
            <a:t>Đ</a:t>
          </a:r>
        </a:p>
      </dgm:t>
    </dgm:pt>
    <dgm:pt modelId="{03F33EC9-8F82-476F-9AF4-1D6435B54B57}" type="parTrans" cxnId="{A00AD65A-DAD9-459B-9E73-B83C38688F97}">
      <dgm:prSet/>
      <dgm:spPr/>
      <dgm:t>
        <a:bodyPr/>
        <a:lstStyle/>
        <a:p>
          <a:endParaRPr lang="en-US" sz="2200">
            <a:latin typeface="Times New Roman" panose="02020603050405020304" pitchFamily="18" charset="0"/>
            <a:cs typeface="Times New Roman" panose="02020603050405020304" pitchFamily="18" charset="0"/>
          </a:endParaRPr>
        </a:p>
      </dgm:t>
    </dgm:pt>
    <dgm:pt modelId="{74F706C7-D9BA-41D7-92D4-6BA21739DBE4}" type="sibTrans" cxnId="{A00AD65A-DAD9-459B-9E73-B83C38688F97}">
      <dgm:prSet/>
      <dgm:spPr/>
      <dgm:t>
        <a:bodyPr/>
        <a:lstStyle/>
        <a:p>
          <a:endParaRPr lang="en-US" sz="2200">
            <a:latin typeface="Times New Roman" panose="02020603050405020304" pitchFamily="18" charset="0"/>
            <a:cs typeface="Times New Roman" panose="02020603050405020304" pitchFamily="18" charset="0"/>
          </a:endParaRPr>
        </a:p>
      </dgm:t>
    </dgm:pt>
    <dgm:pt modelId="{4517934E-685D-48D9-B278-DF893B7E613B}">
      <dgm:prSet phldrT="[Text]" custT="1"/>
      <dgm:spPr/>
      <dgm:t>
        <a:bodyPr/>
        <a:lstStyle/>
        <a:p>
          <a:r>
            <a:rPr lang="en-US" sz="2200" b="1" dirty="0">
              <a:latin typeface="Times New Roman" panose="02020603050405020304" pitchFamily="18" charset="0"/>
              <a:cs typeface="Times New Roman" panose="02020603050405020304" pitchFamily="18" charset="0"/>
            </a:rPr>
            <a:t>SẢN PHẨM</a:t>
          </a:r>
        </a:p>
      </dgm:t>
    </dgm:pt>
    <dgm:pt modelId="{0C1E6013-D75F-4189-9C55-74661A29D093}" type="parTrans" cxnId="{85329C1B-C5A8-4BED-9C36-328A8A62009D}">
      <dgm:prSet/>
      <dgm:spPr/>
      <dgm:t>
        <a:bodyPr/>
        <a:lstStyle/>
        <a:p>
          <a:endParaRPr lang="en-US" sz="2200">
            <a:latin typeface="Times New Roman" panose="02020603050405020304" pitchFamily="18" charset="0"/>
            <a:cs typeface="Times New Roman" panose="02020603050405020304" pitchFamily="18" charset="0"/>
          </a:endParaRPr>
        </a:p>
      </dgm:t>
    </dgm:pt>
    <dgm:pt modelId="{23F38643-7167-45E5-85A1-39AD4BC7DBF2}" type="sibTrans" cxnId="{85329C1B-C5A8-4BED-9C36-328A8A62009D}">
      <dgm:prSet/>
      <dgm:spPr/>
      <dgm:t>
        <a:bodyPr/>
        <a:lstStyle/>
        <a:p>
          <a:endParaRPr lang="en-US" sz="2200">
            <a:latin typeface="Times New Roman" panose="02020603050405020304" pitchFamily="18" charset="0"/>
            <a:cs typeface="Times New Roman" panose="02020603050405020304" pitchFamily="18" charset="0"/>
          </a:endParaRPr>
        </a:p>
      </dgm:t>
    </dgm:pt>
    <dgm:pt modelId="{78D18EAE-23E2-4516-B038-FCFB2CDBF020}">
      <dgm:prSet phldrT="[Text]" custT="1"/>
      <dgm:spPr/>
      <dgm:t>
        <a:bodyPr/>
        <a:lstStyle/>
        <a:p>
          <a:r>
            <a:rPr lang="vi-VN" sz="2200" dirty="0">
              <a:latin typeface="Times New Roman" panose="02020603050405020304" pitchFamily="18" charset="0"/>
              <a:cs typeface="Times New Roman" panose="02020603050405020304" pitchFamily="18" charset="0"/>
            </a:rPr>
            <a:t>50</a:t>
          </a:r>
          <a:r>
            <a:rPr lang="en-US" sz="2200" dirty="0">
              <a:latin typeface="Times New Roman" panose="02020603050405020304" pitchFamily="18" charset="0"/>
              <a:cs typeface="Times New Roman" panose="02020603050405020304" pitchFamily="18" charset="0"/>
            </a:rPr>
            <a:t>Đ: ĐÚNG NỘI DUNG</a:t>
          </a:r>
        </a:p>
      </dgm:t>
    </dgm:pt>
    <dgm:pt modelId="{C8A09E62-474E-44BB-96B5-6AE7261E065D}" type="parTrans" cxnId="{070DE815-DF8E-4B96-A270-36CAA1B3EA5E}">
      <dgm:prSet/>
      <dgm:spPr/>
      <dgm:t>
        <a:bodyPr/>
        <a:lstStyle/>
        <a:p>
          <a:endParaRPr lang="en-US" sz="2200">
            <a:latin typeface="Times New Roman" panose="02020603050405020304" pitchFamily="18" charset="0"/>
            <a:cs typeface="Times New Roman" panose="02020603050405020304" pitchFamily="18" charset="0"/>
          </a:endParaRPr>
        </a:p>
      </dgm:t>
    </dgm:pt>
    <dgm:pt modelId="{79E8D0E4-631C-4F1C-8D6B-EB72CDA97EB4}" type="sibTrans" cxnId="{070DE815-DF8E-4B96-A270-36CAA1B3EA5E}">
      <dgm:prSet/>
      <dgm:spPr/>
      <dgm:t>
        <a:bodyPr/>
        <a:lstStyle/>
        <a:p>
          <a:endParaRPr lang="en-US" sz="2200">
            <a:latin typeface="Times New Roman" panose="02020603050405020304" pitchFamily="18" charset="0"/>
            <a:cs typeface="Times New Roman" panose="02020603050405020304" pitchFamily="18" charset="0"/>
          </a:endParaRPr>
        </a:p>
      </dgm:t>
    </dgm:pt>
    <dgm:pt modelId="{849BEE7E-1749-436B-B7B1-50EF1D41AD56}">
      <dgm:prSet phldrT="[Text]" custT="1"/>
      <dgm:spPr/>
      <dgm:t>
        <a:bodyPr/>
        <a:lstStyle/>
        <a:p>
          <a:r>
            <a:rPr lang="vi-VN" sz="2200" b="1" dirty="0">
              <a:solidFill>
                <a:srgbClr val="FF0000"/>
              </a:solidFill>
              <a:latin typeface="Times New Roman" panose="02020603050405020304" pitchFamily="18" charset="0"/>
              <a:cs typeface="Times New Roman" panose="02020603050405020304" pitchFamily="18" charset="0"/>
            </a:rPr>
            <a:t>20</a:t>
          </a:r>
          <a:r>
            <a:rPr lang="en-US" sz="2200" b="1" dirty="0">
              <a:solidFill>
                <a:srgbClr val="FF0000"/>
              </a:solidFill>
              <a:latin typeface="Times New Roman" panose="02020603050405020304" pitchFamily="18" charset="0"/>
              <a:cs typeface="Times New Roman" panose="02020603050405020304" pitchFamily="18" charset="0"/>
            </a:rPr>
            <a:t>Đ</a:t>
          </a:r>
        </a:p>
      </dgm:t>
    </dgm:pt>
    <dgm:pt modelId="{6595B7BD-A1C6-4F07-ACC5-436FA53CD32C}" type="parTrans" cxnId="{EAE1D345-524A-4741-AC76-4EB7259F76AC}">
      <dgm:prSet/>
      <dgm:spPr/>
      <dgm:t>
        <a:bodyPr/>
        <a:lstStyle/>
        <a:p>
          <a:endParaRPr lang="en-US" sz="2200">
            <a:latin typeface="Times New Roman" panose="02020603050405020304" pitchFamily="18" charset="0"/>
            <a:cs typeface="Times New Roman" panose="02020603050405020304" pitchFamily="18" charset="0"/>
          </a:endParaRPr>
        </a:p>
      </dgm:t>
    </dgm:pt>
    <dgm:pt modelId="{01874B40-7374-4929-897D-868688C20F5D}" type="sibTrans" cxnId="{EAE1D345-524A-4741-AC76-4EB7259F76AC}">
      <dgm:prSet/>
      <dgm:spPr/>
      <dgm:t>
        <a:bodyPr/>
        <a:lstStyle/>
        <a:p>
          <a:endParaRPr lang="en-US" sz="2200">
            <a:latin typeface="Times New Roman" panose="02020603050405020304" pitchFamily="18" charset="0"/>
            <a:cs typeface="Times New Roman" panose="02020603050405020304" pitchFamily="18" charset="0"/>
          </a:endParaRPr>
        </a:p>
      </dgm:t>
    </dgm:pt>
    <dgm:pt modelId="{605A59C6-561E-430A-A68D-0DD263BF21D8}">
      <dgm:prSet phldrT="[Text]" custT="1"/>
      <dgm:spPr/>
      <dgm:t>
        <a:bodyPr/>
        <a:lstStyle/>
        <a:p>
          <a:r>
            <a:rPr lang="en-US" sz="2200" b="1" dirty="0">
              <a:latin typeface="Times New Roman" panose="02020603050405020304" pitchFamily="18" charset="0"/>
              <a:cs typeface="Times New Roman" panose="02020603050405020304" pitchFamily="18" charset="0"/>
            </a:rPr>
            <a:t>TRÌNH BÀY</a:t>
          </a:r>
        </a:p>
      </dgm:t>
    </dgm:pt>
    <dgm:pt modelId="{5E2E1760-9131-4FB5-90D0-60C30EC18479}" type="parTrans" cxnId="{88F1A285-45C7-40AE-94A8-35440F4C3147}">
      <dgm:prSet/>
      <dgm:spPr/>
      <dgm:t>
        <a:bodyPr/>
        <a:lstStyle/>
        <a:p>
          <a:endParaRPr lang="en-US" sz="2200">
            <a:latin typeface="Times New Roman" panose="02020603050405020304" pitchFamily="18" charset="0"/>
            <a:cs typeface="Times New Roman" panose="02020603050405020304" pitchFamily="18" charset="0"/>
          </a:endParaRPr>
        </a:p>
      </dgm:t>
    </dgm:pt>
    <dgm:pt modelId="{8DD1C75D-71D5-431A-AFE7-AC798ED201F2}" type="sibTrans" cxnId="{88F1A285-45C7-40AE-94A8-35440F4C3147}">
      <dgm:prSet/>
      <dgm:spPr/>
      <dgm:t>
        <a:bodyPr/>
        <a:lstStyle/>
        <a:p>
          <a:endParaRPr lang="en-US" sz="2200">
            <a:latin typeface="Times New Roman" panose="02020603050405020304" pitchFamily="18" charset="0"/>
            <a:cs typeface="Times New Roman" panose="02020603050405020304" pitchFamily="18" charset="0"/>
          </a:endParaRPr>
        </a:p>
      </dgm:t>
    </dgm:pt>
    <dgm:pt modelId="{B0B06979-A04E-43D8-B986-E479F0802900}">
      <dgm:prSet phldrT="[Text]" custT="1"/>
      <dgm:spPr/>
      <dgm:t>
        <a:bodyPr/>
        <a:lstStyle/>
        <a:p>
          <a:r>
            <a:rPr lang="vi-VN" sz="2200" dirty="0">
              <a:latin typeface="Times New Roman" panose="02020603050405020304" pitchFamily="18" charset="0"/>
              <a:cs typeface="Times New Roman" panose="02020603050405020304" pitchFamily="18" charset="0"/>
            </a:rPr>
            <a:t>1</a:t>
          </a:r>
          <a:r>
            <a:rPr lang="en-US" sz="2200" dirty="0">
              <a:latin typeface="Times New Roman" panose="02020603050405020304" pitchFamily="18" charset="0"/>
              <a:cs typeface="Times New Roman" panose="02020603050405020304" pitchFamily="18" charset="0"/>
            </a:rPr>
            <a:t>0Đ: RÕ RÀNG, LƯU LOÁT, TỰ TIN</a:t>
          </a:r>
        </a:p>
      </dgm:t>
    </dgm:pt>
    <dgm:pt modelId="{9A712515-31F1-40D6-9C67-5A02B56999E9}" type="parTrans" cxnId="{A81FDD91-7558-44F0-BAAD-6228BEC481F9}">
      <dgm:prSet/>
      <dgm:spPr/>
      <dgm:t>
        <a:bodyPr/>
        <a:lstStyle/>
        <a:p>
          <a:endParaRPr lang="en-US" sz="2200">
            <a:latin typeface="Times New Roman" panose="02020603050405020304" pitchFamily="18" charset="0"/>
            <a:cs typeface="Times New Roman" panose="02020603050405020304" pitchFamily="18" charset="0"/>
          </a:endParaRPr>
        </a:p>
      </dgm:t>
    </dgm:pt>
    <dgm:pt modelId="{A35BA0E4-DB3C-498A-B4A8-C94ED79E5307}" type="sibTrans" cxnId="{A81FDD91-7558-44F0-BAAD-6228BEC481F9}">
      <dgm:prSet/>
      <dgm:spPr/>
      <dgm:t>
        <a:bodyPr/>
        <a:lstStyle/>
        <a:p>
          <a:endParaRPr lang="en-US" sz="2200">
            <a:latin typeface="Times New Roman" panose="02020603050405020304" pitchFamily="18" charset="0"/>
            <a:cs typeface="Times New Roman" panose="02020603050405020304" pitchFamily="18" charset="0"/>
          </a:endParaRPr>
        </a:p>
      </dgm:t>
    </dgm:pt>
    <dgm:pt modelId="{801DB425-7892-4687-80A4-1427BB71CB1C}">
      <dgm:prSet phldrT="[Text]" custT="1"/>
      <dgm:spPr/>
      <dgm:t>
        <a:bodyPr/>
        <a:lstStyle/>
        <a:p>
          <a:r>
            <a:rPr lang="en-US" sz="2200" b="1">
              <a:latin typeface="Times New Roman" panose="02020603050405020304" pitchFamily="18" charset="0"/>
              <a:cs typeface="Times New Roman" panose="02020603050405020304" pitchFamily="18" charset="0"/>
            </a:rPr>
            <a:t>20Đ</a:t>
          </a:r>
          <a:endParaRPr lang="en-US" sz="2200" b="1" dirty="0">
            <a:latin typeface="Times New Roman" panose="02020603050405020304" pitchFamily="18" charset="0"/>
            <a:cs typeface="Times New Roman" panose="02020603050405020304" pitchFamily="18" charset="0"/>
          </a:endParaRPr>
        </a:p>
      </dgm:t>
    </dgm:pt>
    <dgm:pt modelId="{220A0A3C-1DBE-4B7F-97A7-6F8FA7EA144B}" type="parTrans" cxnId="{3184DF7C-E808-4A2A-8F1F-76724279963E}">
      <dgm:prSet/>
      <dgm:spPr/>
      <dgm:t>
        <a:bodyPr/>
        <a:lstStyle/>
        <a:p>
          <a:endParaRPr lang="en-US" sz="2200">
            <a:latin typeface="Times New Roman" panose="02020603050405020304" pitchFamily="18" charset="0"/>
            <a:cs typeface="Times New Roman" panose="02020603050405020304" pitchFamily="18" charset="0"/>
          </a:endParaRPr>
        </a:p>
      </dgm:t>
    </dgm:pt>
    <dgm:pt modelId="{E05BD2FB-C713-43E8-AEE1-FC9EEB3A22FC}" type="sibTrans" cxnId="{3184DF7C-E808-4A2A-8F1F-76724279963E}">
      <dgm:prSet/>
      <dgm:spPr/>
      <dgm:t>
        <a:bodyPr/>
        <a:lstStyle/>
        <a:p>
          <a:endParaRPr lang="en-US" sz="2200">
            <a:latin typeface="Times New Roman" panose="02020603050405020304" pitchFamily="18" charset="0"/>
            <a:cs typeface="Times New Roman" panose="02020603050405020304" pitchFamily="18" charset="0"/>
          </a:endParaRPr>
        </a:p>
      </dgm:t>
    </dgm:pt>
    <dgm:pt modelId="{8BE89D6D-A86F-4C25-B906-2A3A7FFD2C1D}">
      <dgm:prSet phldrT="[Text]" custT="1"/>
      <dgm:spPr/>
      <dgm:t>
        <a:bodyPr/>
        <a:lstStyle/>
        <a:p>
          <a:r>
            <a:rPr lang="en-US" sz="2200" b="1" dirty="0">
              <a:latin typeface="Times New Roman" panose="02020603050405020304" pitchFamily="18" charset="0"/>
              <a:cs typeface="Times New Roman" panose="02020603050405020304" pitchFamily="18" charset="0"/>
            </a:rPr>
            <a:t>TƯƠNG TÁC, PHẢN BIỆN</a:t>
          </a:r>
        </a:p>
      </dgm:t>
    </dgm:pt>
    <dgm:pt modelId="{8D232D38-D39B-4EFE-8944-E95AF18656C0}" type="parTrans" cxnId="{42C6700A-B9A6-4481-B311-BEF8E6405E47}">
      <dgm:prSet/>
      <dgm:spPr/>
      <dgm:t>
        <a:bodyPr/>
        <a:lstStyle/>
        <a:p>
          <a:endParaRPr lang="en-US" sz="2200">
            <a:latin typeface="Times New Roman" panose="02020603050405020304" pitchFamily="18" charset="0"/>
            <a:cs typeface="Times New Roman" panose="02020603050405020304" pitchFamily="18" charset="0"/>
          </a:endParaRPr>
        </a:p>
      </dgm:t>
    </dgm:pt>
    <dgm:pt modelId="{32DC56E9-9ED4-46E8-934F-EE14CEC41C33}" type="sibTrans" cxnId="{42C6700A-B9A6-4481-B311-BEF8E6405E47}">
      <dgm:prSet/>
      <dgm:spPr/>
      <dgm:t>
        <a:bodyPr/>
        <a:lstStyle/>
        <a:p>
          <a:endParaRPr lang="en-US" sz="2200">
            <a:latin typeface="Times New Roman" panose="02020603050405020304" pitchFamily="18" charset="0"/>
            <a:cs typeface="Times New Roman" panose="02020603050405020304" pitchFamily="18" charset="0"/>
          </a:endParaRPr>
        </a:p>
      </dgm:t>
    </dgm:pt>
    <dgm:pt modelId="{23F7DA3A-CDF4-48DB-A08A-4D9A55F90EE3}">
      <dgm:prSet phldrT="[Text]" custT="1"/>
      <dgm:spPr/>
      <dgm:t>
        <a:bodyPr/>
        <a:lstStyle/>
        <a:p>
          <a:r>
            <a:rPr lang="en-US" sz="2200" dirty="0">
              <a:latin typeface="Times New Roman" panose="02020603050405020304" pitchFamily="18" charset="0"/>
              <a:cs typeface="Times New Roman" panose="02020603050405020304" pitchFamily="18" charset="0"/>
            </a:rPr>
            <a:t>10Đ: TRẢ LỜI TỐT CÁC CÂU HỎI ĐẶT RA</a:t>
          </a:r>
        </a:p>
      </dgm:t>
    </dgm:pt>
    <dgm:pt modelId="{B50C9AB0-D42A-47BC-9EEA-C3DB4ED9F429}" type="parTrans" cxnId="{C8134F18-1313-4919-9EBF-E59D6742E527}">
      <dgm:prSet/>
      <dgm:spPr/>
      <dgm:t>
        <a:bodyPr/>
        <a:lstStyle/>
        <a:p>
          <a:endParaRPr lang="en-US" sz="2200">
            <a:latin typeface="Times New Roman" panose="02020603050405020304" pitchFamily="18" charset="0"/>
            <a:cs typeface="Times New Roman" panose="02020603050405020304" pitchFamily="18" charset="0"/>
          </a:endParaRPr>
        </a:p>
      </dgm:t>
    </dgm:pt>
    <dgm:pt modelId="{D0E67249-003B-4080-BA2C-C54BDE81DB31}" type="sibTrans" cxnId="{C8134F18-1313-4919-9EBF-E59D6742E527}">
      <dgm:prSet/>
      <dgm:spPr/>
      <dgm:t>
        <a:bodyPr/>
        <a:lstStyle/>
        <a:p>
          <a:endParaRPr lang="en-US" sz="2200">
            <a:latin typeface="Times New Roman" panose="02020603050405020304" pitchFamily="18" charset="0"/>
            <a:cs typeface="Times New Roman" panose="02020603050405020304" pitchFamily="18" charset="0"/>
          </a:endParaRPr>
        </a:p>
      </dgm:t>
    </dgm:pt>
    <dgm:pt modelId="{1A0CE771-B394-4FB3-963E-F36B5700F9C8}">
      <dgm:prSet phldrT="[Text]" custT="1"/>
      <dgm:spPr/>
      <dgm:t>
        <a:bodyPr/>
        <a:lstStyle/>
        <a:p>
          <a:r>
            <a:rPr lang="vi-VN" sz="2200" dirty="0">
              <a:latin typeface="Times New Roman" panose="02020603050405020304" pitchFamily="18" charset="0"/>
              <a:cs typeface="Times New Roman" panose="02020603050405020304" pitchFamily="18" charset="0"/>
            </a:rPr>
            <a:t>10</a:t>
          </a:r>
          <a:r>
            <a:rPr lang="en-US" sz="2200" dirty="0">
              <a:latin typeface="Times New Roman" panose="02020603050405020304" pitchFamily="18" charset="0"/>
              <a:cs typeface="Times New Roman" panose="02020603050405020304" pitchFamily="18" charset="0"/>
            </a:rPr>
            <a:t>Đ: TÍNH THẨM MĨ</a:t>
          </a:r>
        </a:p>
      </dgm:t>
    </dgm:pt>
    <dgm:pt modelId="{B6D17140-B018-4F1B-8B53-7F50BEF4520C}" type="parTrans" cxnId="{B4952540-D832-4680-B531-2FD6598F9E43}">
      <dgm:prSet/>
      <dgm:spPr/>
      <dgm:t>
        <a:bodyPr/>
        <a:lstStyle/>
        <a:p>
          <a:endParaRPr lang="en-US" sz="2200">
            <a:latin typeface="Times New Roman" panose="02020603050405020304" pitchFamily="18" charset="0"/>
            <a:cs typeface="Times New Roman" panose="02020603050405020304" pitchFamily="18" charset="0"/>
          </a:endParaRPr>
        </a:p>
      </dgm:t>
    </dgm:pt>
    <dgm:pt modelId="{7AACBF46-AE3B-4A9C-9F98-2299E214A160}" type="sibTrans" cxnId="{B4952540-D832-4680-B531-2FD6598F9E43}">
      <dgm:prSet/>
      <dgm:spPr/>
      <dgm:t>
        <a:bodyPr/>
        <a:lstStyle/>
        <a:p>
          <a:endParaRPr lang="en-US" sz="2200">
            <a:latin typeface="Times New Roman" panose="02020603050405020304" pitchFamily="18" charset="0"/>
            <a:cs typeface="Times New Roman" panose="02020603050405020304" pitchFamily="18" charset="0"/>
          </a:endParaRPr>
        </a:p>
      </dgm:t>
    </dgm:pt>
    <dgm:pt modelId="{DD791E28-1092-4060-82E3-0C307899EFC1}">
      <dgm:prSet phldrT="[Text]" custT="1"/>
      <dgm:spPr/>
      <dgm:t>
        <a:bodyPr/>
        <a:lstStyle/>
        <a:p>
          <a:r>
            <a:rPr lang="en-US" sz="2200" dirty="0">
              <a:latin typeface="Times New Roman" panose="02020603050405020304" pitchFamily="18" charset="0"/>
              <a:cs typeface="Times New Roman" panose="02020603050405020304" pitchFamily="18" charset="0"/>
            </a:rPr>
            <a:t>10Đ: ĐẢM BẢO THỜI LƯỢNG</a:t>
          </a:r>
        </a:p>
      </dgm:t>
    </dgm:pt>
    <dgm:pt modelId="{9749748A-185C-42C3-AEB4-62AF8CBCE028}" type="parTrans" cxnId="{7715DF11-2059-4535-A524-5B6F23C459E0}">
      <dgm:prSet/>
      <dgm:spPr/>
      <dgm:t>
        <a:bodyPr/>
        <a:lstStyle/>
        <a:p>
          <a:endParaRPr lang="en-US" sz="2200">
            <a:latin typeface="Times New Roman" panose="02020603050405020304" pitchFamily="18" charset="0"/>
            <a:cs typeface="Times New Roman" panose="02020603050405020304" pitchFamily="18" charset="0"/>
          </a:endParaRPr>
        </a:p>
      </dgm:t>
    </dgm:pt>
    <dgm:pt modelId="{53CF495E-2951-4095-A3DE-87A3688CA50A}" type="sibTrans" cxnId="{7715DF11-2059-4535-A524-5B6F23C459E0}">
      <dgm:prSet/>
      <dgm:spPr/>
      <dgm:t>
        <a:bodyPr/>
        <a:lstStyle/>
        <a:p>
          <a:endParaRPr lang="en-US" sz="2200">
            <a:latin typeface="Times New Roman" panose="02020603050405020304" pitchFamily="18" charset="0"/>
            <a:cs typeface="Times New Roman" panose="02020603050405020304" pitchFamily="18" charset="0"/>
          </a:endParaRPr>
        </a:p>
      </dgm:t>
    </dgm:pt>
    <dgm:pt modelId="{E0E560C9-E4DA-4252-895B-1AB78E6F2CCE}">
      <dgm:prSet phldrT="[Text]" custT="1"/>
      <dgm:spPr/>
      <dgm:t>
        <a:bodyPr/>
        <a:lstStyle/>
        <a:p>
          <a:r>
            <a:rPr lang="en-US" sz="2200" dirty="0">
              <a:latin typeface="Times New Roman" panose="02020603050405020304" pitchFamily="18" charset="0"/>
              <a:cs typeface="Times New Roman" panose="02020603050405020304" pitchFamily="18" charset="0"/>
            </a:rPr>
            <a:t>10Đ: TẬP TRUNG THEO DÕI VÀ ĐẶT CÂU HỎI CHO CÁC NHÓM</a:t>
          </a:r>
        </a:p>
      </dgm:t>
    </dgm:pt>
    <dgm:pt modelId="{F4425DA1-3271-414F-BFD0-1601D3B6C121}" type="parTrans" cxnId="{98FD5548-747B-41E8-BBAF-EB19C1027DC6}">
      <dgm:prSet/>
      <dgm:spPr/>
      <dgm:t>
        <a:bodyPr/>
        <a:lstStyle/>
        <a:p>
          <a:endParaRPr lang="en-US" sz="2200">
            <a:latin typeface="Times New Roman" panose="02020603050405020304" pitchFamily="18" charset="0"/>
            <a:cs typeface="Times New Roman" panose="02020603050405020304" pitchFamily="18" charset="0"/>
          </a:endParaRPr>
        </a:p>
      </dgm:t>
    </dgm:pt>
    <dgm:pt modelId="{C9BAB39B-DDB4-453F-B570-20278077493C}" type="sibTrans" cxnId="{98FD5548-747B-41E8-BBAF-EB19C1027DC6}">
      <dgm:prSet/>
      <dgm:spPr/>
      <dgm:t>
        <a:bodyPr/>
        <a:lstStyle/>
        <a:p>
          <a:endParaRPr lang="en-US" sz="2200">
            <a:latin typeface="Times New Roman" panose="02020603050405020304" pitchFamily="18" charset="0"/>
            <a:cs typeface="Times New Roman" panose="02020603050405020304" pitchFamily="18" charset="0"/>
          </a:endParaRPr>
        </a:p>
      </dgm:t>
    </dgm:pt>
    <dgm:pt modelId="{8FEA8BBC-097C-4294-818D-06B312DB25DA}" type="pres">
      <dgm:prSet presAssocID="{7648A566-5817-41F3-B995-F3C7C1FD096E}" presName="Name0" presStyleCnt="0">
        <dgm:presLayoutVars>
          <dgm:chMax/>
          <dgm:chPref val="3"/>
          <dgm:dir/>
          <dgm:animOne val="branch"/>
          <dgm:animLvl val="lvl"/>
        </dgm:presLayoutVars>
      </dgm:prSet>
      <dgm:spPr/>
    </dgm:pt>
    <dgm:pt modelId="{B4AFEB40-D5AE-40A1-B604-0D90FFCEF2B3}" type="pres">
      <dgm:prSet presAssocID="{906B89F0-157F-45D6-B1FE-B0000B49D11A}" presName="composite" presStyleCnt="0"/>
      <dgm:spPr/>
    </dgm:pt>
    <dgm:pt modelId="{5EF472F6-3824-47D3-BCD7-61155C3C8C16}" type="pres">
      <dgm:prSet presAssocID="{906B89F0-157F-45D6-B1FE-B0000B49D11A}" presName="FirstChild" presStyleLbl="revTx" presStyleIdx="0" presStyleCnt="6">
        <dgm:presLayoutVars>
          <dgm:chMax val="0"/>
          <dgm:chPref val="0"/>
          <dgm:bulletEnabled val="1"/>
        </dgm:presLayoutVars>
      </dgm:prSet>
      <dgm:spPr/>
    </dgm:pt>
    <dgm:pt modelId="{89FCC50A-2A86-41D3-BD45-BA309CFEDA70}" type="pres">
      <dgm:prSet presAssocID="{906B89F0-157F-45D6-B1FE-B0000B49D11A}" presName="Parent" presStyleLbl="alignNode1" presStyleIdx="0" presStyleCnt="3">
        <dgm:presLayoutVars>
          <dgm:chMax val="3"/>
          <dgm:chPref val="3"/>
          <dgm:bulletEnabled val="1"/>
        </dgm:presLayoutVars>
      </dgm:prSet>
      <dgm:spPr/>
    </dgm:pt>
    <dgm:pt modelId="{2C0357B6-ECDF-4FCE-9480-751FAEFDD002}" type="pres">
      <dgm:prSet presAssocID="{906B89F0-157F-45D6-B1FE-B0000B49D11A}" presName="Accent" presStyleLbl="parChTrans1D1" presStyleIdx="0" presStyleCnt="3"/>
      <dgm:spPr/>
    </dgm:pt>
    <dgm:pt modelId="{7FDF8A42-B5AD-4493-BA0E-1F8ACF729ACF}" type="pres">
      <dgm:prSet presAssocID="{906B89F0-157F-45D6-B1FE-B0000B49D11A}" presName="Child" presStyleLbl="revTx" presStyleIdx="1" presStyleCnt="6" custScaleY="63268">
        <dgm:presLayoutVars>
          <dgm:chMax val="0"/>
          <dgm:chPref val="0"/>
          <dgm:bulletEnabled val="1"/>
        </dgm:presLayoutVars>
      </dgm:prSet>
      <dgm:spPr/>
    </dgm:pt>
    <dgm:pt modelId="{9ECBE921-43B3-468F-8DA2-A5B46EE797A1}" type="pres">
      <dgm:prSet presAssocID="{74F706C7-D9BA-41D7-92D4-6BA21739DBE4}" presName="sibTrans" presStyleCnt="0"/>
      <dgm:spPr/>
    </dgm:pt>
    <dgm:pt modelId="{6574ABDD-B288-4335-9467-B929288E5869}" type="pres">
      <dgm:prSet presAssocID="{849BEE7E-1749-436B-B7B1-50EF1D41AD56}" presName="composite" presStyleCnt="0"/>
      <dgm:spPr/>
    </dgm:pt>
    <dgm:pt modelId="{FB529548-14A0-44C0-8EAD-91320A95E6C0}" type="pres">
      <dgm:prSet presAssocID="{849BEE7E-1749-436B-B7B1-50EF1D41AD56}" presName="FirstChild" presStyleLbl="revTx" presStyleIdx="2" presStyleCnt="6">
        <dgm:presLayoutVars>
          <dgm:chMax val="0"/>
          <dgm:chPref val="0"/>
          <dgm:bulletEnabled val="1"/>
        </dgm:presLayoutVars>
      </dgm:prSet>
      <dgm:spPr/>
    </dgm:pt>
    <dgm:pt modelId="{EA48B498-57BD-4EBE-9357-C4948598B415}" type="pres">
      <dgm:prSet presAssocID="{849BEE7E-1749-436B-B7B1-50EF1D41AD56}" presName="Parent" presStyleLbl="alignNode1" presStyleIdx="1" presStyleCnt="3">
        <dgm:presLayoutVars>
          <dgm:chMax val="3"/>
          <dgm:chPref val="3"/>
          <dgm:bulletEnabled val="1"/>
        </dgm:presLayoutVars>
      </dgm:prSet>
      <dgm:spPr/>
    </dgm:pt>
    <dgm:pt modelId="{E4C900B3-6494-4EF7-A19D-36C535DE2547}" type="pres">
      <dgm:prSet presAssocID="{849BEE7E-1749-436B-B7B1-50EF1D41AD56}" presName="Accent" presStyleLbl="parChTrans1D1" presStyleIdx="1" presStyleCnt="3"/>
      <dgm:spPr/>
    </dgm:pt>
    <dgm:pt modelId="{0D1026BF-6C99-4C72-BE18-64CB0F042BE4}" type="pres">
      <dgm:prSet presAssocID="{849BEE7E-1749-436B-B7B1-50EF1D41AD56}" presName="Child" presStyleLbl="revTx" presStyleIdx="3" presStyleCnt="6" custScaleY="69942">
        <dgm:presLayoutVars>
          <dgm:chMax val="0"/>
          <dgm:chPref val="0"/>
          <dgm:bulletEnabled val="1"/>
        </dgm:presLayoutVars>
      </dgm:prSet>
      <dgm:spPr/>
    </dgm:pt>
    <dgm:pt modelId="{63AF4472-ECD6-4201-A467-46672063012F}" type="pres">
      <dgm:prSet presAssocID="{01874B40-7374-4929-897D-868688C20F5D}" presName="sibTrans" presStyleCnt="0"/>
      <dgm:spPr/>
    </dgm:pt>
    <dgm:pt modelId="{082E550A-CEFC-4A53-B47C-9F2184D8C2FE}" type="pres">
      <dgm:prSet presAssocID="{801DB425-7892-4687-80A4-1427BB71CB1C}" presName="composite" presStyleCnt="0"/>
      <dgm:spPr/>
    </dgm:pt>
    <dgm:pt modelId="{E94A8C67-00CB-4AAD-998C-F3C2DBC93DE3}" type="pres">
      <dgm:prSet presAssocID="{801DB425-7892-4687-80A4-1427BB71CB1C}" presName="FirstChild" presStyleLbl="revTx" presStyleIdx="4" presStyleCnt="6">
        <dgm:presLayoutVars>
          <dgm:chMax val="0"/>
          <dgm:chPref val="0"/>
          <dgm:bulletEnabled val="1"/>
        </dgm:presLayoutVars>
      </dgm:prSet>
      <dgm:spPr/>
    </dgm:pt>
    <dgm:pt modelId="{A0C9E476-73D1-43F5-8D71-E0F3FD8F2566}" type="pres">
      <dgm:prSet presAssocID="{801DB425-7892-4687-80A4-1427BB71CB1C}" presName="Parent" presStyleLbl="alignNode1" presStyleIdx="2" presStyleCnt="3">
        <dgm:presLayoutVars>
          <dgm:chMax val="3"/>
          <dgm:chPref val="3"/>
          <dgm:bulletEnabled val="1"/>
        </dgm:presLayoutVars>
      </dgm:prSet>
      <dgm:spPr/>
    </dgm:pt>
    <dgm:pt modelId="{6E1DD0B4-B6D9-404E-82E1-1C649DEA3D2F}" type="pres">
      <dgm:prSet presAssocID="{801DB425-7892-4687-80A4-1427BB71CB1C}" presName="Accent" presStyleLbl="parChTrans1D1" presStyleIdx="2" presStyleCnt="3"/>
      <dgm:spPr/>
    </dgm:pt>
    <dgm:pt modelId="{33211F90-CB90-43AE-A64C-8D15EE1E983E}" type="pres">
      <dgm:prSet presAssocID="{801DB425-7892-4687-80A4-1427BB71CB1C}" presName="Child" presStyleLbl="revTx" presStyleIdx="5" presStyleCnt="6">
        <dgm:presLayoutVars>
          <dgm:chMax val="0"/>
          <dgm:chPref val="0"/>
          <dgm:bulletEnabled val="1"/>
        </dgm:presLayoutVars>
      </dgm:prSet>
      <dgm:spPr/>
    </dgm:pt>
  </dgm:ptLst>
  <dgm:cxnLst>
    <dgm:cxn modelId="{42C6700A-B9A6-4481-B311-BEF8E6405E47}" srcId="{801DB425-7892-4687-80A4-1427BB71CB1C}" destId="{8BE89D6D-A86F-4C25-B906-2A3A7FFD2C1D}" srcOrd="0" destOrd="0" parTransId="{8D232D38-D39B-4EFE-8944-E95AF18656C0}" sibTransId="{32DC56E9-9ED4-46E8-934F-EE14CEC41C33}"/>
    <dgm:cxn modelId="{10EC360C-9C8C-46B0-886A-CC8441FC0718}" type="presOf" srcId="{849BEE7E-1749-436B-B7B1-50EF1D41AD56}" destId="{EA48B498-57BD-4EBE-9357-C4948598B415}" srcOrd="0" destOrd="0" presId="urn:microsoft.com/office/officeart/2011/layout/TabList"/>
    <dgm:cxn modelId="{7715DF11-2059-4535-A524-5B6F23C459E0}" srcId="{849BEE7E-1749-436B-B7B1-50EF1D41AD56}" destId="{DD791E28-1092-4060-82E3-0C307899EFC1}" srcOrd="2" destOrd="0" parTransId="{9749748A-185C-42C3-AEB4-62AF8CBCE028}" sibTransId="{53CF495E-2951-4095-A3DE-87A3688CA50A}"/>
    <dgm:cxn modelId="{8F159714-6422-4BFC-927A-49FB009BF6B0}" type="presOf" srcId="{605A59C6-561E-430A-A68D-0DD263BF21D8}" destId="{FB529548-14A0-44C0-8EAD-91320A95E6C0}" srcOrd="0" destOrd="0" presId="urn:microsoft.com/office/officeart/2011/layout/TabList"/>
    <dgm:cxn modelId="{070DE815-DF8E-4B96-A270-36CAA1B3EA5E}" srcId="{906B89F0-157F-45D6-B1FE-B0000B49D11A}" destId="{78D18EAE-23E2-4516-B038-FCFB2CDBF020}" srcOrd="1" destOrd="0" parTransId="{C8A09E62-474E-44BB-96B5-6AE7261E065D}" sibTransId="{79E8D0E4-631C-4F1C-8D6B-EB72CDA97EB4}"/>
    <dgm:cxn modelId="{C8134F18-1313-4919-9EBF-E59D6742E527}" srcId="{801DB425-7892-4687-80A4-1427BB71CB1C}" destId="{23F7DA3A-CDF4-48DB-A08A-4D9A55F90EE3}" srcOrd="1" destOrd="0" parTransId="{B50C9AB0-D42A-47BC-9EEA-C3DB4ED9F429}" sibTransId="{D0E67249-003B-4080-BA2C-C54BDE81DB31}"/>
    <dgm:cxn modelId="{85329C1B-C5A8-4BED-9C36-328A8A62009D}" srcId="{906B89F0-157F-45D6-B1FE-B0000B49D11A}" destId="{4517934E-685D-48D9-B278-DF893B7E613B}" srcOrd="0" destOrd="0" parTransId="{0C1E6013-D75F-4189-9C55-74661A29D093}" sibTransId="{23F38643-7167-45E5-85A1-39AD4BC7DBF2}"/>
    <dgm:cxn modelId="{139E5E27-588D-4E09-9E39-F4F5CFB49DFC}" type="presOf" srcId="{7648A566-5817-41F3-B995-F3C7C1FD096E}" destId="{8FEA8BBC-097C-4294-818D-06B312DB25DA}" srcOrd="0" destOrd="0" presId="urn:microsoft.com/office/officeart/2011/layout/TabList"/>
    <dgm:cxn modelId="{B4952540-D832-4680-B531-2FD6598F9E43}" srcId="{906B89F0-157F-45D6-B1FE-B0000B49D11A}" destId="{1A0CE771-B394-4FB3-963E-F36B5700F9C8}" srcOrd="2" destOrd="0" parTransId="{B6D17140-B018-4F1B-8B53-7F50BEF4520C}" sibTransId="{7AACBF46-AE3B-4A9C-9F98-2299E214A160}"/>
    <dgm:cxn modelId="{EAE1D345-524A-4741-AC76-4EB7259F76AC}" srcId="{7648A566-5817-41F3-B995-F3C7C1FD096E}" destId="{849BEE7E-1749-436B-B7B1-50EF1D41AD56}" srcOrd="1" destOrd="0" parTransId="{6595B7BD-A1C6-4F07-ACC5-436FA53CD32C}" sibTransId="{01874B40-7374-4929-897D-868688C20F5D}"/>
    <dgm:cxn modelId="{BA2EF847-45F9-49B8-ABF0-63C3FA096527}" type="presOf" srcId="{4517934E-685D-48D9-B278-DF893B7E613B}" destId="{5EF472F6-3824-47D3-BCD7-61155C3C8C16}" srcOrd="0" destOrd="0" presId="urn:microsoft.com/office/officeart/2011/layout/TabList"/>
    <dgm:cxn modelId="{98FD5548-747B-41E8-BBAF-EB19C1027DC6}" srcId="{801DB425-7892-4687-80A4-1427BB71CB1C}" destId="{E0E560C9-E4DA-4252-895B-1AB78E6F2CCE}" srcOrd="2" destOrd="0" parTransId="{F4425DA1-3271-414F-BFD0-1601D3B6C121}" sibTransId="{C9BAB39B-DDB4-453F-B570-20278077493C}"/>
    <dgm:cxn modelId="{78AEDA4E-8CE7-4ED1-94F7-1F3760581D25}" type="presOf" srcId="{23F7DA3A-CDF4-48DB-A08A-4D9A55F90EE3}" destId="{33211F90-CB90-43AE-A64C-8D15EE1E983E}" srcOrd="0" destOrd="0" presId="urn:microsoft.com/office/officeart/2011/layout/TabList"/>
    <dgm:cxn modelId="{A00AD65A-DAD9-459B-9E73-B83C38688F97}" srcId="{7648A566-5817-41F3-B995-F3C7C1FD096E}" destId="{906B89F0-157F-45D6-B1FE-B0000B49D11A}" srcOrd="0" destOrd="0" parTransId="{03F33EC9-8F82-476F-9AF4-1D6435B54B57}" sibTransId="{74F706C7-D9BA-41D7-92D4-6BA21739DBE4}"/>
    <dgm:cxn modelId="{CFA9587B-BED2-4FD8-9DB5-E2ED946D5F73}" type="presOf" srcId="{1A0CE771-B394-4FB3-963E-F36B5700F9C8}" destId="{7FDF8A42-B5AD-4493-BA0E-1F8ACF729ACF}" srcOrd="0" destOrd="1" presId="urn:microsoft.com/office/officeart/2011/layout/TabList"/>
    <dgm:cxn modelId="{3184DF7C-E808-4A2A-8F1F-76724279963E}" srcId="{7648A566-5817-41F3-B995-F3C7C1FD096E}" destId="{801DB425-7892-4687-80A4-1427BB71CB1C}" srcOrd="2" destOrd="0" parTransId="{220A0A3C-1DBE-4B7F-97A7-6F8FA7EA144B}" sibTransId="{E05BD2FB-C713-43E8-AEE1-FC9EEB3A22FC}"/>
    <dgm:cxn modelId="{88F1A285-45C7-40AE-94A8-35440F4C3147}" srcId="{849BEE7E-1749-436B-B7B1-50EF1D41AD56}" destId="{605A59C6-561E-430A-A68D-0DD263BF21D8}" srcOrd="0" destOrd="0" parTransId="{5E2E1760-9131-4FB5-90D0-60C30EC18479}" sibTransId="{8DD1C75D-71D5-431A-AFE7-AC798ED201F2}"/>
    <dgm:cxn modelId="{4122028F-2FF7-4972-BAA1-E972E6893E47}" type="presOf" srcId="{B0B06979-A04E-43D8-B986-E479F0802900}" destId="{0D1026BF-6C99-4C72-BE18-64CB0F042BE4}" srcOrd="0" destOrd="0" presId="urn:microsoft.com/office/officeart/2011/layout/TabList"/>
    <dgm:cxn modelId="{FC22948F-A592-4545-ABB6-5CCC87C7122D}" type="presOf" srcId="{801DB425-7892-4687-80A4-1427BB71CB1C}" destId="{A0C9E476-73D1-43F5-8D71-E0F3FD8F2566}" srcOrd="0" destOrd="0" presId="urn:microsoft.com/office/officeart/2011/layout/TabList"/>
    <dgm:cxn modelId="{A81FDD91-7558-44F0-BAAD-6228BEC481F9}" srcId="{849BEE7E-1749-436B-B7B1-50EF1D41AD56}" destId="{B0B06979-A04E-43D8-B986-E479F0802900}" srcOrd="1" destOrd="0" parTransId="{9A712515-31F1-40D6-9C67-5A02B56999E9}" sibTransId="{A35BA0E4-DB3C-498A-B4A8-C94ED79E5307}"/>
    <dgm:cxn modelId="{B574E0B1-E8C2-40A7-B731-5C2EED46EC82}" type="presOf" srcId="{DD791E28-1092-4060-82E3-0C307899EFC1}" destId="{0D1026BF-6C99-4C72-BE18-64CB0F042BE4}" srcOrd="0" destOrd="1" presId="urn:microsoft.com/office/officeart/2011/layout/TabList"/>
    <dgm:cxn modelId="{B63532C6-FCDA-4A08-A490-BEF06FD05535}" type="presOf" srcId="{78D18EAE-23E2-4516-B038-FCFB2CDBF020}" destId="{7FDF8A42-B5AD-4493-BA0E-1F8ACF729ACF}" srcOrd="0" destOrd="0" presId="urn:microsoft.com/office/officeart/2011/layout/TabList"/>
    <dgm:cxn modelId="{975E55D7-BBFF-4221-B629-939BB09E0AE7}" type="presOf" srcId="{E0E560C9-E4DA-4252-895B-1AB78E6F2CCE}" destId="{33211F90-CB90-43AE-A64C-8D15EE1E983E}" srcOrd="0" destOrd="1" presId="urn:microsoft.com/office/officeart/2011/layout/TabList"/>
    <dgm:cxn modelId="{3B60B8EC-51D1-40F9-B786-4B18C6B235DE}" type="presOf" srcId="{8BE89D6D-A86F-4C25-B906-2A3A7FFD2C1D}" destId="{E94A8C67-00CB-4AAD-998C-F3C2DBC93DE3}" srcOrd="0" destOrd="0" presId="urn:microsoft.com/office/officeart/2011/layout/TabList"/>
    <dgm:cxn modelId="{C8D00DF8-566F-4034-80C4-91B2C6DCD4B4}" type="presOf" srcId="{906B89F0-157F-45D6-B1FE-B0000B49D11A}" destId="{89FCC50A-2A86-41D3-BD45-BA309CFEDA70}" srcOrd="0" destOrd="0" presId="urn:microsoft.com/office/officeart/2011/layout/TabList"/>
    <dgm:cxn modelId="{5B1EB56E-8CE7-4C60-A427-83C83B657E53}" type="presParOf" srcId="{8FEA8BBC-097C-4294-818D-06B312DB25DA}" destId="{B4AFEB40-D5AE-40A1-B604-0D90FFCEF2B3}" srcOrd="0" destOrd="0" presId="urn:microsoft.com/office/officeart/2011/layout/TabList"/>
    <dgm:cxn modelId="{F5048E39-D7CB-46FC-9BE1-BBA1DD396602}" type="presParOf" srcId="{B4AFEB40-D5AE-40A1-B604-0D90FFCEF2B3}" destId="{5EF472F6-3824-47D3-BCD7-61155C3C8C16}" srcOrd="0" destOrd="0" presId="urn:microsoft.com/office/officeart/2011/layout/TabList"/>
    <dgm:cxn modelId="{A821CE60-99A8-4B65-AB02-7C5E1A676D75}" type="presParOf" srcId="{B4AFEB40-D5AE-40A1-B604-0D90FFCEF2B3}" destId="{89FCC50A-2A86-41D3-BD45-BA309CFEDA70}" srcOrd="1" destOrd="0" presId="urn:microsoft.com/office/officeart/2011/layout/TabList"/>
    <dgm:cxn modelId="{598027D2-26C1-4E49-B69E-6ED74CA40C23}" type="presParOf" srcId="{B4AFEB40-D5AE-40A1-B604-0D90FFCEF2B3}" destId="{2C0357B6-ECDF-4FCE-9480-751FAEFDD002}" srcOrd="2" destOrd="0" presId="urn:microsoft.com/office/officeart/2011/layout/TabList"/>
    <dgm:cxn modelId="{D91091B9-E5BE-4909-AABD-FE1223F71F02}" type="presParOf" srcId="{8FEA8BBC-097C-4294-818D-06B312DB25DA}" destId="{7FDF8A42-B5AD-4493-BA0E-1F8ACF729ACF}" srcOrd="1" destOrd="0" presId="urn:microsoft.com/office/officeart/2011/layout/TabList"/>
    <dgm:cxn modelId="{49D0CACC-A0EE-4782-AF7F-0A2CE56A6ABC}" type="presParOf" srcId="{8FEA8BBC-097C-4294-818D-06B312DB25DA}" destId="{9ECBE921-43B3-468F-8DA2-A5B46EE797A1}" srcOrd="2" destOrd="0" presId="urn:microsoft.com/office/officeart/2011/layout/TabList"/>
    <dgm:cxn modelId="{2BA92A0B-42C9-4C49-87F2-75F67FA7760C}" type="presParOf" srcId="{8FEA8BBC-097C-4294-818D-06B312DB25DA}" destId="{6574ABDD-B288-4335-9467-B929288E5869}" srcOrd="3" destOrd="0" presId="urn:microsoft.com/office/officeart/2011/layout/TabList"/>
    <dgm:cxn modelId="{D93CAE2B-9D72-4048-8673-E568F51FB2B6}" type="presParOf" srcId="{6574ABDD-B288-4335-9467-B929288E5869}" destId="{FB529548-14A0-44C0-8EAD-91320A95E6C0}" srcOrd="0" destOrd="0" presId="urn:microsoft.com/office/officeart/2011/layout/TabList"/>
    <dgm:cxn modelId="{4C556FBF-6400-4A9E-9413-ABCC1AD6C148}" type="presParOf" srcId="{6574ABDD-B288-4335-9467-B929288E5869}" destId="{EA48B498-57BD-4EBE-9357-C4948598B415}" srcOrd="1" destOrd="0" presId="urn:microsoft.com/office/officeart/2011/layout/TabList"/>
    <dgm:cxn modelId="{2151CC75-1770-444A-844E-37EA88A67230}" type="presParOf" srcId="{6574ABDD-B288-4335-9467-B929288E5869}" destId="{E4C900B3-6494-4EF7-A19D-36C535DE2547}" srcOrd="2" destOrd="0" presId="urn:microsoft.com/office/officeart/2011/layout/TabList"/>
    <dgm:cxn modelId="{626D3924-19BF-469B-BEE2-494C9ED44DCD}" type="presParOf" srcId="{8FEA8BBC-097C-4294-818D-06B312DB25DA}" destId="{0D1026BF-6C99-4C72-BE18-64CB0F042BE4}" srcOrd="4" destOrd="0" presId="urn:microsoft.com/office/officeart/2011/layout/TabList"/>
    <dgm:cxn modelId="{450CD0EB-B9D4-46CC-8BDE-46BFB581E4FF}" type="presParOf" srcId="{8FEA8BBC-097C-4294-818D-06B312DB25DA}" destId="{63AF4472-ECD6-4201-A467-46672063012F}" srcOrd="5" destOrd="0" presId="urn:microsoft.com/office/officeart/2011/layout/TabList"/>
    <dgm:cxn modelId="{D0471145-8897-4EF6-8B11-E9F2F353E576}" type="presParOf" srcId="{8FEA8BBC-097C-4294-818D-06B312DB25DA}" destId="{082E550A-CEFC-4A53-B47C-9F2184D8C2FE}" srcOrd="6" destOrd="0" presId="urn:microsoft.com/office/officeart/2011/layout/TabList"/>
    <dgm:cxn modelId="{70E53008-8977-4A29-8307-7780558575AF}" type="presParOf" srcId="{082E550A-CEFC-4A53-B47C-9F2184D8C2FE}" destId="{E94A8C67-00CB-4AAD-998C-F3C2DBC93DE3}" srcOrd="0" destOrd="0" presId="urn:microsoft.com/office/officeart/2011/layout/TabList"/>
    <dgm:cxn modelId="{FFEA5F5A-76B6-42A8-98F5-D0F66F845B28}" type="presParOf" srcId="{082E550A-CEFC-4A53-B47C-9F2184D8C2FE}" destId="{A0C9E476-73D1-43F5-8D71-E0F3FD8F2566}" srcOrd="1" destOrd="0" presId="urn:microsoft.com/office/officeart/2011/layout/TabList"/>
    <dgm:cxn modelId="{4E447367-B3A1-4389-9676-381A1214D574}" type="presParOf" srcId="{082E550A-CEFC-4A53-B47C-9F2184D8C2FE}" destId="{6E1DD0B4-B6D9-404E-82E1-1C649DEA3D2F}" srcOrd="2" destOrd="0" presId="urn:microsoft.com/office/officeart/2011/layout/TabList"/>
    <dgm:cxn modelId="{576CA771-5C25-49BB-BB85-B83E27B8F328}" type="presParOf" srcId="{8FEA8BBC-097C-4294-818D-06B312DB25DA}" destId="{33211F90-CB90-43AE-A64C-8D15EE1E983E}" srcOrd="7" destOrd="0" presId="urn:microsoft.com/office/officeart/2011/layout/Tab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23589"/>
          <a:ext cx="8128000" cy="9594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kumimoji="0" lang="en-US" altLang="en-US" sz="4000" b="1" i="0" u="none" strike="noStrike" kern="1200" cap="none" normalizeH="0" baseline="0" dirty="0">
              <a:ln/>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4000" b="1" i="0" u="none" strike="noStrike" kern="1200" cap="none" normalizeH="0" baseline="0" dirty="0" err="1">
              <a:ln/>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4000" b="1" i="0" u="none" strike="noStrike" kern="1200" cap="none" normalizeH="0" baseline="0" dirty="0">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1" i="0" u="none" strike="noStrike" kern="1200" cap="none" normalizeH="0" baseline="0" dirty="0" err="1">
              <a:ln/>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4000" kern="1200" dirty="0"/>
        </a:p>
      </dsp:txBody>
      <dsp:txXfrm>
        <a:off x="46834" y="70423"/>
        <a:ext cx="8034332" cy="865732"/>
      </dsp:txXfrm>
    </dsp:sp>
    <dsp:sp modelId="{0DFB8EA2-E9F4-4E7D-B5BF-ABC527E44C63}">
      <dsp:nvSpPr>
        <dsp:cNvPr id="0" name=""/>
        <dsp:cNvSpPr/>
      </dsp:nvSpPr>
      <dsp:spPr>
        <a:xfrm>
          <a:off x="0" y="970533"/>
          <a:ext cx="8128000" cy="2028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vi-VN" altLang="en-US" sz="3100" kern="120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310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100" kern="1200" dirty="0"/>
        </a:p>
        <a:p>
          <a:pPr marL="285750" lvl="1" indent="-285750" algn="l" defTabSz="1377950">
            <a:lnSpc>
              <a:spcPct val="90000"/>
            </a:lnSpc>
            <a:spcBef>
              <a:spcPct val="0"/>
            </a:spcBef>
            <a:spcAft>
              <a:spcPct val="20000"/>
            </a:spcAft>
            <a:buChar char="•"/>
          </a:pPr>
          <a:r>
            <a:rPr lang="en-US" altLang="en-US" sz="310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sz="3100" kern="1200"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sz="3100" kern="120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sz="31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3100" kern="1200" dirty="0">
              <a:latin typeface="Times New Roman" panose="02020603050405020304" pitchFamily="18" charset="0"/>
              <a:ea typeface="Times New Roman" panose="02020603050405020304" pitchFamily="18" charset="0"/>
              <a:cs typeface="Times New Roman" panose="02020603050405020304" pitchFamily="18" charset="0"/>
            </a:rPr>
            <a:t>chia đơn vị,</a:t>
          </a:r>
          <a:r>
            <a:rPr lang="en-US" altLang="en-US" sz="3100" kern="1200" dirty="0">
              <a:latin typeface="Times New Roman" panose="02020603050405020304" pitchFamily="18" charset="0"/>
              <a:ea typeface="Times New Roman" panose="02020603050405020304" pitchFamily="18" charset="0"/>
              <a:cs typeface="Times New Roman" panose="02020603050405020304" pitchFamily="18" charset="0"/>
            </a:rPr>
            <a:t> eke, </a:t>
          </a:r>
          <a:r>
            <a:rPr lang="en-US" altLang="en-US" sz="3100" kern="1200" dirty="0" err="1">
              <a:latin typeface="Times New Roman" panose="02020603050405020304" pitchFamily="18" charset="0"/>
              <a:ea typeface="Times New Roman" panose="02020603050405020304" pitchFamily="18" charset="0"/>
              <a:cs typeface="Times New Roman" panose="02020603050405020304" pitchFamily="18" charset="0"/>
            </a:rPr>
            <a:t>bảng</a:t>
          </a:r>
          <a:r>
            <a:rPr lang="en-US" altLang="en-US" sz="31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100" kern="1200" dirty="0" err="1">
              <a:latin typeface="Times New Roman" panose="02020603050405020304" pitchFamily="18" charset="0"/>
              <a:ea typeface="Times New Roman" panose="02020603050405020304" pitchFamily="18" charset="0"/>
              <a:cs typeface="Times New Roman" panose="02020603050405020304" pitchFamily="18" charset="0"/>
            </a:rPr>
            <a:t>phụ</a:t>
          </a:r>
          <a:r>
            <a:rPr lang="en-US" altLang="en-US" sz="31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3100" kern="1200"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sz="310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100" kern="1200" dirty="0"/>
        </a:p>
        <a:p>
          <a:pPr marL="285750" lvl="1" indent="-285750" algn="l" defTabSz="1377950">
            <a:lnSpc>
              <a:spcPct val="90000"/>
            </a:lnSpc>
            <a:spcBef>
              <a:spcPct val="0"/>
            </a:spcBef>
            <a:spcAft>
              <a:spcPct val="20000"/>
            </a:spcAft>
            <a:buChar char="•"/>
          </a:pPr>
          <a:endParaRPr lang="en-US" sz="3100" kern="1200" dirty="0"/>
        </a:p>
      </dsp:txBody>
      <dsp:txXfrm>
        <a:off x="0" y="970533"/>
        <a:ext cx="8128000" cy="2028600"/>
      </dsp:txXfrm>
    </dsp:sp>
    <dsp:sp modelId="{D2408717-B530-41AC-B5CE-E14FAEC5B062}">
      <dsp:nvSpPr>
        <dsp:cNvPr id="0" name=""/>
        <dsp:cNvSpPr/>
      </dsp:nvSpPr>
      <dsp:spPr>
        <a:xfrm>
          <a:off x="0" y="2849248"/>
          <a:ext cx="8128000" cy="9594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4000" b="1" kern="12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ea typeface="Times New Roman" panose="02020603050405020304" pitchFamily="18" charset="0"/>
              <a:cs typeface="Times New Roman" panose="02020603050405020304" pitchFamily="18" charset="0"/>
            </a:rPr>
            <a:t>sinh</a:t>
          </a:r>
          <a:endParaRPr lang="en-US" sz="4000" kern="1200" dirty="0"/>
        </a:p>
      </dsp:txBody>
      <dsp:txXfrm>
        <a:off x="46834" y="2896082"/>
        <a:ext cx="8034332" cy="865732"/>
      </dsp:txXfrm>
    </dsp:sp>
    <dsp:sp modelId="{8F3B6D51-6576-4847-95F8-097004C88A78}">
      <dsp:nvSpPr>
        <dsp:cNvPr id="0" name=""/>
        <dsp:cNvSpPr/>
      </dsp:nvSpPr>
      <dsp:spPr>
        <a:xfrm>
          <a:off x="0" y="3958533"/>
          <a:ext cx="8128000"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vi-VN" sz="3100" kern="1200" dirty="0">
              <a:latin typeface="+mj-lt"/>
              <a:ea typeface="Times New Roman" panose="02020603050405020304" pitchFamily="18" charset="0"/>
              <a:cs typeface="Times New Roman" panose="02020603050405020304" pitchFamily="18" charset="0"/>
            </a:rPr>
            <a:t>SGK</a:t>
          </a:r>
          <a:r>
            <a:rPr lang="en-US" sz="3100" kern="1200" dirty="0">
              <a:latin typeface="+mj-lt"/>
              <a:ea typeface="Times New Roman" panose="02020603050405020304" pitchFamily="18" charset="0"/>
              <a:cs typeface="Times New Roman" panose="02020603050405020304" pitchFamily="18" charset="0"/>
            </a:rPr>
            <a:t>.</a:t>
          </a:r>
          <a:endParaRPr lang="en-US" sz="3100" kern="1200" dirty="0">
            <a:latin typeface="+mj-lt"/>
          </a:endParaRPr>
        </a:p>
        <a:p>
          <a:pPr marL="285750" lvl="1" indent="-285750" algn="l" defTabSz="1377950">
            <a:lnSpc>
              <a:spcPct val="90000"/>
            </a:lnSpc>
            <a:spcBef>
              <a:spcPct val="0"/>
            </a:spcBef>
            <a:spcAft>
              <a:spcPct val="20000"/>
            </a:spcAft>
            <a:buChar char="•"/>
          </a:pPr>
          <a:r>
            <a:rPr lang="en-US" sz="310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sz="3100" kern="1200"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sz="3100" kern="120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sz="31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100" kern="1200" dirty="0">
              <a:latin typeface="Times New Roman" panose="02020603050405020304" pitchFamily="18" charset="0"/>
              <a:ea typeface="Times New Roman" panose="02020603050405020304" pitchFamily="18" charset="0"/>
              <a:cs typeface="Times New Roman" panose="02020603050405020304" pitchFamily="18" charset="0"/>
            </a:rPr>
            <a:t>chia đơn </a:t>
          </a:r>
          <a:r>
            <a:rPr lang="vi-VN" sz="3100" kern="1200" dirty="0" err="1">
              <a:latin typeface="Times New Roman" panose="02020603050405020304" pitchFamily="18" charset="0"/>
              <a:ea typeface="Times New Roman" panose="02020603050405020304" pitchFamily="18" charset="0"/>
              <a:cs typeface="Times New Roman" panose="02020603050405020304" pitchFamily="18" charset="0"/>
            </a:rPr>
            <a:t>vị</a:t>
          </a:r>
          <a:r>
            <a:rPr lang="vi-VN" sz="3100" kern="12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100" kern="1200" dirty="0">
              <a:latin typeface="Times New Roman" panose="02020603050405020304" pitchFamily="18" charset="0"/>
              <a:ea typeface="Times New Roman" panose="02020603050405020304" pitchFamily="18" charset="0"/>
              <a:cs typeface="Times New Roman" panose="02020603050405020304" pitchFamily="18" charset="0"/>
            </a:rPr>
            <a:t> eke, </a:t>
          </a:r>
          <a:r>
            <a:rPr lang="en-US" sz="3100" kern="1200" dirty="0" err="1">
              <a:latin typeface="Times New Roman" panose="02020603050405020304" pitchFamily="18" charset="0"/>
              <a:ea typeface="Times New Roman" panose="02020603050405020304" pitchFamily="18" charset="0"/>
              <a:cs typeface="Times New Roman" panose="02020603050405020304" pitchFamily="18" charset="0"/>
            </a:rPr>
            <a:t>bảng</a:t>
          </a:r>
          <a:r>
            <a:rPr lang="en-US" sz="31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ea typeface="Times New Roman" panose="02020603050405020304" pitchFamily="18" charset="0"/>
              <a:cs typeface="Times New Roman" panose="02020603050405020304" pitchFamily="18" charset="0"/>
            </a:rPr>
            <a:t>nhóm</a:t>
          </a:r>
          <a:endParaRPr lang="en-US" sz="3100" kern="1200" dirty="0">
            <a:latin typeface="Times New Roman" panose="02020603050405020304" pitchFamily="18" charset="0"/>
            <a:cs typeface="Times New Roman" panose="02020603050405020304" pitchFamily="18" charset="0"/>
          </a:endParaRPr>
        </a:p>
      </dsp:txBody>
      <dsp:txXfrm>
        <a:off x="0" y="3958533"/>
        <a:ext cx="8128000" cy="1449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DD0B4-B6D9-404E-82E1-1C649DEA3D2F}">
      <dsp:nvSpPr>
        <dsp:cNvPr id="0" name=""/>
        <dsp:cNvSpPr/>
      </dsp:nvSpPr>
      <dsp:spPr>
        <a:xfrm>
          <a:off x="0" y="4022223"/>
          <a:ext cx="5084645" cy="0"/>
        </a:xfrm>
        <a:prstGeom prst="line">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4C900B3-6494-4EF7-A19D-36C535DE2547}">
      <dsp:nvSpPr>
        <dsp:cNvPr id="0" name=""/>
        <dsp:cNvSpPr/>
      </dsp:nvSpPr>
      <dsp:spPr>
        <a:xfrm>
          <a:off x="0" y="2313893"/>
          <a:ext cx="5084645" cy="0"/>
        </a:xfrm>
        <a:prstGeom prst="line">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C0357B6-ECDF-4FCE-9480-751FAEFDD002}">
      <dsp:nvSpPr>
        <dsp:cNvPr id="0" name=""/>
        <dsp:cNvSpPr/>
      </dsp:nvSpPr>
      <dsp:spPr>
        <a:xfrm>
          <a:off x="0" y="698685"/>
          <a:ext cx="5084645" cy="0"/>
        </a:xfrm>
        <a:prstGeom prst="line">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EF472F6-3824-47D3-BCD7-61155C3C8C16}">
      <dsp:nvSpPr>
        <dsp:cNvPr id="0" name=""/>
        <dsp:cNvSpPr/>
      </dsp:nvSpPr>
      <dsp:spPr>
        <a:xfrm>
          <a:off x="1322007" y="1137"/>
          <a:ext cx="3762638" cy="69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latin typeface="Times New Roman" panose="02020603050405020304" pitchFamily="18" charset="0"/>
              <a:cs typeface="Times New Roman" panose="02020603050405020304" pitchFamily="18" charset="0"/>
            </a:rPr>
            <a:t>SẢN PHẨM</a:t>
          </a:r>
        </a:p>
      </dsp:txBody>
      <dsp:txXfrm>
        <a:off x="1322007" y="1137"/>
        <a:ext cx="3762638" cy="697548"/>
      </dsp:txXfrm>
    </dsp:sp>
    <dsp:sp modelId="{89FCC50A-2A86-41D3-BD45-BA309CFEDA70}">
      <dsp:nvSpPr>
        <dsp:cNvPr id="0" name=""/>
        <dsp:cNvSpPr/>
      </dsp:nvSpPr>
      <dsp:spPr>
        <a:xfrm>
          <a:off x="0" y="1137"/>
          <a:ext cx="1322007" cy="697548"/>
        </a:xfrm>
        <a:prstGeom prst="round2SameRect">
          <a:avLst>
            <a:gd name="adj1" fmla="val 16670"/>
            <a:gd name="adj2" fmla="val 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vi-VN" sz="2200" b="1" kern="1200" dirty="0">
              <a:solidFill>
                <a:srgbClr val="FF0000"/>
              </a:solidFill>
              <a:latin typeface="Times New Roman" panose="02020603050405020304" pitchFamily="18" charset="0"/>
              <a:cs typeface="Times New Roman" panose="02020603050405020304" pitchFamily="18" charset="0"/>
            </a:rPr>
            <a:t>60</a:t>
          </a:r>
          <a:r>
            <a:rPr lang="en-US" sz="2200" b="1" kern="1200" dirty="0">
              <a:solidFill>
                <a:srgbClr val="FF0000"/>
              </a:solidFill>
              <a:latin typeface="Times New Roman" panose="02020603050405020304" pitchFamily="18" charset="0"/>
              <a:cs typeface="Times New Roman" panose="02020603050405020304" pitchFamily="18" charset="0"/>
            </a:rPr>
            <a:t>Đ</a:t>
          </a:r>
        </a:p>
      </dsp:txBody>
      <dsp:txXfrm>
        <a:off x="34058" y="35195"/>
        <a:ext cx="1253891" cy="663490"/>
      </dsp:txXfrm>
    </dsp:sp>
    <dsp:sp modelId="{7FDF8A42-B5AD-4493-BA0E-1F8ACF729ACF}">
      <dsp:nvSpPr>
        <dsp:cNvPr id="0" name=""/>
        <dsp:cNvSpPr/>
      </dsp:nvSpPr>
      <dsp:spPr>
        <a:xfrm>
          <a:off x="0" y="698685"/>
          <a:ext cx="5084645" cy="882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vi-VN" sz="2200" kern="1200" dirty="0">
              <a:latin typeface="Times New Roman" panose="02020603050405020304" pitchFamily="18" charset="0"/>
              <a:cs typeface="Times New Roman" panose="02020603050405020304" pitchFamily="18" charset="0"/>
            </a:rPr>
            <a:t>50</a:t>
          </a:r>
          <a:r>
            <a:rPr lang="en-US" sz="2200" kern="1200" dirty="0">
              <a:latin typeface="Times New Roman" panose="02020603050405020304" pitchFamily="18" charset="0"/>
              <a:cs typeface="Times New Roman" panose="02020603050405020304" pitchFamily="18" charset="0"/>
            </a:rPr>
            <a:t>Đ: ĐÚNG NỘI DUNG</a:t>
          </a:r>
        </a:p>
        <a:p>
          <a:pPr marL="228600" lvl="1" indent="-228600" algn="l" defTabSz="977900">
            <a:lnSpc>
              <a:spcPct val="90000"/>
            </a:lnSpc>
            <a:spcBef>
              <a:spcPct val="0"/>
            </a:spcBef>
            <a:spcAft>
              <a:spcPct val="15000"/>
            </a:spcAft>
            <a:buChar char="•"/>
          </a:pPr>
          <a:r>
            <a:rPr lang="vi-VN" sz="2200" kern="1200" dirty="0">
              <a:latin typeface="Times New Roman" panose="02020603050405020304" pitchFamily="18" charset="0"/>
              <a:cs typeface="Times New Roman" panose="02020603050405020304" pitchFamily="18" charset="0"/>
            </a:rPr>
            <a:t>10</a:t>
          </a:r>
          <a:r>
            <a:rPr lang="en-US" sz="2200" kern="1200" dirty="0">
              <a:latin typeface="Times New Roman" panose="02020603050405020304" pitchFamily="18" charset="0"/>
              <a:cs typeface="Times New Roman" panose="02020603050405020304" pitchFamily="18" charset="0"/>
            </a:rPr>
            <a:t>Đ: TÍNH THẨM MĨ</a:t>
          </a:r>
        </a:p>
      </dsp:txBody>
      <dsp:txXfrm>
        <a:off x="0" y="698685"/>
        <a:ext cx="5084645" cy="882782"/>
      </dsp:txXfrm>
    </dsp:sp>
    <dsp:sp modelId="{FB529548-14A0-44C0-8EAD-91320A95E6C0}">
      <dsp:nvSpPr>
        <dsp:cNvPr id="0" name=""/>
        <dsp:cNvSpPr/>
      </dsp:nvSpPr>
      <dsp:spPr>
        <a:xfrm>
          <a:off x="1322007" y="1616344"/>
          <a:ext cx="3762638" cy="69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latin typeface="Times New Roman" panose="02020603050405020304" pitchFamily="18" charset="0"/>
              <a:cs typeface="Times New Roman" panose="02020603050405020304" pitchFamily="18" charset="0"/>
            </a:rPr>
            <a:t>TRÌNH BÀY</a:t>
          </a:r>
        </a:p>
      </dsp:txBody>
      <dsp:txXfrm>
        <a:off x="1322007" y="1616344"/>
        <a:ext cx="3762638" cy="697548"/>
      </dsp:txXfrm>
    </dsp:sp>
    <dsp:sp modelId="{EA48B498-57BD-4EBE-9357-C4948598B415}">
      <dsp:nvSpPr>
        <dsp:cNvPr id="0" name=""/>
        <dsp:cNvSpPr/>
      </dsp:nvSpPr>
      <dsp:spPr>
        <a:xfrm>
          <a:off x="0" y="1616344"/>
          <a:ext cx="1322007" cy="697548"/>
        </a:xfrm>
        <a:prstGeom prst="round2SameRect">
          <a:avLst>
            <a:gd name="adj1" fmla="val 16670"/>
            <a:gd name="adj2" fmla="val 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w="6350" cap="flat" cmpd="sng" algn="ctr">
          <a:solidFill>
            <a:schemeClr val="accent4">
              <a:hueOff val="4900445"/>
              <a:satOff val="-20388"/>
              <a:lumOff val="4804"/>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vi-VN" sz="2200" b="1" kern="1200" dirty="0">
              <a:solidFill>
                <a:srgbClr val="FF0000"/>
              </a:solidFill>
              <a:latin typeface="Times New Roman" panose="02020603050405020304" pitchFamily="18" charset="0"/>
              <a:cs typeface="Times New Roman" panose="02020603050405020304" pitchFamily="18" charset="0"/>
            </a:rPr>
            <a:t>20</a:t>
          </a:r>
          <a:r>
            <a:rPr lang="en-US" sz="2200" b="1" kern="1200" dirty="0">
              <a:solidFill>
                <a:srgbClr val="FF0000"/>
              </a:solidFill>
              <a:latin typeface="Times New Roman" panose="02020603050405020304" pitchFamily="18" charset="0"/>
              <a:cs typeface="Times New Roman" panose="02020603050405020304" pitchFamily="18" charset="0"/>
            </a:rPr>
            <a:t>Đ</a:t>
          </a:r>
        </a:p>
      </dsp:txBody>
      <dsp:txXfrm>
        <a:off x="34058" y="1650402"/>
        <a:ext cx="1253891" cy="663490"/>
      </dsp:txXfrm>
    </dsp:sp>
    <dsp:sp modelId="{0D1026BF-6C99-4C72-BE18-64CB0F042BE4}">
      <dsp:nvSpPr>
        <dsp:cNvPr id="0" name=""/>
        <dsp:cNvSpPr/>
      </dsp:nvSpPr>
      <dsp:spPr>
        <a:xfrm>
          <a:off x="0" y="2313893"/>
          <a:ext cx="5084645" cy="97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vi-VN" sz="2200" kern="1200" dirty="0">
              <a:latin typeface="Times New Roman" panose="02020603050405020304" pitchFamily="18" charset="0"/>
              <a:cs typeface="Times New Roman" panose="02020603050405020304" pitchFamily="18" charset="0"/>
            </a:rPr>
            <a:t>1</a:t>
          </a:r>
          <a:r>
            <a:rPr lang="en-US" sz="2200" kern="1200" dirty="0">
              <a:latin typeface="Times New Roman" panose="02020603050405020304" pitchFamily="18" charset="0"/>
              <a:cs typeface="Times New Roman" panose="02020603050405020304" pitchFamily="18" charset="0"/>
            </a:rPr>
            <a:t>0Đ: RÕ RÀNG, LƯU LOÁT, TỰ TIN</a:t>
          </a:r>
        </a:p>
        <a:p>
          <a:pPr marL="228600" lvl="1" indent="-228600" algn="l" defTabSz="977900">
            <a:lnSpc>
              <a:spcPct val="90000"/>
            </a:lnSpc>
            <a:spcBef>
              <a:spcPct val="0"/>
            </a:spcBef>
            <a:spcAft>
              <a:spcPct val="15000"/>
            </a:spcAft>
            <a:buChar char="•"/>
          </a:pPr>
          <a:r>
            <a:rPr lang="en-US" sz="2200" kern="1200" dirty="0">
              <a:latin typeface="Times New Roman" panose="02020603050405020304" pitchFamily="18" charset="0"/>
              <a:cs typeface="Times New Roman" panose="02020603050405020304" pitchFamily="18" charset="0"/>
            </a:rPr>
            <a:t>10Đ: ĐẢM BẢO THỜI LƯỢNG</a:t>
          </a:r>
        </a:p>
      </dsp:txBody>
      <dsp:txXfrm>
        <a:off x="0" y="2313893"/>
        <a:ext cx="5084645" cy="975904"/>
      </dsp:txXfrm>
    </dsp:sp>
    <dsp:sp modelId="{E94A8C67-00CB-4AAD-998C-F3C2DBC93DE3}">
      <dsp:nvSpPr>
        <dsp:cNvPr id="0" name=""/>
        <dsp:cNvSpPr/>
      </dsp:nvSpPr>
      <dsp:spPr>
        <a:xfrm>
          <a:off x="1322007" y="3324675"/>
          <a:ext cx="3762638" cy="69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latin typeface="Times New Roman" panose="02020603050405020304" pitchFamily="18" charset="0"/>
              <a:cs typeface="Times New Roman" panose="02020603050405020304" pitchFamily="18" charset="0"/>
            </a:rPr>
            <a:t>TƯƠNG TÁC, PHẢN BIỆN</a:t>
          </a:r>
        </a:p>
      </dsp:txBody>
      <dsp:txXfrm>
        <a:off x="1322007" y="3324675"/>
        <a:ext cx="3762638" cy="697548"/>
      </dsp:txXfrm>
    </dsp:sp>
    <dsp:sp modelId="{A0C9E476-73D1-43F5-8D71-E0F3FD8F2566}">
      <dsp:nvSpPr>
        <dsp:cNvPr id="0" name=""/>
        <dsp:cNvSpPr/>
      </dsp:nvSpPr>
      <dsp:spPr>
        <a:xfrm>
          <a:off x="0" y="3324675"/>
          <a:ext cx="1322007" cy="697548"/>
        </a:xfrm>
        <a:prstGeom prst="round2SameRect">
          <a:avLst>
            <a:gd name="adj1" fmla="val 16670"/>
            <a:gd name="adj2" fmla="val 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w="6350" cap="flat" cmpd="sng" algn="ctr">
          <a:solidFill>
            <a:schemeClr val="accent4">
              <a:hueOff val="9800891"/>
              <a:satOff val="-40777"/>
              <a:lumOff val="9608"/>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1" kern="1200">
              <a:latin typeface="Times New Roman" panose="02020603050405020304" pitchFamily="18" charset="0"/>
              <a:cs typeface="Times New Roman" panose="02020603050405020304" pitchFamily="18" charset="0"/>
            </a:rPr>
            <a:t>20Đ</a:t>
          </a:r>
          <a:endParaRPr lang="en-US" sz="2200" b="1" kern="1200" dirty="0">
            <a:latin typeface="Times New Roman" panose="02020603050405020304" pitchFamily="18" charset="0"/>
            <a:cs typeface="Times New Roman" panose="02020603050405020304" pitchFamily="18" charset="0"/>
          </a:endParaRPr>
        </a:p>
      </dsp:txBody>
      <dsp:txXfrm>
        <a:off x="34058" y="3358733"/>
        <a:ext cx="1253891" cy="663490"/>
      </dsp:txXfrm>
    </dsp:sp>
    <dsp:sp modelId="{33211F90-CB90-43AE-A64C-8D15EE1E983E}">
      <dsp:nvSpPr>
        <dsp:cNvPr id="0" name=""/>
        <dsp:cNvSpPr/>
      </dsp:nvSpPr>
      <dsp:spPr>
        <a:xfrm>
          <a:off x="0" y="4022223"/>
          <a:ext cx="5084645" cy="1395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Times New Roman" panose="02020603050405020304" pitchFamily="18" charset="0"/>
              <a:cs typeface="Times New Roman" panose="02020603050405020304" pitchFamily="18" charset="0"/>
            </a:rPr>
            <a:t>10Đ: TRẢ LỜI TỐT CÁC CÂU HỎI ĐẶT RA</a:t>
          </a:r>
        </a:p>
        <a:p>
          <a:pPr marL="228600" lvl="1" indent="-228600" algn="l" defTabSz="977900">
            <a:lnSpc>
              <a:spcPct val="90000"/>
            </a:lnSpc>
            <a:spcBef>
              <a:spcPct val="0"/>
            </a:spcBef>
            <a:spcAft>
              <a:spcPct val="15000"/>
            </a:spcAft>
            <a:buChar char="•"/>
          </a:pPr>
          <a:r>
            <a:rPr lang="en-US" sz="2200" kern="1200" dirty="0">
              <a:latin typeface="Times New Roman" panose="02020603050405020304" pitchFamily="18" charset="0"/>
              <a:cs typeface="Times New Roman" panose="02020603050405020304" pitchFamily="18" charset="0"/>
            </a:rPr>
            <a:t>10Đ: TẬP TRUNG THEO DÕI VÀ ĐẶT CÂU HỎI CHO CÁC NHÓM</a:t>
          </a:r>
        </a:p>
      </dsp:txBody>
      <dsp:txXfrm>
        <a:off x="0" y="4022223"/>
        <a:ext cx="5084645" cy="139530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9F27F-0B0B-414B-9083-053189EC7466}"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F85E4-94EE-434B-ABFC-7B34FE88C345}" type="slidenum">
              <a:rPr lang="en-US" smtClean="0"/>
              <a:t>‹#›</a:t>
            </a:fld>
            <a:endParaRPr lang="en-US"/>
          </a:p>
        </p:txBody>
      </p:sp>
    </p:spTree>
    <p:extLst>
      <p:ext uri="{BB962C8B-B14F-4D97-AF65-F5344CB8AC3E}">
        <p14:creationId xmlns:p14="http://schemas.microsoft.com/office/powerpoint/2010/main" val="868754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168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5624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0071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653064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9148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Thay đổi</a:t>
            </a:r>
            <a:r>
              <a:rPr lang="en-US" baseline="0"/>
              <a:t> hoặc thêm/bớt, điều chỉnh khác file word, thì mình cũng sửa khbd chop khớp ppt mình soạn nhé. Để sau này đóng gói sp sẽ có sự đồng nhất giữa word và ppt.</a:t>
            </a:r>
            <a:endParaRPr lang="en-US"/>
          </a:p>
        </p:txBody>
      </p:sp>
      <p:sp>
        <p:nvSpPr>
          <p:cNvPr id="4" name="Slide Number Placeholder 3"/>
          <p:cNvSpPr>
            <a:spLocks noGrp="1"/>
          </p:cNvSpPr>
          <p:nvPr>
            <p:ph type="sldNum" sz="quarter" idx="10"/>
          </p:nvPr>
        </p:nvSpPr>
        <p:spPr/>
        <p:txBody>
          <a:bodyPr/>
          <a:lstStyle/>
          <a:p>
            <a:fld id="{DF79A5E7-2A80-45E5-803A-8EC0212A1D44}" type="slidenum">
              <a:rPr lang="en-US" smtClean="0"/>
              <a:t>6</a:t>
            </a:fld>
            <a:endParaRPr lang="en-US"/>
          </a:p>
        </p:txBody>
      </p:sp>
    </p:spTree>
    <p:extLst>
      <p:ext uri="{BB962C8B-B14F-4D97-AF65-F5344CB8AC3E}">
        <p14:creationId xmlns:p14="http://schemas.microsoft.com/office/powerpoint/2010/main" val="403207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9A5E7-2A80-45E5-803A-8EC0212A1D44}" type="slidenum">
              <a:rPr lang="en-US" smtClean="0"/>
              <a:t>8</a:t>
            </a:fld>
            <a:endParaRPr lang="en-US"/>
          </a:p>
        </p:txBody>
      </p:sp>
    </p:spTree>
    <p:extLst>
      <p:ext uri="{BB962C8B-B14F-4D97-AF65-F5344CB8AC3E}">
        <p14:creationId xmlns:p14="http://schemas.microsoft.com/office/powerpoint/2010/main" val="1406324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1515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4507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011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7239B-2F48-F8A9-0913-6AC21919E1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EEBBEA-6565-7F5E-9691-FB0733141E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3C81D8-7A7A-644B-CFC5-E85413E7A182}"/>
              </a:ext>
            </a:extLst>
          </p:cNvPr>
          <p:cNvSpPr>
            <a:spLocks noGrp="1"/>
          </p:cNvSpPr>
          <p:nvPr>
            <p:ph type="dt" sz="half" idx="10"/>
          </p:nvPr>
        </p:nvSpPr>
        <p:spPr/>
        <p:txBody>
          <a:bodyPr/>
          <a:lstStyle/>
          <a:p>
            <a:fld id="{DA8471C8-D08C-46C6-A182-CA645C8CB0E1}" type="datetimeFigureOut">
              <a:rPr lang="en-US" smtClean="0"/>
              <a:t>6/6/2023</a:t>
            </a:fld>
            <a:endParaRPr lang="en-US"/>
          </a:p>
        </p:txBody>
      </p:sp>
      <p:sp>
        <p:nvSpPr>
          <p:cNvPr id="5" name="Footer Placeholder 4">
            <a:extLst>
              <a:ext uri="{FF2B5EF4-FFF2-40B4-BE49-F238E27FC236}">
                <a16:creationId xmlns:a16="http://schemas.microsoft.com/office/drawing/2014/main" id="{B610D67D-02D1-D261-68C6-AA820C978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2ED1F-89B2-C428-4E8E-753381EFF4F8}"/>
              </a:ext>
            </a:extLst>
          </p:cNvPr>
          <p:cNvSpPr>
            <a:spLocks noGrp="1"/>
          </p:cNvSpPr>
          <p:nvPr>
            <p:ph type="sldNum" sz="quarter" idx="12"/>
          </p:nvPr>
        </p:nvSpPr>
        <p:spPr/>
        <p:txBody>
          <a:bodyPr/>
          <a:lstStyle/>
          <a:p>
            <a:fld id="{BB310BE0-A22C-49AC-ACE7-AFF84938AF2A}" type="slidenum">
              <a:rPr lang="en-US" smtClean="0"/>
              <a:t>‹#›</a:t>
            </a:fld>
            <a:endParaRPr lang="en-US"/>
          </a:p>
        </p:txBody>
      </p:sp>
    </p:spTree>
    <p:extLst>
      <p:ext uri="{BB962C8B-B14F-4D97-AF65-F5344CB8AC3E}">
        <p14:creationId xmlns:p14="http://schemas.microsoft.com/office/powerpoint/2010/main" val="2098143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AFE24-CD22-89F8-07FA-9028C19C7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9AF3E2-3341-6614-8D19-C0875BC7A5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7CC13-FF06-1F7D-41B8-3E3CC4868851}"/>
              </a:ext>
            </a:extLst>
          </p:cNvPr>
          <p:cNvSpPr>
            <a:spLocks noGrp="1"/>
          </p:cNvSpPr>
          <p:nvPr>
            <p:ph type="dt" sz="half" idx="10"/>
          </p:nvPr>
        </p:nvSpPr>
        <p:spPr/>
        <p:txBody>
          <a:bodyPr/>
          <a:lstStyle/>
          <a:p>
            <a:fld id="{DA8471C8-D08C-46C6-A182-CA645C8CB0E1}" type="datetimeFigureOut">
              <a:rPr lang="en-US" smtClean="0"/>
              <a:t>6/6/2023</a:t>
            </a:fld>
            <a:endParaRPr lang="en-US"/>
          </a:p>
        </p:txBody>
      </p:sp>
      <p:sp>
        <p:nvSpPr>
          <p:cNvPr id="5" name="Footer Placeholder 4">
            <a:extLst>
              <a:ext uri="{FF2B5EF4-FFF2-40B4-BE49-F238E27FC236}">
                <a16:creationId xmlns:a16="http://schemas.microsoft.com/office/drawing/2014/main" id="{F083FAF9-973F-F72B-4D0D-280ABB9C28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7BECB6-DF5E-4D33-A1D4-3C53D7500573}"/>
              </a:ext>
            </a:extLst>
          </p:cNvPr>
          <p:cNvSpPr>
            <a:spLocks noGrp="1"/>
          </p:cNvSpPr>
          <p:nvPr>
            <p:ph type="sldNum" sz="quarter" idx="12"/>
          </p:nvPr>
        </p:nvSpPr>
        <p:spPr/>
        <p:txBody>
          <a:bodyPr/>
          <a:lstStyle/>
          <a:p>
            <a:fld id="{BB310BE0-A22C-49AC-ACE7-AFF84938AF2A}" type="slidenum">
              <a:rPr lang="en-US" smtClean="0"/>
              <a:t>‹#›</a:t>
            </a:fld>
            <a:endParaRPr lang="en-US"/>
          </a:p>
        </p:txBody>
      </p:sp>
    </p:spTree>
    <p:extLst>
      <p:ext uri="{BB962C8B-B14F-4D97-AF65-F5344CB8AC3E}">
        <p14:creationId xmlns:p14="http://schemas.microsoft.com/office/powerpoint/2010/main" val="4052813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1465C9-2FBF-6402-CB20-9BC17C33E2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F713E5-A990-2363-ECFD-1C943D28A0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E8B3F-A7B7-B55B-7103-6DC396CD931A}"/>
              </a:ext>
            </a:extLst>
          </p:cNvPr>
          <p:cNvSpPr>
            <a:spLocks noGrp="1"/>
          </p:cNvSpPr>
          <p:nvPr>
            <p:ph type="dt" sz="half" idx="10"/>
          </p:nvPr>
        </p:nvSpPr>
        <p:spPr/>
        <p:txBody>
          <a:bodyPr/>
          <a:lstStyle/>
          <a:p>
            <a:fld id="{DA8471C8-D08C-46C6-A182-CA645C8CB0E1}" type="datetimeFigureOut">
              <a:rPr lang="en-US" smtClean="0"/>
              <a:t>6/6/2023</a:t>
            </a:fld>
            <a:endParaRPr lang="en-US"/>
          </a:p>
        </p:txBody>
      </p:sp>
      <p:sp>
        <p:nvSpPr>
          <p:cNvPr id="5" name="Footer Placeholder 4">
            <a:extLst>
              <a:ext uri="{FF2B5EF4-FFF2-40B4-BE49-F238E27FC236}">
                <a16:creationId xmlns:a16="http://schemas.microsoft.com/office/drawing/2014/main" id="{38D99409-4B1D-ABEC-DFE4-2A8A889E02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43D62-8B8A-522F-FDCF-49309724B182}"/>
              </a:ext>
            </a:extLst>
          </p:cNvPr>
          <p:cNvSpPr>
            <a:spLocks noGrp="1"/>
          </p:cNvSpPr>
          <p:nvPr>
            <p:ph type="sldNum" sz="quarter" idx="12"/>
          </p:nvPr>
        </p:nvSpPr>
        <p:spPr/>
        <p:txBody>
          <a:bodyPr/>
          <a:lstStyle/>
          <a:p>
            <a:fld id="{BB310BE0-A22C-49AC-ACE7-AFF84938AF2A}" type="slidenum">
              <a:rPr lang="en-US" smtClean="0"/>
              <a:t>‹#›</a:t>
            </a:fld>
            <a:endParaRPr lang="en-US"/>
          </a:p>
        </p:txBody>
      </p:sp>
    </p:spTree>
    <p:extLst>
      <p:ext uri="{BB962C8B-B14F-4D97-AF65-F5344CB8AC3E}">
        <p14:creationId xmlns:p14="http://schemas.microsoft.com/office/powerpoint/2010/main" val="40784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E16912-C71D-4B42-85B0-8CED62DA7EB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D5C65C3-9A14-4CD2-B8FB-90C92B8771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7F82EA7C-9BF2-42B7-9667-3FBC20A9C6DD}"/>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879416C2-32EA-48B2-89DB-40794FBCA8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4A4D41C-C2E9-4E0B-A6FA-BB49AE262773}"/>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31068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68008C-9AB4-4B1C-95CE-D7144F8EDE3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09861AA-8C8D-4063-93A5-090CCD7DCBD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594B53-750F-4688-8AC6-001A06F31CA1}"/>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96D111ED-CC16-4589-BA58-93349ABBA95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D2BDFCA-5803-4BD5-BE70-D04D386AE4E2}"/>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45457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94A44E-1614-4548-A675-49C7437D42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2CB05D-49F0-4191-9DA1-F87371F5B8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811E541-2AA5-419C-BF5F-D50D9AAB029D}"/>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7634BE28-1112-4F77-9A75-ADDF2C9B95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BF65D9-5AB4-4F0B-BBC4-5816BC9C1AB7}"/>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92355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81DCB-21D9-4768-81D0-8FDD76BC787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B01C4A4-B861-4390-9B1E-B9C5CD78435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6184C3B-8F96-4007-A1A5-406860FF0DB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2A2F06-7A08-48FC-B324-61E244BCC6A5}"/>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6" name="页脚占位符 5">
            <a:extLst>
              <a:ext uri="{FF2B5EF4-FFF2-40B4-BE49-F238E27FC236}">
                <a16:creationId xmlns:a16="http://schemas.microsoft.com/office/drawing/2014/main" id="{53938B1E-A008-48B0-9842-9518C8E2E7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ACD351-D356-45E6-B055-8D918889AE3B}"/>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3865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CDBEF1-2A57-4393-ADBA-7FD459992B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15D6B0D-3913-4113-A650-68D6DCDFEE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5D2C145-9938-47EA-B8C2-2A3376E4529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F4A527F-A113-445E-A2AA-C32EA8D76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D70841D-BFD9-41CE-A016-36088946E8F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1D3FDF1-D9E0-4796-990D-E0A5E1FEA829}"/>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8" name="页脚占位符 7">
            <a:extLst>
              <a:ext uri="{FF2B5EF4-FFF2-40B4-BE49-F238E27FC236}">
                <a16:creationId xmlns:a16="http://schemas.microsoft.com/office/drawing/2014/main" id="{6D9ECE8F-0819-46A9-9B35-EDA876B97A9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A9CE455-EC2F-440B-B02A-392EA195FC1E}"/>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24905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AADB3-4629-4990-9BEC-DF146B8773E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882E34-A4CF-48BF-B612-1FC442630B99}"/>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4" name="页脚占位符 3">
            <a:extLst>
              <a:ext uri="{FF2B5EF4-FFF2-40B4-BE49-F238E27FC236}">
                <a16:creationId xmlns:a16="http://schemas.microsoft.com/office/drawing/2014/main" id="{8C6FCC9D-A492-419B-A35A-A8ACE98170A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88E80C1-B127-4C64-AD60-CEE94CB494A1}"/>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7069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B91717F-38DD-4EEA-AFB7-7BD1FE06A228}"/>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3" name="页脚占位符 2">
            <a:extLst>
              <a:ext uri="{FF2B5EF4-FFF2-40B4-BE49-F238E27FC236}">
                <a16:creationId xmlns:a16="http://schemas.microsoft.com/office/drawing/2014/main" id="{8BF10592-DCAF-4E5B-837C-31C8094813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7C08BD7-2A00-493A-BCA2-14FEF6E1FD04}"/>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885042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447978-01C8-4378-A561-1B6BA17AEDB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268C2-337B-4A81-AA37-C0752A110B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A07D8C3-9924-40F5-A382-A24EA6797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A502612-5A1D-4D4D-86C7-8B3A07025284}"/>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6" name="页脚占位符 5">
            <a:extLst>
              <a:ext uri="{FF2B5EF4-FFF2-40B4-BE49-F238E27FC236}">
                <a16:creationId xmlns:a16="http://schemas.microsoft.com/office/drawing/2014/main" id="{31E46F2C-3ED7-44C9-B04D-3FE1B270709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7FB1D80-305F-4E6E-99FC-BF3D95C7CC7B}"/>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36622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0A84-7221-A7D8-85A0-679016768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028EEA-79CB-1211-D08E-6F6EE6749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0F636-62E5-A3DD-35EF-099847AE252F}"/>
              </a:ext>
            </a:extLst>
          </p:cNvPr>
          <p:cNvSpPr>
            <a:spLocks noGrp="1"/>
          </p:cNvSpPr>
          <p:nvPr>
            <p:ph type="dt" sz="half" idx="10"/>
          </p:nvPr>
        </p:nvSpPr>
        <p:spPr/>
        <p:txBody>
          <a:bodyPr/>
          <a:lstStyle/>
          <a:p>
            <a:fld id="{DA8471C8-D08C-46C6-A182-CA645C8CB0E1}" type="datetimeFigureOut">
              <a:rPr lang="en-US" smtClean="0"/>
              <a:t>6/6/2023</a:t>
            </a:fld>
            <a:endParaRPr lang="en-US"/>
          </a:p>
        </p:txBody>
      </p:sp>
      <p:sp>
        <p:nvSpPr>
          <p:cNvPr id="5" name="Footer Placeholder 4">
            <a:extLst>
              <a:ext uri="{FF2B5EF4-FFF2-40B4-BE49-F238E27FC236}">
                <a16:creationId xmlns:a16="http://schemas.microsoft.com/office/drawing/2014/main" id="{2A229C08-1AF0-9D00-2CF8-F93F5923C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5DDDC2-8B8E-76B2-733F-1772753228C7}"/>
              </a:ext>
            </a:extLst>
          </p:cNvPr>
          <p:cNvSpPr>
            <a:spLocks noGrp="1"/>
          </p:cNvSpPr>
          <p:nvPr>
            <p:ph type="sldNum" sz="quarter" idx="12"/>
          </p:nvPr>
        </p:nvSpPr>
        <p:spPr/>
        <p:txBody>
          <a:bodyPr/>
          <a:lstStyle/>
          <a:p>
            <a:fld id="{BB310BE0-A22C-49AC-ACE7-AFF84938AF2A}" type="slidenum">
              <a:rPr lang="en-US" smtClean="0"/>
              <a:t>‹#›</a:t>
            </a:fld>
            <a:endParaRPr lang="en-US"/>
          </a:p>
        </p:txBody>
      </p:sp>
    </p:spTree>
    <p:extLst>
      <p:ext uri="{BB962C8B-B14F-4D97-AF65-F5344CB8AC3E}">
        <p14:creationId xmlns:p14="http://schemas.microsoft.com/office/powerpoint/2010/main" val="3255266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72CE05-210F-4D4E-B74C-434F9B7C592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AD01294-2AE0-4D49-B58D-0B86194B88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5FC8DDA-8110-4E55-A4F0-19A120E56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F0375A7-5AD1-411F-91A2-6BA102C3BF4E}"/>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6" name="页脚占位符 5">
            <a:extLst>
              <a:ext uri="{FF2B5EF4-FFF2-40B4-BE49-F238E27FC236}">
                <a16:creationId xmlns:a16="http://schemas.microsoft.com/office/drawing/2014/main" id="{CFA55CF4-5A26-4CE9-900A-3370011994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0F477B4-025B-457B-A180-3F3263EB34CB}"/>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65009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CF2243-51DC-432B-A42D-13B9BC8CD23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3281135-AF1F-4D98-AF0C-467296D8484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1E0480-455A-427B-ADDE-DFD7CDDE395F}"/>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FDFFA774-CA80-4815-B9EF-89F23DAC6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2FDC0D-FCC7-4A03-A0EE-D5F33FADD925}"/>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19377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9EE9293-3A84-477A-9D09-A9536A5F365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A4617F-2508-4595-A385-011CD27973B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71AFD0-07C8-45D7-AB4F-BDA8DE95A2A4}"/>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E4F3B0D0-648C-407C-9700-F4C308A4AD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4197ADA-7070-4D26-A720-860CFC3CC145}"/>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47929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721753"/>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E16912-C71D-4B42-85B0-8CED62DA7EB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D5C65C3-9A14-4CD2-B8FB-90C92B8771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7F82EA7C-9BF2-42B7-9667-3FBC20A9C6DD}"/>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879416C2-32EA-48B2-89DB-40794FBCA8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4A4D41C-C2E9-4E0B-A6FA-BB49AE262773}"/>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50586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68008C-9AB4-4B1C-95CE-D7144F8EDE3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09861AA-8C8D-4063-93A5-090CCD7DCBD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594B53-750F-4688-8AC6-001A06F31CA1}"/>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96D111ED-CC16-4589-BA58-93349ABBA95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D2BDFCA-5803-4BD5-BE70-D04D386AE4E2}"/>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29479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94A44E-1614-4548-A675-49C7437D42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2CB05D-49F0-4191-9DA1-F87371F5B8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811E541-2AA5-419C-BF5F-D50D9AAB029D}"/>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7634BE28-1112-4F77-9A75-ADDF2C9B95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BF65D9-5AB4-4F0B-BBC4-5816BC9C1AB7}"/>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3834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81DCB-21D9-4768-81D0-8FDD76BC787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B01C4A4-B861-4390-9B1E-B9C5CD78435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6184C3B-8F96-4007-A1A5-406860FF0DB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2A2F06-7A08-48FC-B324-61E244BCC6A5}"/>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6" name="页脚占位符 5">
            <a:extLst>
              <a:ext uri="{FF2B5EF4-FFF2-40B4-BE49-F238E27FC236}">
                <a16:creationId xmlns:a16="http://schemas.microsoft.com/office/drawing/2014/main" id="{53938B1E-A008-48B0-9842-9518C8E2E7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ACD351-D356-45E6-B055-8D918889AE3B}"/>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46640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CDBEF1-2A57-4393-ADBA-7FD459992B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15D6B0D-3913-4113-A650-68D6DCDFEE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5D2C145-9938-47EA-B8C2-2A3376E4529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F4A527F-A113-445E-A2AA-C32EA8D76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D70841D-BFD9-41CE-A016-36088946E8F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1D3FDF1-D9E0-4796-990D-E0A5E1FEA829}"/>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8" name="页脚占位符 7">
            <a:extLst>
              <a:ext uri="{FF2B5EF4-FFF2-40B4-BE49-F238E27FC236}">
                <a16:creationId xmlns:a16="http://schemas.microsoft.com/office/drawing/2014/main" id="{6D9ECE8F-0819-46A9-9B35-EDA876B97A9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A9CE455-EC2F-440B-B02A-392EA195FC1E}"/>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934928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AADB3-4629-4990-9BEC-DF146B8773E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882E34-A4CF-48BF-B612-1FC442630B99}"/>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4" name="页脚占位符 3">
            <a:extLst>
              <a:ext uri="{FF2B5EF4-FFF2-40B4-BE49-F238E27FC236}">
                <a16:creationId xmlns:a16="http://schemas.microsoft.com/office/drawing/2014/main" id="{8C6FCC9D-A492-419B-A35A-A8ACE98170A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88E80C1-B127-4C64-AD60-CEE94CB494A1}"/>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53493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E924-8A0F-8AFC-3754-C4CFAE081D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789B05-3BA0-CD5C-CCC5-80B4807B30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F55810-C3CF-0EC2-860D-48B334C8230A}"/>
              </a:ext>
            </a:extLst>
          </p:cNvPr>
          <p:cNvSpPr>
            <a:spLocks noGrp="1"/>
          </p:cNvSpPr>
          <p:nvPr>
            <p:ph type="dt" sz="half" idx="10"/>
          </p:nvPr>
        </p:nvSpPr>
        <p:spPr/>
        <p:txBody>
          <a:bodyPr/>
          <a:lstStyle/>
          <a:p>
            <a:fld id="{DA8471C8-D08C-46C6-A182-CA645C8CB0E1}" type="datetimeFigureOut">
              <a:rPr lang="en-US" smtClean="0"/>
              <a:t>6/6/2023</a:t>
            </a:fld>
            <a:endParaRPr lang="en-US"/>
          </a:p>
        </p:txBody>
      </p:sp>
      <p:sp>
        <p:nvSpPr>
          <p:cNvPr id="5" name="Footer Placeholder 4">
            <a:extLst>
              <a:ext uri="{FF2B5EF4-FFF2-40B4-BE49-F238E27FC236}">
                <a16:creationId xmlns:a16="http://schemas.microsoft.com/office/drawing/2014/main" id="{32F275AC-2AE4-C638-E1C8-62E8C1FB9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90B7E-EFA4-20EF-3265-D42C38C41838}"/>
              </a:ext>
            </a:extLst>
          </p:cNvPr>
          <p:cNvSpPr>
            <a:spLocks noGrp="1"/>
          </p:cNvSpPr>
          <p:nvPr>
            <p:ph type="sldNum" sz="quarter" idx="12"/>
          </p:nvPr>
        </p:nvSpPr>
        <p:spPr/>
        <p:txBody>
          <a:bodyPr/>
          <a:lstStyle/>
          <a:p>
            <a:fld id="{BB310BE0-A22C-49AC-ACE7-AFF84938AF2A}" type="slidenum">
              <a:rPr lang="en-US" smtClean="0"/>
              <a:t>‹#›</a:t>
            </a:fld>
            <a:endParaRPr lang="en-US"/>
          </a:p>
        </p:txBody>
      </p:sp>
    </p:spTree>
    <p:extLst>
      <p:ext uri="{BB962C8B-B14F-4D97-AF65-F5344CB8AC3E}">
        <p14:creationId xmlns:p14="http://schemas.microsoft.com/office/powerpoint/2010/main" val="1438365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B91717F-38DD-4EEA-AFB7-7BD1FE06A228}"/>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3" name="页脚占位符 2">
            <a:extLst>
              <a:ext uri="{FF2B5EF4-FFF2-40B4-BE49-F238E27FC236}">
                <a16:creationId xmlns:a16="http://schemas.microsoft.com/office/drawing/2014/main" id="{8BF10592-DCAF-4E5B-837C-31C8094813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7C08BD7-2A00-493A-BCA2-14FEF6E1FD04}"/>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71710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447978-01C8-4378-A561-1B6BA17AEDB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268C2-337B-4A81-AA37-C0752A110B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A07D8C3-9924-40F5-A382-A24EA6797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A502612-5A1D-4D4D-86C7-8B3A07025284}"/>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6" name="页脚占位符 5">
            <a:extLst>
              <a:ext uri="{FF2B5EF4-FFF2-40B4-BE49-F238E27FC236}">
                <a16:creationId xmlns:a16="http://schemas.microsoft.com/office/drawing/2014/main" id="{31E46F2C-3ED7-44C9-B04D-3FE1B270709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7FB1D80-305F-4E6E-99FC-BF3D95C7CC7B}"/>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7027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72CE05-210F-4D4E-B74C-434F9B7C592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AD01294-2AE0-4D49-B58D-0B86194B88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5FC8DDA-8110-4E55-A4F0-19A120E56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F0375A7-5AD1-411F-91A2-6BA102C3BF4E}"/>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6" name="页脚占位符 5">
            <a:extLst>
              <a:ext uri="{FF2B5EF4-FFF2-40B4-BE49-F238E27FC236}">
                <a16:creationId xmlns:a16="http://schemas.microsoft.com/office/drawing/2014/main" id="{CFA55CF4-5A26-4CE9-900A-3370011994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0F477B4-025B-457B-A180-3F3263EB34CB}"/>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846220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CF2243-51DC-432B-A42D-13B9BC8CD23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3281135-AF1F-4D98-AF0C-467296D8484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1E0480-455A-427B-ADDE-DFD7CDDE395F}"/>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FDFFA774-CA80-4815-B9EF-89F23DAC6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2FDC0D-FCC7-4A03-A0EE-D5F33FADD925}"/>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7138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9EE9293-3A84-477A-9D09-A9536A5F365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A4617F-2508-4595-A385-011CD27973B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71AFD0-07C8-45D7-AB4F-BDA8DE95A2A4}"/>
              </a:ext>
            </a:extLst>
          </p:cNvPr>
          <p:cNvSpPr>
            <a:spLocks noGrp="1"/>
          </p:cNvSpPr>
          <p:nvPr>
            <p:ph type="dt" sz="half" idx="10"/>
          </p:nvPr>
        </p:nvSpPr>
        <p:spPr/>
        <p:txBody>
          <a:bodyPr/>
          <a:lstStyle/>
          <a:p>
            <a:fld id="{4E08E231-020E-454B-814C-04386EE4B12D}"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E4F3B0D0-648C-407C-9700-F4C308A4AD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4197ADA-7070-4D26-A720-860CFC3CC145}"/>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4416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62CB-C9B0-9598-1203-83A4F8263A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F2D240-57E4-0380-7A51-70B31FAB97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6C9823-45E4-8193-75BD-1BA3F4EC9B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17725-BB70-A96E-FF20-47102C4DA4CF}"/>
              </a:ext>
            </a:extLst>
          </p:cNvPr>
          <p:cNvSpPr>
            <a:spLocks noGrp="1"/>
          </p:cNvSpPr>
          <p:nvPr>
            <p:ph type="dt" sz="half" idx="10"/>
          </p:nvPr>
        </p:nvSpPr>
        <p:spPr/>
        <p:txBody>
          <a:bodyPr/>
          <a:lstStyle/>
          <a:p>
            <a:fld id="{DA8471C8-D08C-46C6-A182-CA645C8CB0E1}" type="datetimeFigureOut">
              <a:rPr lang="en-US" smtClean="0"/>
              <a:t>6/6/2023</a:t>
            </a:fld>
            <a:endParaRPr lang="en-US"/>
          </a:p>
        </p:txBody>
      </p:sp>
      <p:sp>
        <p:nvSpPr>
          <p:cNvPr id="6" name="Footer Placeholder 5">
            <a:extLst>
              <a:ext uri="{FF2B5EF4-FFF2-40B4-BE49-F238E27FC236}">
                <a16:creationId xmlns:a16="http://schemas.microsoft.com/office/drawing/2014/main" id="{295F03BF-C42B-4C9C-CF59-D109DCE000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9082B-C2E8-3E5E-83D2-D7F4A2C868EC}"/>
              </a:ext>
            </a:extLst>
          </p:cNvPr>
          <p:cNvSpPr>
            <a:spLocks noGrp="1"/>
          </p:cNvSpPr>
          <p:nvPr>
            <p:ph type="sldNum" sz="quarter" idx="12"/>
          </p:nvPr>
        </p:nvSpPr>
        <p:spPr/>
        <p:txBody>
          <a:bodyPr/>
          <a:lstStyle/>
          <a:p>
            <a:fld id="{BB310BE0-A22C-49AC-ACE7-AFF84938AF2A}" type="slidenum">
              <a:rPr lang="en-US" smtClean="0"/>
              <a:t>‹#›</a:t>
            </a:fld>
            <a:endParaRPr lang="en-US"/>
          </a:p>
        </p:txBody>
      </p:sp>
    </p:spTree>
    <p:extLst>
      <p:ext uri="{BB962C8B-B14F-4D97-AF65-F5344CB8AC3E}">
        <p14:creationId xmlns:p14="http://schemas.microsoft.com/office/powerpoint/2010/main" val="348750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FAFE-E2E3-683A-C995-4AE468C117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2B78AB-1F8E-C18E-F1E4-17E6C1864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7ED343-B760-EE21-A97B-A62E04D835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8C1346-AE6B-7D03-856E-AC51542BA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A2386D-33A7-8973-00F3-D2EE56DCCB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784C1D-9AE0-1D9F-B5C2-C387450C07E9}"/>
              </a:ext>
            </a:extLst>
          </p:cNvPr>
          <p:cNvSpPr>
            <a:spLocks noGrp="1"/>
          </p:cNvSpPr>
          <p:nvPr>
            <p:ph type="dt" sz="half" idx="10"/>
          </p:nvPr>
        </p:nvSpPr>
        <p:spPr/>
        <p:txBody>
          <a:bodyPr/>
          <a:lstStyle/>
          <a:p>
            <a:fld id="{DA8471C8-D08C-46C6-A182-CA645C8CB0E1}" type="datetimeFigureOut">
              <a:rPr lang="en-US" smtClean="0"/>
              <a:t>6/6/2023</a:t>
            </a:fld>
            <a:endParaRPr lang="en-US"/>
          </a:p>
        </p:txBody>
      </p:sp>
      <p:sp>
        <p:nvSpPr>
          <p:cNvPr id="8" name="Footer Placeholder 7">
            <a:extLst>
              <a:ext uri="{FF2B5EF4-FFF2-40B4-BE49-F238E27FC236}">
                <a16:creationId xmlns:a16="http://schemas.microsoft.com/office/drawing/2014/main" id="{33AABB16-887A-AAEA-C37F-A6C70948F5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EA5257-CCDF-7091-54CA-483118EE61B1}"/>
              </a:ext>
            </a:extLst>
          </p:cNvPr>
          <p:cNvSpPr>
            <a:spLocks noGrp="1"/>
          </p:cNvSpPr>
          <p:nvPr>
            <p:ph type="sldNum" sz="quarter" idx="12"/>
          </p:nvPr>
        </p:nvSpPr>
        <p:spPr/>
        <p:txBody>
          <a:bodyPr/>
          <a:lstStyle/>
          <a:p>
            <a:fld id="{BB310BE0-A22C-49AC-ACE7-AFF84938AF2A}" type="slidenum">
              <a:rPr lang="en-US" smtClean="0"/>
              <a:t>‹#›</a:t>
            </a:fld>
            <a:endParaRPr lang="en-US"/>
          </a:p>
        </p:txBody>
      </p:sp>
    </p:spTree>
    <p:extLst>
      <p:ext uri="{BB962C8B-B14F-4D97-AF65-F5344CB8AC3E}">
        <p14:creationId xmlns:p14="http://schemas.microsoft.com/office/powerpoint/2010/main" val="949688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56F9-BFF6-E551-4A58-A6BD0F0799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EF5ACC-D98F-67BD-569C-0EA78D857BA0}"/>
              </a:ext>
            </a:extLst>
          </p:cNvPr>
          <p:cNvSpPr>
            <a:spLocks noGrp="1"/>
          </p:cNvSpPr>
          <p:nvPr>
            <p:ph type="dt" sz="half" idx="10"/>
          </p:nvPr>
        </p:nvSpPr>
        <p:spPr/>
        <p:txBody>
          <a:bodyPr/>
          <a:lstStyle/>
          <a:p>
            <a:fld id="{DA8471C8-D08C-46C6-A182-CA645C8CB0E1}" type="datetimeFigureOut">
              <a:rPr lang="en-US" smtClean="0"/>
              <a:t>6/6/2023</a:t>
            </a:fld>
            <a:endParaRPr lang="en-US"/>
          </a:p>
        </p:txBody>
      </p:sp>
      <p:sp>
        <p:nvSpPr>
          <p:cNvPr id="4" name="Footer Placeholder 3">
            <a:extLst>
              <a:ext uri="{FF2B5EF4-FFF2-40B4-BE49-F238E27FC236}">
                <a16:creationId xmlns:a16="http://schemas.microsoft.com/office/drawing/2014/main" id="{2153C658-E19D-6A7F-E59C-6926E65550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FAF572-CA4D-A406-F618-E1FE7FE583E5}"/>
              </a:ext>
            </a:extLst>
          </p:cNvPr>
          <p:cNvSpPr>
            <a:spLocks noGrp="1"/>
          </p:cNvSpPr>
          <p:nvPr>
            <p:ph type="sldNum" sz="quarter" idx="12"/>
          </p:nvPr>
        </p:nvSpPr>
        <p:spPr/>
        <p:txBody>
          <a:bodyPr/>
          <a:lstStyle/>
          <a:p>
            <a:fld id="{BB310BE0-A22C-49AC-ACE7-AFF84938AF2A}" type="slidenum">
              <a:rPr lang="en-US" smtClean="0"/>
              <a:t>‹#›</a:t>
            </a:fld>
            <a:endParaRPr lang="en-US"/>
          </a:p>
        </p:txBody>
      </p:sp>
    </p:spTree>
    <p:extLst>
      <p:ext uri="{BB962C8B-B14F-4D97-AF65-F5344CB8AC3E}">
        <p14:creationId xmlns:p14="http://schemas.microsoft.com/office/powerpoint/2010/main" val="859125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A612E2-EB59-4D23-28E2-81B1D61FC252}"/>
              </a:ext>
            </a:extLst>
          </p:cNvPr>
          <p:cNvSpPr>
            <a:spLocks noGrp="1"/>
          </p:cNvSpPr>
          <p:nvPr>
            <p:ph type="dt" sz="half" idx="10"/>
          </p:nvPr>
        </p:nvSpPr>
        <p:spPr/>
        <p:txBody>
          <a:bodyPr/>
          <a:lstStyle/>
          <a:p>
            <a:fld id="{DA8471C8-D08C-46C6-A182-CA645C8CB0E1}" type="datetimeFigureOut">
              <a:rPr lang="en-US" smtClean="0"/>
              <a:t>6/6/2023</a:t>
            </a:fld>
            <a:endParaRPr lang="en-US"/>
          </a:p>
        </p:txBody>
      </p:sp>
      <p:sp>
        <p:nvSpPr>
          <p:cNvPr id="3" name="Footer Placeholder 2">
            <a:extLst>
              <a:ext uri="{FF2B5EF4-FFF2-40B4-BE49-F238E27FC236}">
                <a16:creationId xmlns:a16="http://schemas.microsoft.com/office/drawing/2014/main" id="{0009A93F-F250-4BDD-D0BC-0E1AD29772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1E82BC-FC59-3552-7A4A-F64C62FC16DE}"/>
              </a:ext>
            </a:extLst>
          </p:cNvPr>
          <p:cNvSpPr>
            <a:spLocks noGrp="1"/>
          </p:cNvSpPr>
          <p:nvPr>
            <p:ph type="sldNum" sz="quarter" idx="12"/>
          </p:nvPr>
        </p:nvSpPr>
        <p:spPr/>
        <p:txBody>
          <a:bodyPr/>
          <a:lstStyle/>
          <a:p>
            <a:fld id="{BB310BE0-A22C-49AC-ACE7-AFF84938AF2A}" type="slidenum">
              <a:rPr lang="en-US" smtClean="0"/>
              <a:t>‹#›</a:t>
            </a:fld>
            <a:endParaRPr lang="en-US"/>
          </a:p>
        </p:txBody>
      </p:sp>
    </p:spTree>
    <p:extLst>
      <p:ext uri="{BB962C8B-B14F-4D97-AF65-F5344CB8AC3E}">
        <p14:creationId xmlns:p14="http://schemas.microsoft.com/office/powerpoint/2010/main" val="70308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25DDC-4C88-612F-F6AB-1DEABC67EE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0B7A9A-1C40-54A7-E013-2CB942EA0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C3E0AF-1CC9-6DEC-98E4-8288570E9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3CAF46-3860-C6DD-93DA-2DE7DEF7F999}"/>
              </a:ext>
            </a:extLst>
          </p:cNvPr>
          <p:cNvSpPr>
            <a:spLocks noGrp="1"/>
          </p:cNvSpPr>
          <p:nvPr>
            <p:ph type="dt" sz="half" idx="10"/>
          </p:nvPr>
        </p:nvSpPr>
        <p:spPr/>
        <p:txBody>
          <a:bodyPr/>
          <a:lstStyle/>
          <a:p>
            <a:fld id="{DA8471C8-D08C-46C6-A182-CA645C8CB0E1}" type="datetimeFigureOut">
              <a:rPr lang="en-US" smtClean="0"/>
              <a:t>6/6/2023</a:t>
            </a:fld>
            <a:endParaRPr lang="en-US"/>
          </a:p>
        </p:txBody>
      </p:sp>
      <p:sp>
        <p:nvSpPr>
          <p:cNvPr id="6" name="Footer Placeholder 5">
            <a:extLst>
              <a:ext uri="{FF2B5EF4-FFF2-40B4-BE49-F238E27FC236}">
                <a16:creationId xmlns:a16="http://schemas.microsoft.com/office/drawing/2014/main" id="{1AA3533C-713C-2418-7F7E-6D9D801C42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0221A3-C824-88C8-07D5-77612EF42DD9}"/>
              </a:ext>
            </a:extLst>
          </p:cNvPr>
          <p:cNvSpPr>
            <a:spLocks noGrp="1"/>
          </p:cNvSpPr>
          <p:nvPr>
            <p:ph type="sldNum" sz="quarter" idx="12"/>
          </p:nvPr>
        </p:nvSpPr>
        <p:spPr/>
        <p:txBody>
          <a:bodyPr/>
          <a:lstStyle/>
          <a:p>
            <a:fld id="{BB310BE0-A22C-49AC-ACE7-AFF84938AF2A}" type="slidenum">
              <a:rPr lang="en-US" smtClean="0"/>
              <a:t>‹#›</a:t>
            </a:fld>
            <a:endParaRPr lang="en-US"/>
          </a:p>
        </p:txBody>
      </p:sp>
    </p:spTree>
    <p:extLst>
      <p:ext uri="{BB962C8B-B14F-4D97-AF65-F5344CB8AC3E}">
        <p14:creationId xmlns:p14="http://schemas.microsoft.com/office/powerpoint/2010/main" val="411891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99AC-7C5B-368E-BFCB-C5FE837FC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C1F62-42E8-4BE2-6413-0EF125F5D8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570293-B9C0-C7A6-33AE-3F73573C1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6DB68-6557-9EB3-E5DF-32A3A2B6F3CD}"/>
              </a:ext>
            </a:extLst>
          </p:cNvPr>
          <p:cNvSpPr>
            <a:spLocks noGrp="1"/>
          </p:cNvSpPr>
          <p:nvPr>
            <p:ph type="dt" sz="half" idx="10"/>
          </p:nvPr>
        </p:nvSpPr>
        <p:spPr/>
        <p:txBody>
          <a:bodyPr/>
          <a:lstStyle/>
          <a:p>
            <a:fld id="{DA8471C8-D08C-46C6-A182-CA645C8CB0E1}" type="datetimeFigureOut">
              <a:rPr lang="en-US" smtClean="0"/>
              <a:t>6/6/2023</a:t>
            </a:fld>
            <a:endParaRPr lang="en-US"/>
          </a:p>
        </p:txBody>
      </p:sp>
      <p:sp>
        <p:nvSpPr>
          <p:cNvPr id="6" name="Footer Placeholder 5">
            <a:extLst>
              <a:ext uri="{FF2B5EF4-FFF2-40B4-BE49-F238E27FC236}">
                <a16:creationId xmlns:a16="http://schemas.microsoft.com/office/drawing/2014/main" id="{0D0A55C9-3DE2-AEB5-1884-75FE92D49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94EAE9-9FE6-2CB4-82E7-7AD00AFB66CF}"/>
              </a:ext>
            </a:extLst>
          </p:cNvPr>
          <p:cNvSpPr>
            <a:spLocks noGrp="1"/>
          </p:cNvSpPr>
          <p:nvPr>
            <p:ph type="sldNum" sz="quarter" idx="12"/>
          </p:nvPr>
        </p:nvSpPr>
        <p:spPr/>
        <p:txBody>
          <a:bodyPr/>
          <a:lstStyle/>
          <a:p>
            <a:fld id="{BB310BE0-A22C-49AC-ACE7-AFF84938AF2A}" type="slidenum">
              <a:rPr lang="en-US" smtClean="0"/>
              <a:t>‹#›</a:t>
            </a:fld>
            <a:endParaRPr lang="en-US"/>
          </a:p>
        </p:txBody>
      </p:sp>
    </p:spTree>
    <p:extLst>
      <p:ext uri="{BB962C8B-B14F-4D97-AF65-F5344CB8AC3E}">
        <p14:creationId xmlns:p14="http://schemas.microsoft.com/office/powerpoint/2010/main" val="3468949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98DB3F-2BE0-120A-FB23-DAEB3D26CE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B8B830-EDEE-DF33-7B27-ABF2A30838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87E792-F7CB-1160-8167-0F8CCC71C2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8471C8-D08C-46C6-A182-CA645C8CB0E1}" type="datetimeFigureOut">
              <a:rPr lang="en-US" smtClean="0"/>
              <a:t>6/6/2023</a:t>
            </a:fld>
            <a:endParaRPr lang="en-US"/>
          </a:p>
        </p:txBody>
      </p:sp>
      <p:sp>
        <p:nvSpPr>
          <p:cNvPr id="5" name="Footer Placeholder 4">
            <a:extLst>
              <a:ext uri="{FF2B5EF4-FFF2-40B4-BE49-F238E27FC236}">
                <a16:creationId xmlns:a16="http://schemas.microsoft.com/office/drawing/2014/main" id="{CBE9F7FF-0355-8A64-8B0B-F6180AE0AB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2F08-7834-B762-ABAE-06F1C4AD5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10BE0-A22C-49AC-ACE7-AFF84938AF2A}" type="slidenum">
              <a:rPr lang="en-US" smtClean="0"/>
              <a:t>‹#›</a:t>
            </a:fld>
            <a:endParaRPr lang="en-US"/>
          </a:p>
        </p:txBody>
      </p:sp>
    </p:spTree>
    <p:extLst>
      <p:ext uri="{BB962C8B-B14F-4D97-AF65-F5344CB8AC3E}">
        <p14:creationId xmlns:p14="http://schemas.microsoft.com/office/powerpoint/2010/main" val="669649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000DE4C-A71B-4BBC-999B-48C3C9C85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39E175D-1D69-44EB-B3D8-FFD0C2FA0B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59DA452-E5E0-48AD-9CA5-82CC812D4A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3F079151-4CDB-4A0A-A5A6-1E1E65488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2267CBD-68D9-47A2-B24B-EF4FD30FE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a:extLst>
              <a:ext uri="{FF2B5EF4-FFF2-40B4-BE49-F238E27FC236}">
                <a16:creationId xmlns:a16="http://schemas.microsoft.com/office/drawing/2014/main" id="{E02C84A7-A93A-49C8-AD38-B907AD80F54B}"/>
              </a:ext>
            </a:extLst>
          </p:cNvPr>
          <p:cNvGrpSpPr/>
          <p:nvPr userDrawn="1"/>
        </p:nvGrpSpPr>
        <p:grpSpPr>
          <a:xfrm>
            <a:off x="0" y="0"/>
            <a:ext cx="12192000" cy="6858000"/>
            <a:chOff x="0" y="0"/>
            <a:chExt cx="12192000" cy="6858000"/>
          </a:xfrm>
        </p:grpSpPr>
        <p:sp>
          <p:nvSpPr>
            <p:cNvPr id="8" name="矩形 7">
              <a:extLst>
                <a:ext uri="{FF2B5EF4-FFF2-40B4-BE49-F238E27FC236}">
                  <a16:creationId xmlns:a16="http://schemas.microsoft.com/office/drawing/2014/main" id="{6CE3C2D8-EB6E-45D7-A678-7F969FC7928A}"/>
                </a:ext>
              </a:extLst>
            </p:cNvPr>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63E64FD-1C22-438B-B135-0B4A59D478C0}"/>
                </a:ext>
              </a:extLst>
            </p:cNvPr>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42782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000DE4C-A71B-4BBC-999B-48C3C9C85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39E175D-1D69-44EB-B3D8-FFD0C2FA0B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59DA452-E5E0-48AD-9CA5-82CC812D4A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3F079151-4CDB-4A0A-A5A6-1E1E65488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2267CBD-68D9-47A2-B24B-EF4FD30FE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a:extLst>
              <a:ext uri="{FF2B5EF4-FFF2-40B4-BE49-F238E27FC236}">
                <a16:creationId xmlns:a16="http://schemas.microsoft.com/office/drawing/2014/main" id="{E02C84A7-A93A-49C8-AD38-B907AD80F54B}"/>
              </a:ext>
            </a:extLst>
          </p:cNvPr>
          <p:cNvGrpSpPr/>
          <p:nvPr userDrawn="1"/>
        </p:nvGrpSpPr>
        <p:grpSpPr>
          <a:xfrm>
            <a:off x="0" y="0"/>
            <a:ext cx="12192000" cy="6858000"/>
            <a:chOff x="0" y="0"/>
            <a:chExt cx="12192000" cy="6858000"/>
          </a:xfrm>
        </p:grpSpPr>
        <p:sp>
          <p:nvSpPr>
            <p:cNvPr id="8" name="矩形 7">
              <a:extLst>
                <a:ext uri="{FF2B5EF4-FFF2-40B4-BE49-F238E27FC236}">
                  <a16:creationId xmlns:a16="http://schemas.microsoft.com/office/drawing/2014/main" id="{6CE3C2D8-EB6E-45D7-A678-7F969FC7928A}"/>
                </a:ext>
              </a:extLst>
            </p:cNvPr>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63E64FD-1C22-438B-B135-0B4A59D478C0}"/>
                </a:ext>
              </a:extLst>
            </p:cNvPr>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5524779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1.png"/><Relationship Id="rId18" Type="http://schemas.openxmlformats.org/officeDocument/2006/relationships/image" Target="../media/image37.png"/><Relationship Id="rId3" Type="http://schemas.openxmlformats.org/officeDocument/2006/relationships/slideLayout" Target="../slideLayouts/slideLayout12.xml"/><Relationship Id="rId21" Type="http://schemas.openxmlformats.org/officeDocument/2006/relationships/image" Target="../media/image510.png"/><Relationship Id="rId7" Type="http://schemas.openxmlformats.org/officeDocument/2006/relationships/image" Target="../media/image28.png"/><Relationship Id="rId12" Type="http://schemas.microsoft.com/office/2007/relationships/hdphoto" Target="../media/hdphoto4.wdp"/><Relationship Id="rId17" Type="http://schemas.openxmlformats.org/officeDocument/2006/relationships/image" Target="../media/image36.png"/><Relationship Id="rId2" Type="http://schemas.openxmlformats.org/officeDocument/2006/relationships/audio" Target="../media/media2.WAV"/><Relationship Id="rId16" Type="http://schemas.openxmlformats.org/officeDocument/2006/relationships/image" Target="../media/image54.png"/><Relationship Id="rId20" Type="http://schemas.openxmlformats.org/officeDocument/2006/relationships/image" Target="../media/image38.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30.png"/><Relationship Id="rId5" Type="http://schemas.openxmlformats.org/officeDocument/2006/relationships/audio" Target="../media/audio3.wav"/><Relationship Id="rId15" Type="http://schemas.openxmlformats.org/officeDocument/2006/relationships/image" Target="../media/image53.png"/><Relationship Id="rId10" Type="http://schemas.microsoft.com/office/2007/relationships/hdphoto" Target="../media/hdphoto3.wdp"/><Relationship Id="rId19" Type="http://schemas.openxmlformats.org/officeDocument/2006/relationships/slide" Target="slide6.xml"/><Relationship Id="rId4" Type="http://schemas.openxmlformats.org/officeDocument/2006/relationships/audio" Target="../media/audio1.wav"/><Relationship Id="rId9" Type="http://schemas.openxmlformats.org/officeDocument/2006/relationships/image" Target="../media/image29.png"/><Relationship Id="rId14"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5.png"/><Relationship Id="rId18" Type="http://schemas.openxmlformats.org/officeDocument/2006/relationships/image" Target="../media/image36.png"/><Relationship Id="rId3" Type="http://schemas.openxmlformats.org/officeDocument/2006/relationships/slideLayout" Target="../slideLayouts/slideLayout12.xml"/><Relationship Id="rId21" Type="http://schemas.openxmlformats.org/officeDocument/2006/relationships/image" Target="../media/image520.png"/><Relationship Id="rId7" Type="http://schemas.openxmlformats.org/officeDocument/2006/relationships/image" Target="../media/image28.png"/><Relationship Id="rId12" Type="http://schemas.microsoft.com/office/2007/relationships/hdphoto" Target="../media/hdphoto4.wdp"/><Relationship Id="rId17" Type="http://schemas.openxmlformats.org/officeDocument/2006/relationships/image" Target="../media/image37.png"/><Relationship Id="rId2" Type="http://schemas.openxmlformats.org/officeDocument/2006/relationships/audio" Target="../media/media2.WAV"/><Relationship Id="rId16" Type="http://schemas.openxmlformats.org/officeDocument/2006/relationships/image" Target="../media/image58.png"/><Relationship Id="rId20" Type="http://schemas.openxmlformats.org/officeDocument/2006/relationships/image" Target="../media/image38.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30.png"/><Relationship Id="rId5" Type="http://schemas.openxmlformats.org/officeDocument/2006/relationships/audio" Target="../media/audio3.wav"/><Relationship Id="rId15" Type="http://schemas.openxmlformats.org/officeDocument/2006/relationships/image" Target="../media/image57.png"/><Relationship Id="rId10" Type="http://schemas.microsoft.com/office/2007/relationships/hdphoto" Target="../media/hdphoto3.wdp"/><Relationship Id="rId19" Type="http://schemas.openxmlformats.org/officeDocument/2006/relationships/slide" Target="slide6.xml"/><Relationship Id="rId4" Type="http://schemas.openxmlformats.org/officeDocument/2006/relationships/audio" Target="../media/audio1.wav"/><Relationship Id="rId9" Type="http://schemas.openxmlformats.org/officeDocument/2006/relationships/image" Target="../media/image29.png"/><Relationship Id="rId14" Type="http://schemas.openxmlformats.org/officeDocument/2006/relationships/image" Target="../media/image56.png"/><Relationship Id="rId22"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0.png"/><Relationship Id="rId18" Type="http://schemas.openxmlformats.org/officeDocument/2006/relationships/image" Target="../media/image36.png"/><Relationship Id="rId3" Type="http://schemas.openxmlformats.org/officeDocument/2006/relationships/slideLayout" Target="../slideLayouts/slideLayout12.xml"/><Relationship Id="rId21" Type="http://schemas.openxmlformats.org/officeDocument/2006/relationships/image" Target="../media/image580.png"/><Relationship Id="rId7" Type="http://schemas.openxmlformats.org/officeDocument/2006/relationships/image" Target="../media/image28.png"/><Relationship Id="rId12" Type="http://schemas.microsoft.com/office/2007/relationships/hdphoto" Target="../media/hdphoto4.wdp"/><Relationship Id="rId17" Type="http://schemas.openxmlformats.org/officeDocument/2006/relationships/image" Target="../media/image37.png"/><Relationship Id="rId2" Type="http://schemas.openxmlformats.org/officeDocument/2006/relationships/audio" Target="../media/media2.WAV"/><Relationship Id="rId16" Type="http://schemas.openxmlformats.org/officeDocument/2006/relationships/image" Target="../media/image63.png"/><Relationship Id="rId20" Type="http://schemas.openxmlformats.org/officeDocument/2006/relationships/image" Target="../media/image38.png"/><Relationship Id="rId1" Type="http://schemas.microsoft.com/office/2007/relationships/media" Target="../media/media2.WAV"/><Relationship Id="rId6" Type="http://schemas.openxmlformats.org/officeDocument/2006/relationships/audio" Target="../media/audio3.wav"/><Relationship Id="rId11" Type="http://schemas.openxmlformats.org/officeDocument/2006/relationships/image" Target="../media/image30.png"/><Relationship Id="rId5" Type="http://schemas.openxmlformats.org/officeDocument/2006/relationships/audio" Target="../media/audio2.wav"/><Relationship Id="rId15" Type="http://schemas.openxmlformats.org/officeDocument/2006/relationships/image" Target="../media/image62.png"/><Relationship Id="rId10" Type="http://schemas.microsoft.com/office/2007/relationships/hdphoto" Target="../media/hdphoto3.wdp"/><Relationship Id="rId19" Type="http://schemas.openxmlformats.org/officeDocument/2006/relationships/slide" Target="slide6.xml"/><Relationship Id="rId4" Type="http://schemas.openxmlformats.org/officeDocument/2006/relationships/audio" Target="../media/audio1.wav"/><Relationship Id="rId9" Type="http://schemas.openxmlformats.org/officeDocument/2006/relationships/image" Target="../media/image29.png"/><Relationship Id="rId14" Type="http://schemas.openxmlformats.org/officeDocument/2006/relationships/image" Target="../media/image61.png"/><Relationship Id="rId22"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65.emf"/><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8.emf"/><Relationship Id="rId7"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4.emf"/><Relationship Id="rId5" Type="http://schemas.openxmlformats.org/officeDocument/2006/relationships/image" Target="../media/image14.emf"/><Relationship Id="rId10" Type="http://schemas.openxmlformats.org/officeDocument/2006/relationships/image" Target="../media/image3.emf"/><Relationship Id="rId4" Type="http://schemas.openxmlformats.org/officeDocument/2006/relationships/image" Target="../media/image13.emf"/><Relationship Id="rId9" Type="http://schemas.openxmlformats.org/officeDocument/2006/relationships/image" Target="../media/image21.emf"/></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slideLayout" Target="../slideLayouts/slideLayout13.xml"/><Relationship Id="rId7" Type="http://schemas.openxmlformats.org/officeDocument/2006/relationships/image" Target="../media/image3.emf"/><Relationship Id="rId12" Type="http://schemas.microsoft.com/office/2007/relationships/diagramDrawing" Target="../diagrams/drawing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emf"/><Relationship Id="rId11" Type="http://schemas.openxmlformats.org/officeDocument/2006/relationships/diagramColors" Target="../diagrams/colors2.xml"/><Relationship Id="rId5" Type="http://schemas.openxmlformats.org/officeDocument/2006/relationships/image" Target="../media/image5.png"/><Relationship Id="rId10" Type="http://schemas.openxmlformats.org/officeDocument/2006/relationships/diagramQuickStyle" Target="../diagrams/quickStyle2.xml"/><Relationship Id="rId4" Type="http://schemas.openxmlformats.org/officeDocument/2006/relationships/image" Target="../media/image66.png"/><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67.emf"/><Relationship Id="rId7" Type="http://schemas.openxmlformats.org/officeDocument/2006/relationships/image" Target="../media/image69.emf"/><Relationship Id="rId12" Type="http://schemas.openxmlformats.org/officeDocument/2006/relationships/image" Target="../media/image660.png"/><Relationship Id="rId17" Type="http://schemas.openxmlformats.org/officeDocument/2006/relationships/image" Target="../media/image71.png"/><Relationship Id="rId2" Type="http://schemas.openxmlformats.org/officeDocument/2006/relationships/oleObject" Target="../embeddings/oleObject1.bin"/><Relationship Id="rId16"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oleObject" Target="../embeddings/oleObject3.bin"/><Relationship Id="rId11" Type="http://schemas.openxmlformats.org/officeDocument/2006/relationships/image" Target="../media/image65.png"/><Relationship Id="rId5" Type="http://schemas.openxmlformats.org/officeDocument/2006/relationships/image" Target="../media/image68.emf"/><Relationship Id="rId15" Type="http://schemas.openxmlformats.org/officeDocument/2006/relationships/image" Target="../media/image69.png"/><Relationship Id="rId19" Type="http://schemas.openxmlformats.org/officeDocument/2006/relationships/image" Target="../media/image73.png"/><Relationship Id="rId4" Type="http://schemas.openxmlformats.org/officeDocument/2006/relationships/oleObject" Target="../embeddings/oleObject2.bin"/><Relationship Id="rId9" Type="http://schemas.openxmlformats.org/officeDocument/2006/relationships/image" Target="../media/image70.emf"/><Relationship Id="rId14"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1.emf"/><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oleObject" Target="../embeddings/oleObject5.bin"/><Relationship Id="rId1" Type="http://schemas.openxmlformats.org/officeDocument/2006/relationships/slideLayout" Target="../slideLayouts/slideLayout13.xml"/><Relationship Id="rId6" Type="http://schemas.openxmlformats.org/officeDocument/2006/relationships/image" Target="../media/image76.png"/><Relationship Id="rId11" Type="http://schemas.openxmlformats.org/officeDocument/2006/relationships/image" Target="../media/image81.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1.emf"/><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oleObject" Target="../embeddings/oleObject6.bin"/><Relationship Id="rId16"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76.png"/><Relationship Id="rId11" Type="http://schemas.openxmlformats.org/officeDocument/2006/relationships/image" Target="../media/image81.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8.emf"/><Relationship Id="rId7"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emf"/><Relationship Id="rId5" Type="http://schemas.openxmlformats.org/officeDocument/2006/relationships/image" Target="../media/image14.emf"/><Relationship Id="rId10" Type="http://schemas.openxmlformats.org/officeDocument/2006/relationships/image" Target="../media/image3.emf"/><Relationship Id="rId4" Type="http://schemas.openxmlformats.org/officeDocument/2006/relationships/image" Target="../media/image13.emf"/><Relationship Id="rId9" Type="http://schemas.openxmlformats.org/officeDocument/2006/relationships/image" Target="../media/image21.emf"/></Relationships>
</file>

<file path=ppt/slides/_rels/slide2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13.xml"/><Relationship Id="rId7" Type="http://schemas.openxmlformats.org/officeDocument/2006/relationships/image" Target="../media/image3.e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image" Target="../media/image930.png"/><Relationship Id="rId3" Type="http://schemas.openxmlformats.org/officeDocument/2006/relationships/image" Target="../media/image910.png"/><Relationship Id="rId7" Type="http://schemas.openxmlformats.org/officeDocument/2006/relationships/image" Target="../media/image97.png"/><Relationship Id="rId2" Type="http://schemas.openxmlformats.org/officeDocument/2006/relationships/image" Target="../media/image870.png"/><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0.png"/><Relationship Id="rId9" Type="http://schemas.openxmlformats.org/officeDocument/2006/relationships/image" Target="../media/image98.png"/></Relationships>
</file>

<file path=ppt/slides/_rels/slide2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99.png"/><Relationship Id="rId4" Type="http://schemas.openxmlformats.org/officeDocument/2006/relationships/image" Target="../media/image102.png"/><Relationship Id="rId9"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xml"/><Relationship Id="rId5" Type="http://schemas.openxmlformats.org/officeDocument/2006/relationships/image" Target="../media/image108.png"/><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emf"/><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emf"/><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emf"/><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0.emf"/><Relationship Id="rId7" Type="http://schemas.openxmlformats.org/officeDocument/2006/relationships/image" Target="../media/image13.emf"/><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emf"/><Relationship Id="rId11" Type="http://schemas.openxmlformats.org/officeDocument/2006/relationships/image" Target="../media/image17.png"/><Relationship Id="rId5" Type="http://schemas.openxmlformats.org/officeDocument/2006/relationships/image" Target="../media/image12.emf"/><Relationship Id="rId10" Type="http://schemas.openxmlformats.org/officeDocument/2006/relationships/image" Target="../media/image16.emf"/><Relationship Id="rId4" Type="http://schemas.openxmlformats.org/officeDocument/2006/relationships/image" Target="../media/image11.emf"/><Relationship Id="rId9" Type="http://schemas.openxmlformats.org/officeDocument/2006/relationships/image" Target="../media/image15.emf"/></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8.emf"/><Relationship Id="rId7"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emf"/><Relationship Id="rId5" Type="http://schemas.openxmlformats.org/officeDocument/2006/relationships/image" Target="../media/image14.emf"/><Relationship Id="rId10" Type="http://schemas.openxmlformats.org/officeDocument/2006/relationships/image" Target="../media/image3.emf"/><Relationship Id="rId4" Type="http://schemas.openxmlformats.org/officeDocument/2006/relationships/image" Target="../media/image13.emf"/><Relationship Id="rId9" Type="http://schemas.openxmlformats.org/officeDocument/2006/relationships/image" Target="../media/image21.emf"/></Relationships>
</file>

<file path=ppt/slides/_rels/slide6.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6.png"/><Relationship Id="rId3" Type="http://schemas.openxmlformats.org/officeDocument/2006/relationships/slideLayout" Target="../slideLayouts/slideLayout13.xml"/><Relationship Id="rId7" Type="http://schemas.openxmlformats.org/officeDocument/2006/relationships/slide" Target="slide9.xml"/><Relationship Id="rId12" Type="http://schemas.openxmlformats.org/officeDocument/2006/relationships/image" Target="../media/image25.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8.xml"/><Relationship Id="rId11" Type="http://schemas.openxmlformats.org/officeDocument/2006/relationships/image" Target="../media/image24.gif"/><Relationship Id="rId5" Type="http://schemas.openxmlformats.org/officeDocument/2006/relationships/image" Target="../media/image22.png"/><Relationship Id="rId15" Type="http://schemas.openxmlformats.org/officeDocument/2006/relationships/slide" Target="slide12.xml"/><Relationship Id="rId10" Type="http://schemas.openxmlformats.org/officeDocument/2006/relationships/image" Target="../media/image23.gif"/><Relationship Id="rId4" Type="http://schemas.openxmlformats.org/officeDocument/2006/relationships/notesSlide" Target="../notesSlides/notesSlide5.xml"/><Relationship Id="rId9" Type="http://schemas.openxmlformats.org/officeDocument/2006/relationships/slide" Target="slide11.xml"/><Relationship Id="rId14" Type="http://schemas.openxmlformats.org/officeDocument/2006/relationships/slide" Target="slide13.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dbk.vn/dau-tich-trong-word.html" TargetMode="External"/><Relationship Id="rId1" Type="http://schemas.openxmlformats.org/officeDocument/2006/relationships/slideLayout" Target="../slideLayouts/slideLayout13.xml"/><Relationship Id="rId5" Type="http://schemas.openxmlformats.org/officeDocument/2006/relationships/image" Target="../media/image19.emf"/><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4.wdp"/><Relationship Id="rId18" Type="http://schemas.openxmlformats.org/officeDocument/2006/relationships/image" Target="../media/image35.png"/><Relationship Id="rId26" Type="http://schemas.openxmlformats.org/officeDocument/2006/relationships/image" Target="../media/image42.png"/><Relationship Id="rId3" Type="http://schemas.openxmlformats.org/officeDocument/2006/relationships/slideLayout" Target="../slideLayouts/slideLayout12.xml"/><Relationship Id="rId21" Type="http://schemas.openxmlformats.org/officeDocument/2006/relationships/slide" Target="slide6.xml"/><Relationship Id="rId7" Type="http://schemas.openxmlformats.org/officeDocument/2006/relationships/audio" Target="../media/audio3.wav"/><Relationship Id="rId12" Type="http://schemas.openxmlformats.org/officeDocument/2006/relationships/image" Target="../media/image30.png"/><Relationship Id="rId17" Type="http://schemas.openxmlformats.org/officeDocument/2006/relationships/image" Target="../media/image34.png"/><Relationship Id="rId25" Type="http://schemas.openxmlformats.org/officeDocument/2006/relationships/image" Target="../media/image41.png"/><Relationship Id="rId2" Type="http://schemas.openxmlformats.org/officeDocument/2006/relationships/audio" Target="../media/media2.WAV"/><Relationship Id="rId16" Type="http://schemas.openxmlformats.org/officeDocument/2006/relationships/image" Target="../media/image33.png"/><Relationship Id="rId20" Type="http://schemas.openxmlformats.org/officeDocument/2006/relationships/image" Target="../media/image37.png"/><Relationship Id="rId1" Type="http://schemas.microsoft.com/office/2007/relationships/media" Target="../media/media2.WAV"/><Relationship Id="rId6" Type="http://schemas.openxmlformats.org/officeDocument/2006/relationships/audio" Target="../media/audio2.wav"/><Relationship Id="rId11" Type="http://schemas.microsoft.com/office/2007/relationships/hdphoto" Target="../media/hdphoto3.wdp"/><Relationship Id="rId24" Type="http://schemas.openxmlformats.org/officeDocument/2006/relationships/image" Target="../media/image40.png"/><Relationship Id="rId5" Type="http://schemas.openxmlformats.org/officeDocument/2006/relationships/audio" Target="../media/audio1.wav"/><Relationship Id="rId15" Type="http://schemas.openxmlformats.org/officeDocument/2006/relationships/image" Target="../media/image32.png"/><Relationship Id="rId23" Type="http://schemas.openxmlformats.org/officeDocument/2006/relationships/image" Target="../media/image39.png"/><Relationship Id="rId10" Type="http://schemas.openxmlformats.org/officeDocument/2006/relationships/image" Target="../media/image29.png"/><Relationship Id="rId19" Type="http://schemas.openxmlformats.org/officeDocument/2006/relationships/image" Target="../media/image36.png"/><Relationship Id="rId4" Type="http://schemas.openxmlformats.org/officeDocument/2006/relationships/notesSlide" Target="../notesSlides/notesSlide6.xml"/><Relationship Id="rId9" Type="http://schemas.microsoft.com/office/2007/relationships/hdphoto" Target="../media/hdphoto2.wdp"/><Relationship Id="rId14" Type="http://schemas.openxmlformats.org/officeDocument/2006/relationships/image" Target="../media/image31.png"/><Relationship Id="rId22"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3.png"/><Relationship Id="rId18" Type="http://schemas.openxmlformats.org/officeDocument/2006/relationships/image" Target="../media/image36.png"/><Relationship Id="rId3" Type="http://schemas.openxmlformats.org/officeDocument/2006/relationships/slideLayout" Target="../slideLayouts/slideLayout12.xml"/><Relationship Id="rId21" Type="http://schemas.openxmlformats.org/officeDocument/2006/relationships/image" Target="../media/image38.png"/><Relationship Id="rId7" Type="http://schemas.openxmlformats.org/officeDocument/2006/relationships/image" Target="../media/image28.png"/><Relationship Id="rId12" Type="http://schemas.microsoft.com/office/2007/relationships/hdphoto" Target="../media/hdphoto4.wdp"/><Relationship Id="rId17" Type="http://schemas.openxmlformats.org/officeDocument/2006/relationships/image" Target="../media/image37.png"/><Relationship Id="rId25" Type="http://schemas.openxmlformats.org/officeDocument/2006/relationships/image" Target="../media/image50.png"/><Relationship Id="rId2" Type="http://schemas.openxmlformats.org/officeDocument/2006/relationships/audio" Target="../media/media2.WAV"/><Relationship Id="rId16" Type="http://schemas.openxmlformats.org/officeDocument/2006/relationships/image" Target="../media/image46.png"/><Relationship Id="rId20" Type="http://schemas.openxmlformats.org/officeDocument/2006/relationships/image" Target="../media/image430.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30.png"/><Relationship Id="rId24" Type="http://schemas.openxmlformats.org/officeDocument/2006/relationships/image" Target="../media/image49.png"/><Relationship Id="rId5" Type="http://schemas.openxmlformats.org/officeDocument/2006/relationships/audio" Target="../media/audio3.wav"/><Relationship Id="rId15" Type="http://schemas.openxmlformats.org/officeDocument/2006/relationships/image" Target="../media/image45.png"/><Relationship Id="rId23" Type="http://schemas.openxmlformats.org/officeDocument/2006/relationships/image" Target="../media/image48.png"/><Relationship Id="rId10" Type="http://schemas.microsoft.com/office/2007/relationships/hdphoto" Target="../media/hdphoto3.wdp"/><Relationship Id="rId19" Type="http://schemas.openxmlformats.org/officeDocument/2006/relationships/slide" Target="slide6.xml"/><Relationship Id="rId4" Type="http://schemas.openxmlformats.org/officeDocument/2006/relationships/audio" Target="../media/audio1.wav"/><Relationship Id="rId9" Type="http://schemas.openxmlformats.org/officeDocument/2006/relationships/image" Target="../media/image29.png"/><Relationship Id="rId14" Type="http://schemas.openxmlformats.org/officeDocument/2006/relationships/image" Target="../media/image44.png"/><Relationship Id="rId22"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D73F281-D85A-414B-B050-B924052F9282}"/>
              </a:ext>
            </a:extLst>
          </p:cNvPr>
          <p:cNvSpPr txBox="1"/>
          <p:nvPr/>
        </p:nvSpPr>
        <p:spPr>
          <a:xfrm>
            <a:off x="1395167" y="318501"/>
            <a:ext cx="10397765" cy="474189"/>
          </a:xfrm>
          <a:prstGeom prst="rect">
            <a:avLst/>
          </a:prstGeom>
        </p:spPr>
        <p:txBody>
          <a:bodyPr vert="horz" lIns="121920" tIns="60960" rIns="121920" bIns="60960" rtlCol="0">
            <a:noAutofit/>
          </a:bodyPr>
          <a:lstStyle/>
          <a:p>
            <a:pPr>
              <a:lnSpc>
                <a:spcPct val="90000"/>
              </a:lnSpc>
              <a:spcAft>
                <a:spcPts val="800"/>
              </a:spcAft>
            </a:pPr>
            <a:r>
              <a:rPr lang="en-US" sz="3200" b="1" dirty="0">
                <a:solidFill>
                  <a:srgbClr val="002060"/>
                </a:solidFill>
                <a:latin typeface="Times New Roman" panose="02020603050405020304" pitchFamily="18" charset="0"/>
                <a:cs typeface="Times New Roman" panose="02020603050405020304" pitchFamily="18" charset="0"/>
              </a:rPr>
              <a:t>PHÒNG GIÁO DỤC VÀ ĐÀO TẠO QUẬN LONG BIÊN</a:t>
            </a:r>
          </a:p>
        </p:txBody>
      </p:sp>
      <p:sp>
        <p:nvSpPr>
          <p:cNvPr id="8" name="Hộp Văn bản 7">
            <a:extLst>
              <a:ext uri="{FF2B5EF4-FFF2-40B4-BE49-F238E27FC236}">
                <a16:creationId xmlns:a16="http://schemas.microsoft.com/office/drawing/2014/main" id="{ABD37E8A-D45A-4AF4-AA02-27891D5290CA}"/>
              </a:ext>
            </a:extLst>
          </p:cNvPr>
          <p:cNvSpPr txBox="1"/>
          <p:nvPr/>
        </p:nvSpPr>
        <p:spPr>
          <a:xfrm>
            <a:off x="3452284" y="836945"/>
            <a:ext cx="5844420" cy="584775"/>
          </a:xfrm>
          <a:prstGeom prst="rect">
            <a:avLst/>
          </a:prstGeom>
          <a:noFill/>
        </p:spPr>
        <p:txBody>
          <a:bodyPr wrap="none" rtlCol="0">
            <a:spAutoFit/>
          </a:bodyPr>
          <a:lstStyle/>
          <a:p>
            <a:pPr>
              <a:spcAft>
                <a:spcPts val="800"/>
              </a:spcAft>
            </a:pPr>
            <a:r>
              <a:rPr lang="en-US" sz="3200" b="1" dirty="0">
                <a:solidFill>
                  <a:srgbClr val="002060"/>
                </a:solidFill>
                <a:latin typeface="Times New Roman" panose="02020603050405020304" pitchFamily="18" charset="0"/>
                <a:cs typeface="Times New Roman" panose="02020603050405020304" pitchFamily="18" charset="0"/>
              </a:rPr>
              <a:t>TRƯỜNG THCS NGỌC THỤY</a:t>
            </a:r>
          </a:p>
        </p:txBody>
      </p:sp>
      <p:sp>
        <p:nvSpPr>
          <p:cNvPr id="9" name="Hộp Văn bản 8">
            <a:extLst>
              <a:ext uri="{FF2B5EF4-FFF2-40B4-BE49-F238E27FC236}">
                <a16:creationId xmlns:a16="http://schemas.microsoft.com/office/drawing/2014/main" id="{D5A797EB-37FC-432B-A43C-3061B2852843}"/>
              </a:ext>
            </a:extLst>
          </p:cNvPr>
          <p:cNvSpPr txBox="1"/>
          <p:nvPr/>
        </p:nvSpPr>
        <p:spPr>
          <a:xfrm>
            <a:off x="3148243" y="4707585"/>
            <a:ext cx="5199372" cy="584775"/>
          </a:xfrm>
          <a:prstGeom prst="rect">
            <a:avLst/>
          </a:prstGeom>
          <a:noFill/>
        </p:spPr>
        <p:txBody>
          <a:bodyPr wrap="none" rtlCol="0">
            <a:spAutoFit/>
          </a:bodyPr>
          <a:lstStyle/>
          <a:p>
            <a:pPr>
              <a:spcAft>
                <a:spcPts val="800"/>
              </a:spcAft>
            </a:pPr>
            <a:r>
              <a:rPr lang="en-US" sz="3200" b="1" dirty="0">
                <a:solidFill>
                  <a:srgbClr val="002060"/>
                </a:solidFill>
                <a:latin typeface="Times New Roman" panose="02020603050405020304" pitchFamily="18" charset="0"/>
                <a:cs typeface="Times New Roman" panose="02020603050405020304" pitchFamily="18" charset="0"/>
              </a:rPr>
              <a:t>GV: NGUYỄN THÙY LINH</a:t>
            </a:r>
          </a:p>
        </p:txBody>
      </p:sp>
      <p:sp>
        <p:nvSpPr>
          <p:cNvPr id="10" name="Hộp Văn bản 9">
            <a:extLst>
              <a:ext uri="{FF2B5EF4-FFF2-40B4-BE49-F238E27FC236}">
                <a16:creationId xmlns:a16="http://schemas.microsoft.com/office/drawing/2014/main" id="{BC2202BE-FB57-4E81-83EF-0EA40E864761}"/>
              </a:ext>
            </a:extLst>
          </p:cNvPr>
          <p:cNvSpPr txBox="1"/>
          <p:nvPr/>
        </p:nvSpPr>
        <p:spPr>
          <a:xfrm>
            <a:off x="3148243" y="1685613"/>
            <a:ext cx="5586337" cy="584775"/>
          </a:xfrm>
          <a:prstGeom prst="rect">
            <a:avLst/>
          </a:prstGeom>
          <a:noFill/>
        </p:spPr>
        <p:txBody>
          <a:bodyPr wrap="none" rtlCol="0">
            <a:spAutoFit/>
          </a:bodyPr>
          <a:lstStyle/>
          <a:p>
            <a:pPr>
              <a:spcAft>
                <a:spcPts val="800"/>
              </a:spcAft>
            </a:pPr>
            <a:r>
              <a:rPr lang="en-US" sz="3200" b="1" dirty="0">
                <a:solidFill>
                  <a:srgbClr val="FF0000"/>
                </a:solidFill>
                <a:latin typeface="Times New Roman" panose="02020603050405020304" pitchFamily="18" charset="0"/>
                <a:cs typeface="Times New Roman" panose="02020603050405020304" pitchFamily="18" charset="0"/>
              </a:rPr>
              <a:t>MÔN TOÁN 7 (CÁNH DIỀU )</a:t>
            </a:r>
          </a:p>
        </p:txBody>
      </p:sp>
      <p:sp>
        <p:nvSpPr>
          <p:cNvPr id="11" name="Hộp Văn bản 10">
            <a:extLst>
              <a:ext uri="{FF2B5EF4-FFF2-40B4-BE49-F238E27FC236}">
                <a16:creationId xmlns:a16="http://schemas.microsoft.com/office/drawing/2014/main" id="{D2B28935-FE08-4EA8-AA06-C7169869F84A}"/>
              </a:ext>
            </a:extLst>
          </p:cNvPr>
          <p:cNvSpPr txBox="1"/>
          <p:nvPr/>
        </p:nvSpPr>
        <p:spPr>
          <a:xfrm>
            <a:off x="3729106" y="5216410"/>
            <a:ext cx="4424609" cy="584775"/>
          </a:xfrm>
          <a:prstGeom prst="rect">
            <a:avLst/>
          </a:prstGeom>
          <a:noFill/>
        </p:spPr>
        <p:txBody>
          <a:bodyPr wrap="none" rtlCol="0">
            <a:spAutoFit/>
          </a:bodyPr>
          <a:lstStyle/>
          <a:p>
            <a:pPr>
              <a:spcAft>
                <a:spcPts val="800"/>
              </a:spcAft>
            </a:pPr>
            <a:r>
              <a:rPr lang="en-US" sz="3200" b="1" dirty="0">
                <a:solidFill>
                  <a:srgbClr val="002060"/>
                </a:solidFill>
                <a:latin typeface="Times New Roman" panose="02020603050405020304" pitchFamily="18" charset="0"/>
                <a:cs typeface="Times New Roman" panose="02020603050405020304" pitchFamily="18" charset="0"/>
              </a:rPr>
              <a:t>NĂM HỌC: 2022 - 2023</a:t>
            </a:r>
          </a:p>
        </p:txBody>
      </p:sp>
      <p:sp>
        <p:nvSpPr>
          <p:cNvPr id="7" name="TextBox 6">
            <a:extLst>
              <a:ext uri="{FF2B5EF4-FFF2-40B4-BE49-F238E27FC236}">
                <a16:creationId xmlns:a16="http://schemas.microsoft.com/office/drawing/2014/main" id="{319F786E-2F4B-7353-5030-6903B6E7791F}"/>
              </a:ext>
            </a:extLst>
          </p:cNvPr>
          <p:cNvSpPr txBox="1"/>
          <p:nvPr/>
        </p:nvSpPr>
        <p:spPr>
          <a:xfrm>
            <a:off x="1797245" y="3823424"/>
            <a:ext cx="8288330" cy="593304"/>
          </a:xfrm>
          <a:prstGeom prst="rect">
            <a:avLst/>
          </a:prstGeom>
          <a:noFill/>
        </p:spPr>
        <p:txBody>
          <a:bodyPr wrap="square">
            <a:spAutoFit/>
          </a:bodyPr>
          <a:lstStyle/>
          <a:p>
            <a:pPr marL="0" marR="0" algn="ctr">
              <a:lnSpc>
                <a:spcPct val="107000"/>
              </a:lnSpc>
              <a:spcBef>
                <a:spcPts val="300"/>
              </a:spcBef>
              <a:spcAft>
                <a:spcPts val="3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 133: ÔN TẬP CHƯƠNG 7 </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六边形 1">
            <a:extLst>
              <a:ext uri="{FF2B5EF4-FFF2-40B4-BE49-F238E27FC236}">
                <a16:creationId xmlns:a16="http://schemas.microsoft.com/office/drawing/2014/main" id="{4D7AFF02-4930-5619-8F25-10C60A86182B}"/>
              </a:ext>
            </a:extLst>
          </p:cNvPr>
          <p:cNvSpPr/>
          <p:nvPr/>
        </p:nvSpPr>
        <p:spPr>
          <a:xfrm rot="10800000">
            <a:off x="4820278" y="2202287"/>
            <a:ext cx="1818659" cy="1612410"/>
          </a:xfrm>
          <a:prstGeom prst="hexagon">
            <a:avLst/>
          </a:prstGeom>
          <a:blipFill dpi="0" rotWithShape="0">
            <a:blip r:embed="rId2"/>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夏日体W" panose="00020600040101010101" pitchFamily="18" charset="-122"/>
              <a:ea typeface="汉仪夏日体W" panose="00020600040101010101" pitchFamily="18" charset="-122"/>
              <a:cs typeface="+mn-cs"/>
              <a:sym typeface="HYXiaRiTiW" panose="00020600040101010101" pitchFamily="18" charset="-122"/>
            </a:endParaRPr>
          </a:p>
        </p:txBody>
      </p:sp>
    </p:spTree>
    <p:extLst>
      <p:ext uri="{BB962C8B-B14F-4D97-AF65-F5344CB8AC3E}">
        <p14:creationId xmlns:p14="http://schemas.microsoft.com/office/powerpoint/2010/main" val="2794225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3)">
                                      <p:cBhvr>
                                        <p:cTn id="11" dur="11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177443"/>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26" name="Rectangle 25"/>
              <p:cNvSpPr/>
              <p:nvPr/>
            </p:nvSpPr>
            <p:spPr>
              <a:xfrm>
                <a:off x="827428" y="1972992"/>
                <a:ext cx="5116170" cy="839069"/>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solidFill>
                      <a:prstClr val="black"/>
                    </a:solidFill>
                    <a:latin typeface="+mj-lt"/>
                  </a:rPr>
                  <a:t>A.</a:t>
                </a:r>
                <a:r>
                  <a:rPr lang="en-US" sz="3200" dirty="0">
                    <a:solidFill>
                      <a:prstClr val="black"/>
                    </a:solidFill>
                    <a:latin typeface="+mj-lt"/>
                  </a:rPr>
                  <a:t> </a:t>
                </a:r>
                <a14:m>
                  <m:oMath xmlns:m="http://schemas.openxmlformats.org/officeDocument/2006/math">
                    <m:r>
                      <a:rPr lang="en-US" sz="3200" b="0" i="1" smtClean="0">
                        <a:solidFill>
                          <a:prstClr val="black"/>
                        </a:solidFill>
                        <a:latin typeface="Cambria Math" panose="02040503050406030204" pitchFamily="18" charset="0"/>
                      </a:rPr>
                      <m:t>3</m:t>
                    </m:r>
                    <m:r>
                      <a:rPr lang="en-US" sz="3200" b="0" i="1" smtClean="0">
                        <a:solidFill>
                          <a:prstClr val="black"/>
                        </a:solidFill>
                        <a:latin typeface="Cambria Math" panose="02040503050406030204" pitchFamily="18" charset="0"/>
                      </a:rPr>
                      <m:t>𝑐𝑚</m:t>
                    </m:r>
                    <m:r>
                      <a:rPr lang="en-US" sz="3200" b="0" i="1" smtClean="0">
                        <a:solidFill>
                          <a:prstClr val="black"/>
                        </a:solidFill>
                        <a:latin typeface="Cambria Math" panose="02040503050406030204" pitchFamily="18" charset="0"/>
                      </a:rPr>
                      <m:t>, 5</m:t>
                    </m:r>
                    <m:r>
                      <a:rPr lang="en-US" sz="3200" b="0" i="1" smtClean="0">
                        <a:solidFill>
                          <a:prstClr val="black"/>
                        </a:solidFill>
                        <a:latin typeface="Cambria Math" panose="02040503050406030204" pitchFamily="18" charset="0"/>
                      </a:rPr>
                      <m:t>𝑐𝑚</m:t>
                    </m:r>
                    <m:r>
                      <a:rPr lang="en-US" sz="3200" b="0" i="1" smtClean="0">
                        <a:solidFill>
                          <a:prstClr val="black"/>
                        </a:solidFill>
                        <a:latin typeface="Cambria Math" panose="02040503050406030204" pitchFamily="18" charset="0"/>
                      </a:rPr>
                      <m:t>, 7</m:t>
                    </m:r>
                    <m:r>
                      <a:rPr lang="en-US" sz="3200" b="0" i="1" smtClean="0">
                        <a:solidFill>
                          <a:prstClr val="black"/>
                        </a:solidFill>
                        <a:latin typeface="Cambria Math" panose="02040503050406030204" pitchFamily="18" charset="0"/>
                      </a:rPr>
                      <m:t>𝑐𝑚</m:t>
                    </m:r>
                  </m:oMath>
                </a14:m>
                <a:r>
                  <a:rPr lang="vi-VN" sz="3200" dirty="0">
                    <a:solidFill>
                      <a:prstClr val="black"/>
                    </a:solidFill>
                    <a:latin typeface="+mj-lt"/>
                  </a:rPr>
                  <a:t> </a:t>
                </a:r>
                <a:endParaRPr lang="vi-VN" sz="2600" dirty="0">
                  <a:solidFill>
                    <a:prstClr val="black"/>
                  </a:solidFill>
                  <a:latin typeface="+mj-lt"/>
                </a:endParaRPr>
              </a:p>
            </p:txBody>
          </p:sp>
        </mc:Choice>
        <mc:Fallback xmlns="">
          <p:sp>
            <p:nvSpPr>
              <p:cNvPr id="26" name="Rectangle 25"/>
              <p:cNvSpPr>
                <a:spLocks noRot="1" noChangeAspect="1" noMove="1" noResize="1" noEditPoints="1" noAdjustHandles="1" noChangeArrowheads="1" noChangeShapeType="1" noTextEdit="1"/>
              </p:cNvSpPr>
              <p:nvPr/>
            </p:nvSpPr>
            <p:spPr>
              <a:xfrm>
                <a:off x="827428" y="1972992"/>
                <a:ext cx="5116170" cy="839069"/>
              </a:xfrm>
              <a:prstGeom prst="rect">
                <a:avLst/>
              </a:prstGeom>
              <a:blipFill>
                <a:blip r:embed="rId13"/>
                <a:stretch>
                  <a:fillRect l="-3099" b="-7299"/>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6" y="1972993"/>
                <a:ext cx="5233956" cy="847162"/>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B.</a:t>
                </a:r>
                <a:r>
                  <a:rPr kumimoji="0" lang="en-US" sz="3200" b="0" i="0" u="none" strike="noStrike" kern="1200" cap="none" spc="0" normalizeH="0" baseline="0" noProof="0" dirty="0">
                    <a:ln>
                      <a:noFill/>
                    </a:ln>
                    <a:solidFill>
                      <a:prstClr val="black"/>
                    </a:solidFill>
                    <a:effectLst/>
                    <a:uLnTx/>
                    <a:uFillTx/>
                    <a:latin typeface="+mj-lt"/>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4</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𝑐𝑚</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 5</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𝑐𝑚</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 6</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𝑐𝑚</m:t>
                    </m:r>
                  </m:oMath>
                </a14:m>
                <a:r>
                  <a:rPr kumimoji="0" lang="vi-VN" sz="3200" b="0" i="0" u="none" strike="noStrike" kern="1200" cap="none" spc="0" normalizeH="0" baseline="0" noProof="0" dirty="0">
                    <a:ln>
                      <a:noFill/>
                    </a:ln>
                    <a:solidFill>
                      <a:prstClr val="black"/>
                    </a:solidFill>
                    <a:effectLst/>
                    <a:uLnTx/>
                    <a:uFillTx/>
                    <a:latin typeface="+mj-lt"/>
                  </a:rPr>
                  <a:t> </a:t>
                </a:r>
                <a:endParaRPr lang="vi-VN" sz="2600" dirty="0">
                  <a:solidFill>
                    <a:prstClr val="black"/>
                  </a:solidFill>
                  <a:latin typeface="+mj-lt"/>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6" y="1972993"/>
                <a:ext cx="5233956" cy="847162"/>
              </a:xfrm>
              <a:prstGeom prst="rect">
                <a:avLst/>
              </a:prstGeom>
              <a:blipFill>
                <a:blip r:embed="rId14"/>
                <a:stretch>
                  <a:fillRect l="-3030" b="-6475"/>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827429" y="2883291"/>
                <a:ext cx="5116170" cy="77081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ea typeface="+mn-ea"/>
                    <a:cs typeface="+mn-cs"/>
                  </a:rPr>
                  <a:t>C.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𝑐𝑚</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5</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𝑐𝑚</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7</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𝑐𝑚</m:t>
                    </m:r>
                  </m:oMath>
                </a14:m>
                <a:endParaRPr kumimoji="0" lang="vi-VN" sz="2600" b="0" i="0" u="none" strike="noStrike" kern="1200" cap="none" spc="0" normalizeH="0" baseline="0" noProof="0" dirty="0">
                  <a:ln>
                    <a:noFill/>
                  </a:ln>
                  <a:solidFill>
                    <a:prstClr val="black"/>
                  </a:solidFill>
                  <a:effectLst/>
                  <a:uLnTx/>
                  <a:uFillTx/>
                  <a:latin typeface="+mj-lt"/>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827429" y="2883291"/>
                <a:ext cx="5116170" cy="770816"/>
              </a:xfrm>
              <a:prstGeom prst="rect">
                <a:avLst/>
              </a:prstGeom>
              <a:blipFill>
                <a:blip r:embed="rId15"/>
                <a:stretch>
                  <a:fillRect l="-3099"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71176"/>
                <a:ext cx="5233956" cy="77081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noProof="0" dirty="0">
                    <a:solidFill>
                      <a:prstClr val="black"/>
                    </a:solidFill>
                    <a:latin typeface="+mj-lt"/>
                  </a:rPr>
                  <a:t>D</a:t>
                </a:r>
                <a:r>
                  <a:rPr lang="vi-VN" sz="3200" dirty="0">
                    <a:solidFill>
                      <a:prstClr val="black"/>
                    </a:solidFill>
                    <a:latin typeface="+mj-lt"/>
                  </a:rPr>
                  <a:t>. </a:t>
                </a:r>
                <a14:m>
                  <m:oMath xmlns:m="http://schemas.openxmlformats.org/officeDocument/2006/math">
                    <m:r>
                      <a:rPr lang="en-US" sz="3200" b="0" i="1" smtClean="0">
                        <a:solidFill>
                          <a:prstClr val="black"/>
                        </a:solidFill>
                        <a:latin typeface="Cambria Math" panose="02040503050406030204" pitchFamily="18" charset="0"/>
                      </a:rPr>
                      <m:t>3</m:t>
                    </m:r>
                    <m:r>
                      <a:rPr lang="en-US" sz="3200" b="0" i="1" smtClean="0">
                        <a:solidFill>
                          <a:prstClr val="black"/>
                        </a:solidFill>
                        <a:latin typeface="Cambria Math" panose="02040503050406030204" pitchFamily="18" charset="0"/>
                      </a:rPr>
                      <m:t>𝑐𝑚</m:t>
                    </m:r>
                    <m:r>
                      <a:rPr lang="en-US" sz="3200" b="0" i="1" smtClean="0">
                        <a:solidFill>
                          <a:prstClr val="black"/>
                        </a:solidFill>
                        <a:latin typeface="Cambria Math" panose="02040503050406030204" pitchFamily="18" charset="0"/>
                      </a:rPr>
                      <m:t>, 5</m:t>
                    </m:r>
                    <m:r>
                      <a:rPr lang="en-US" sz="3200" b="0" i="1" smtClean="0">
                        <a:solidFill>
                          <a:prstClr val="black"/>
                        </a:solidFill>
                        <a:latin typeface="Cambria Math" panose="02040503050406030204" pitchFamily="18" charset="0"/>
                      </a:rPr>
                      <m:t>𝑐𝑚</m:t>
                    </m:r>
                    <m:r>
                      <a:rPr lang="en-US" sz="3200" b="0" i="1" smtClean="0">
                        <a:solidFill>
                          <a:prstClr val="black"/>
                        </a:solidFill>
                        <a:latin typeface="Cambria Math" panose="02040503050406030204" pitchFamily="18" charset="0"/>
                      </a:rPr>
                      <m:t>, 6</m:t>
                    </m:r>
                    <m:r>
                      <a:rPr lang="en-US" sz="3200" b="0" i="1" smtClean="0">
                        <a:solidFill>
                          <a:prstClr val="black"/>
                        </a:solidFill>
                        <a:latin typeface="Cambria Math" panose="02040503050406030204" pitchFamily="18" charset="0"/>
                      </a:rPr>
                      <m:t>𝑐𝑚</m:t>
                    </m:r>
                  </m:oMath>
                </a14:m>
                <a:endParaRPr kumimoji="0" lang="vi-VN" sz="2600" b="0" i="0" u="none" strike="noStrike" kern="1200" cap="none" spc="0" normalizeH="0" baseline="0" noProof="0" dirty="0">
                  <a:ln>
                    <a:noFill/>
                  </a:ln>
                  <a:solidFill>
                    <a:prstClr val="black"/>
                  </a:solidFill>
                  <a:effectLst/>
                  <a:uLnTx/>
                  <a:uFillTx/>
                  <a:latin typeface="+mj-lt"/>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71176"/>
                <a:ext cx="5233956" cy="770816"/>
              </a:xfrm>
              <a:prstGeom prst="rect">
                <a:avLst/>
              </a:prstGeom>
              <a:blipFill>
                <a:blip r:embed="rId16"/>
                <a:stretch>
                  <a:fillRect l="-3030" b="-13492"/>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rcRect t="570" b="570"/>
          <a:stretch/>
        </p:blipFill>
        <p:spPr>
          <a:xfrm>
            <a:off x="5058462" y="2907021"/>
            <a:ext cx="885137" cy="708059"/>
          </a:xfrm>
          <a:prstGeom prst="rect">
            <a:avLst/>
          </a:prstGeom>
        </p:spPr>
      </p:pic>
      <p:pic>
        <p:nvPicPr>
          <p:cNvPr id="51" name="Picture 50"/>
          <p:cNvPicPr>
            <a:picLocks noChangeAspect="1"/>
          </p:cNvPicPr>
          <p:nvPr/>
        </p:nvPicPr>
        <p:blipFill>
          <a:blip r:embed="rId18">
            <a:extLst>
              <a:ext uri="{28A0092B-C50C-407E-A947-70E740481C1C}">
                <a14:useLocalDpi xmlns:a14="http://schemas.microsoft.com/office/drawing/2010/main" val="0"/>
              </a:ext>
            </a:extLst>
          </a:blip>
          <a:srcRect t="584" b="584"/>
          <a:stretch/>
        </p:blipFill>
        <p:spPr>
          <a:xfrm>
            <a:off x="5035362" y="2036252"/>
            <a:ext cx="804536" cy="704088"/>
          </a:xfrm>
          <a:prstGeom prst="rect">
            <a:avLst/>
          </a:prstGeom>
        </p:spPr>
      </p:pic>
      <p:pic>
        <p:nvPicPr>
          <p:cNvPr id="49" name="Picture 48"/>
          <p:cNvPicPr>
            <a:picLocks noChangeAspect="1"/>
          </p:cNvPicPr>
          <p:nvPr/>
        </p:nvPicPr>
        <p:blipFill>
          <a:blip r:embed="rId18">
            <a:extLst>
              <a:ext uri="{28A0092B-C50C-407E-A947-70E740481C1C}">
                <a14:useLocalDpi xmlns:a14="http://schemas.microsoft.com/office/drawing/2010/main" val="0"/>
              </a:ext>
            </a:extLst>
          </a:blip>
          <a:srcRect/>
          <a:stretch/>
        </p:blipFill>
        <p:spPr>
          <a:xfrm>
            <a:off x="10565927" y="2867043"/>
            <a:ext cx="798644" cy="707197"/>
          </a:xfrm>
          <a:prstGeom prst="rect">
            <a:avLst/>
          </a:prstGeom>
        </p:spPr>
      </p:pic>
      <p:pic>
        <p:nvPicPr>
          <p:cNvPr id="53" name="Picture 52"/>
          <p:cNvPicPr>
            <a:picLocks noChangeAspect="1"/>
          </p:cNvPicPr>
          <p:nvPr/>
        </p:nvPicPr>
        <p:blipFill>
          <a:blip r:embed="rId18">
            <a:extLst>
              <a:ext uri="{28A0092B-C50C-407E-A947-70E740481C1C}">
                <a14:useLocalDpi xmlns:a14="http://schemas.microsoft.com/office/drawing/2010/main" val="0"/>
              </a:ext>
            </a:extLst>
          </a:blip>
          <a:srcRect/>
          <a:stretch/>
        </p:blipFill>
        <p:spPr>
          <a:xfrm>
            <a:off x="10524312" y="2100409"/>
            <a:ext cx="798644" cy="707197"/>
          </a:xfrm>
          <a:prstGeom prst="rect">
            <a:avLst/>
          </a:prstGeom>
        </p:spPr>
      </p:pic>
      <p:sp>
        <p:nvSpPr>
          <p:cNvPr id="17" name="Cloud 16">
            <a:hlinkClick r:id="rId19" action="ppaction://hlinksldjump"/>
          </p:cNvPr>
          <p:cNvSpPr/>
          <p:nvPr/>
        </p:nvSpPr>
        <p:spPr>
          <a:xfrm>
            <a:off x="9785643" y="5595159"/>
            <a:ext cx="2359211" cy="1104900"/>
          </a:xfrm>
          <a:prstGeom prst="cloud">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BD566C5F-F9C4-4DAD-82D5-BD4EF5204B53}"/>
              </a:ext>
            </a:extLst>
          </p:cNvPr>
          <p:cNvSpPr>
            <a:spLocks noChangeArrowheads="1"/>
          </p:cNvSpPr>
          <p:nvPr/>
        </p:nvSpPr>
        <p:spPr bwMode="auto">
          <a:xfrm>
            <a:off x="888776" y="419612"/>
            <a:ext cx="10414448" cy="1384995"/>
          </a:xfrm>
          <a:prstGeom prst="rect">
            <a:avLst/>
          </a:prstGeom>
          <a:solidFill>
            <a:schemeClr val="accent4">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vi-VN" sz="2800" dirty="0" err="1">
                <a:latin typeface="Times New Roman" panose="02020603050405020304" pitchFamily="18" charset="0"/>
                <a:cs typeface="Times New Roman" panose="02020603050405020304" pitchFamily="18" charset="0"/>
              </a:rPr>
              <a:t>Dựa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vào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bất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đẳng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thức</a:t>
            </a:r>
            <a:r>
              <a:rPr lang="en-US" altLang="vi-VN" sz="2800" dirty="0">
                <a:latin typeface="Times New Roman" panose="02020603050405020304" pitchFamily="18" charset="0"/>
                <a:cs typeface="Times New Roman" panose="02020603050405020304" pitchFamily="18" charset="0"/>
              </a:rPr>
              <a:t> tam </a:t>
            </a:r>
            <a:r>
              <a:rPr lang="en-US" altLang="vi-VN" sz="2800" dirty="0" err="1">
                <a:latin typeface="Times New Roman" panose="02020603050405020304" pitchFamily="18" charset="0"/>
                <a:cs typeface="Times New Roman" panose="02020603050405020304" pitchFamily="18" charset="0"/>
              </a:rPr>
              <a:t>giác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kiểm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xem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bộ</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nào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trong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các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bộ</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đoạn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thẳng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có</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độ</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dài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sau</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đây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không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thể</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là</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cạnh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của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một</a:t>
            </a:r>
            <a:r>
              <a:rPr lang="en-US" altLang="vi-VN" sz="2800" dirty="0">
                <a:latin typeface="Times New Roman" panose="02020603050405020304" pitchFamily="18" charset="0"/>
                <a:cs typeface="Times New Roman" panose="02020603050405020304" pitchFamily="18" charset="0"/>
              </a:rPr>
              <a:t> tam </a:t>
            </a:r>
            <a:r>
              <a:rPr lang="en-US" altLang="vi-VN" sz="2800" dirty="0" err="1">
                <a:latin typeface="Times New Roman" panose="02020603050405020304" pitchFamily="18" charset="0"/>
                <a:cs typeface="Times New Roman" panose="02020603050405020304" pitchFamily="18" charset="0"/>
              </a:rPr>
              <a:t>giác</a:t>
            </a:r>
            <a:r>
              <a:rPr lang="en-US" altLang="vi-VN" sz="2800" dirty="0">
                <a:latin typeface="Times New Roman" panose="02020603050405020304" pitchFamily="18" charset="0"/>
                <a:cs typeface="Times New Roman" panose="02020603050405020304" pitchFamily="18" charset="0"/>
              </a:rPr>
              <a:t>?</a:t>
            </a:r>
          </a:p>
        </p:txBody>
      </p:sp>
      <p:sp>
        <p:nvSpPr>
          <p:cNvPr id="6" name="Rectangle 3">
            <a:extLst>
              <a:ext uri="{FF2B5EF4-FFF2-40B4-BE49-F238E27FC236}">
                <a16:creationId xmlns:a16="http://schemas.microsoft.com/office/drawing/2014/main" id="{28AC6BC3-682B-4D9A-88DA-8378C9739537}"/>
              </a:ext>
            </a:extLst>
          </p:cNvPr>
          <p:cNvSpPr>
            <a:spLocks noChangeArrowheads="1"/>
          </p:cNvSpPr>
          <p:nvPr/>
        </p:nvSpPr>
        <p:spPr bwMode="auto">
          <a:xfrm>
            <a:off x="9278262" y="743426"/>
            <a:ext cx="56912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lang="vi-VN" altLang="vi-VN" sz="2800">
              <a:latin typeface="Arial" panose="020B0604020202020204" pitchFamily="34" charset="0"/>
            </a:endParaRPr>
          </a:p>
        </p:txBody>
      </p:sp>
      <p:sp>
        <p:nvSpPr>
          <p:cNvPr id="24" name="Oval 23">
            <a:extLst>
              <a:ext uri="{FF2B5EF4-FFF2-40B4-BE49-F238E27FC236}">
                <a16:creationId xmlns:a16="http://schemas.microsoft.com/office/drawing/2014/main" id="{9326811B-E107-4001-A940-DDC4D0E019BD}"/>
              </a:ext>
            </a:extLst>
          </p:cNvPr>
          <p:cNvSpPr/>
          <p:nvPr/>
        </p:nvSpPr>
        <p:spPr>
          <a:xfrm>
            <a:off x="126776" y="5245096"/>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EE09816-4B4B-4C38-BA6E-CD268AA9E284}"/>
              </a:ext>
            </a:extLst>
          </p:cNvPr>
          <p:cNvSpPr/>
          <p:nvPr/>
        </p:nvSpPr>
        <p:spPr>
          <a:xfrm>
            <a:off x="159679" y="5363724"/>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et gio">
            <a:hlinkClick r:id="" action="ppaction://media"/>
            <a:extLst>
              <a:ext uri="{FF2B5EF4-FFF2-40B4-BE49-F238E27FC236}">
                <a16:creationId xmlns:a16="http://schemas.microsoft.com/office/drawing/2014/main" id="{2CA0E40E-3EC8-473A-AE8B-92A8ACA5410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463578" y="6957775"/>
            <a:ext cx="609600" cy="609600"/>
          </a:xfrm>
          <a:prstGeom prst="rect">
            <a:avLst/>
          </a:prstGeom>
        </p:spPr>
      </p:pic>
      <p:sp>
        <p:nvSpPr>
          <p:cNvPr id="28" name="TextBox 27">
            <a:extLst>
              <a:ext uri="{FF2B5EF4-FFF2-40B4-BE49-F238E27FC236}">
                <a16:creationId xmlns:a16="http://schemas.microsoft.com/office/drawing/2014/main" id="{0CE5E780-DBE8-47EB-9EA6-594ACB500927}"/>
              </a:ext>
            </a:extLst>
          </p:cNvPr>
          <p:cNvSpPr txBox="1"/>
          <p:nvPr/>
        </p:nvSpPr>
        <p:spPr>
          <a:xfrm>
            <a:off x="220930" y="5776263"/>
            <a:ext cx="1242648" cy="461665"/>
          </a:xfrm>
          <a:prstGeom prst="rect">
            <a:avLst/>
          </a:prstGeom>
          <a:noFill/>
        </p:spPr>
        <p:txBody>
          <a:bodyPr wrap="none" rtlCol="0">
            <a:spAutoFit/>
          </a:bodyPr>
          <a:lstStyle/>
          <a:p>
            <a:r>
              <a:rPr lang="en-US" sz="2400" b="1" dirty="0">
                <a:solidFill>
                  <a:schemeClr val="bg1"/>
                </a:solidFill>
              </a:rPr>
              <a:t>HẾT GIỜ</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C6303AB-7EA3-3265-93E6-5C61118D2182}"/>
                  </a:ext>
                </a:extLst>
              </p:cNvPr>
              <p:cNvSpPr txBox="1"/>
              <p:nvPr/>
            </p:nvSpPr>
            <p:spPr>
              <a:xfrm>
                <a:off x="1463578" y="4045940"/>
                <a:ext cx="9603719" cy="492443"/>
              </a:xfrm>
              <a:prstGeom prst="rect">
                <a:avLst/>
              </a:prstGeom>
              <a:noFill/>
            </p:spPr>
            <p:txBody>
              <a:bodyPr wrap="none" lIns="0" tIns="0" rIns="0" bIns="0" rtlCol="0">
                <a:spAutoFit/>
              </a:bodyPr>
              <a:lstStyle/>
              <a:p>
                <a:r>
                  <a:rPr lang="en-US" sz="3200" dirty="0">
                    <a:solidFill>
                      <a:srgbClr val="FF0000"/>
                    </a:solidFill>
                    <a:latin typeface="Times New Roman" panose="02020603050405020304" pitchFamily="18" charset="0"/>
                    <a:cs typeface="Times New Roman" panose="02020603050405020304" pitchFamily="18" charset="0"/>
                  </a:rPr>
                  <a:t>Vì </a:t>
                </a:r>
                <a14:m>
                  <m:oMath xmlns:m="http://schemas.openxmlformats.org/officeDocument/2006/math">
                    <m:r>
                      <a:rPr lang="en-US" sz="3200" i="1" smtClean="0">
                        <a:solidFill>
                          <a:srgbClr val="FF0000"/>
                        </a:solidFill>
                        <a:latin typeface="Cambria Math" panose="02040503050406030204" pitchFamily="18" charset="0"/>
                      </a:rPr>
                      <m:t>2</m:t>
                    </m:r>
                    <m:r>
                      <a:rPr lang="en-US" sz="3200" b="0" i="1" smtClean="0">
                        <a:solidFill>
                          <a:srgbClr val="FF0000"/>
                        </a:solidFill>
                        <a:latin typeface="Cambria Math" panose="02040503050406030204" pitchFamily="18" charset="0"/>
                      </a:rPr>
                      <m:t>𝑐𝑚</m:t>
                    </m:r>
                    <m:r>
                      <a:rPr lang="en-US" sz="3200" b="0" i="1" smtClean="0">
                        <a:solidFill>
                          <a:srgbClr val="FF0000"/>
                        </a:solidFill>
                        <a:latin typeface="Cambria Math" panose="02040503050406030204" pitchFamily="18" charset="0"/>
                      </a:rPr>
                      <m:t>+5</m:t>
                    </m:r>
                    <m:r>
                      <a:rPr lang="en-US" sz="3200" b="0" i="1" smtClean="0">
                        <a:solidFill>
                          <a:srgbClr val="FF0000"/>
                        </a:solidFill>
                        <a:latin typeface="Cambria Math" panose="02040503050406030204" pitchFamily="18" charset="0"/>
                      </a:rPr>
                      <m:t>𝑐𝑚</m:t>
                    </m:r>
                    <m:r>
                      <a:rPr lang="en-US" sz="3200" b="0" i="1" smtClean="0">
                        <a:solidFill>
                          <a:srgbClr val="FF0000"/>
                        </a:solidFill>
                        <a:latin typeface="Cambria Math" panose="02040503050406030204" pitchFamily="18" charset="0"/>
                      </a:rPr>
                      <m:t>=7</m:t>
                    </m:r>
                    <m:r>
                      <a:rPr lang="en-US" sz="3200" b="0" i="1" smtClean="0">
                        <a:solidFill>
                          <a:srgbClr val="FF0000"/>
                        </a:solidFill>
                        <a:latin typeface="Cambria Math" panose="02040503050406030204" pitchFamily="18" charset="0"/>
                      </a:rPr>
                      <m:t>𝑐𝑚</m:t>
                    </m:r>
                    <m:r>
                      <a:rPr lang="en-US" sz="3200" b="0" i="1" smtClean="0">
                        <a:solidFill>
                          <a:srgbClr val="FF0000"/>
                        </a:solidFill>
                        <a:latin typeface="Cambria Math" panose="02040503050406030204" pitchFamily="18" charset="0"/>
                      </a:rPr>
                      <m:t> </m:t>
                    </m:r>
                    <m:r>
                      <a:rPr lang="en-US" sz="3200" b="0" i="0" smtClean="0">
                        <a:solidFill>
                          <a:srgbClr val="FF0000"/>
                        </a:solidFill>
                        <a:latin typeface="Cambria Math" panose="02040503050406030204" pitchFamily="18" charset="0"/>
                      </a:rPr>
                      <m:t>( </m:t>
                    </m:r>
                    <m:r>
                      <m:rPr>
                        <m:sty m:val="p"/>
                      </m:rPr>
                      <a:rPr lang="en-US" sz="3200" b="0" i="0" smtClean="0">
                        <a:solidFill>
                          <a:srgbClr val="FF0000"/>
                        </a:solidFill>
                        <a:latin typeface="Cambria Math" panose="02040503050406030204" pitchFamily="18" charset="0"/>
                      </a:rPr>
                      <m:t>kh</m:t>
                    </m:r>
                    <m:r>
                      <a:rPr lang="en-US" sz="3200" b="0" i="0" smtClean="0">
                        <a:solidFill>
                          <a:srgbClr val="FF0000"/>
                        </a:solidFill>
                        <a:latin typeface="Cambria Math" panose="02040503050406030204" pitchFamily="18" charset="0"/>
                      </a:rPr>
                      <m:t>ô</m:t>
                    </m:r>
                    <m:r>
                      <m:rPr>
                        <m:sty m:val="p"/>
                      </m:rPr>
                      <a:rPr lang="en-US" sz="3200" b="0" i="0" smtClean="0">
                        <a:solidFill>
                          <a:srgbClr val="FF0000"/>
                        </a:solidFill>
                        <a:latin typeface="Cambria Math" panose="02040503050406030204" pitchFamily="18" charset="0"/>
                      </a:rPr>
                      <m:t>ng</m:t>
                    </m:r>
                    <m:r>
                      <a:rPr lang="en-US" sz="3200" b="0" i="0" smtClean="0">
                        <a:solidFill>
                          <a:srgbClr val="FF0000"/>
                        </a:solidFill>
                        <a:latin typeface="Cambria Math" panose="02040503050406030204" pitchFamily="18" charset="0"/>
                      </a:rPr>
                      <m:t> </m:t>
                    </m:r>
                    <m:r>
                      <m:rPr>
                        <m:sty m:val="p"/>
                      </m:rPr>
                      <a:rPr lang="en-US" sz="3200" b="0" i="0" smtClean="0">
                        <a:solidFill>
                          <a:srgbClr val="FF0000"/>
                        </a:solidFill>
                        <a:latin typeface="Cambria Math" panose="02040503050406030204" pitchFamily="18" charset="0"/>
                      </a:rPr>
                      <m:t>th</m:t>
                    </m:r>
                    <m:r>
                      <a:rPr lang="en-US" sz="3200" b="0" i="0" smtClean="0">
                        <a:solidFill>
                          <a:srgbClr val="FF0000"/>
                        </a:solidFill>
                        <a:latin typeface="Cambria Math" panose="02040503050406030204" pitchFamily="18" charset="0"/>
                      </a:rPr>
                      <m:t>ỏ</m:t>
                    </m:r>
                    <m:r>
                      <m:rPr>
                        <m:sty m:val="p"/>
                      </m:rPr>
                      <a:rPr lang="en-US" sz="3200" b="0" i="0" smtClean="0">
                        <a:solidFill>
                          <a:srgbClr val="FF0000"/>
                        </a:solidFill>
                        <a:latin typeface="Cambria Math" panose="02040503050406030204" pitchFamily="18" charset="0"/>
                      </a:rPr>
                      <m:t>a</m:t>
                    </m:r>
                    <m:r>
                      <a:rPr lang="en-US" sz="3200" b="0" i="0" smtClean="0">
                        <a:solidFill>
                          <a:srgbClr val="FF0000"/>
                        </a:solidFill>
                        <a:latin typeface="Cambria Math" panose="02040503050406030204" pitchFamily="18" charset="0"/>
                      </a:rPr>
                      <m:t> </m:t>
                    </m:r>
                    <m:r>
                      <m:rPr>
                        <m:sty m:val="p"/>
                      </m:rPr>
                      <a:rPr lang="en-US" sz="3200" b="0" i="0" smtClean="0">
                        <a:solidFill>
                          <a:srgbClr val="FF0000"/>
                        </a:solidFill>
                        <a:latin typeface="Cambria Math" panose="02040503050406030204" pitchFamily="18" charset="0"/>
                      </a:rPr>
                      <m:t>m</m:t>
                    </m:r>
                    <m:r>
                      <a:rPr lang="en-US" sz="3200" b="0" i="0" smtClean="0">
                        <a:solidFill>
                          <a:srgbClr val="FF0000"/>
                        </a:solidFill>
                        <a:latin typeface="Cambria Math" panose="02040503050406030204" pitchFamily="18" charset="0"/>
                      </a:rPr>
                      <m:t>ã</m:t>
                    </m:r>
                    <m:r>
                      <m:rPr>
                        <m:sty m:val="p"/>
                      </m:rPr>
                      <a:rPr lang="en-US" sz="3200" b="0" i="0" smtClean="0">
                        <a:solidFill>
                          <a:srgbClr val="FF0000"/>
                        </a:solidFill>
                        <a:latin typeface="Cambria Math" panose="02040503050406030204" pitchFamily="18" charset="0"/>
                      </a:rPr>
                      <m:t>n</m:t>
                    </m:r>
                    <m:r>
                      <a:rPr lang="en-US" sz="3200" b="0" i="0" smtClean="0">
                        <a:solidFill>
                          <a:srgbClr val="FF0000"/>
                        </a:solidFill>
                        <a:latin typeface="Cambria Math" panose="02040503050406030204" pitchFamily="18" charset="0"/>
                      </a:rPr>
                      <m:t> </m:t>
                    </m:r>
                    <m:r>
                      <m:rPr>
                        <m:sty m:val="p"/>
                      </m:rPr>
                      <a:rPr lang="en-US" sz="3200" b="0" i="0" smtClean="0">
                        <a:solidFill>
                          <a:srgbClr val="FF0000"/>
                        </a:solidFill>
                        <a:latin typeface="Cambria Math" panose="02040503050406030204" pitchFamily="18" charset="0"/>
                      </a:rPr>
                      <m:t>B</m:t>
                    </m:r>
                    <m:r>
                      <a:rPr lang="en-US" sz="3200" b="0" i="0" smtClean="0">
                        <a:solidFill>
                          <a:srgbClr val="FF0000"/>
                        </a:solidFill>
                        <a:latin typeface="Cambria Math" panose="02040503050406030204" pitchFamily="18" charset="0"/>
                      </a:rPr>
                      <m:t>Đ</m:t>
                    </m:r>
                    <m:r>
                      <m:rPr>
                        <m:sty m:val="p"/>
                      </m:rPr>
                      <a:rPr lang="en-US" sz="3200" b="0" i="0" smtClean="0">
                        <a:solidFill>
                          <a:srgbClr val="FF0000"/>
                        </a:solidFill>
                        <a:latin typeface="Cambria Math" panose="02040503050406030204" pitchFamily="18" charset="0"/>
                      </a:rPr>
                      <m:t>T</m:t>
                    </m:r>
                    <m:r>
                      <a:rPr lang="en-US" sz="3200" b="0" i="0" smtClean="0">
                        <a:solidFill>
                          <a:srgbClr val="FF0000"/>
                        </a:solidFill>
                        <a:latin typeface="Cambria Math" panose="02040503050406030204" pitchFamily="18" charset="0"/>
                      </a:rPr>
                      <m:t> </m:t>
                    </m:r>
                    <m:r>
                      <m:rPr>
                        <m:sty m:val="p"/>
                      </m:rPr>
                      <a:rPr lang="en-US" sz="3200" b="0" i="0" smtClean="0">
                        <a:solidFill>
                          <a:srgbClr val="FF0000"/>
                        </a:solidFill>
                        <a:latin typeface="Cambria Math" panose="02040503050406030204" pitchFamily="18" charset="0"/>
                      </a:rPr>
                      <m:t>tam</m:t>
                    </m:r>
                    <m:r>
                      <a:rPr lang="en-US" sz="3200" b="0" i="0" smtClean="0">
                        <a:solidFill>
                          <a:srgbClr val="FF0000"/>
                        </a:solidFill>
                        <a:latin typeface="Cambria Math" panose="02040503050406030204" pitchFamily="18" charset="0"/>
                      </a:rPr>
                      <m:t> </m:t>
                    </m:r>
                    <m:r>
                      <m:rPr>
                        <m:sty m:val="p"/>
                      </m:rPr>
                      <a:rPr lang="en-US" sz="3200" b="0" i="0" smtClean="0">
                        <a:solidFill>
                          <a:srgbClr val="FF0000"/>
                        </a:solidFill>
                        <a:latin typeface="Cambria Math" panose="02040503050406030204" pitchFamily="18" charset="0"/>
                      </a:rPr>
                      <m:t>gi</m:t>
                    </m:r>
                    <m:r>
                      <a:rPr lang="en-US" sz="3200" b="0" i="0" smtClean="0">
                        <a:solidFill>
                          <a:srgbClr val="FF0000"/>
                        </a:solidFill>
                        <a:latin typeface="Cambria Math" panose="02040503050406030204" pitchFamily="18" charset="0"/>
                      </a:rPr>
                      <m:t>á</m:t>
                    </m:r>
                    <m:r>
                      <m:rPr>
                        <m:sty m:val="p"/>
                      </m:rPr>
                      <a:rPr lang="en-US" sz="3200" b="0" i="0" smtClean="0">
                        <a:solidFill>
                          <a:srgbClr val="FF0000"/>
                        </a:solidFill>
                        <a:latin typeface="Cambria Math" panose="02040503050406030204" pitchFamily="18" charset="0"/>
                      </a:rPr>
                      <m:t>c</m:t>
                    </m:r>
                    <m:r>
                      <a:rPr lang="en-US" sz="3200" b="0" i="0" smtClean="0">
                        <a:solidFill>
                          <a:srgbClr val="FF0000"/>
                        </a:solidFill>
                        <a:latin typeface="Cambria Math" panose="02040503050406030204" pitchFamily="18" charset="0"/>
                      </a:rPr>
                      <m:t>)</m:t>
                    </m:r>
                  </m:oMath>
                </a14:m>
                <a:endParaRPr lang="en-US" sz="32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C6303AB-7EA3-3265-93E6-5C61118D2182}"/>
                  </a:ext>
                </a:extLst>
              </p:cNvPr>
              <p:cNvSpPr txBox="1">
                <a:spLocks noRot="1" noChangeAspect="1" noMove="1" noResize="1" noEditPoints="1" noAdjustHandles="1" noChangeArrowheads="1" noChangeShapeType="1" noTextEdit="1"/>
              </p:cNvSpPr>
              <p:nvPr/>
            </p:nvSpPr>
            <p:spPr>
              <a:xfrm>
                <a:off x="1463578" y="4045940"/>
                <a:ext cx="9603719" cy="492443"/>
              </a:xfrm>
              <a:prstGeom prst="rect">
                <a:avLst/>
              </a:prstGeom>
              <a:blipFill>
                <a:blip r:embed="rId21"/>
                <a:stretch>
                  <a:fillRect l="-2538" t="-27500" b="-48750"/>
                </a:stretch>
              </a:blipFill>
            </p:spPr>
            <p:txBody>
              <a:bodyPr/>
              <a:lstStyle/>
              <a:p>
                <a:r>
                  <a:rPr lang="en-US">
                    <a:noFill/>
                  </a:rPr>
                  <a:t> </a:t>
                </a:r>
              </a:p>
            </p:txBody>
          </p:sp>
        </mc:Fallback>
      </mc:AlternateContent>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anim calcmode="lin" valueType="num">
                                      <p:cBhvr>
                                        <p:cTn id="33" dur="500" fill="hold"/>
                                        <p:tgtEl>
                                          <p:spTgt spid="44"/>
                                        </p:tgtEl>
                                        <p:attrNameLst>
                                          <p:attrName>ppt_x</p:attrName>
                                        </p:attrNameLst>
                                      </p:cBhvr>
                                      <p:tavLst>
                                        <p:tav tm="0">
                                          <p:val>
                                            <p:strVal val="#ppt_x"/>
                                          </p:val>
                                        </p:tav>
                                        <p:tav tm="100000">
                                          <p:val>
                                            <p:strVal val="#ppt_x"/>
                                          </p:val>
                                        </p:tav>
                                      </p:tavLst>
                                    </p:anim>
                                    <p:anim calcmode="lin" valueType="num">
                                      <p:cBhvr>
                                        <p:cTn id="34" dur="500" fill="hold"/>
                                        <p:tgtEl>
                                          <p:spTgt spid="44"/>
                                        </p:tgtEl>
                                        <p:attrNameLst>
                                          <p:attrName>ppt_y</p:attrName>
                                        </p:attrNameLst>
                                      </p:cBhvr>
                                      <p:tavLst>
                                        <p:tav tm="0">
                                          <p:val>
                                            <p:strVal val="#ppt_y+.1"/>
                                          </p:val>
                                        </p:tav>
                                        <p:tav tm="100000">
                                          <p:val>
                                            <p:strVal val="#ppt_y"/>
                                          </p:val>
                                        </p:tav>
                                      </p:tavLst>
                                    </p:anim>
                                  </p:childTnLst>
                                </p:cTn>
                              </p:par>
                              <p:par>
                                <p:cTn id="35" presetID="8" presetClass="emph" presetSubtype="0" repeatCount="indefinite" fill="hold" nodeType="withEffect">
                                  <p:stCondLst>
                                    <p:cond delay="0"/>
                                  </p:stCondLst>
                                  <p:childTnLst>
                                    <p:animRot by="21600000">
                                      <p:cBhvr>
                                        <p:cTn id="36" dur="2250" fill="hold"/>
                                        <p:tgtEl>
                                          <p:spTgt spid="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500" fill="hold"/>
                                        <p:tgtEl>
                                          <p:spTgt spid="9"/>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000" fill="hold"/>
                                        <p:tgtEl>
                                          <p:spTgt spid="11"/>
                                        </p:tgtEl>
                                        <p:attrNameLst>
                                          <p:attrName>r</p:attrName>
                                        </p:attrNameLst>
                                      </p:cBhvr>
                                    </p:animRot>
                                  </p:childTnLst>
                                </p:cTn>
                              </p:par>
                              <p:par>
                                <p:cTn id="41" presetID="2" presetClass="entr" presetSubtype="2" repeatCount="indefinite" fill="hold" grpId="0" nodeType="withEffect">
                                  <p:stCondLst>
                                    <p:cond delay="50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20000" fill="hold"/>
                                        <p:tgtEl>
                                          <p:spTgt spid="40"/>
                                        </p:tgtEl>
                                        <p:attrNameLst>
                                          <p:attrName>ppt_x</p:attrName>
                                        </p:attrNameLst>
                                      </p:cBhvr>
                                      <p:tavLst>
                                        <p:tav tm="0">
                                          <p:val>
                                            <p:strVal val="1+#ppt_w/2"/>
                                          </p:val>
                                        </p:tav>
                                        <p:tav tm="100000">
                                          <p:val>
                                            <p:strVal val="#ppt_x"/>
                                          </p:val>
                                        </p:tav>
                                      </p:tavLst>
                                    </p:anim>
                                    <p:anim calcmode="lin" valueType="num">
                                      <p:cBhvr additive="base">
                                        <p:cTn id="44" dur="200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8" repeatCount="indefinite" fill="hold" grpId="0" nodeType="withEffect">
                                  <p:stCondLst>
                                    <p:cond delay="50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20000" fill="hold"/>
                                        <p:tgtEl>
                                          <p:spTgt spid="41"/>
                                        </p:tgtEl>
                                        <p:attrNameLst>
                                          <p:attrName>ppt_x</p:attrName>
                                        </p:attrNameLst>
                                      </p:cBhvr>
                                      <p:tavLst>
                                        <p:tav tm="0">
                                          <p:val>
                                            <p:strVal val="0-#ppt_w/2"/>
                                          </p:val>
                                        </p:tav>
                                        <p:tav tm="100000">
                                          <p:val>
                                            <p:strVal val="#ppt_x"/>
                                          </p:val>
                                        </p:tav>
                                      </p:tavLst>
                                    </p:anim>
                                    <p:anim calcmode="lin" valueType="num">
                                      <p:cBhvr additive="base">
                                        <p:cTn id="4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heel(1)">
                                      <p:cBhvr>
                                        <p:cTn id="53" dur="30000"/>
                                        <p:tgtEl>
                                          <p:spTgt spid="25"/>
                                        </p:tgtEl>
                                      </p:cBhvr>
                                    </p:animEffect>
                                  </p:childTnLst>
                                </p:cTn>
                              </p:par>
                            </p:childTnLst>
                          </p:cTn>
                        </p:par>
                        <p:par>
                          <p:cTn id="54" fill="hold">
                            <p:stCondLst>
                              <p:cond delay="30000"/>
                            </p:stCondLst>
                            <p:childTnLst>
                              <p:par>
                                <p:cTn id="55" presetID="1" presetClass="mediacall" presetSubtype="0" fill="hold" nodeType="afterEffect">
                                  <p:stCondLst>
                                    <p:cond delay="0"/>
                                  </p:stCondLst>
                                  <p:childTnLst>
                                    <p:cmd type="call" cmd="playFrom(0.0)">
                                      <p:cBhvr>
                                        <p:cTn id="56" dur="1965" fill="hold"/>
                                        <p:tgtEl>
                                          <p:spTgt spid="27"/>
                                        </p:tgtEl>
                                      </p:cBhvr>
                                    </p:cmd>
                                  </p:childTnLst>
                                </p:cTn>
                              </p:par>
                              <p:par>
                                <p:cTn id="57" presetID="53" presetClass="entr" presetSubtype="16"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fltVal val="0"/>
                                          </p:val>
                                        </p:tav>
                                        <p:tav tm="100000">
                                          <p:val>
                                            <p:strVal val="#ppt_w"/>
                                          </p:val>
                                        </p:tav>
                                      </p:tavLst>
                                    </p:anim>
                                    <p:anim calcmode="lin" valueType="num">
                                      <p:cBhvr>
                                        <p:cTn id="60" dur="500" fill="hold"/>
                                        <p:tgtEl>
                                          <p:spTgt spid="28"/>
                                        </p:tgtEl>
                                        <p:attrNameLst>
                                          <p:attrName>ppt_h</p:attrName>
                                        </p:attrNameLst>
                                      </p:cBhvr>
                                      <p:tavLst>
                                        <p:tav tm="0">
                                          <p:val>
                                            <p:fltVal val="0"/>
                                          </p:val>
                                        </p:tav>
                                        <p:tav tm="100000">
                                          <p:val>
                                            <p:strVal val="#ppt_h"/>
                                          </p:val>
                                        </p:tav>
                                      </p:tavLst>
                                    </p:anim>
                                    <p:animEffect transition="in" filter="fade">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2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000" fill="hold"/>
                                        <p:tgtEl>
                                          <p:spTgt spid="26"/>
                                        </p:tgtEl>
                                        <p:attrNameLst>
                                          <p:attrName>fillcolor</p:attrName>
                                        </p:attrNameLst>
                                      </p:cBhvr>
                                      <p:to>
                                        <a:srgbClr val="FFFF00"/>
                                      </p:to>
                                    </p:animClr>
                                    <p:set>
                                      <p:cBhvr>
                                        <p:cTn id="72" dur="2000" fill="hold"/>
                                        <p:tgtEl>
                                          <p:spTgt spid="26"/>
                                        </p:tgtEl>
                                        <p:attrNameLst>
                                          <p:attrName>fill.type</p:attrName>
                                        </p:attrNameLst>
                                      </p:cBhvr>
                                      <p:to>
                                        <p:strVal val="solid"/>
                                      </p:to>
                                    </p:set>
                                    <p:set>
                                      <p:cBhvr>
                                        <p:cTn id="73" dur="2000" fill="hold"/>
                                        <p:tgtEl>
                                          <p:spTgt spid="2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51"/>
                                        </p:tgtEl>
                                        <p:attrNameLst>
                                          <p:attrName>style.visibility</p:attrName>
                                        </p:attrNameLst>
                                      </p:cBhvr>
                                      <p:to>
                                        <p:strVal val="visible"/>
                                      </p:to>
                                    </p:set>
                                    <p:anim calcmode="lin" valueType="num">
                                      <p:cBhvr>
                                        <p:cTn id="76" dur="250" fill="hold"/>
                                        <p:tgtEl>
                                          <p:spTgt spid="51"/>
                                        </p:tgtEl>
                                        <p:attrNameLst>
                                          <p:attrName>ppt_w</p:attrName>
                                        </p:attrNameLst>
                                      </p:cBhvr>
                                      <p:tavLst>
                                        <p:tav tm="0">
                                          <p:val>
                                            <p:strVal val="4*#ppt_w"/>
                                          </p:val>
                                        </p:tav>
                                        <p:tav tm="100000">
                                          <p:val>
                                            <p:strVal val="#ppt_w"/>
                                          </p:val>
                                        </p:tav>
                                      </p:tavLst>
                                    </p:anim>
                                    <p:anim calcmode="lin" valueType="num">
                                      <p:cBhvr>
                                        <p:cTn id="77"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5" name="Wrong Buzzer.wav"/>
                                        </p:tgtEl>
                                      </p:cMediaNode>
                                    </p:audio>
                                  </p:subTnLst>
                                </p:cTn>
                              </p:par>
                              <p:par>
                                <p:cTn id="78" presetID="1" presetClass="emph" presetSubtype="6" fill="hold" nodeType="withEffect">
                                  <p:stCondLst>
                                    <p:cond delay="0"/>
                                  </p:stCondLst>
                                  <p:childTnLst>
                                    <p:animClr clrSpc="hsl" dir="cw">
                                      <p:cBhvr>
                                        <p:cTn id="79" dur="2000" fill="hold"/>
                                        <p:tgtEl>
                                          <p:spTgt spid="26"/>
                                        </p:tgtEl>
                                        <p:attrNameLst>
                                          <p:attrName>fillcolor</p:attrName>
                                        </p:attrNameLst>
                                      </p:cBhvr>
                                      <p:to>
                                        <a:srgbClr val="FFFF00"/>
                                      </p:to>
                                    </p:animClr>
                                    <p:set>
                                      <p:cBhvr>
                                        <p:cTn id="80" dur="2000" fill="hold"/>
                                        <p:tgtEl>
                                          <p:spTgt spid="26"/>
                                        </p:tgtEl>
                                        <p:attrNameLst>
                                          <p:attrName>fill.type</p:attrName>
                                        </p:attrNameLst>
                                      </p:cBhvr>
                                      <p:to>
                                        <p:strVal val="solid"/>
                                      </p:to>
                                    </p:set>
                                    <p:set>
                                      <p:cBhvr>
                                        <p:cTn id="81"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2" restart="whenNotActive" fill="hold" evtFilter="cancelBubble" nodeType="interactiveSeq">
                <p:stCondLst>
                  <p:cond evt="onClick" delay="0">
                    <p:tgtEl>
                      <p:spTgt spid="42"/>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42"/>
                                        </p:tgtEl>
                                        <p:attrNameLst>
                                          <p:attrName>fillcolor</p:attrName>
                                        </p:attrNameLst>
                                      </p:cBhvr>
                                      <p:to>
                                        <a:srgbClr val="FFF2CC"/>
                                      </p:to>
                                    </p:animClr>
                                    <p:set>
                                      <p:cBhvr>
                                        <p:cTn id="87" dur="250" fill="hold"/>
                                        <p:tgtEl>
                                          <p:spTgt spid="42"/>
                                        </p:tgtEl>
                                        <p:attrNameLst>
                                          <p:attrName>fill.type</p:attrName>
                                        </p:attrNameLst>
                                      </p:cBhvr>
                                      <p:to>
                                        <p:strVal val="solid"/>
                                      </p:to>
                                    </p:set>
                                    <p:set>
                                      <p:cBhvr>
                                        <p:cTn id="88" dur="250" fill="hold"/>
                                        <p:tgtEl>
                                          <p:spTgt spid="42"/>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53"/>
                                        </p:tgtEl>
                                        <p:attrNameLst>
                                          <p:attrName>style.visibility</p:attrName>
                                        </p:attrNameLst>
                                      </p:cBhvr>
                                      <p:to>
                                        <p:strVal val="visible"/>
                                      </p:to>
                                    </p:set>
                                    <p:anim calcmode="lin" valueType="num">
                                      <p:cBhvr>
                                        <p:cTn id="91" dur="250" fill="hold"/>
                                        <p:tgtEl>
                                          <p:spTgt spid="53"/>
                                        </p:tgtEl>
                                        <p:attrNameLst>
                                          <p:attrName>ppt_w</p:attrName>
                                        </p:attrNameLst>
                                      </p:cBhvr>
                                      <p:tavLst>
                                        <p:tav tm="0">
                                          <p:val>
                                            <p:strVal val="4*#ppt_w"/>
                                          </p:val>
                                        </p:tav>
                                        <p:tav tm="100000">
                                          <p:val>
                                            <p:strVal val="#ppt_w"/>
                                          </p:val>
                                        </p:tav>
                                      </p:tavLst>
                                    </p:anim>
                                    <p:anim calcmode="lin" valueType="num">
                                      <p:cBhvr>
                                        <p:cTn id="92"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Wrong Buzzer.wav"/>
                                        </p:tgtEl>
                                      </p:cMediaNode>
                                    </p:audio>
                                  </p:subTnLst>
                                </p:cTn>
                              </p:par>
                              <p:par>
                                <p:cTn id="93" presetID="1" presetClass="emph" presetSubtype="2" fill="hold" nodeType="withEffect">
                                  <p:stCondLst>
                                    <p:cond delay="1000"/>
                                  </p:stCondLst>
                                  <p:childTnLst>
                                    <p:animClr clrSpc="rgb" dir="cw">
                                      <p:cBhvr>
                                        <p:cTn id="94" dur="250" fill="hold"/>
                                        <p:tgtEl>
                                          <p:spTgt spid="42"/>
                                        </p:tgtEl>
                                        <p:attrNameLst>
                                          <p:attrName>fillcolor</p:attrName>
                                        </p:attrNameLst>
                                      </p:cBhvr>
                                      <p:to>
                                        <a:srgbClr val="FFFF00"/>
                                      </p:to>
                                    </p:animClr>
                                    <p:set>
                                      <p:cBhvr>
                                        <p:cTn id="95" dur="250" fill="hold"/>
                                        <p:tgtEl>
                                          <p:spTgt spid="42"/>
                                        </p:tgtEl>
                                        <p:attrNameLst>
                                          <p:attrName>fill.type</p:attrName>
                                        </p:attrNameLst>
                                      </p:cBhvr>
                                      <p:to>
                                        <p:strVal val="solid"/>
                                      </p:to>
                                    </p:set>
                                    <p:set>
                                      <p:cBhvr>
                                        <p:cTn id="96"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7" restart="whenNotActive" fill="hold" evtFilter="cancelBubble" nodeType="interactiveSeq">
                <p:stCondLst>
                  <p:cond evt="onClick" delay="0">
                    <p:tgtEl>
                      <p:spTgt spid="43"/>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43"/>
                                        </p:tgtEl>
                                        <p:attrNameLst>
                                          <p:attrName>fillcolor</p:attrName>
                                        </p:attrNameLst>
                                      </p:cBhvr>
                                      <p:to>
                                        <a:srgbClr val="99CC00"/>
                                      </p:to>
                                    </p:animClr>
                                    <p:set>
                                      <p:cBhvr>
                                        <p:cTn id="102" dur="250" fill="hold"/>
                                        <p:tgtEl>
                                          <p:spTgt spid="43"/>
                                        </p:tgtEl>
                                        <p:attrNameLst>
                                          <p:attrName>fill.type</p:attrName>
                                        </p:attrNameLst>
                                      </p:cBhvr>
                                      <p:to>
                                        <p:strVal val="solid"/>
                                      </p:to>
                                    </p:set>
                                    <p:set>
                                      <p:cBhvr>
                                        <p:cTn id="103" dur="250" fill="hold"/>
                                        <p:tgtEl>
                                          <p:spTgt spid="43"/>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 calcmode="lin" valueType="num">
                                      <p:cBhvr>
                                        <p:cTn id="106" dur="250" fill="hold"/>
                                        <p:tgtEl>
                                          <p:spTgt spid="47"/>
                                        </p:tgtEl>
                                        <p:attrNameLst>
                                          <p:attrName>ppt_w</p:attrName>
                                        </p:attrNameLst>
                                      </p:cBhvr>
                                      <p:tavLst>
                                        <p:tav tm="0">
                                          <p:val>
                                            <p:strVal val="4*#ppt_w"/>
                                          </p:val>
                                        </p:tav>
                                        <p:tav tm="100000">
                                          <p:val>
                                            <p:strVal val="#ppt_w"/>
                                          </p:val>
                                        </p:tav>
                                      </p:tavLst>
                                    </p:anim>
                                    <p:anim calcmode="lin" valueType="num">
                                      <p:cBhvr>
                                        <p:cTn id="107"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6" name="Check mark.wav"/>
                                        </p:tgtEl>
                                      </p:cMediaNode>
                                    </p:audio>
                                  </p:subTnLst>
                                </p:cTn>
                              </p:par>
                              <p:par>
                                <p:cTn id="108" presetID="1" presetClass="emph" presetSubtype="2" fill="hold" nodeType="withEffect">
                                  <p:stCondLst>
                                    <p:cond delay="1000"/>
                                  </p:stCondLst>
                                  <p:childTnLst>
                                    <p:animClr clrSpc="rgb" dir="cw">
                                      <p:cBhvr>
                                        <p:cTn id="109" dur="250" fill="hold"/>
                                        <p:tgtEl>
                                          <p:spTgt spid="43"/>
                                        </p:tgtEl>
                                        <p:attrNameLst>
                                          <p:attrName>fillcolor</p:attrName>
                                        </p:attrNameLst>
                                      </p:cBhvr>
                                      <p:to>
                                        <a:srgbClr val="C5E0B3"/>
                                      </p:to>
                                    </p:animClr>
                                    <p:set>
                                      <p:cBhvr>
                                        <p:cTn id="110" dur="250" fill="hold"/>
                                        <p:tgtEl>
                                          <p:spTgt spid="43"/>
                                        </p:tgtEl>
                                        <p:attrNameLst>
                                          <p:attrName>fill.type</p:attrName>
                                        </p:attrNameLst>
                                      </p:cBhvr>
                                      <p:to>
                                        <p:strVal val="solid"/>
                                      </p:to>
                                    </p:set>
                                    <p:set>
                                      <p:cBhvr>
                                        <p:cTn id="111"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12" restart="whenNotActive" fill="hold" evtFilter="cancelBubble" nodeType="interactiveSeq">
                <p:stCondLst>
                  <p:cond evt="onClick" delay="0">
                    <p:tgtEl>
                      <p:spTgt spid="44"/>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250" fill="hold"/>
                                        <p:tgtEl>
                                          <p:spTgt spid="44"/>
                                        </p:tgtEl>
                                        <p:attrNameLst>
                                          <p:attrName>fillcolor</p:attrName>
                                        </p:attrNameLst>
                                      </p:cBhvr>
                                      <p:to>
                                        <a:srgbClr val="FFF2CC"/>
                                      </p:to>
                                    </p:animClr>
                                    <p:set>
                                      <p:cBhvr>
                                        <p:cTn id="117" dur="250" fill="hold"/>
                                        <p:tgtEl>
                                          <p:spTgt spid="44"/>
                                        </p:tgtEl>
                                        <p:attrNameLst>
                                          <p:attrName>fill.type</p:attrName>
                                        </p:attrNameLst>
                                      </p:cBhvr>
                                      <p:to>
                                        <p:strVal val="solid"/>
                                      </p:to>
                                    </p:set>
                                    <p:set>
                                      <p:cBhvr>
                                        <p:cTn id="118" dur="250" fill="hold"/>
                                        <p:tgtEl>
                                          <p:spTgt spid="44"/>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4" name="click.wav"/>
                                        </p:tgtEl>
                                      </p:cMediaNode>
                                    </p:audio>
                                  </p:subTnLst>
                                </p:cTn>
                              </p:par>
                              <p:par>
                                <p:cTn id="119" presetID="23" presetClass="entr" presetSubtype="32" fill="hold" nodeType="withEffect">
                                  <p:stCondLst>
                                    <p:cond delay="100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250" fill="hold"/>
                                        <p:tgtEl>
                                          <p:spTgt spid="49"/>
                                        </p:tgtEl>
                                        <p:attrNameLst>
                                          <p:attrName>ppt_w</p:attrName>
                                        </p:attrNameLst>
                                      </p:cBhvr>
                                      <p:tavLst>
                                        <p:tav tm="0">
                                          <p:val>
                                            <p:strVal val="4*#ppt_w"/>
                                          </p:val>
                                        </p:tav>
                                        <p:tav tm="100000">
                                          <p:val>
                                            <p:strVal val="#ppt_w"/>
                                          </p:val>
                                        </p:tav>
                                      </p:tavLst>
                                    </p:anim>
                                    <p:anim calcmode="lin" valueType="num">
                                      <p:cBhvr>
                                        <p:cTn id="122"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5" name="Wrong Buzzer.wav"/>
                                        </p:tgtEl>
                                      </p:cMediaNode>
                                    </p:audio>
                                  </p:subTnLst>
                                </p:cTn>
                              </p:par>
                              <p:par>
                                <p:cTn id="123" presetID="1" presetClass="emph" presetSubtype="2" fill="hold" nodeType="withEffect">
                                  <p:stCondLst>
                                    <p:cond delay="1000"/>
                                  </p:stCondLst>
                                  <p:childTnLst>
                                    <p:animClr clrSpc="rgb" dir="cw">
                                      <p:cBhvr>
                                        <p:cTn id="124" dur="250" fill="hold"/>
                                        <p:tgtEl>
                                          <p:spTgt spid="44"/>
                                        </p:tgtEl>
                                        <p:attrNameLst>
                                          <p:attrName>fillcolor</p:attrName>
                                        </p:attrNameLst>
                                      </p:cBhvr>
                                      <p:to>
                                        <a:srgbClr val="FFFF00"/>
                                      </p:to>
                                    </p:animClr>
                                    <p:set>
                                      <p:cBhvr>
                                        <p:cTn id="125" dur="250" fill="hold"/>
                                        <p:tgtEl>
                                          <p:spTgt spid="44"/>
                                        </p:tgtEl>
                                        <p:attrNameLst>
                                          <p:attrName>fill.type</p:attrName>
                                        </p:attrNameLst>
                                      </p:cBhvr>
                                      <p:to>
                                        <p:strVal val="solid"/>
                                      </p:to>
                                    </p:set>
                                    <p:set>
                                      <p:cBhvr>
                                        <p:cTn id="126"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27" fill="hold" display="0">
                  <p:stCondLst>
                    <p:cond delay="indefinite"/>
                  </p:stCondLst>
                  <p:endCondLst>
                    <p:cond evt="onStopAudio" delay="0">
                      <p:tgtEl>
                        <p:sldTgt/>
                      </p:tgtEl>
                    </p:cond>
                  </p:endCondLst>
                </p:cTn>
                <p:tgtEl>
                  <p:spTgt spid="27"/>
                </p:tgtEl>
              </p:cMediaNode>
            </p:audio>
          </p:childTnLst>
        </p:cTn>
      </p:par>
    </p:tnLst>
    <p:bldLst>
      <p:bldP spid="4" grpId="0" animBg="1"/>
      <p:bldP spid="26" grpId="0" animBg="1"/>
      <p:bldP spid="40" grpId="0" animBg="1"/>
      <p:bldP spid="41" grpId="0" animBg="1"/>
      <p:bldP spid="42" grpId="0" animBg="1"/>
      <p:bldP spid="43" grpId="0" animBg="1"/>
      <p:bldP spid="44" grpId="0" animBg="1"/>
      <p:bldP spid="3" grpId="0" animBg="1"/>
      <p:bldP spid="25" grpId="0" animBg="1"/>
      <p:bldP spid="28"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13474" y="1560968"/>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544522" y="461864"/>
            <a:ext cx="10526728" cy="2362715"/>
          </a:xfrm>
          <a:prstGeom prst="snip2DiagRect">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26" name="Rectangle 25"/>
              <p:cNvSpPr/>
              <p:nvPr/>
            </p:nvSpPr>
            <p:spPr>
              <a:xfrm>
                <a:off x="591671" y="2982765"/>
                <a:ext cx="5210195" cy="77081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A.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𝐴𝑁</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𝐴𝑃</m:t>
                    </m:r>
                  </m:oMath>
                </a14:m>
                <a:r>
                  <a:rPr kumimoji="0" lang="vi-VN" sz="3200" b="0" i="0" u="none" strike="noStrike" kern="1200" cap="none" spc="0" normalizeH="0" baseline="0" noProof="0" dirty="0">
                    <a:ln>
                      <a:noFill/>
                    </a:ln>
                    <a:solidFill>
                      <a:prstClr val="black"/>
                    </a:solidFill>
                    <a:effectLst/>
                    <a:uLnTx/>
                    <a:uFillTx/>
                    <a:latin typeface="+mj-lt"/>
                  </a:rPr>
                  <a:t> </a:t>
                </a:r>
              </a:p>
            </p:txBody>
          </p:sp>
        </mc:Choice>
        <mc:Fallback xmlns="">
          <p:sp>
            <p:nvSpPr>
              <p:cNvPr id="26" name="Rectangle 25"/>
              <p:cNvSpPr>
                <a:spLocks noRot="1" noChangeAspect="1" noMove="1" noResize="1" noEditPoints="1" noAdjustHandles="1" noChangeArrowheads="1" noChangeShapeType="1" noTextEdit="1"/>
              </p:cNvSpPr>
              <p:nvPr/>
            </p:nvSpPr>
            <p:spPr>
              <a:xfrm>
                <a:off x="591671" y="2982765"/>
                <a:ext cx="5210195" cy="770816"/>
              </a:xfrm>
              <a:prstGeom prst="rect">
                <a:avLst/>
              </a:prstGeom>
              <a:blipFill>
                <a:blip r:embed="rId13"/>
                <a:stretch>
                  <a:fillRect l="-2924" b="-12598"/>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5915462" y="2986954"/>
                <a:ext cx="5068095" cy="77081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B.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𝐶𝑃</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𝐵𝑁</m:t>
                    </m:r>
                  </m:oMath>
                </a14:m>
                <a:r>
                  <a:rPr lang="vi-VN" sz="3200" dirty="0">
                    <a:solidFill>
                      <a:prstClr val="black"/>
                    </a:solidFill>
                    <a:latin typeface="+mj-lt"/>
                  </a:rPr>
                  <a:t> </a:t>
                </a:r>
                <a:endParaRPr kumimoji="0" lang="vi-VN" sz="3200" b="0" i="0" u="none" strike="noStrike" kern="1200" cap="none" spc="0" normalizeH="0" baseline="0" noProof="0" dirty="0">
                  <a:ln>
                    <a:noFill/>
                  </a:ln>
                  <a:solidFill>
                    <a:prstClr val="black"/>
                  </a:solidFill>
                  <a:effectLst/>
                  <a:uLnTx/>
                  <a:uFillTx/>
                  <a:latin typeface="+mj-lt"/>
                </a:endParaRPr>
              </a:p>
            </p:txBody>
          </p:sp>
        </mc:Choice>
        <mc:Fallback xmlns="">
          <p:sp>
            <p:nvSpPr>
              <p:cNvPr id="42" name="Rectangle 41"/>
              <p:cNvSpPr>
                <a:spLocks noRot="1" noChangeAspect="1" noMove="1" noResize="1" noEditPoints="1" noAdjustHandles="1" noChangeArrowheads="1" noChangeShapeType="1" noTextEdit="1"/>
              </p:cNvSpPr>
              <p:nvPr/>
            </p:nvSpPr>
            <p:spPr>
              <a:xfrm>
                <a:off x="5915462" y="2986954"/>
                <a:ext cx="5068095" cy="770816"/>
              </a:xfrm>
              <a:prstGeom prst="rect">
                <a:avLst/>
              </a:prstGeom>
              <a:blipFill>
                <a:blip r:embed="rId14"/>
                <a:stretch>
                  <a:fillRect l="-3005"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591671" y="3871937"/>
                <a:ext cx="5210195" cy="77081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C.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𝑀𝑃</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𝑀𝑁</m:t>
                    </m:r>
                  </m:oMath>
                </a14:m>
                <a:r>
                  <a:rPr kumimoji="0" lang="en-US" sz="3200" b="0" i="0" u="none" strike="noStrike" kern="1200" cap="none" spc="0" normalizeH="0" baseline="0" noProof="0" dirty="0">
                    <a:ln>
                      <a:noFill/>
                    </a:ln>
                    <a:solidFill>
                      <a:prstClr val="black"/>
                    </a:solidFill>
                    <a:effectLst/>
                    <a:uLnTx/>
                    <a:uFillTx/>
                    <a:latin typeface="+mj-lt"/>
                  </a:rPr>
                  <a:t> </a:t>
                </a:r>
                <a:r>
                  <a:rPr kumimoji="0" lang="en-US" sz="3200" b="0" i="0" u="none" strike="noStrike" kern="1200" cap="none" spc="0" normalizeH="0" baseline="0" noProof="0" dirty="0" err="1">
                    <a:ln>
                      <a:noFill/>
                    </a:ln>
                    <a:solidFill>
                      <a:prstClr val="black"/>
                    </a:solidFill>
                    <a:effectLst/>
                    <a:uLnTx/>
                    <a:uFillTx/>
                    <a:latin typeface="+mj-lt"/>
                  </a:rPr>
                  <a:t>và</a:t>
                </a:r>
                <a:r>
                  <a:rPr kumimoji="0" lang="en-US" sz="3200" b="0" i="0" u="none" strike="noStrike" kern="1200" cap="none" spc="0" normalizeH="0" noProof="0" dirty="0">
                    <a:ln>
                      <a:noFill/>
                    </a:ln>
                    <a:solidFill>
                      <a:prstClr val="black"/>
                    </a:solidFill>
                    <a:effectLst/>
                    <a:uLnTx/>
                    <a:uFillTx/>
                    <a:latin typeface="+mj-lt"/>
                  </a:rPr>
                  <a:t> </a:t>
                </a:r>
                <a14:m>
                  <m:oMath xmlns:m="http://schemas.openxmlformats.org/officeDocument/2006/math">
                    <m:r>
                      <a:rPr kumimoji="0" lang="en-US" sz="3200" b="0" i="1" u="none" strike="noStrike" kern="1200" cap="none" spc="0" normalizeH="0" noProof="0" smtClean="0">
                        <a:ln>
                          <a:noFill/>
                        </a:ln>
                        <a:solidFill>
                          <a:prstClr val="black"/>
                        </a:solidFill>
                        <a:effectLst/>
                        <a:uLnTx/>
                        <a:uFillTx/>
                        <a:latin typeface="Cambria Math" panose="02040503050406030204" pitchFamily="18" charset="0"/>
                      </a:rPr>
                      <m:t>𝐶𝑃</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rPr>
                      <m:t>=</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rPr>
                      <m:t>𝐵𝑁</m:t>
                    </m:r>
                  </m:oMath>
                </a14:m>
                <a:r>
                  <a:rPr kumimoji="0" lang="vi-VN" sz="3200" b="0" i="0" u="none" strike="noStrike" kern="1200" cap="none" spc="0" normalizeH="0" baseline="0" noProof="0" dirty="0">
                    <a:ln>
                      <a:noFill/>
                    </a:ln>
                    <a:solidFill>
                      <a:prstClr val="black"/>
                    </a:solidFill>
                    <a:effectLst/>
                    <a:uLnTx/>
                    <a:uFillTx/>
                    <a:latin typeface="+mj-lt"/>
                  </a:rPr>
                  <a:t> </a:t>
                </a:r>
              </a:p>
            </p:txBody>
          </p:sp>
        </mc:Choice>
        <mc:Fallback xmlns="">
          <p:sp>
            <p:nvSpPr>
              <p:cNvPr id="43" name="Rectangle 42"/>
              <p:cNvSpPr>
                <a:spLocks noRot="1" noChangeAspect="1" noMove="1" noResize="1" noEditPoints="1" noAdjustHandles="1" noChangeArrowheads="1" noChangeShapeType="1" noTextEdit="1"/>
              </p:cNvSpPr>
              <p:nvPr/>
            </p:nvSpPr>
            <p:spPr>
              <a:xfrm>
                <a:off x="591671" y="3871937"/>
                <a:ext cx="5210195" cy="770816"/>
              </a:xfrm>
              <a:prstGeom prst="rect">
                <a:avLst/>
              </a:prstGeom>
              <a:blipFill>
                <a:blip r:embed="rId15"/>
                <a:stretch>
                  <a:fillRect l="-2924" b="-14173"/>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5915463" y="3876126"/>
                <a:ext cx="5068094" cy="77081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D.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𝐴𝑃</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𝐴𝑁</m:t>
                    </m:r>
                  </m:oMath>
                </a14:m>
                <a:r>
                  <a:rPr kumimoji="0" lang="en-US" sz="3200" b="0" i="0" u="none" strike="noStrike" kern="1200" cap="none" spc="0" normalizeH="0" baseline="0" noProof="0" dirty="0">
                    <a:ln>
                      <a:noFill/>
                    </a:ln>
                    <a:solidFill>
                      <a:prstClr val="black"/>
                    </a:solidFill>
                    <a:effectLst/>
                    <a:uLnTx/>
                    <a:uFillTx/>
                    <a:latin typeface="+mj-lt"/>
                  </a:rPr>
                  <a:t> </a:t>
                </a:r>
                <a:r>
                  <a:rPr kumimoji="0" lang="en-US" sz="3200" b="0" i="0" u="none" strike="noStrike" kern="1200" cap="none" spc="0" normalizeH="0" baseline="0" noProof="0" dirty="0" err="1">
                    <a:ln>
                      <a:noFill/>
                    </a:ln>
                    <a:solidFill>
                      <a:prstClr val="black"/>
                    </a:solidFill>
                    <a:effectLst/>
                    <a:uLnTx/>
                    <a:uFillTx/>
                    <a:latin typeface="+mj-lt"/>
                  </a:rPr>
                  <a:t>và</a:t>
                </a:r>
                <a:r>
                  <a:rPr kumimoji="0" lang="en-US" sz="3200" b="0" i="0" u="none" strike="noStrike" kern="1200" cap="none" spc="0" normalizeH="0" noProof="0" dirty="0">
                    <a:ln>
                      <a:noFill/>
                    </a:ln>
                    <a:solidFill>
                      <a:prstClr val="black"/>
                    </a:solidFill>
                    <a:effectLst/>
                    <a:uLnTx/>
                    <a:uFillTx/>
                    <a:latin typeface="+mj-lt"/>
                  </a:rPr>
                  <a:t> </a:t>
                </a:r>
                <a14:m>
                  <m:oMath xmlns:m="http://schemas.openxmlformats.org/officeDocument/2006/math">
                    <m:r>
                      <a:rPr kumimoji="0" lang="en-US" sz="3200" b="0" i="1" u="none" strike="noStrike" kern="1200" cap="none" spc="0" normalizeH="0" noProof="0" smtClean="0">
                        <a:ln>
                          <a:noFill/>
                        </a:ln>
                        <a:solidFill>
                          <a:prstClr val="black"/>
                        </a:solidFill>
                        <a:effectLst/>
                        <a:uLnTx/>
                        <a:uFillTx/>
                        <a:latin typeface="Cambria Math" panose="02040503050406030204" pitchFamily="18" charset="0"/>
                      </a:rPr>
                      <m:t>𝐶𝑃</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rPr>
                      <m:t>=</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rPr>
                      <m:t>𝐵𝑁</m:t>
                    </m:r>
                  </m:oMath>
                </a14:m>
                <a:r>
                  <a:rPr kumimoji="0" lang="vi-VN" sz="3200" b="0" i="0" u="none" strike="noStrike" kern="1200" cap="none" spc="0" normalizeH="0" baseline="0" noProof="0" dirty="0">
                    <a:ln>
                      <a:noFill/>
                    </a:ln>
                    <a:solidFill>
                      <a:prstClr val="black"/>
                    </a:solidFill>
                    <a:effectLst/>
                    <a:uLnTx/>
                    <a:uFillTx/>
                    <a:latin typeface="+mj-lt"/>
                  </a:rPr>
                  <a:t> </a:t>
                </a:r>
              </a:p>
            </p:txBody>
          </p:sp>
        </mc:Choice>
        <mc:Fallback xmlns="">
          <p:sp>
            <p:nvSpPr>
              <p:cNvPr id="44" name="Rectangle 43"/>
              <p:cNvSpPr>
                <a:spLocks noRot="1" noChangeAspect="1" noMove="1" noResize="1" noEditPoints="1" noAdjustHandles="1" noChangeArrowheads="1" noChangeShapeType="1" noTextEdit="1"/>
              </p:cNvSpPr>
              <p:nvPr/>
            </p:nvSpPr>
            <p:spPr>
              <a:xfrm>
                <a:off x="5915463" y="3876126"/>
                <a:ext cx="5068094" cy="770816"/>
              </a:xfrm>
              <a:prstGeom prst="rect">
                <a:avLst/>
              </a:prstGeom>
              <a:blipFill>
                <a:blip r:embed="rId16"/>
                <a:stretch>
                  <a:fillRect l="-3005" b="-15079"/>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rcRect/>
          <a:stretch/>
        </p:blipFill>
        <p:spPr>
          <a:xfrm>
            <a:off x="4999196" y="3008240"/>
            <a:ext cx="799618" cy="708058"/>
          </a:xfrm>
          <a:prstGeom prst="rect">
            <a:avLst/>
          </a:prstGeom>
        </p:spPr>
      </p:pic>
      <p:pic>
        <p:nvPicPr>
          <p:cNvPr id="51" name="Picture 50"/>
          <p:cNvPicPr>
            <a:picLocks noChangeAspect="1"/>
          </p:cNvPicPr>
          <p:nvPr/>
        </p:nvPicPr>
        <p:blipFill>
          <a:blip r:embed="rId18">
            <a:extLst>
              <a:ext uri="{28A0092B-C50C-407E-A947-70E740481C1C}">
                <a14:useLocalDpi xmlns:a14="http://schemas.microsoft.com/office/drawing/2010/main" val="0"/>
              </a:ext>
            </a:extLst>
          </a:blip>
          <a:srcRect/>
          <a:stretch/>
        </p:blipFill>
        <p:spPr>
          <a:xfrm>
            <a:off x="10205365" y="3911767"/>
            <a:ext cx="795427" cy="643627"/>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rcRect/>
          <a:stretch/>
        </p:blipFill>
        <p:spPr>
          <a:xfrm>
            <a:off x="4999196" y="3911767"/>
            <a:ext cx="798644" cy="707196"/>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rcRect/>
          <a:stretch/>
        </p:blipFill>
        <p:spPr>
          <a:xfrm>
            <a:off x="10183381" y="3050466"/>
            <a:ext cx="727042" cy="643792"/>
          </a:xfrm>
          <a:prstGeom prst="rect">
            <a:avLst/>
          </a:prstGeom>
        </p:spPr>
      </p:pic>
      <p:sp>
        <p:nvSpPr>
          <p:cNvPr id="18" name="Cloud 17">
            <a:hlinkClick r:id="rId19" action="ppaction://hlinksldjump"/>
          </p:cNvPr>
          <p:cNvSpPr/>
          <p:nvPr/>
        </p:nvSpPr>
        <p:spPr>
          <a:xfrm>
            <a:off x="9776937" y="5607127"/>
            <a:ext cx="2359211" cy="1104900"/>
          </a:xfrm>
          <a:prstGeom prst="cloud">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QUAY VỀ</a:t>
            </a:r>
            <a:endParaRPr kumimoji="0" lang="vi-VN"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D4973841-9D55-4DE8-9F7F-A8E97EB67AD9}"/>
              </a:ext>
            </a:extLst>
          </p:cNvPr>
          <p:cNvSpPr/>
          <p:nvPr/>
        </p:nvSpPr>
        <p:spPr>
          <a:xfrm>
            <a:off x="1110001" y="5128255"/>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914265E-20B8-432C-B3A1-E011157AE2F7}"/>
              </a:ext>
            </a:extLst>
          </p:cNvPr>
          <p:cNvSpPr/>
          <p:nvPr/>
        </p:nvSpPr>
        <p:spPr>
          <a:xfrm>
            <a:off x="187031" y="5237112"/>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het gio">
            <a:hlinkClick r:id="" action="ppaction://media"/>
            <a:extLst>
              <a:ext uri="{FF2B5EF4-FFF2-40B4-BE49-F238E27FC236}">
                <a16:creationId xmlns:a16="http://schemas.microsoft.com/office/drawing/2014/main" id="{F03DF6D1-49ED-4935-B0D0-F78C07A4EE73}"/>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463578" y="6957775"/>
            <a:ext cx="609600" cy="609600"/>
          </a:xfrm>
          <a:prstGeom prst="rect">
            <a:avLst/>
          </a:prstGeom>
        </p:spPr>
      </p:pic>
      <p:sp>
        <p:nvSpPr>
          <p:cNvPr id="27" name="TextBox 26">
            <a:extLst>
              <a:ext uri="{FF2B5EF4-FFF2-40B4-BE49-F238E27FC236}">
                <a16:creationId xmlns:a16="http://schemas.microsoft.com/office/drawing/2014/main" id="{F86EDE84-A9B9-400F-B31A-18D9E4618E1E}"/>
              </a:ext>
            </a:extLst>
          </p:cNvPr>
          <p:cNvSpPr txBox="1"/>
          <p:nvPr/>
        </p:nvSpPr>
        <p:spPr>
          <a:xfrm>
            <a:off x="153434" y="5713850"/>
            <a:ext cx="1503168"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HẾT GIỜ</a:t>
            </a:r>
          </a:p>
        </p:txBody>
      </p:sp>
      <mc:AlternateContent xmlns:mc="http://schemas.openxmlformats.org/markup-compatibility/2006" xmlns:a14="http://schemas.microsoft.com/office/drawing/2010/main">
        <mc:Choice Requires="a14">
          <p:sp>
            <p:nvSpPr>
              <p:cNvPr id="28" name="Rectangle 2">
                <a:extLst>
                  <a:ext uri="{FF2B5EF4-FFF2-40B4-BE49-F238E27FC236}">
                    <a16:creationId xmlns:a16="http://schemas.microsoft.com/office/drawing/2014/main" id="{BECCF15C-8F43-60E6-5E47-099134B0ABD9}"/>
                  </a:ext>
                </a:extLst>
              </p:cNvPr>
              <p:cNvSpPr>
                <a:spLocks noChangeArrowheads="1"/>
              </p:cNvSpPr>
              <p:nvPr/>
            </p:nvSpPr>
            <p:spPr bwMode="auto">
              <a:xfrm>
                <a:off x="802811" y="498120"/>
                <a:ext cx="5198714" cy="206210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sung </a:t>
                </a:r>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vi-VN" sz="3200" b="0" i="1" u="none" strike="noStrike" cap="none" normalizeH="0" smtClean="0">
                        <a:ln>
                          <a:noFill/>
                        </a:ln>
                        <a:solidFill>
                          <a:schemeClr val="tx1"/>
                        </a:solidFill>
                        <a:effectLst/>
                        <a:latin typeface="Cambria Math" panose="02040503050406030204" pitchFamily="18" charset="0"/>
                        <a:ea typeface="Cambria Math" panose="02040503050406030204" pitchFamily="18" charset="0"/>
                      </a:rPr>
                      <m:t>∆</m:t>
                    </m:r>
                    <m:r>
                      <a:rPr kumimoji="0" lang="en-US" altLang="vi-VN" sz="3200" b="0" i="1" u="none" strike="noStrike" cap="none" normalizeH="0" smtClean="0">
                        <a:ln>
                          <a:noFill/>
                        </a:ln>
                        <a:solidFill>
                          <a:schemeClr val="tx1"/>
                        </a:solidFill>
                        <a:effectLst/>
                        <a:latin typeface="Cambria Math" panose="02040503050406030204" pitchFamily="18" charset="0"/>
                        <a:ea typeface="Cambria Math" panose="02040503050406030204" pitchFamily="18" charset="0"/>
                      </a:rPr>
                      <m:t>𝐴𝐶𝑃</m:t>
                    </m:r>
                    <m:r>
                      <a:rPr kumimoji="0" lang="en-US" altLang="vi-VN" sz="3200" b="0" i="1" u="none" strike="noStrike" cap="none" normalizeH="0" smtClean="0">
                        <a:ln>
                          <a:noFill/>
                        </a:ln>
                        <a:solidFill>
                          <a:schemeClr val="tx1"/>
                        </a:solidFill>
                        <a:effectLst/>
                        <a:latin typeface="Cambria Math" panose="02040503050406030204" pitchFamily="18" charset="0"/>
                        <a:ea typeface="Cambria Math" panose="02040503050406030204" pitchFamily="18" charset="0"/>
                      </a:rPr>
                      <m:t>=∆</m:t>
                    </m:r>
                    <m:r>
                      <a:rPr kumimoji="0" lang="en-US" altLang="vi-VN" sz="3200" b="0" i="1" u="none" strike="noStrike" cap="none" normalizeH="0" smtClean="0">
                        <a:ln>
                          <a:noFill/>
                        </a:ln>
                        <a:solidFill>
                          <a:schemeClr val="tx1"/>
                        </a:solidFill>
                        <a:effectLst/>
                        <a:latin typeface="Cambria Math" panose="02040503050406030204" pitchFamily="18" charset="0"/>
                        <a:ea typeface="Cambria Math" panose="02040503050406030204" pitchFamily="18" charset="0"/>
                      </a:rPr>
                      <m:t>𝐴𝐵𝑁</m:t>
                    </m:r>
                    <m:r>
                      <a:rPr kumimoji="0" lang="en-US" altLang="vi-VN" sz="3200" b="0" i="1" u="none" strike="noStrike" cap="none" normalizeH="0" smtClean="0">
                        <a:ln>
                          <a:noFill/>
                        </a:ln>
                        <a:solidFill>
                          <a:schemeClr val="tx1"/>
                        </a:solidFill>
                        <a:effectLst/>
                        <a:latin typeface="Cambria Math" panose="02040503050406030204" pitchFamily="18" charset="0"/>
                        <a:ea typeface="Cambria Math" panose="02040503050406030204" pitchFamily="18" charset="0"/>
                      </a:rPr>
                      <m:t> </m:t>
                    </m:r>
                  </m:oMath>
                </a14:m>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altLang="vi-VN" sz="3200" dirty="0">
                    <a:latin typeface="Times New Roman" panose="02020603050405020304" pitchFamily="18" charset="0"/>
                    <a:ea typeface="Times New Roman" panose="02020603050405020304" pitchFamily="18" charset="0"/>
                    <a:cs typeface="Times New Roman" panose="02020603050405020304" pitchFamily="18" charset="0"/>
                  </a:rPr>
                  <a:t> – </a:t>
                </a:r>
                <a:r>
                  <a:rPr lang="en-US" altLang="vi-VN" sz="3200" dirty="0" err="1">
                    <a:latin typeface="Times New Roman" panose="02020603050405020304" pitchFamily="18" charset="0"/>
                    <a:ea typeface="Times New Roman" panose="02020603050405020304" pitchFamily="18" charset="0"/>
                    <a:cs typeface="Times New Roman" panose="02020603050405020304" pitchFamily="18" charset="0"/>
                  </a:rPr>
                  <a:t>góc</a:t>
                </a:r>
                <a:r>
                  <a:rPr lang="en-US" altLang="vi-VN" sz="3200" dirty="0">
                    <a:latin typeface="Times New Roman" panose="02020603050405020304" pitchFamily="18" charset="0"/>
                    <a:ea typeface="Times New Roman" panose="02020603050405020304" pitchFamily="18" charset="0"/>
                    <a:cs typeface="Times New Roman" panose="02020603050405020304" pitchFamily="18" charset="0"/>
                  </a:rPr>
                  <a:t> – </a:t>
                </a:r>
                <a:r>
                  <a:rPr lang="en-US" altLang="vi-VN" sz="3200" dirty="0" err="1">
                    <a:latin typeface="Times New Roman" panose="02020603050405020304" pitchFamily="18" charset="0"/>
                    <a:ea typeface="Times New Roman" panose="02020603050405020304" pitchFamily="18" charset="0"/>
                    <a:cs typeface="Times New Roman" panose="02020603050405020304" pitchFamily="18" charset="0"/>
                  </a:rPr>
                  <a:t>cạnh</a:t>
                </a:r>
                <a:r>
                  <a:rPr lang="en-US" altLang="vi-VN" sz="3200" dirty="0">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28" name="Rectangle 2">
                <a:extLst>
                  <a:ext uri="{FF2B5EF4-FFF2-40B4-BE49-F238E27FC236}">
                    <a16:creationId xmlns:a16="http://schemas.microsoft.com/office/drawing/2014/main" id="{BECCF15C-8F43-60E6-5E47-099134B0ABD9}"/>
                  </a:ext>
                </a:extLst>
              </p:cNvPr>
              <p:cNvSpPr>
                <a:spLocks noRot="1" noChangeAspect="1" noMove="1" noResize="1" noEditPoints="1" noAdjustHandles="1" noChangeArrowheads="1" noChangeShapeType="1" noTextEdit="1"/>
              </p:cNvSpPr>
              <p:nvPr/>
            </p:nvSpPr>
            <p:spPr bwMode="auto">
              <a:xfrm>
                <a:off x="802811" y="498120"/>
                <a:ext cx="5198714" cy="2062103"/>
              </a:xfrm>
              <a:prstGeom prst="rect">
                <a:avLst/>
              </a:prstGeom>
              <a:blipFill>
                <a:blip r:embed="rId21"/>
                <a:stretch>
                  <a:fillRect l="-2579" t="-3846" r="-2462" b="-88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9" name="Picture 28">
            <a:extLst>
              <a:ext uri="{FF2B5EF4-FFF2-40B4-BE49-F238E27FC236}">
                <a16:creationId xmlns:a16="http://schemas.microsoft.com/office/drawing/2014/main" id="{E5EE5F1F-2F19-FFE0-DF50-2F66BF95522A}"/>
              </a:ext>
            </a:extLst>
          </p:cNvPr>
          <p:cNvPicPr>
            <a:picLocks noChangeAspect="1"/>
          </p:cNvPicPr>
          <p:nvPr/>
        </p:nvPicPr>
        <p:blipFill>
          <a:blip r:embed="rId22">
            <a:duotone>
              <a:prstClr val="black"/>
              <a:srgbClr val="FFC000">
                <a:tint val="45000"/>
                <a:satMod val="400000"/>
              </a:srgbClr>
            </a:duotone>
          </a:blip>
          <a:stretch>
            <a:fillRect/>
          </a:stretch>
        </p:blipFill>
        <p:spPr>
          <a:xfrm>
            <a:off x="6665232" y="502636"/>
            <a:ext cx="3599927" cy="22898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heel(1)">
                                      <p:cBhvr>
                                        <p:cTn id="48" dur="30000"/>
                                        <p:tgtEl>
                                          <p:spTgt spid="24"/>
                                        </p:tgtEl>
                                      </p:cBhvr>
                                    </p:animEffect>
                                  </p:childTnLst>
                                </p:cTn>
                              </p:par>
                            </p:childTnLst>
                          </p:cTn>
                        </p:par>
                        <p:par>
                          <p:cTn id="49" fill="hold">
                            <p:stCondLst>
                              <p:cond delay="30000"/>
                            </p:stCondLst>
                            <p:childTnLst>
                              <p:par>
                                <p:cTn id="50" presetID="1" presetClass="mediacall" presetSubtype="0" fill="hold" nodeType="afterEffect">
                                  <p:stCondLst>
                                    <p:cond delay="0"/>
                                  </p:stCondLst>
                                  <p:childTnLst>
                                    <p:cmd type="call" cmd="playFrom(0.0)">
                                      <p:cBhvr>
                                        <p:cTn id="51" dur="1965" fill="hold"/>
                                        <p:tgtEl>
                                          <p:spTgt spid="25"/>
                                        </p:tgtEl>
                                      </p:cBhvr>
                                    </p:cmd>
                                  </p:childTnLst>
                                </p:cTn>
                              </p:par>
                              <p:par>
                                <p:cTn id="52" presetID="53" presetClass="entr" presetSubtype="16"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26"/>
                                        </p:tgtEl>
                                        <p:attrNameLst>
                                          <p:attrName>fillcolor</p:attrName>
                                        </p:attrNameLst>
                                      </p:cBhvr>
                                      <p:to>
                                        <a:srgbClr val="FFF2CC"/>
                                      </p:to>
                                    </p:animClr>
                                    <p:set>
                                      <p:cBhvr>
                                        <p:cTn id="62" dur="250" fill="hold"/>
                                        <p:tgtEl>
                                          <p:spTgt spid="26"/>
                                        </p:tgtEl>
                                        <p:attrNameLst>
                                          <p:attrName>fill.type</p:attrName>
                                        </p:attrNameLst>
                                      </p:cBhvr>
                                      <p:to>
                                        <p:strVal val="solid"/>
                                      </p:to>
                                    </p:set>
                                    <p:set>
                                      <p:cBhvr>
                                        <p:cTn id="63" dur="250" fill="hold"/>
                                        <p:tgtEl>
                                          <p:spTgt spid="26"/>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47"/>
                                        </p:tgtEl>
                                        <p:attrNameLst>
                                          <p:attrName>style.visibility</p:attrName>
                                        </p:attrNameLst>
                                      </p:cBhvr>
                                      <p:to>
                                        <p:strVal val="visible"/>
                                      </p:to>
                                    </p:set>
                                    <p:anim calcmode="lin" valueType="num">
                                      <p:cBhvr>
                                        <p:cTn id="66" dur="250" fill="hold"/>
                                        <p:tgtEl>
                                          <p:spTgt spid="47"/>
                                        </p:tgtEl>
                                        <p:attrNameLst>
                                          <p:attrName>ppt_w</p:attrName>
                                        </p:attrNameLst>
                                      </p:cBhvr>
                                      <p:tavLst>
                                        <p:tav tm="0">
                                          <p:val>
                                            <p:strVal val="4*#ppt_w"/>
                                          </p:val>
                                        </p:tav>
                                        <p:tav tm="100000">
                                          <p:val>
                                            <p:strVal val="#ppt_w"/>
                                          </p:val>
                                        </p:tav>
                                      </p:tavLst>
                                    </p:anim>
                                    <p:anim calcmode="lin" valueType="num">
                                      <p:cBhvr>
                                        <p:cTn id="67"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par>
                                <p:cTn id="68" presetID="1" presetClass="emph" presetSubtype="2" fill="hold" nodeType="withEffect">
                                  <p:stCondLst>
                                    <p:cond delay="1000"/>
                                  </p:stCondLst>
                                  <p:childTnLst>
                                    <p:animClr clrSpc="rgb" dir="cw">
                                      <p:cBhvr>
                                        <p:cTn id="69" dur="250" fill="hold"/>
                                        <p:tgtEl>
                                          <p:spTgt spid="26"/>
                                        </p:tgtEl>
                                        <p:attrNameLst>
                                          <p:attrName>fillcolor</p:attrName>
                                        </p:attrNameLst>
                                      </p:cBhvr>
                                      <p:to>
                                        <a:srgbClr val="FFFF00"/>
                                      </p:to>
                                    </p:animClr>
                                    <p:set>
                                      <p:cBhvr>
                                        <p:cTn id="70" dur="250" fill="hold"/>
                                        <p:tgtEl>
                                          <p:spTgt spid="26"/>
                                        </p:tgtEl>
                                        <p:attrNameLst>
                                          <p:attrName>fill.type</p:attrName>
                                        </p:attrNameLst>
                                      </p:cBhvr>
                                      <p:to>
                                        <p:strVal val="solid"/>
                                      </p:to>
                                    </p:set>
                                    <p:set>
                                      <p:cBhvr>
                                        <p:cTn id="71"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2" restart="whenNotActive" fill="hold" evtFilter="cancelBubble" nodeType="interactiveSeq">
                <p:stCondLst>
                  <p:cond evt="onClick" delay="0">
                    <p:tgtEl>
                      <p:spTgt spid="42"/>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2"/>
                                        </p:tgtEl>
                                        <p:attrNameLst>
                                          <p:attrName>fillcolor</p:attrName>
                                        </p:attrNameLst>
                                      </p:cBhvr>
                                      <p:to>
                                        <a:srgbClr val="FFF2CC"/>
                                      </p:to>
                                    </p:animClr>
                                    <p:set>
                                      <p:cBhvr>
                                        <p:cTn id="77" dur="250" fill="hold"/>
                                        <p:tgtEl>
                                          <p:spTgt spid="42"/>
                                        </p:tgtEl>
                                        <p:attrNameLst>
                                          <p:attrName>fill.type</p:attrName>
                                        </p:attrNameLst>
                                      </p:cBhvr>
                                      <p:to>
                                        <p:strVal val="solid"/>
                                      </p:to>
                                    </p:set>
                                    <p:set>
                                      <p:cBhvr>
                                        <p:cTn id="78" dur="250" fill="hold"/>
                                        <p:tgtEl>
                                          <p:spTgt spid="42"/>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3"/>
                                        </p:tgtEl>
                                        <p:attrNameLst>
                                          <p:attrName>style.visibility</p:attrName>
                                        </p:attrNameLst>
                                      </p:cBhvr>
                                      <p:to>
                                        <p:strVal val="visible"/>
                                      </p:to>
                                    </p:set>
                                    <p:anim calcmode="lin" valueType="num">
                                      <p:cBhvr>
                                        <p:cTn id="81" dur="250" fill="hold"/>
                                        <p:tgtEl>
                                          <p:spTgt spid="53"/>
                                        </p:tgtEl>
                                        <p:attrNameLst>
                                          <p:attrName>ppt_w</p:attrName>
                                        </p:attrNameLst>
                                      </p:cBhvr>
                                      <p:tavLst>
                                        <p:tav tm="0">
                                          <p:val>
                                            <p:strVal val="4*#ppt_w"/>
                                          </p:val>
                                        </p:tav>
                                        <p:tav tm="100000">
                                          <p:val>
                                            <p:strVal val="#ppt_w"/>
                                          </p:val>
                                        </p:tav>
                                      </p:tavLst>
                                    </p:anim>
                                    <p:anim calcmode="lin" valueType="num">
                                      <p:cBhvr>
                                        <p:cTn id="82"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Wrong Buzzer.wav"/>
                                        </p:tgtEl>
                                      </p:cMediaNode>
                                    </p:audio>
                                  </p:subTnLst>
                                </p:cTn>
                              </p:par>
                              <p:par>
                                <p:cTn id="83" presetID="1" presetClass="emph" presetSubtype="2" fill="hold" nodeType="withEffect">
                                  <p:stCondLst>
                                    <p:cond delay="1000"/>
                                  </p:stCondLst>
                                  <p:childTnLst>
                                    <p:animClr clrSpc="rgb" dir="cw">
                                      <p:cBhvr>
                                        <p:cTn id="84" dur="250" fill="hold"/>
                                        <p:tgtEl>
                                          <p:spTgt spid="42"/>
                                        </p:tgtEl>
                                        <p:attrNameLst>
                                          <p:attrName>fillcolor</p:attrName>
                                        </p:attrNameLst>
                                      </p:cBhvr>
                                      <p:to>
                                        <a:srgbClr val="FFFF00"/>
                                      </p:to>
                                    </p:animClr>
                                    <p:set>
                                      <p:cBhvr>
                                        <p:cTn id="85" dur="250" fill="hold"/>
                                        <p:tgtEl>
                                          <p:spTgt spid="42"/>
                                        </p:tgtEl>
                                        <p:attrNameLst>
                                          <p:attrName>fill.type</p:attrName>
                                        </p:attrNameLst>
                                      </p:cBhvr>
                                      <p:to>
                                        <p:strVal val="solid"/>
                                      </p:to>
                                    </p:set>
                                    <p:set>
                                      <p:cBhvr>
                                        <p:cTn id="86"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7" restart="whenNotActive" fill="hold" evtFilter="cancelBubble" nodeType="interactiveSeq">
                <p:stCondLst>
                  <p:cond evt="onClick" delay="0">
                    <p:tgtEl>
                      <p:spTgt spid="43"/>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3"/>
                                        </p:tgtEl>
                                        <p:attrNameLst>
                                          <p:attrName>fillcolor</p:attrName>
                                        </p:attrNameLst>
                                      </p:cBhvr>
                                      <p:to>
                                        <a:srgbClr val="FFFF00"/>
                                      </p:to>
                                    </p:animClr>
                                    <p:set>
                                      <p:cBhvr>
                                        <p:cTn id="92" dur="250" fill="hold"/>
                                        <p:tgtEl>
                                          <p:spTgt spid="43"/>
                                        </p:tgtEl>
                                        <p:attrNameLst>
                                          <p:attrName>fill.type</p:attrName>
                                        </p:attrNameLst>
                                      </p:cBhvr>
                                      <p:to>
                                        <p:strVal val="solid"/>
                                      </p:to>
                                    </p:set>
                                    <p:set>
                                      <p:cBhvr>
                                        <p:cTn id="93" dur="250" fill="hold"/>
                                        <p:tgtEl>
                                          <p:spTgt spid="43"/>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5" name="Wrong Buzzer.wav"/>
                                        </p:tgtEl>
                                      </p:cMediaNode>
                                    </p:audio>
                                  </p:subTnLst>
                                </p:cTn>
                              </p:par>
                              <p:par>
                                <p:cTn id="98" presetID="1" presetClass="emph" presetSubtype="2" fill="hold" nodeType="withEffect">
                                  <p:stCondLst>
                                    <p:cond delay="1000"/>
                                  </p:stCondLst>
                                  <p:childTnLst>
                                    <p:animClr clrSpc="rgb" dir="cw">
                                      <p:cBhvr>
                                        <p:cTn id="99" dur="250" fill="hold"/>
                                        <p:tgtEl>
                                          <p:spTgt spid="43"/>
                                        </p:tgtEl>
                                        <p:attrNameLst>
                                          <p:attrName>fillcolor</p:attrName>
                                        </p:attrNameLst>
                                      </p:cBhvr>
                                      <p:to>
                                        <a:srgbClr val="FFFF00"/>
                                      </p:to>
                                    </p:animClr>
                                    <p:set>
                                      <p:cBhvr>
                                        <p:cTn id="100" dur="250" fill="hold"/>
                                        <p:tgtEl>
                                          <p:spTgt spid="43"/>
                                        </p:tgtEl>
                                        <p:attrNameLst>
                                          <p:attrName>fill.type</p:attrName>
                                        </p:attrNameLst>
                                      </p:cBhvr>
                                      <p:to>
                                        <p:strVal val="solid"/>
                                      </p:to>
                                    </p:set>
                                    <p:set>
                                      <p:cBhvr>
                                        <p:cTn id="101"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2" restart="whenNotActive" fill="hold" evtFilter="cancelBubble" nodeType="interactiveSeq">
                <p:stCondLst>
                  <p:cond evt="onClick" delay="0">
                    <p:tgtEl>
                      <p:spTgt spid="44"/>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44"/>
                                        </p:tgtEl>
                                        <p:attrNameLst>
                                          <p:attrName>fillcolor</p:attrName>
                                        </p:attrNameLst>
                                      </p:cBhvr>
                                      <p:to>
                                        <a:srgbClr val="99CC00"/>
                                      </p:to>
                                    </p:animClr>
                                    <p:set>
                                      <p:cBhvr>
                                        <p:cTn id="107" dur="250" fill="hold"/>
                                        <p:tgtEl>
                                          <p:spTgt spid="44"/>
                                        </p:tgtEl>
                                        <p:attrNameLst>
                                          <p:attrName>fill.type</p:attrName>
                                        </p:attrNameLst>
                                      </p:cBhvr>
                                      <p:to>
                                        <p:strVal val="solid"/>
                                      </p:to>
                                    </p:set>
                                    <p:set>
                                      <p:cBhvr>
                                        <p:cTn id="108" dur="250" fill="hold"/>
                                        <p:tgtEl>
                                          <p:spTgt spid="44"/>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4" name="click.wav"/>
                                        </p:tgtEl>
                                      </p:cMediaNode>
                                    </p:audio>
                                  </p:subTnLst>
                                </p:cTn>
                              </p:par>
                              <p:par>
                                <p:cTn id="109" presetID="23" presetClass="entr" presetSubtype="32" fill="hold" nodeType="withEffect">
                                  <p:stCondLst>
                                    <p:cond delay="0"/>
                                  </p:stCondLst>
                                  <p:childTnLst>
                                    <p:set>
                                      <p:cBhvr>
                                        <p:cTn id="110" dur="1" fill="hold">
                                          <p:stCondLst>
                                            <p:cond delay="0"/>
                                          </p:stCondLst>
                                        </p:cTn>
                                        <p:tgtEl>
                                          <p:spTgt spid="51"/>
                                        </p:tgtEl>
                                        <p:attrNameLst>
                                          <p:attrName>style.visibility</p:attrName>
                                        </p:attrNameLst>
                                      </p:cBhvr>
                                      <p:to>
                                        <p:strVal val="visible"/>
                                      </p:to>
                                    </p:set>
                                    <p:anim calcmode="lin" valueType="num">
                                      <p:cBhvr>
                                        <p:cTn id="111" dur="250" fill="hold"/>
                                        <p:tgtEl>
                                          <p:spTgt spid="51"/>
                                        </p:tgtEl>
                                        <p:attrNameLst>
                                          <p:attrName>ppt_w</p:attrName>
                                        </p:attrNameLst>
                                      </p:cBhvr>
                                      <p:tavLst>
                                        <p:tav tm="0">
                                          <p:val>
                                            <p:strVal val="4*#ppt_w"/>
                                          </p:val>
                                        </p:tav>
                                        <p:tav tm="100000">
                                          <p:val>
                                            <p:strVal val="#ppt_w"/>
                                          </p:val>
                                        </p:tav>
                                      </p:tavLst>
                                    </p:anim>
                                    <p:anim calcmode="lin" valueType="num">
                                      <p:cBhvr>
                                        <p:cTn id="11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6" name="Check mark.wav"/>
                                        </p:tgtEl>
                                      </p:cMediaNode>
                                    </p:audio>
                                  </p:subTnLst>
                                </p:cTn>
                              </p:par>
                              <p:par>
                                <p:cTn id="113" presetID="1" presetClass="emph" presetSubtype="2" fill="hold" nodeType="withEffect">
                                  <p:stCondLst>
                                    <p:cond delay="1000"/>
                                  </p:stCondLst>
                                  <p:childTnLst>
                                    <p:animClr clrSpc="rgb" dir="cw">
                                      <p:cBhvr>
                                        <p:cTn id="114" dur="250" fill="hold"/>
                                        <p:tgtEl>
                                          <p:spTgt spid="44"/>
                                        </p:tgtEl>
                                        <p:attrNameLst>
                                          <p:attrName>fillcolor</p:attrName>
                                        </p:attrNameLst>
                                      </p:cBhvr>
                                      <p:to>
                                        <a:srgbClr val="C5E0B3"/>
                                      </p:to>
                                    </p:animClr>
                                    <p:set>
                                      <p:cBhvr>
                                        <p:cTn id="115" dur="250" fill="hold"/>
                                        <p:tgtEl>
                                          <p:spTgt spid="44"/>
                                        </p:tgtEl>
                                        <p:attrNameLst>
                                          <p:attrName>fill.type</p:attrName>
                                        </p:attrNameLst>
                                      </p:cBhvr>
                                      <p:to>
                                        <p:strVal val="solid"/>
                                      </p:to>
                                    </p:set>
                                    <p:set>
                                      <p:cBhvr>
                                        <p:cTn id="116"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17" fill="hold" display="0">
                  <p:stCondLst>
                    <p:cond delay="indefinite"/>
                  </p:stCondLst>
                  <p:endCondLst>
                    <p:cond evt="onStopAudio" delay="0">
                      <p:tgtEl>
                        <p:sldTgt/>
                      </p:tgtEl>
                    </p:cond>
                  </p:endCondLst>
                </p:cTn>
                <p:tgtEl>
                  <p:spTgt spid="25"/>
                </p:tgtEl>
              </p:cMediaNode>
            </p:audio>
          </p:childTnLst>
        </p:cTn>
      </p:par>
    </p:tnLst>
    <p:bldLst>
      <p:bldP spid="4" grpId="0" animBg="1"/>
      <p:bldP spid="26" grpId="0" animBg="1"/>
      <p:bldP spid="40" grpId="0" animBg="1"/>
      <p:bldP spid="41" grpId="0" animBg="1"/>
      <p:bldP spid="42" grpId="0" animBg="1"/>
      <p:bldP spid="43" grpId="0" animBg="1"/>
      <p:bldP spid="44" grpId="0" animBg="1"/>
      <p:bldP spid="24"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81463" y="4029960"/>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675175" y="364960"/>
            <a:ext cx="10526728" cy="2159526"/>
          </a:xfrm>
          <a:prstGeom prst="snip2DiagRect">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vi-VN" sz="3200" dirty="0">
              <a:solidFill>
                <a:prstClr val="black"/>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26" name="Rectangle 25"/>
              <p:cNvSpPr/>
              <p:nvPr/>
            </p:nvSpPr>
            <p:spPr>
              <a:xfrm>
                <a:off x="1060807" y="2605431"/>
                <a:ext cx="4906798" cy="940999"/>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A.</a:t>
                </a:r>
                <a:r>
                  <a:rPr kumimoji="0" lang="en-US" sz="3200" b="0" i="0" u="none" strike="noStrike" kern="1200" cap="none" spc="0" normalizeH="0" baseline="0" noProof="0" dirty="0">
                    <a:ln>
                      <a:noFill/>
                    </a:ln>
                    <a:solidFill>
                      <a:prstClr val="black"/>
                    </a:solidFill>
                    <a:effectLst/>
                    <a:uLnTx/>
                    <a:uFillTx/>
                    <a:latin typeface="+mj-lt"/>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𝐵𝐸</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m:t>
                    </m:r>
                    <m:f>
                      <m:f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ctrlPr>
                      </m:fPr>
                      <m:num>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3</m:t>
                        </m:r>
                      </m:num>
                      <m:den>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2</m:t>
                        </m:r>
                      </m:den>
                    </m:f>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 </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𝐵𝐺</m:t>
                    </m:r>
                  </m:oMath>
                </a14:m>
                <a:r>
                  <a:rPr kumimoji="0" lang="en-US" sz="3200" b="0" i="0" u="none" strike="noStrike" kern="1200" cap="none" spc="0" normalizeH="0" baseline="0" noProof="0" dirty="0">
                    <a:ln>
                      <a:noFill/>
                    </a:ln>
                    <a:solidFill>
                      <a:prstClr val="black"/>
                    </a:solidFill>
                    <a:effectLst/>
                    <a:uLnTx/>
                    <a:uFillTx/>
                    <a:latin typeface="+mj-lt"/>
                  </a:rPr>
                  <a:t> </a:t>
                </a:r>
                <a:endPar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060807" y="2605431"/>
                <a:ext cx="4906798" cy="940999"/>
              </a:xfrm>
              <a:prstGeom prst="rect">
                <a:avLst/>
              </a:prstGeom>
              <a:blipFill>
                <a:blip r:embed="rId13"/>
                <a:stretch>
                  <a:fillRect l="-3106" b="-1290"/>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081202" y="2609620"/>
                <a:ext cx="4906798" cy="936809"/>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B.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𝐵𝐺</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m:t>
                    </m:r>
                    <m:f>
                      <m:f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ctrlPr>
                      </m:fPr>
                      <m:num>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1</m:t>
                        </m:r>
                      </m:num>
                      <m:den>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2</m:t>
                        </m:r>
                      </m:den>
                    </m:f>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𝐺𝐸</m:t>
                    </m:r>
                  </m:oMath>
                </a14:m>
                <a:endPar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6081202" y="2609620"/>
                <a:ext cx="4906798" cy="936809"/>
              </a:xfrm>
              <a:prstGeom prst="rect">
                <a:avLst/>
              </a:prstGeom>
              <a:blipFill>
                <a:blip r:embed="rId14"/>
                <a:stretch>
                  <a:fillRect l="-3234" b="-649"/>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056251" y="3704606"/>
                <a:ext cx="4906798" cy="941561"/>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C.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𝐺𝐸</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m:t>
                    </m:r>
                    <m:f>
                      <m:f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ctrlPr>
                      </m:fPr>
                      <m:num>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2</m:t>
                        </m:r>
                      </m:num>
                      <m:den>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3</m:t>
                        </m:r>
                      </m:den>
                    </m:f>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𝐵𝐸</m:t>
                    </m:r>
                  </m:oMath>
                </a14:m>
                <a:endParaRPr kumimoji="0" lang="vi-VN" sz="2800" b="0" i="0" u="none" strike="noStrike" kern="1200" cap="none" spc="0" normalizeH="0" baseline="0" noProof="0" dirty="0">
                  <a:ln>
                    <a:noFill/>
                  </a:ln>
                  <a:solidFill>
                    <a:prstClr val="black"/>
                  </a:solidFill>
                  <a:effectLst/>
                  <a:uLnTx/>
                  <a:uFillTx/>
                  <a:latin typeface="+mj-lt"/>
                </a:endParaRPr>
              </a:p>
            </p:txBody>
          </p:sp>
        </mc:Choice>
        <mc:Fallback xmlns="">
          <p:sp>
            <p:nvSpPr>
              <p:cNvPr id="43" name="Rectangle 42"/>
              <p:cNvSpPr>
                <a:spLocks noRot="1" noChangeAspect="1" noMove="1" noResize="1" noEditPoints="1" noAdjustHandles="1" noChangeArrowheads="1" noChangeShapeType="1" noTextEdit="1"/>
              </p:cNvSpPr>
              <p:nvPr/>
            </p:nvSpPr>
            <p:spPr>
              <a:xfrm>
                <a:off x="1056251" y="3704606"/>
                <a:ext cx="4906798" cy="941561"/>
              </a:xfrm>
              <a:prstGeom prst="rect">
                <a:avLst/>
              </a:prstGeom>
              <a:blipFill>
                <a:blip r:embed="rId15"/>
                <a:stretch>
                  <a:fillRect l="-3106" b="-1299"/>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076646" y="3708796"/>
                <a:ext cx="4906798" cy="936478"/>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D.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𝐺𝐸</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m:t>
                    </m:r>
                    <m:f>
                      <m:f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ctrlPr>
                      </m:fPr>
                      <m:num>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1</m:t>
                        </m:r>
                      </m:num>
                      <m:den>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3</m:t>
                        </m:r>
                      </m:den>
                    </m:f>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𝐵𝐺</m:t>
                    </m:r>
                  </m:oMath>
                </a14:m>
                <a:endParaRPr lang="vi-VN" sz="2800" dirty="0">
                  <a:solidFill>
                    <a:srgbClr val="000000"/>
                  </a:solidFill>
                  <a:latin typeface="+mj-lt"/>
                </a:endParaRPr>
              </a:p>
            </p:txBody>
          </p:sp>
        </mc:Choice>
        <mc:Fallback xmlns="">
          <p:sp>
            <p:nvSpPr>
              <p:cNvPr id="44" name="Rectangle 43"/>
              <p:cNvSpPr>
                <a:spLocks noRot="1" noChangeAspect="1" noMove="1" noResize="1" noEditPoints="1" noAdjustHandles="1" noChangeArrowheads="1" noChangeShapeType="1" noTextEdit="1"/>
              </p:cNvSpPr>
              <p:nvPr/>
            </p:nvSpPr>
            <p:spPr>
              <a:xfrm>
                <a:off x="6076646" y="3708796"/>
                <a:ext cx="4906798" cy="936478"/>
              </a:xfrm>
              <a:prstGeom prst="rect">
                <a:avLst/>
              </a:prstGeom>
              <a:blipFill>
                <a:blip r:embed="rId16"/>
                <a:stretch>
                  <a:fillRect l="-3230" b="-649"/>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rcRect/>
          <a:stretch/>
        </p:blipFill>
        <p:spPr>
          <a:xfrm>
            <a:off x="10181264" y="2757425"/>
            <a:ext cx="799618" cy="708059"/>
          </a:xfrm>
          <a:prstGeom prst="rect">
            <a:avLst/>
          </a:prstGeom>
        </p:spPr>
      </p:pic>
      <p:pic>
        <p:nvPicPr>
          <p:cNvPr id="51" name="Picture 50"/>
          <p:cNvPicPr>
            <a:picLocks noChangeAspect="1"/>
          </p:cNvPicPr>
          <p:nvPr/>
        </p:nvPicPr>
        <p:blipFill>
          <a:blip r:embed="rId17">
            <a:extLst>
              <a:ext uri="{28A0092B-C50C-407E-A947-70E740481C1C}">
                <a14:useLocalDpi xmlns:a14="http://schemas.microsoft.com/office/drawing/2010/main" val="0"/>
              </a:ext>
            </a:extLst>
          </a:blip>
          <a:srcRect t="584" b="584"/>
          <a:stretch/>
        </p:blipFill>
        <p:spPr>
          <a:xfrm>
            <a:off x="5158513" y="3737971"/>
            <a:ext cx="804536" cy="70408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rcRect/>
          <a:stretch/>
        </p:blipFill>
        <p:spPr>
          <a:xfrm>
            <a:off x="10181751" y="3749568"/>
            <a:ext cx="798644" cy="707197"/>
          </a:xfrm>
          <a:prstGeom prst="rect">
            <a:avLst/>
          </a:prstGeom>
        </p:spPr>
      </p:pic>
      <p:pic>
        <p:nvPicPr>
          <p:cNvPr id="53" name="Picture 52"/>
          <p:cNvPicPr>
            <a:picLocks noChangeAspect="1"/>
          </p:cNvPicPr>
          <p:nvPr/>
        </p:nvPicPr>
        <p:blipFill>
          <a:blip r:embed="rId18">
            <a:extLst>
              <a:ext uri="{28A0092B-C50C-407E-A947-70E740481C1C}">
                <a14:useLocalDpi xmlns:a14="http://schemas.microsoft.com/office/drawing/2010/main" val="0"/>
              </a:ext>
            </a:extLst>
          </a:blip>
          <a:srcRect/>
          <a:stretch/>
        </p:blipFill>
        <p:spPr>
          <a:xfrm>
            <a:off x="5121081" y="2783819"/>
            <a:ext cx="795631" cy="643793"/>
          </a:xfrm>
          <a:prstGeom prst="rect">
            <a:avLst/>
          </a:prstGeom>
        </p:spPr>
      </p:pic>
      <p:sp>
        <p:nvSpPr>
          <p:cNvPr id="18" name="Cloud 17">
            <a:hlinkClick r:id="rId19" action="ppaction://hlinksldjump"/>
          </p:cNvPr>
          <p:cNvSpPr/>
          <p:nvPr/>
        </p:nvSpPr>
        <p:spPr>
          <a:xfrm>
            <a:off x="9621717" y="5629629"/>
            <a:ext cx="2359211" cy="1104900"/>
          </a:xfrm>
          <a:prstGeom prst="cloud">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5" name="Rectangle 3">
            <a:extLst>
              <a:ext uri="{FF2B5EF4-FFF2-40B4-BE49-F238E27FC236}">
                <a16:creationId xmlns:a16="http://schemas.microsoft.com/office/drawing/2014/main" id="{153F9B1D-115C-47FD-8FED-B0057FC52ACB}"/>
              </a:ext>
            </a:extLst>
          </p:cNvPr>
          <p:cNvSpPr>
            <a:spLocks noChangeArrowheads="1"/>
          </p:cNvSpPr>
          <p:nvPr/>
        </p:nvSpPr>
        <p:spPr bwMode="auto">
          <a:xfrm>
            <a:off x="0" y="460473"/>
            <a:ext cx="4580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vi-VN" altLang="vi-VN" sz="2800" b="0" i="0" u="none" strike="noStrike" cap="none" normalizeH="0" baseline="0">
              <a:ln>
                <a:noFill/>
              </a:ln>
              <a:solidFill>
                <a:schemeClr val="tx1"/>
              </a:solidFill>
              <a:effectLst/>
              <a:latin typeface="Arial" panose="020B0604020202020204" pitchFamily="34" charset="0"/>
            </a:endParaRPr>
          </a:p>
        </p:txBody>
      </p:sp>
      <p:sp>
        <p:nvSpPr>
          <p:cNvPr id="24" name="Oval 23">
            <a:extLst>
              <a:ext uri="{FF2B5EF4-FFF2-40B4-BE49-F238E27FC236}">
                <a16:creationId xmlns:a16="http://schemas.microsoft.com/office/drawing/2014/main" id="{6447C231-6F00-4DDA-92F0-41A099A51BF8}"/>
              </a:ext>
            </a:extLst>
          </p:cNvPr>
          <p:cNvSpPr/>
          <p:nvPr/>
        </p:nvSpPr>
        <p:spPr>
          <a:xfrm>
            <a:off x="156643" y="5212886"/>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E82F57C-4B7E-494A-A787-111534864C76}"/>
              </a:ext>
            </a:extLst>
          </p:cNvPr>
          <p:cNvSpPr/>
          <p:nvPr/>
        </p:nvSpPr>
        <p:spPr>
          <a:xfrm>
            <a:off x="211072" y="5267315"/>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et gio">
            <a:hlinkClick r:id="" action="ppaction://media"/>
            <a:extLst>
              <a:ext uri="{FF2B5EF4-FFF2-40B4-BE49-F238E27FC236}">
                <a16:creationId xmlns:a16="http://schemas.microsoft.com/office/drawing/2014/main" id="{B6BDE2BE-8793-4908-9370-0090B076A434}"/>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463578" y="6957775"/>
            <a:ext cx="609600" cy="609600"/>
          </a:xfrm>
          <a:prstGeom prst="rect">
            <a:avLst/>
          </a:prstGeom>
        </p:spPr>
      </p:pic>
      <p:sp>
        <p:nvSpPr>
          <p:cNvPr id="28" name="TextBox 27">
            <a:extLst>
              <a:ext uri="{FF2B5EF4-FFF2-40B4-BE49-F238E27FC236}">
                <a16:creationId xmlns:a16="http://schemas.microsoft.com/office/drawing/2014/main" id="{847615AD-7716-4A18-A32C-2ADE743DDEE0}"/>
              </a:ext>
            </a:extLst>
          </p:cNvPr>
          <p:cNvSpPr txBox="1"/>
          <p:nvPr/>
        </p:nvSpPr>
        <p:spPr>
          <a:xfrm>
            <a:off x="297319" y="5744053"/>
            <a:ext cx="1242648" cy="461665"/>
          </a:xfrm>
          <a:prstGeom prst="rect">
            <a:avLst/>
          </a:prstGeom>
          <a:noFill/>
        </p:spPr>
        <p:txBody>
          <a:bodyPr wrap="none" rtlCol="0">
            <a:spAutoFit/>
          </a:bodyPr>
          <a:lstStyle/>
          <a:p>
            <a:r>
              <a:rPr lang="en-US" sz="2400" b="1">
                <a:solidFill>
                  <a:schemeClr val="bg1"/>
                </a:solidFill>
              </a:rPr>
              <a:t>HẾT GIỜ</a:t>
            </a:r>
          </a:p>
        </p:txBody>
      </p:sp>
      <mc:AlternateContent xmlns:mc="http://schemas.openxmlformats.org/markup-compatibility/2006" xmlns:a14="http://schemas.microsoft.com/office/drawing/2010/main">
        <mc:Choice Requires="a14">
          <p:sp>
            <p:nvSpPr>
              <p:cNvPr id="29" name="Rectangle 2">
                <a:extLst>
                  <a:ext uri="{FF2B5EF4-FFF2-40B4-BE49-F238E27FC236}">
                    <a16:creationId xmlns:a16="http://schemas.microsoft.com/office/drawing/2014/main" id="{418E3508-5648-6BB2-D0A4-EF1528A278DD}"/>
                  </a:ext>
                </a:extLst>
              </p:cNvPr>
              <p:cNvSpPr>
                <a:spLocks noChangeArrowheads="1"/>
              </p:cNvSpPr>
              <p:nvPr/>
            </p:nvSpPr>
            <p:spPr bwMode="auto">
              <a:xfrm>
                <a:off x="801284" y="294804"/>
                <a:ext cx="5486562" cy="206210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Cho</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tam </a:t>
                </a:r>
                <a:r>
                  <a:rPr kumimoji="0" lang="en-US" altLang="vi-VN" sz="32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giác</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altLang="vi-VN" sz="3200" b="0" i="1" u="none" strike="noStrike" cap="none" normalizeH="0" smtClean="0">
                        <a:ln>
                          <a:noFill/>
                        </a:ln>
                        <a:solidFill>
                          <a:schemeClr val="tx1"/>
                        </a:solidFill>
                        <a:effectLst/>
                        <a:latin typeface="Cambria Math" panose="02040503050406030204" pitchFamily="18" charset="0"/>
                      </a:rPr>
                      <m:t>𝐴𝐵𝐶</m:t>
                    </m:r>
                    <m:r>
                      <a:rPr kumimoji="0" lang="en-US" altLang="vi-VN" sz="3200" b="0" i="1" u="none" strike="noStrike" cap="none" normalizeH="0" smtClean="0">
                        <a:ln>
                          <a:noFill/>
                        </a:ln>
                        <a:solidFill>
                          <a:schemeClr val="tx1"/>
                        </a:solidFill>
                        <a:effectLst/>
                        <a:latin typeface="Cambria Math" panose="02040503050406030204" pitchFamily="18" charset="0"/>
                      </a:rPr>
                      <m:t> </m:t>
                    </m:r>
                  </m:oMath>
                </a14:m>
                <a:r>
                  <a:rPr kumimoji="0" lang="en-US" altLang="vi-VN"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hai</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đường</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trung</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tuyến</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altLang="vi-VN" sz="3200" b="0" i="1" u="none" strike="noStrike" cap="none" normalizeH="0" smtClean="0">
                        <a:ln>
                          <a:noFill/>
                        </a:ln>
                        <a:solidFill>
                          <a:schemeClr val="tx1"/>
                        </a:solidFill>
                        <a:effectLst/>
                        <a:latin typeface="Cambria Math" panose="02040503050406030204" pitchFamily="18" charset="0"/>
                      </a:rPr>
                      <m:t>𝐴𝐷</m:t>
                    </m:r>
                  </m:oMath>
                </a14:m>
                <a:r>
                  <a:rPr kumimoji="0" lang="en-US"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altLang="vi-VN" sz="3200" b="0" i="1" u="none" strike="noStrike" cap="none" normalizeH="0" smtClean="0">
                        <a:ln>
                          <a:noFill/>
                        </a:ln>
                        <a:solidFill>
                          <a:schemeClr val="tx1"/>
                        </a:solidFill>
                        <a:effectLst/>
                        <a:latin typeface="Cambria Math" panose="02040503050406030204" pitchFamily="18" charset="0"/>
                      </a:rPr>
                      <m:t>𝐵𝐸</m:t>
                    </m:r>
                  </m:oMath>
                </a14:m>
                <a:r>
                  <a:rPr kumimoji="0" lang="en-US"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cắt</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nhau</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tại</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altLang="vi-VN" sz="3200" b="0" i="1" u="none" strike="noStrike" cap="none" normalizeH="0" smtClean="0">
                        <a:ln>
                          <a:noFill/>
                        </a:ln>
                        <a:solidFill>
                          <a:schemeClr val="tx1"/>
                        </a:solidFill>
                        <a:effectLst/>
                        <a:latin typeface="Cambria Math" panose="02040503050406030204" pitchFamily="18" charset="0"/>
                      </a:rPr>
                      <m:t>𝐺</m:t>
                    </m:r>
                  </m:oMath>
                </a14:m>
                <a:r>
                  <a:rPr kumimoji="0" lang="en-US"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Chọn</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khẳng</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định</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đúng</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dưới</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đây</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29" name="Rectangle 2">
                <a:extLst>
                  <a:ext uri="{FF2B5EF4-FFF2-40B4-BE49-F238E27FC236}">
                    <a16:creationId xmlns:a16="http://schemas.microsoft.com/office/drawing/2014/main" id="{418E3508-5648-6BB2-D0A4-EF1528A278DD}"/>
                  </a:ext>
                </a:extLst>
              </p:cNvPr>
              <p:cNvSpPr>
                <a:spLocks noRot="1" noChangeAspect="1" noMove="1" noResize="1" noEditPoints="1" noAdjustHandles="1" noChangeArrowheads="1" noChangeShapeType="1" noTextEdit="1"/>
              </p:cNvSpPr>
              <p:nvPr/>
            </p:nvSpPr>
            <p:spPr bwMode="auto">
              <a:xfrm>
                <a:off x="801284" y="294804"/>
                <a:ext cx="5486562" cy="2062103"/>
              </a:xfrm>
              <a:prstGeom prst="rect">
                <a:avLst/>
              </a:prstGeom>
              <a:blipFill>
                <a:blip r:embed="rId21"/>
                <a:stretch>
                  <a:fillRect l="-2556" t="-3540" r="-2556" b="-88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30" name="Picture 29">
            <a:extLst>
              <a:ext uri="{FF2B5EF4-FFF2-40B4-BE49-F238E27FC236}">
                <a16:creationId xmlns:a16="http://schemas.microsoft.com/office/drawing/2014/main" id="{82B31755-25D4-F5B8-3B48-70AE3A250CEF}"/>
              </a:ext>
            </a:extLst>
          </p:cNvPr>
          <p:cNvPicPr>
            <a:picLocks noChangeAspect="1"/>
          </p:cNvPicPr>
          <p:nvPr/>
        </p:nvPicPr>
        <p:blipFill>
          <a:blip r:embed="rId22">
            <a:duotone>
              <a:prstClr val="black"/>
              <a:schemeClr val="accent4">
                <a:tint val="45000"/>
                <a:satMod val="400000"/>
              </a:schemeClr>
            </a:duotone>
          </a:blip>
          <a:stretch>
            <a:fillRect/>
          </a:stretch>
        </p:blipFill>
        <p:spPr>
          <a:xfrm>
            <a:off x="7360305" y="455836"/>
            <a:ext cx="2919744" cy="20025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heel(1)">
                                      <p:cBhvr>
                                        <p:cTn id="48" dur="30000"/>
                                        <p:tgtEl>
                                          <p:spTgt spid="25"/>
                                        </p:tgtEl>
                                      </p:cBhvr>
                                    </p:animEffect>
                                  </p:childTnLst>
                                </p:cTn>
                              </p:par>
                            </p:childTnLst>
                          </p:cTn>
                        </p:par>
                        <p:par>
                          <p:cTn id="49" fill="hold">
                            <p:stCondLst>
                              <p:cond delay="30000"/>
                            </p:stCondLst>
                            <p:childTnLst>
                              <p:par>
                                <p:cTn id="50" presetID="1" presetClass="mediacall" presetSubtype="0" fill="hold" nodeType="afterEffect">
                                  <p:stCondLst>
                                    <p:cond delay="0"/>
                                  </p:stCondLst>
                                  <p:childTnLst>
                                    <p:cmd type="call" cmd="playFrom(0.0)">
                                      <p:cBhvr>
                                        <p:cTn id="51" dur="1965" fill="hold"/>
                                        <p:tgtEl>
                                          <p:spTgt spid="27"/>
                                        </p:tgtEl>
                                      </p:cBhvr>
                                    </p:cmd>
                                  </p:childTnLst>
                                </p:cTn>
                              </p:par>
                              <p:par>
                                <p:cTn id="52" presetID="53"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26"/>
                                        </p:tgtEl>
                                        <p:attrNameLst>
                                          <p:attrName>fillcolor</p:attrName>
                                        </p:attrNameLst>
                                      </p:cBhvr>
                                      <p:to>
                                        <a:srgbClr val="99CC00"/>
                                      </p:to>
                                    </p:animClr>
                                    <p:set>
                                      <p:cBhvr>
                                        <p:cTn id="62" dur="250" fill="hold"/>
                                        <p:tgtEl>
                                          <p:spTgt spid="26"/>
                                        </p:tgtEl>
                                        <p:attrNameLst>
                                          <p:attrName>fill.type</p:attrName>
                                        </p:attrNameLst>
                                      </p:cBhvr>
                                      <p:to>
                                        <p:strVal val="solid"/>
                                      </p:to>
                                    </p:set>
                                    <p:set>
                                      <p:cBhvr>
                                        <p:cTn id="63" dur="250" fill="hold"/>
                                        <p:tgtEl>
                                          <p:spTgt spid="26"/>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Check mark.wav"/>
                                        </p:tgtEl>
                                      </p:cMediaNode>
                                    </p:audio>
                                  </p:subTnLst>
                                </p:cTn>
                              </p:par>
                              <p:par>
                                <p:cTn id="68" presetID="1" presetClass="emph" presetSubtype="2" fill="hold" nodeType="withEffect">
                                  <p:stCondLst>
                                    <p:cond delay="1000"/>
                                  </p:stCondLst>
                                  <p:childTnLst>
                                    <p:animClr clrSpc="rgb" dir="cw">
                                      <p:cBhvr>
                                        <p:cTn id="69" dur="250" fill="hold"/>
                                        <p:tgtEl>
                                          <p:spTgt spid="26"/>
                                        </p:tgtEl>
                                        <p:attrNameLst>
                                          <p:attrName>fillcolor</p:attrName>
                                        </p:attrNameLst>
                                      </p:cBhvr>
                                      <p:to>
                                        <a:srgbClr val="C5E0B3"/>
                                      </p:to>
                                    </p:animClr>
                                    <p:set>
                                      <p:cBhvr>
                                        <p:cTn id="70" dur="250" fill="hold"/>
                                        <p:tgtEl>
                                          <p:spTgt spid="26"/>
                                        </p:tgtEl>
                                        <p:attrNameLst>
                                          <p:attrName>fill.type</p:attrName>
                                        </p:attrNameLst>
                                      </p:cBhvr>
                                      <p:to>
                                        <p:strVal val="solid"/>
                                      </p:to>
                                    </p:set>
                                    <p:set>
                                      <p:cBhvr>
                                        <p:cTn id="71"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2" restart="whenNotActive" fill="hold" evtFilter="cancelBubble" nodeType="interactiveSeq">
                <p:stCondLst>
                  <p:cond evt="onClick" delay="0">
                    <p:tgtEl>
                      <p:spTgt spid="42"/>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2"/>
                                        </p:tgtEl>
                                        <p:attrNameLst>
                                          <p:attrName>fillcolor</p:attrName>
                                        </p:attrNameLst>
                                      </p:cBhvr>
                                      <p:to>
                                        <a:srgbClr val="FFFF00"/>
                                      </p:to>
                                    </p:animClr>
                                    <p:set>
                                      <p:cBhvr>
                                        <p:cTn id="77" dur="250" fill="hold"/>
                                        <p:tgtEl>
                                          <p:spTgt spid="42"/>
                                        </p:tgtEl>
                                        <p:attrNameLst>
                                          <p:attrName>fill.type</p:attrName>
                                        </p:attrNameLst>
                                      </p:cBhvr>
                                      <p:to>
                                        <p:strVal val="solid"/>
                                      </p:to>
                                    </p:set>
                                    <p:set>
                                      <p:cBhvr>
                                        <p:cTn id="78" dur="250" fill="hold"/>
                                        <p:tgtEl>
                                          <p:spTgt spid="42"/>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23" presetClass="entr" presetSubtype="32"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p:cTn id="81" dur="250" fill="hold"/>
                                        <p:tgtEl>
                                          <p:spTgt spid="47"/>
                                        </p:tgtEl>
                                        <p:attrNameLst>
                                          <p:attrName>ppt_w</p:attrName>
                                        </p:attrNameLst>
                                      </p:cBhvr>
                                      <p:tavLst>
                                        <p:tav tm="0">
                                          <p:val>
                                            <p:strVal val="4*#ppt_w"/>
                                          </p:val>
                                        </p:tav>
                                        <p:tav tm="100000">
                                          <p:val>
                                            <p:strVal val="#ppt_w"/>
                                          </p:val>
                                        </p:tav>
                                      </p:tavLst>
                                    </p:anim>
                                    <p:anim calcmode="lin" valueType="num">
                                      <p:cBhvr>
                                        <p:cTn id="8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Wrong Buzzer.wav"/>
                                        </p:tgtEl>
                                      </p:cMediaNode>
                                    </p:audio>
                                  </p:subTnLst>
                                </p:cTn>
                              </p:par>
                              <p:par>
                                <p:cTn id="83" presetID="1" presetClass="emph" presetSubtype="2" fill="hold" nodeType="withEffect">
                                  <p:stCondLst>
                                    <p:cond delay="1000"/>
                                  </p:stCondLst>
                                  <p:childTnLst>
                                    <p:animClr clrSpc="rgb" dir="cw">
                                      <p:cBhvr>
                                        <p:cTn id="84" dur="250" fill="hold"/>
                                        <p:tgtEl>
                                          <p:spTgt spid="42"/>
                                        </p:tgtEl>
                                        <p:attrNameLst>
                                          <p:attrName>fillcolor</p:attrName>
                                        </p:attrNameLst>
                                      </p:cBhvr>
                                      <p:to>
                                        <a:srgbClr val="FFFF00"/>
                                      </p:to>
                                    </p:animClr>
                                    <p:set>
                                      <p:cBhvr>
                                        <p:cTn id="85" dur="250" fill="hold"/>
                                        <p:tgtEl>
                                          <p:spTgt spid="42"/>
                                        </p:tgtEl>
                                        <p:attrNameLst>
                                          <p:attrName>fill.type</p:attrName>
                                        </p:attrNameLst>
                                      </p:cBhvr>
                                      <p:to>
                                        <p:strVal val="solid"/>
                                      </p:to>
                                    </p:set>
                                    <p:set>
                                      <p:cBhvr>
                                        <p:cTn id="86"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7" restart="whenNotActive" fill="hold" evtFilter="cancelBubble" nodeType="interactiveSeq">
                <p:stCondLst>
                  <p:cond evt="onClick" delay="0">
                    <p:tgtEl>
                      <p:spTgt spid="43"/>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3"/>
                                        </p:tgtEl>
                                        <p:attrNameLst>
                                          <p:attrName>fillcolor</p:attrName>
                                        </p:attrNameLst>
                                      </p:cBhvr>
                                      <p:to>
                                        <a:srgbClr val="FFF2CC"/>
                                      </p:to>
                                    </p:animClr>
                                    <p:set>
                                      <p:cBhvr>
                                        <p:cTn id="92" dur="250" fill="hold"/>
                                        <p:tgtEl>
                                          <p:spTgt spid="43"/>
                                        </p:tgtEl>
                                        <p:attrNameLst>
                                          <p:attrName>fill.type</p:attrName>
                                        </p:attrNameLst>
                                      </p:cBhvr>
                                      <p:to>
                                        <p:strVal val="solid"/>
                                      </p:to>
                                    </p:set>
                                    <p:set>
                                      <p:cBhvr>
                                        <p:cTn id="93" dur="250" fill="hold"/>
                                        <p:tgtEl>
                                          <p:spTgt spid="43"/>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51"/>
                                        </p:tgtEl>
                                        <p:attrNameLst>
                                          <p:attrName>style.visibility</p:attrName>
                                        </p:attrNameLst>
                                      </p:cBhvr>
                                      <p:to>
                                        <p:strVal val="visible"/>
                                      </p:to>
                                    </p:set>
                                    <p:anim calcmode="lin" valueType="num">
                                      <p:cBhvr>
                                        <p:cTn id="96" dur="250" fill="hold"/>
                                        <p:tgtEl>
                                          <p:spTgt spid="51"/>
                                        </p:tgtEl>
                                        <p:attrNameLst>
                                          <p:attrName>ppt_w</p:attrName>
                                        </p:attrNameLst>
                                      </p:cBhvr>
                                      <p:tavLst>
                                        <p:tav tm="0">
                                          <p:val>
                                            <p:strVal val="4*#ppt_w"/>
                                          </p:val>
                                        </p:tav>
                                        <p:tav tm="100000">
                                          <p:val>
                                            <p:strVal val="#ppt_w"/>
                                          </p:val>
                                        </p:tav>
                                      </p:tavLst>
                                    </p:anim>
                                    <p:anim calcmode="lin" valueType="num">
                                      <p:cBhvr>
                                        <p:cTn id="97"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6" name="Wrong Buzzer.wav"/>
                                        </p:tgtEl>
                                      </p:cMediaNode>
                                    </p:audio>
                                  </p:subTnLst>
                                </p:cTn>
                              </p:par>
                              <p:par>
                                <p:cTn id="98" presetID="1" presetClass="emph" presetSubtype="2" fill="hold" nodeType="withEffect">
                                  <p:stCondLst>
                                    <p:cond delay="1000"/>
                                  </p:stCondLst>
                                  <p:childTnLst>
                                    <p:animClr clrSpc="rgb" dir="cw">
                                      <p:cBhvr>
                                        <p:cTn id="99" dur="250" fill="hold"/>
                                        <p:tgtEl>
                                          <p:spTgt spid="43"/>
                                        </p:tgtEl>
                                        <p:attrNameLst>
                                          <p:attrName>fillcolor</p:attrName>
                                        </p:attrNameLst>
                                      </p:cBhvr>
                                      <p:to>
                                        <a:srgbClr val="FFFF00"/>
                                      </p:to>
                                    </p:animClr>
                                    <p:set>
                                      <p:cBhvr>
                                        <p:cTn id="100" dur="250" fill="hold"/>
                                        <p:tgtEl>
                                          <p:spTgt spid="43"/>
                                        </p:tgtEl>
                                        <p:attrNameLst>
                                          <p:attrName>fill.type</p:attrName>
                                        </p:attrNameLst>
                                      </p:cBhvr>
                                      <p:to>
                                        <p:strVal val="solid"/>
                                      </p:to>
                                    </p:set>
                                    <p:set>
                                      <p:cBhvr>
                                        <p:cTn id="101"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2" restart="whenNotActive" fill="hold" evtFilter="cancelBubble" nodeType="interactiveSeq">
                <p:stCondLst>
                  <p:cond evt="onClick" delay="0">
                    <p:tgtEl>
                      <p:spTgt spid="44"/>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44"/>
                                        </p:tgtEl>
                                        <p:attrNameLst>
                                          <p:attrName>fillcolor</p:attrName>
                                        </p:attrNameLst>
                                      </p:cBhvr>
                                      <p:to>
                                        <a:srgbClr val="FFF2CC"/>
                                      </p:to>
                                    </p:animClr>
                                    <p:set>
                                      <p:cBhvr>
                                        <p:cTn id="107" dur="250" fill="hold"/>
                                        <p:tgtEl>
                                          <p:spTgt spid="44"/>
                                        </p:tgtEl>
                                        <p:attrNameLst>
                                          <p:attrName>fill.type</p:attrName>
                                        </p:attrNameLst>
                                      </p:cBhvr>
                                      <p:to>
                                        <p:strVal val="solid"/>
                                      </p:to>
                                    </p:set>
                                    <p:set>
                                      <p:cBhvr>
                                        <p:cTn id="108" dur="250" fill="hold"/>
                                        <p:tgtEl>
                                          <p:spTgt spid="44"/>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4"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49"/>
                                        </p:tgtEl>
                                        <p:attrNameLst>
                                          <p:attrName>style.visibility</p:attrName>
                                        </p:attrNameLst>
                                      </p:cBhvr>
                                      <p:to>
                                        <p:strVal val="visible"/>
                                      </p:to>
                                    </p:set>
                                    <p:anim calcmode="lin" valueType="num">
                                      <p:cBhvr>
                                        <p:cTn id="111" dur="250" fill="hold"/>
                                        <p:tgtEl>
                                          <p:spTgt spid="49"/>
                                        </p:tgtEl>
                                        <p:attrNameLst>
                                          <p:attrName>ppt_w</p:attrName>
                                        </p:attrNameLst>
                                      </p:cBhvr>
                                      <p:tavLst>
                                        <p:tav tm="0">
                                          <p:val>
                                            <p:strVal val="4*#ppt_w"/>
                                          </p:val>
                                        </p:tav>
                                        <p:tav tm="100000">
                                          <p:val>
                                            <p:strVal val="#ppt_w"/>
                                          </p:val>
                                        </p:tav>
                                      </p:tavLst>
                                    </p:anim>
                                    <p:anim calcmode="lin" valueType="num">
                                      <p:cBhvr>
                                        <p:cTn id="112"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6" name="Wrong Buzzer.wav"/>
                                        </p:tgtEl>
                                      </p:cMediaNode>
                                    </p:audio>
                                  </p:subTnLst>
                                </p:cTn>
                              </p:par>
                              <p:par>
                                <p:cTn id="113" presetID="1" presetClass="emph" presetSubtype="2" fill="hold" nodeType="withEffect">
                                  <p:stCondLst>
                                    <p:cond delay="1000"/>
                                  </p:stCondLst>
                                  <p:childTnLst>
                                    <p:animClr clrSpc="rgb" dir="cw">
                                      <p:cBhvr>
                                        <p:cTn id="114" dur="250" fill="hold"/>
                                        <p:tgtEl>
                                          <p:spTgt spid="44"/>
                                        </p:tgtEl>
                                        <p:attrNameLst>
                                          <p:attrName>fillcolor</p:attrName>
                                        </p:attrNameLst>
                                      </p:cBhvr>
                                      <p:to>
                                        <a:srgbClr val="FFFF00"/>
                                      </p:to>
                                    </p:animClr>
                                    <p:set>
                                      <p:cBhvr>
                                        <p:cTn id="115" dur="250" fill="hold"/>
                                        <p:tgtEl>
                                          <p:spTgt spid="44"/>
                                        </p:tgtEl>
                                        <p:attrNameLst>
                                          <p:attrName>fill.type</p:attrName>
                                        </p:attrNameLst>
                                      </p:cBhvr>
                                      <p:to>
                                        <p:strVal val="solid"/>
                                      </p:to>
                                    </p:set>
                                    <p:set>
                                      <p:cBhvr>
                                        <p:cTn id="116"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17" fill="hold" display="0">
                  <p:stCondLst>
                    <p:cond delay="indefinite"/>
                  </p:stCondLst>
                  <p:endCondLst>
                    <p:cond evt="onStopAudio" delay="0">
                      <p:tgtEl>
                        <p:sldTgt/>
                      </p:tgtEl>
                    </p:cond>
                  </p:endCondLst>
                </p:cTn>
                <p:tgtEl>
                  <p:spTgt spid="27"/>
                </p:tgtEl>
              </p:cMediaNode>
            </p:audio>
          </p:childTnLst>
        </p:cTn>
      </p:par>
    </p:tnLst>
    <p:bldLst>
      <p:bldP spid="4" grpId="0" animBg="1"/>
      <p:bldP spid="26" grpId="0" animBg="1"/>
      <p:bldP spid="40" grpId="0" animBg="1"/>
      <p:bldP spid="41" grpId="0" animBg="1"/>
      <p:bldP spid="42" grpId="0" animBg="1"/>
      <p:bldP spid="43" grpId="0" animBg="1"/>
      <p:bldP spid="44" grpId="0" animBg="1"/>
      <p:bldP spid="25"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C1C84F1-ADAA-4D21-B584-1470DAE14706}"/>
              </a:ext>
            </a:extLst>
          </p:cNvPr>
          <p:cNvPicPr>
            <a:picLocks noChangeAspect="1"/>
          </p:cNvPicPr>
          <p:nvPr/>
        </p:nvPicPr>
        <p:blipFill rotWithShape="1">
          <a:blip r:embed="rId3"/>
          <a:srcRect t="27347" r="25607" b="-3169"/>
          <a:stretch/>
        </p:blipFill>
        <p:spPr>
          <a:xfrm>
            <a:off x="10740383" y="259322"/>
            <a:ext cx="1200150" cy="1531461"/>
          </a:xfrm>
          <a:prstGeom prst="rect">
            <a:avLst/>
          </a:prstGeom>
        </p:spPr>
      </p:pic>
      <p:pic>
        <p:nvPicPr>
          <p:cNvPr id="12" name="图片 11">
            <a:extLst>
              <a:ext uri="{FF2B5EF4-FFF2-40B4-BE49-F238E27FC236}">
                <a16:creationId xmlns:a16="http://schemas.microsoft.com/office/drawing/2014/main" id="{FA3227EA-9B5A-46E6-86D4-43F0852F4487}"/>
              </a:ext>
            </a:extLst>
          </p:cNvPr>
          <p:cNvPicPr>
            <a:picLocks noChangeAspect="1"/>
          </p:cNvPicPr>
          <p:nvPr/>
        </p:nvPicPr>
        <p:blipFill rotWithShape="1">
          <a:blip r:embed="rId4"/>
          <a:srcRect t="30593"/>
          <a:stretch/>
        </p:blipFill>
        <p:spPr>
          <a:xfrm>
            <a:off x="0" y="14239"/>
            <a:ext cx="1689470" cy="1119739"/>
          </a:xfrm>
          <a:prstGeom prst="rect">
            <a:avLst/>
          </a:prstGeom>
        </p:spPr>
      </p:pic>
      <p:grpSp>
        <p:nvGrpSpPr>
          <p:cNvPr id="23" name="组合 22">
            <a:extLst>
              <a:ext uri="{FF2B5EF4-FFF2-40B4-BE49-F238E27FC236}">
                <a16:creationId xmlns:a16="http://schemas.microsoft.com/office/drawing/2014/main" id="{760880D7-D85E-4A76-8206-3B56DE026C30}"/>
              </a:ext>
            </a:extLst>
          </p:cNvPr>
          <p:cNvGrpSpPr/>
          <p:nvPr/>
        </p:nvGrpSpPr>
        <p:grpSpPr>
          <a:xfrm>
            <a:off x="10230836" y="4629150"/>
            <a:ext cx="1715737" cy="1962272"/>
            <a:chOff x="8194080" y="3408873"/>
            <a:chExt cx="2724693" cy="3182549"/>
          </a:xfrm>
        </p:grpSpPr>
        <p:pic>
          <p:nvPicPr>
            <p:cNvPr id="18" name="图片 17">
              <a:extLst>
                <a:ext uri="{FF2B5EF4-FFF2-40B4-BE49-F238E27FC236}">
                  <a16:creationId xmlns:a16="http://schemas.microsoft.com/office/drawing/2014/main" id="{223A5C81-BB92-42C7-BBDA-00D785ED1B8D}"/>
                </a:ext>
              </a:extLst>
            </p:cNvPr>
            <p:cNvPicPr>
              <a:picLocks noChangeAspect="1"/>
            </p:cNvPicPr>
            <p:nvPr/>
          </p:nvPicPr>
          <p:blipFill rotWithShape="1">
            <a:blip r:embed="rId5"/>
            <a:srcRect b="19213"/>
            <a:stretch/>
          </p:blipFill>
          <p:spPr>
            <a:xfrm>
              <a:off x="8194080" y="4487627"/>
              <a:ext cx="2477043" cy="2103795"/>
            </a:xfrm>
            <a:prstGeom prst="rect">
              <a:avLst/>
            </a:prstGeom>
          </p:spPr>
        </p:pic>
        <p:pic>
          <p:nvPicPr>
            <p:cNvPr id="17" name="图片 16">
              <a:extLst>
                <a:ext uri="{FF2B5EF4-FFF2-40B4-BE49-F238E27FC236}">
                  <a16:creationId xmlns:a16="http://schemas.microsoft.com/office/drawing/2014/main" id="{CF12F273-4548-4B78-A714-65F49E914FB8}"/>
                </a:ext>
              </a:extLst>
            </p:cNvPr>
            <p:cNvPicPr>
              <a:picLocks noChangeAspect="1"/>
            </p:cNvPicPr>
            <p:nvPr/>
          </p:nvPicPr>
          <p:blipFill>
            <a:blip r:embed="rId6"/>
            <a:stretch>
              <a:fillRect/>
            </a:stretch>
          </p:blipFill>
          <p:spPr>
            <a:xfrm>
              <a:off x="9445250" y="3408873"/>
              <a:ext cx="1473523" cy="1473563"/>
            </a:xfrm>
            <a:prstGeom prst="rect">
              <a:avLst/>
            </a:prstGeom>
          </p:spPr>
        </p:pic>
      </p:grpSp>
      <p:sp>
        <p:nvSpPr>
          <p:cNvPr id="10" name="TextBox 9">
            <a:extLst>
              <a:ext uri="{FF2B5EF4-FFF2-40B4-BE49-F238E27FC236}">
                <a16:creationId xmlns:a16="http://schemas.microsoft.com/office/drawing/2014/main" id="{998A9B6E-8340-7466-AF74-D907CA602C79}"/>
              </a:ext>
            </a:extLst>
          </p:cNvPr>
          <p:cNvSpPr txBox="1"/>
          <p:nvPr/>
        </p:nvSpPr>
        <p:spPr>
          <a:xfrm>
            <a:off x="2217757" y="3781508"/>
            <a:ext cx="7756485" cy="1325619"/>
          </a:xfrm>
          <a:prstGeom prst="rect">
            <a:avLst/>
          </a:prstGeom>
          <a:noFill/>
        </p:spPr>
        <p:txBody>
          <a:bodyPr wrap="square">
            <a:spAutoFit/>
          </a:bodyPr>
          <a:lstStyle/>
          <a:p>
            <a:pPr marL="0" marR="0" algn="ctr">
              <a:lnSpc>
                <a:spcPct val="107000"/>
              </a:lnSpc>
              <a:spcBef>
                <a:spcPts val="300"/>
              </a:spcBef>
              <a:spcAft>
                <a:spcPts val="30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BÀI: ÔN TẬP CHƯƠNG 7 </a:t>
            </a:r>
          </a:p>
          <a:p>
            <a:pPr marL="0" marR="0" algn="ctr">
              <a:lnSpc>
                <a:spcPct val="107000"/>
              </a:lnSpc>
              <a:spcBef>
                <a:spcPts val="300"/>
              </a:spcBef>
              <a:spcAft>
                <a:spcPts val="30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(TIẾT 2)</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063F90D-9853-63B4-CD37-B7E940E26638}"/>
              </a:ext>
            </a:extLst>
          </p:cNvPr>
          <p:cNvSpPr txBox="1"/>
          <p:nvPr/>
        </p:nvSpPr>
        <p:spPr>
          <a:xfrm>
            <a:off x="3599472" y="541759"/>
            <a:ext cx="5230908" cy="646331"/>
          </a:xfrm>
          <a:prstGeom prst="rect">
            <a:avLst/>
          </a:prstGeom>
          <a:noFill/>
        </p:spPr>
        <p:txBody>
          <a:bodyPr wrap="square">
            <a:spAutoFit/>
          </a:bodyPr>
          <a:lstStyle/>
          <a:p>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CHƯƠNG 7. TAM GIÁC</a:t>
            </a:r>
            <a:endParaRPr lang="en-US" sz="3600" dirty="0"/>
          </a:p>
        </p:txBody>
      </p:sp>
      <p:pic>
        <p:nvPicPr>
          <p:cNvPr id="13" name="图片 10">
            <a:extLst>
              <a:ext uri="{FF2B5EF4-FFF2-40B4-BE49-F238E27FC236}">
                <a16:creationId xmlns:a16="http://schemas.microsoft.com/office/drawing/2014/main" id="{EBA156CE-D33D-3EFB-68E9-6FB002D3CAE3}"/>
              </a:ext>
            </a:extLst>
          </p:cNvPr>
          <p:cNvPicPr>
            <a:picLocks noChangeAspect="1"/>
          </p:cNvPicPr>
          <p:nvPr/>
        </p:nvPicPr>
        <p:blipFill>
          <a:blip r:embed="rId7"/>
          <a:stretch>
            <a:fillRect/>
          </a:stretch>
        </p:blipFill>
        <p:spPr>
          <a:xfrm>
            <a:off x="5239686" y="1025052"/>
            <a:ext cx="3417049" cy="2032500"/>
          </a:xfrm>
          <a:prstGeom prst="rect">
            <a:avLst/>
          </a:prstGeom>
        </p:spPr>
      </p:pic>
    </p:spTree>
    <p:extLst>
      <p:ext uri="{BB962C8B-B14F-4D97-AF65-F5344CB8AC3E}">
        <p14:creationId xmlns:p14="http://schemas.microsoft.com/office/powerpoint/2010/main" val="45610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22" presetClass="entr" presetSubtype="2"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78B0C91-1292-40E9-9DB0-A58E6F8C2781}"/>
              </a:ext>
            </a:extLst>
          </p:cNvPr>
          <p:cNvPicPr>
            <a:picLocks noChangeAspect="1"/>
          </p:cNvPicPr>
          <p:nvPr/>
        </p:nvPicPr>
        <p:blipFill>
          <a:blip r:embed="rId3"/>
          <a:stretch>
            <a:fillRect/>
          </a:stretch>
        </p:blipFill>
        <p:spPr>
          <a:xfrm>
            <a:off x="386659" y="399928"/>
            <a:ext cx="1101330" cy="914522"/>
          </a:xfrm>
          <a:prstGeom prst="rect">
            <a:avLst/>
          </a:prstGeom>
        </p:spPr>
      </p:pic>
      <p:pic>
        <p:nvPicPr>
          <p:cNvPr id="9" name="图片 8">
            <a:extLst>
              <a:ext uri="{FF2B5EF4-FFF2-40B4-BE49-F238E27FC236}">
                <a16:creationId xmlns:a16="http://schemas.microsoft.com/office/drawing/2014/main" id="{05F0E043-6F3F-424F-8E66-CA300C639F33}"/>
              </a:ext>
            </a:extLst>
          </p:cNvPr>
          <p:cNvPicPr>
            <a:picLocks noChangeAspect="1"/>
          </p:cNvPicPr>
          <p:nvPr/>
        </p:nvPicPr>
        <p:blipFill rotWithShape="1">
          <a:blip r:embed="rId4"/>
          <a:srcRect r="29439"/>
          <a:stretch/>
        </p:blipFill>
        <p:spPr>
          <a:xfrm>
            <a:off x="2138392" y="4914068"/>
            <a:ext cx="2312309" cy="1594335"/>
          </a:xfrm>
          <a:prstGeom prst="rect">
            <a:avLst/>
          </a:prstGeom>
        </p:spPr>
      </p:pic>
      <p:pic>
        <p:nvPicPr>
          <p:cNvPr id="7" name="图片 6">
            <a:extLst>
              <a:ext uri="{FF2B5EF4-FFF2-40B4-BE49-F238E27FC236}">
                <a16:creationId xmlns:a16="http://schemas.microsoft.com/office/drawing/2014/main" id="{9C4A32D3-7658-44B5-B8F6-7D89AEFBB2F8}"/>
              </a:ext>
            </a:extLst>
          </p:cNvPr>
          <p:cNvPicPr>
            <a:picLocks noChangeAspect="1"/>
          </p:cNvPicPr>
          <p:nvPr/>
        </p:nvPicPr>
        <p:blipFill>
          <a:blip r:embed="rId5"/>
          <a:stretch>
            <a:fillRect/>
          </a:stretch>
        </p:blipFill>
        <p:spPr>
          <a:xfrm>
            <a:off x="4013423" y="819130"/>
            <a:ext cx="674126" cy="862020"/>
          </a:xfrm>
          <a:prstGeom prst="rect">
            <a:avLst/>
          </a:prstGeom>
        </p:spPr>
      </p:pic>
      <p:pic>
        <p:nvPicPr>
          <p:cNvPr id="17" name="图片 16">
            <a:extLst>
              <a:ext uri="{FF2B5EF4-FFF2-40B4-BE49-F238E27FC236}">
                <a16:creationId xmlns:a16="http://schemas.microsoft.com/office/drawing/2014/main" id="{57EBEE71-E604-4DD3-9861-8A508D11DC3B}"/>
              </a:ext>
            </a:extLst>
          </p:cNvPr>
          <p:cNvPicPr>
            <a:picLocks noChangeAspect="1"/>
          </p:cNvPicPr>
          <p:nvPr/>
        </p:nvPicPr>
        <p:blipFill>
          <a:blip r:embed="rId5"/>
          <a:stretch>
            <a:fillRect/>
          </a:stretch>
        </p:blipFill>
        <p:spPr>
          <a:xfrm>
            <a:off x="3970467" y="5041101"/>
            <a:ext cx="674126" cy="862020"/>
          </a:xfrm>
          <a:prstGeom prst="rect">
            <a:avLst/>
          </a:prstGeom>
        </p:spPr>
      </p:pic>
      <p:pic>
        <p:nvPicPr>
          <p:cNvPr id="18" name="图片 17">
            <a:extLst>
              <a:ext uri="{FF2B5EF4-FFF2-40B4-BE49-F238E27FC236}">
                <a16:creationId xmlns:a16="http://schemas.microsoft.com/office/drawing/2014/main" id="{1BB92921-43E7-4BC3-819C-0BDC4B3C8AE7}"/>
              </a:ext>
            </a:extLst>
          </p:cNvPr>
          <p:cNvPicPr>
            <a:picLocks noChangeAspect="1"/>
          </p:cNvPicPr>
          <p:nvPr/>
        </p:nvPicPr>
        <p:blipFill>
          <a:blip r:embed="rId5"/>
          <a:stretch>
            <a:fillRect/>
          </a:stretch>
        </p:blipFill>
        <p:spPr>
          <a:xfrm>
            <a:off x="4564692" y="3160280"/>
            <a:ext cx="674126" cy="862020"/>
          </a:xfrm>
          <a:prstGeom prst="rect">
            <a:avLst/>
          </a:prstGeom>
        </p:spPr>
      </p:pic>
      <p:grpSp>
        <p:nvGrpSpPr>
          <p:cNvPr id="3" name="组合 2">
            <a:extLst>
              <a:ext uri="{FF2B5EF4-FFF2-40B4-BE49-F238E27FC236}">
                <a16:creationId xmlns:a16="http://schemas.microsoft.com/office/drawing/2014/main" id="{6C49FD9F-FCE5-4095-B5DE-2869B77A955E}"/>
              </a:ext>
            </a:extLst>
          </p:cNvPr>
          <p:cNvGrpSpPr/>
          <p:nvPr/>
        </p:nvGrpSpPr>
        <p:grpSpPr>
          <a:xfrm>
            <a:off x="575182" y="1835237"/>
            <a:ext cx="3126422" cy="3439650"/>
            <a:chOff x="1382261" y="1744594"/>
            <a:chExt cx="3126422" cy="3997827"/>
          </a:xfrm>
        </p:grpSpPr>
        <p:pic>
          <p:nvPicPr>
            <p:cNvPr id="6" name="图片 5">
              <a:extLst>
                <a:ext uri="{FF2B5EF4-FFF2-40B4-BE49-F238E27FC236}">
                  <a16:creationId xmlns:a16="http://schemas.microsoft.com/office/drawing/2014/main" id="{0C13527C-EA72-4A34-B7B4-527C87D91BAD}"/>
                </a:ext>
              </a:extLst>
            </p:cNvPr>
            <p:cNvPicPr>
              <a:picLocks noChangeAspect="1"/>
            </p:cNvPicPr>
            <p:nvPr/>
          </p:nvPicPr>
          <p:blipFill>
            <a:blip r:embed="rId5"/>
            <a:stretch>
              <a:fillRect/>
            </a:stretch>
          </p:blipFill>
          <p:spPr>
            <a:xfrm>
              <a:off x="1382261" y="1744594"/>
              <a:ext cx="3126422" cy="3997827"/>
            </a:xfrm>
            <a:prstGeom prst="rect">
              <a:avLst/>
            </a:prstGeom>
          </p:spPr>
        </p:pic>
        <p:sp>
          <p:nvSpPr>
            <p:cNvPr id="2" name="椭圆 1">
              <a:extLst>
                <a:ext uri="{FF2B5EF4-FFF2-40B4-BE49-F238E27FC236}">
                  <a16:creationId xmlns:a16="http://schemas.microsoft.com/office/drawing/2014/main" id="{71DC55D3-EC19-43F1-8BDD-8EB41F5DA6BD}"/>
                </a:ext>
              </a:extLst>
            </p:cNvPr>
            <p:cNvSpPr/>
            <p:nvPr/>
          </p:nvSpPr>
          <p:spPr>
            <a:xfrm>
              <a:off x="2077882" y="2652443"/>
              <a:ext cx="1735180" cy="2309462"/>
            </a:xfrm>
            <a:prstGeom prst="ellipse">
              <a:avLst/>
            </a:prstGeom>
            <a:solidFill>
              <a:schemeClr val="bg1"/>
            </a:solidFill>
            <a:ln w="28575">
              <a:solidFill>
                <a:srgbClr val="20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grpSp>
      <p:sp>
        <p:nvSpPr>
          <p:cNvPr id="10" name="文本框 9">
            <a:extLst>
              <a:ext uri="{FF2B5EF4-FFF2-40B4-BE49-F238E27FC236}">
                <a16:creationId xmlns:a16="http://schemas.microsoft.com/office/drawing/2014/main" id="{544AB2C1-F9D1-465A-8E4B-1B5DA2094389}"/>
              </a:ext>
            </a:extLst>
          </p:cNvPr>
          <p:cNvSpPr txBox="1"/>
          <p:nvPr/>
        </p:nvSpPr>
        <p:spPr>
          <a:xfrm>
            <a:off x="1658755" y="3052681"/>
            <a:ext cx="159377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MỤC</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 TIÊU</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19" name="TextBox 18">
            <a:extLst>
              <a:ext uri="{FF2B5EF4-FFF2-40B4-BE49-F238E27FC236}">
                <a16:creationId xmlns:a16="http://schemas.microsoft.com/office/drawing/2014/main" id="{70F5F186-10FE-82F3-0625-25B04E27E5AF}"/>
              </a:ext>
            </a:extLst>
          </p:cNvPr>
          <p:cNvSpPr txBox="1"/>
          <p:nvPr/>
        </p:nvSpPr>
        <p:spPr>
          <a:xfrm>
            <a:off x="5415908" y="3091106"/>
            <a:ext cx="6845331" cy="1179554"/>
          </a:xfrm>
          <a:prstGeom prst="rect">
            <a:avLst/>
          </a:prstGeom>
          <a:noFill/>
        </p:spPr>
        <p:txBody>
          <a:bodyPr wrap="square">
            <a:spAutoFit/>
          </a:bodyPr>
          <a:lstStyle/>
          <a:p>
            <a:pPr marL="0" marR="0">
              <a:lnSpc>
                <a:spcPct val="115000"/>
              </a:lnSpc>
              <a:spcBef>
                <a:spcPts val="0"/>
              </a:spcBef>
              <a:spcAft>
                <a:spcPts val="0"/>
              </a:spcAft>
              <a:tabLst>
                <a:tab pos="373380" algn="l"/>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Ôn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tam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43E0CDB7-7D6C-783F-EF16-FDB48DE6A676}"/>
              </a:ext>
            </a:extLst>
          </p:cNvPr>
          <p:cNvSpPr txBox="1"/>
          <p:nvPr/>
        </p:nvSpPr>
        <p:spPr>
          <a:xfrm>
            <a:off x="4733636" y="494344"/>
            <a:ext cx="6845331" cy="2312171"/>
          </a:xfrm>
          <a:prstGeom prst="rect">
            <a:avLst/>
          </a:prstGeom>
          <a:noFill/>
        </p:spPr>
        <p:txBody>
          <a:bodyPr wrap="square">
            <a:spAutoFit/>
          </a:bodyPr>
          <a:lstStyle/>
          <a:p>
            <a:pPr marL="0" marR="0" algn="just">
              <a:lnSpc>
                <a:spcPct val="115000"/>
              </a:lnSpc>
              <a:spcBef>
                <a:spcPts val="0"/>
              </a:spcBef>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góc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tam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tam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tam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tam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3" name="TextBox 22">
            <a:extLst>
              <a:ext uri="{FF2B5EF4-FFF2-40B4-BE49-F238E27FC236}">
                <a16:creationId xmlns:a16="http://schemas.microsoft.com/office/drawing/2014/main" id="{2BC373D5-3986-4F6E-E447-A78FCAEA2D98}"/>
              </a:ext>
            </a:extLst>
          </p:cNvPr>
          <p:cNvSpPr txBox="1"/>
          <p:nvPr/>
        </p:nvSpPr>
        <p:spPr>
          <a:xfrm>
            <a:off x="4733636" y="4115331"/>
            <a:ext cx="7179349" cy="2312171"/>
          </a:xfrm>
          <a:prstGeom prst="rect">
            <a:avLst/>
          </a:prstGeom>
          <a:noFill/>
        </p:spPr>
        <p:txBody>
          <a:bodyPr wrap="square">
            <a:spAutoFit/>
          </a:bodyPr>
          <a:lstStyle/>
          <a:p>
            <a:pPr marL="0" marR="0">
              <a:lnSpc>
                <a:spcPct val="115000"/>
              </a:lnSpc>
              <a:spcBef>
                <a:spcPts val="0"/>
              </a:spcBef>
              <a:spcAft>
                <a:spcPts val="0"/>
              </a:spcAft>
              <a:tabLst>
                <a:tab pos="37338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373380" algn="l"/>
              </a:tabLs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tam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toán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052872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par>
                          <p:cTn id="18" fill="hold">
                            <p:stCondLst>
                              <p:cond delay="1300"/>
                            </p:stCondLst>
                            <p:childTnLst>
                              <p:par>
                                <p:cTn id="19" presetID="2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par>
                          <p:cTn id="22" fill="hold">
                            <p:stCondLst>
                              <p:cond delay="1800"/>
                            </p:stCondLst>
                            <p:childTnLst>
                              <p:par>
                                <p:cTn id="23" presetID="2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B3129D-F236-4298-87C7-B58D43A9C090}"/>
              </a:ext>
            </a:extLst>
          </p:cNvPr>
          <p:cNvPicPr>
            <a:picLocks noChangeAspect="1"/>
          </p:cNvPicPr>
          <p:nvPr/>
        </p:nvPicPr>
        <p:blipFill rotWithShape="1">
          <a:blip r:embed="rId3"/>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id="{DEA551C9-A24D-4F6F-AE60-DF7D6B83A414}"/>
              </a:ext>
            </a:extLst>
          </p:cNvPr>
          <p:cNvPicPr>
            <a:picLocks noChangeAspect="1"/>
          </p:cNvPicPr>
          <p:nvPr/>
        </p:nvPicPr>
        <p:blipFill>
          <a:blip r:embed="rId4"/>
          <a:stretch>
            <a:fillRect/>
          </a:stretch>
        </p:blipFill>
        <p:spPr>
          <a:xfrm>
            <a:off x="4845992" y="1571593"/>
            <a:ext cx="2604071" cy="1295719"/>
          </a:xfrm>
          <a:prstGeom prst="rect">
            <a:avLst/>
          </a:prstGeom>
        </p:spPr>
      </p:pic>
      <p:pic>
        <p:nvPicPr>
          <p:cNvPr id="6" name="图片 5">
            <a:extLst>
              <a:ext uri="{FF2B5EF4-FFF2-40B4-BE49-F238E27FC236}">
                <a16:creationId xmlns:a16="http://schemas.microsoft.com/office/drawing/2014/main" id="{CAB5FC26-484F-44C8-9E7E-13BEAD0DDF94}"/>
              </a:ext>
            </a:extLst>
          </p:cNvPr>
          <p:cNvPicPr>
            <a:picLocks noChangeAspect="1"/>
          </p:cNvPicPr>
          <p:nvPr/>
        </p:nvPicPr>
        <p:blipFill>
          <a:blip r:embed="rId5"/>
          <a:stretch>
            <a:fillRect/>
          </a:stretch>
        </p:blipFill>
        <p:spPr>
          <a:xfrm>
            <a:off x="4667644" y="3654132"/>
            <a:ext cx="2756504" cy="1117875"/>
          </a:xfrm>
          <a:prstGeom prst="rect">
            <a:avLst/>
          </a:prstGeom>
        </p:spPr>
      </p:pic>
      <p:pic>
        <p:nvPicPr>
          <p:cNvPr id="7" name="图片 6">
            <a:extLst>
              <a:ext uri="{FF2B5EF4-FFF2-40B4-BE49-F238E27FC236}">
                <a16:creationId xmlns:a16="http://schemas.microsoft.com/office/drawing/2014/main" id="{36FD5E1D-C2C7-42A1-9B7D-4E592583096B}"/>
              </a:ext>
            </a:extLst>
          </p:cNvPr>
          <p:cNvPicPr>
            <a:picLocks noChangeAspect="1"/>
          </p:cNvPicPr>
          <p:nvPr/>
        </p:nvPicPr>
        <p:blipFill>
          <a:blip r:embed="rId6"/>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id="{3C54711A-3FCA-4330-8ED9-451489857129}"/>
              </a:ext>
            </a:extLst>
          </p:cNvPr>
          <p:cNvPicPr>
            <a:picLocks noChangeAspect="1"/>
          </p:cNvPicPr>
          <p:nvPr/>
        </p:nvPicPr>
        <p:blipFill>
          <a:blip r:embed="rId7"/>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8"/>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9"/>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id="{1DA3AB1B-5B08-4AFC-9C1D-FDA4273D2A2C}"/>
              </a:ext>
            </a:extLst>
          </p:cNvPr>
          <p:cNvPicPr>
            <a:picLocks noChangeAspect="1"/>
          </p:cNvPicPr>
          <p:nvPr/>
        </p:nvPicPr>
        <p:blipFill>
          <a:blip r:embed="rId10"/>
          <a:stretch>
            <a:fillRect/>
          </a:stretch>
        </p:blipFill>
        <p:spPr>
          <a:xfrm>
            <a:off x="4160344" y="2219102"/>
            <a:ext cx="990229" cy="822266"/>
          </a:xfrm>
          <a:prstGeom prst="rect">
            <a:avLst/>
          </a:prstGeom>
        </p:spPr>
      </p:pic>
      <p:sp>
        <p:nvSpPr>
          <p:cNvPr id="22" name="文本框 21">
            <a:extLst>
              <a:ext uri="{FF2B5EF4-FFF2-40B4-BE49-F238E27FC236}">
                <a16:creationId xmlns:a16="http://schemas.microsoft.com/office/drawing/2014/main" id="{B98496C4-B844-4FBC-ACD7-B5F323FDFC37}"/>
              </a:ext>
            </a:extLst>
          </p:cNvPr>
          <p:cNvSpPr txBox="1"/>
          <p:nvPr/>
        </p:nvSpPr>
        <p:spPr>
          <a:xfrm>
            <a:off x="5155878" y="1706905"/>
            <a:ext cx="18301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black"/>
                </a:solidFill>
                <a:effectLst/>
                <a:uLnTx/>
                <a:uFillTx/>
                <a:latin typeface="汉仪夏日体W" panose="00020600040101010101" pitchFamily="18" charset="-122"/>
                <a:ea typeface="汉仪夏日体W" panose="00020600040101010101" pitchFamily="18" charset="-122"/>
                <a:cs typeface="YF补 汉仪夏日体+黑白emoji" panose="020B0604000101010104" pitchFamily="34" charset="-128"/>
                <a:sym typeface="HYXiaRiTiW" panose="00020600040101010101" pitchFamily="18" charset="-122"/>
              </a:rPr>
              <a:t>02</a:t>
            </a:r>
          </a:p>
        </p:txBody>
      </p:sp>
      <p:sp>
        <p:nvSpPr>
          <p:cNvPr id="13" name="Hộp Văn bản 29">
            <a:extLst>
              <a:ext uri="{FF2B5EF4-FFF2-40B4-BE49-F238E27FC236}">
                <a16:creationId xmlns:a16="http://schemas.microsoft.com/office/drawing/2014/main" id="{C529EE0A-2F0E-4B90-E482-098D72C890C6}"/>
              </a:ext>
            </a:extLst>
          </p:cNvPr>
          <p:cNvSpPr txBox="1"/>
          <p:nvPr/>
        </p:nvSpPr>
        <p:spPr>
          <a:xfrm>
            <a:off x="4715009" y="2946246"/>
            <a:ext cx="2661774" cy="707886"/>
          </a:xfrm>
          <a:prstGeom prst="rect">
            <a:avLst/>
          </a:prstGeom>
          <a:noFill/>
        </p:spPr>
        <p:txBody>
          <a:bodyPr wrap="square" rtlCol="0">
            <a:spAutoFit/>
          </a:bodyPr>
          <a:lstStyle/>
          <a:p>
            <a:r>
              <a:rPr lang="en-US" sz="4000" b="1" dirty="0">
                <a:solidFill>
                  <a:srgbClr val="002060"/>
                </a:solidFill>
                <a:latin typeface="Times New Roman" panose="02020603050405020304" pitchFamily="18" charset="0"/>
                <a:cs typeface="Times New Roman" panose="02020603050405020304" pitchFamily="18" charset="0"/>
              </a:rPr>
              <a:t>Lu</a:t>
            </a:r>
            <a:r>
              <a:rPr lang="vi-VN" sz="4000" b="1" dirty="0">
                <a:solidFill>
                  <a:srgbClr val="002060"/>
                </a:solidFill>
                <a:latin typeface="Times New Roman" panose="02020603050405020304" pitchFamily="18" charset="0"/>
                <a:cs typeface="Times New Roman" panose="02020603050405020304" pitchFamily="18" charset="0"/>
              </a:rPr>
              <a:t>yện tập</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7085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2" presetClass="entr" presetSubtype="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E30B53-D5C3-E1C0-E996-C5C0C33EE613}"/>
              </a:ext>
            </a:extLst>
          </p:cNvPr>
          <p:cNvSpPr txBox="1"/>
          <p:nvPr/>
        </p:nvSpPr>
        <p:spPr>
          <a:xfrm>
            <a:off x="1868093" y="291904"/>
            <a:ext cx="3347720" cy="1569660"/>
          </a:xfrm>
          <a:prstGeom prst="rect">
            <a:avLst/>
          </a:prstGeom>
          <a:noFill/>
        </p:spPr>
        <p:txBody>
          <a:bodyPr wrap="square">
            <a:spAutoFit/>
          </a:bodyPr>
          <a:lstStyle/>
          <a:p>
            <a:pPr algn="just"/>
            <a:r>
              <a:rPr lang="en-US" sz="3200" i="1" dirty="0" err="1">
                <a:latin typeface="Times New Roman" panose="02020603050405020304" pitchFamily="18" charset="0"/>
                <a:cs typeface="Times New Roman" pitchFamily="18" charset="0"/>
              </a:rPr>
              <a:t>Hoạt</a:t>
            </a:r>
            <a:r>
              <a:rPr lang="en-US" sz="3200" i="1" dirty="0">
                <a:latin typeface="Times New Roman" panose="02020603050405020304" pitchFamily="18" charset="0"/>
                <a:cs typeface="Times New Roman" pitchFamily="18" charset="0"/>
              </a:rPr>
              <a:t> </a:t>
            </a:r>
            <a:r>
              <a:rPr lang="en-US" sz="3200" i="1" dirty="0" err="1">
                <a:latin typeface="Times New Roman" panose="02020603050405020304" pitchFamily="18" charset="0"/>
                <a:cs typeface="Times New Roman" pitchFamily="18" charset="0"/>
              </a:rPr>
              <a:t>động</a:t>
            </a:r>
            <a:r>
              <a:rPr lang="en-US" sz="3200" i="1" dirty="0">
                <a:latin typeface="Times New Roman" panose="02020603050405020304" pitchFamily="18" charset="0"/>
                <a:cs typeface="Times New Roman" pitchFamily="18" charset="0"/>
              </a:rPr>
              <a:t> </a:t>
            </a:r>
            <a:r>
              <a:rPr lang="en-US" sz="3200" i="1" dirty="0" err="1">
                <a:latin typeface="Times New Roman" panose="02020603050405020304" pitchFamily="18" charset="0"/>
                <a:cs typeface="Times New Roman" pitchFamily="18" charset="0"/>
              </a:rPr>
              <a:t>nhóm</a:t>
            </a:r>
            <a:r>
              <a:rPr lang="en-US" sz="3200" i="1" dirty="0">
                <a:latin typeface="Times New Roman" panose="02020603050405020304" pitchFamily="18" charset="0"/>
                <a:cs typeface="Times New Roman" pitchFamily="18" charset="0"/>
              </a:rPr>
              <a:t> </a:t>
            </a:r>
          </a:p>
          <a:p>
            <a:pPr algn="just"/>
            <a:r>
              <a:rPr lang="en-US" sz="3200" i="1" dirty="0">
                <a:latin typeface="Times New Roman" panose="02020603050405020304" pitchFamily="18" charset="0"/>
                <a:cs typeface="Times New Roman" pitchFamily="18" charset="0"/>
              </a:rPr>
              <a:t>(</a:t>
            </a:r>
            <a:r>
              <a:rPr lang="en-US" sz="3200" i="1" dirty="0" err="1">
                <a:latin typeface="Times New Roman" panose="02020603050405020304" pitchFamily="18" charset="0"/>
                <a:cs typeface="Times New Roman" pitchFamily="18" charset="0"/>
              </a:rPr>
              <a:t>Thời</a:t>
            </a:r>
            <a:r>
              <a:rPr lang="en-US" sz="3200" i="1" dirty="0">
                <a:latin typeface="Times New Roman" panose="02020603050405020304" pitchFamily="18" charset="0"/>
                <a:cs typeface="Times New Roman" pitchFamily="18" charset="0"/>
              </a:rPr>
              <a:t> </a:t>
            </a:r>
            <a:r>
              <a:rPr lang="en-US" sz="3200" i="1" dirty="0" err="1">
                <a:latin typeface="Times New Roman" panose="02020603050405020304" pitchFamily="18" charset="0"/>
                <a:cs typeface="Times New Roman" pitchFamily="18" charset="0"/>
              </a:rPr>
              <a:t>gian</a:t>
            </a:r>
            <a:r>
              <a:rPr lang="en-US" sz="3200" i="1" dirty="0">
                <a:latin typeface="Times New Roman" panose="02020603050405020304" pitchFamily="18" charset="0"/>
                <a:cs typeface="Times New Roman" pitchFamily="18" charset="0"/>
              </a:rPr>
              <a:t>: 5 </a:t>
            </a:r>
            <a:r>
              <a:rPr lang="en-US" sz="3200" i="1" dirty="0" err="1">
                <a:latin typeface="Times New Roman" panose="02020603050405020304" pitchFamily="18" charset="0"/>
                <a:cs typeface="Times New Roman" pitchFamily="18" charset="0"/>
              </a:rPr>
              <a:t>phút</a:t>
            </a:r>
            <a:r>
              <a:rPr lang="en-US" sz="3200" i="1" dirty="0">
                <a:latin typeface="Times New Roman" panose="02020603050405020304" pitchFamily="18" charset="0"/>
                <a:cs typeface="Times New Roman" pitchFamily="18" charset="0"/>
              </a:rPr>
              <a:t>)</a:t>
            </a:r>
          </a:p>
          <a:p>
            <a:pPr algn="just"/>
            <a:endParaRPr lang="en-US" sz="3200" i="1" dirty="0">
              <a:latin typeface="Times New Roman" panose="02020603050405020304" pitchFamily="18" charset="0"/>
              <a:cs typeface="Times New Roman" pitchFamily="18" charset="0"/>
            </a:endParaRPr>
          </a:p>
        </p:txBody>
      </p:sp>
      <p:sp>
        <p:nvSpPr>
          <p:cNvPr id="8" name="TextBox 7">
            <a:extLst>
              <a:ext uri="{FF2B5EF4-FFF2-40B4-BE49-F238E27FC236}">
                <a16:creationId xmlns:a16="http://schemas.microsoft.com/office/drawing/2014/main" id="{35FFE003-8B2F-7EBB-B34A-02AF8CCA900C}"/>
              </a:ext>
            </a:extLst>
          </p:cNvPr>
          <p:cNvSpPr txBox="1"/>
          <p:nvPr/>
        </p:nvSpPr>
        <p:spPr>
          <a:xfrm>
            <a:off x="777534" y="1609880"/>
            <a:ext cx="5187738" cy="4057201"/>
          </a:xfrm>
          <a:custGeom>
            <a:avLst/>
            <a:gdLst>
              <a:gd name="connsiteX0" fmla="*/ 0 w 5187738"/>
              <a:gd name="connsiteY0" fmla="*/ 0 h 4057201"/>
              <a:gd name="connsiteX1" fmla="*/ 575367 w 5187738"/>
              <a:gd name="connsiteY1" fmla="*/ 0 h 4057201"/>
              <a:gd name="connsiteX2" fmla="*/ 995102 w 5187738"/>
              <a:gd name="connsiteY2" fmla="*/ 0 h 4057201"/>
              <a:gd name="connsiteX3" fmla="*/ 1466715 w 5187738"/>
              <a:gd name="connsiteY3" fmla="*/ 0 h 4057201"/>
              <a:gd name="connsiteX4" fmla="*/ 1886450 w 5187738"/>
              <a:gd name="connsiteY4" fmla="*/ 0 h 4057201"/>
              <a:gd name="connsiteX5" fmla="*/ 2461817 w 5187738"/>
              <a:gd name="connsiteY5" fmla="*/ 0 h 4057201"/>
              <a:gd name="connsiteX6" fmla="*/ 2777798 w 5187738"/>
              <a:gd name="connsiteY6" fmla="*/ 0 h 4057201"/>
              <a:gd name="connsiteX7" fmla="*/ 3197532 w 5187738"/>
              <a:gd name="connsiteY7" fmla="*/ 0 h 4057201"/>
              <a:gd name="connsiteX8" fmla="*/ 3669145 w 5187738"/>
              <a:gd name="connsiteY8" fmla="*/ 0 h 4057201"/>
              <a:gd name="connsiteX9" fmla="*/ 4244513 w 5187738"/>
              <a:gd name="connsiteY9" fmla="*/ 0 h 4057201"/>
              <a:gd name="connsiteX10" fmla="*/ 4716125 w 5187738"/>
              <a:gd name="connsiteY10" fmla="*/ 0 h 4057201"/>
              <a:gd name="connsiteX11" fmla="*/ 5187738 w 5187738"/>
              <a:gd name="connsiteY11" fmla="*/ 0 h 4057201"/>
              <a:gd name="connsiteX12" fmla="*/ 5187738 w 5187738"/>
              <a:gd name="connsiteY12" fmla="*/ 757343 h 4057201"/>
              <a:gd name="connsiteX13" fmla="*/ 5187738 w 5187738"/>
              <a:gd name="connsiteY13" fmla="*/ 1311827 h 4057201"/>
              <a:gd name="connsiteX14" fmla="*/ 5187738 w 5187738"/>
              <a:gd name="connsiteY14" fmla="*/ 1947456 h 4057201"/>
              <a:gd name="connsiteX15" fmla="*/ 5187738 w 5187738"/>
              <a:gd name="connsiteY15" fmla="*/ 2664228 h 4057201"/>
              <a:gd name="connsiteX16" fmla="*/ 5187738 w 5187738"/>
              <a:gd name="connsiteY16" fmla="*/ 3299857 h 4057201"/>
              <a:gd name="connsiteX17" fmla="*/ 5187738 w 5187738"/>
              <a:gd name="connsiteY17" fmla="*/ 4057200 h 4057201"/>
              <a:gd name="connsiteX18" fmla="*/ 4871757 w 5187738"/>
              <a:gd name="connsiteY18" fmla="*/ 4057200 h 4057201"/>
              <a:gd name="connsiteX19" fmla="*/ 4555777 w 5187738"/>
              <a:gd name="connsiteY19" fmla="*/ 4057200 h 4057201"/>
              <a:gd name="connsiteX20" fmla="*/ 4239796 w 5187738"/>
              <a:gd name="connsiteY20" fmla="*/ 4057200 h 4057201"/>
              <a:gd name="connsiteX21" fmla="*/ 3820061 w 5187738"/>
              <a:gd name="connsiteY21" fmla="*/ 4057200 h 4057201"/>
              <a:gd name="connsiteX22" fmla="*/ 3504081 w 5187738"/>
              <a:gd name="connsiteY22" fmla="*/ 4057200 h 4057201"/>
              <a:gd name="connsiteX23" fmla="*/ 3136223 w 5187738"/>
              <a:gd name="connsiteY23" fmla="*/ 4057200 h 4057201"/>
              <a:gd name="connsiteX24" fmla="*/ 2820243 w 5187738"/>
              <a:gd name="connsiteY24" fmla="*/ 4057200 h 4057201"/>
              <a:gd name="connsiteX25" fmla="*/ 2452385 w 5187738"/>
              <a:gd name="connsiteY25" fmla="*/ 4057200 h 4057201"/>
              <a:gd name="connsiteX26" fmla="*/ 2136405 w 5187738"/>
              <a:gd name="connsiteY26" fmla="*/ 4057200 h 4057201"/>
              <a:gd name="connsiteX27" fmla="*/ 1561037 w 5187738"/>
              <a:gd name="connsiteY27" fmla="*/ 4057200 h 4057201"/>
              <a:gd name="connsiteX28" fmla="*/ 985670 w 5187738"/>
              <a:gd name="connsiteY28" fmla="*/ 4057200 h 4057201"/>
              <a:gd name="connsiteX29" fmla="*/ 617812 w 5187738"/>
              <a:gd name="connsiteY29" fmla="*/ 4057200 h 4057201"/>
              <a:gd name="connsiteX30" fmla="*/ 0 w 5187738"/>
              <a:gd name="connsiteY30" fmla="*/ 4057200 h 4057201"/>
              <a:gd name="connsiteX31" fmla="*/ 0 w 5187738"/>
              <a:gd name="connsiteY31" fmla="*/ 3421572 h 4057201"/>
              <a:gd name="connsiteX32" fmla="*/ 0 w 5187738"/>
              <a:gd name="connsiteY32" fmla="*/ 2745373 h 4057201"/>
              <a:gd name="connsiteX33" fmla="*/ 0 w 5187738"/>
              <a:gd name="connsiteY33" fmla="*/ 2069172 h 4057201"/>
              <a:gd name="connsiteX34" fmla="*/ 0 w 5187738"/>
              <a:gd name="connsiteY34" fmla="*/ 1474116 h 4057201"/>
              <a:gd name="connsiteX35" fmla="*/ 0 w 5187738"/>
              <a:gd name="connsiteY35" fmla="*/ 797915 h 4057201"/>
              <a:gd name="connsiteX36" fmla="*/ 0 w 5187738"/>
              <a:gd name="connsiteY36" fmla="*/ 0 h 4057201"/>
              <a:gd name="connsiteX0" fmla="*/ 0 w 5187738"/>
              <a:gd name="connsiteY0" fmla="*/ 0 h 4057201"/>
              <a:gd name="connsiteX1" fmla="*/ 419735 w 5187738"/>
              <a:gd name="connsiteY1" fmla="*/ 0 h 4057201"/>
              <a:gd name="connsiteX2" fmla="*/ 735715 w 5187738"/>
              <a:gd name="connsiteY2" fmla="*/ 0 h 4057201"/>
              <a:gd name="connsiteX3" fmla="*/ 1207328 w 5187738"/>
              <a:gd name="connsiteY3" fmla="*/ 0 h 4057201"/>
              <a:gd name="connsiteX4" fmla="*/ 1523308 w 5187738"/>
              <a:gd name="connsiteY4" fmla="*/ 0 h 4057201"/>
              <a:gd name="connsiteX5" fmla="*/ 1839288 w 5187738"/>
              <a:gd name="connsiteY5" fmla="*/ 0 h 4057201"/>
              <a:gd name="connsiteX6" fmla="*/ 2414656 w 5187738"/>
              <a:gd name="connsiteY6" fmla="*/ 0 h 4057201"/>
              <a:gd name="connsiteX7" fmla="*/ 2886268 w 5187738"/>
              <a:gd name="connsiteY7" fmla="*/ 0 h 4057201"/>
              <a:gd name="connsiteX8" fmla="*/ 3306003 w 5187738"/>
              <a:gd name="connsiteY8" fmla="*/ 0 h 4057201"/>
              <a:gd name="connsiteX9" fmla="*/ 3777616 w 5187738"/>
              <a:gd name="connsiteY9" fmla="*/ 0 h 4057201"/>
              <a:gd name="connsiteX10" fmla="*/ 4249228 w 5187738"/>
              <a:gd name="connsiteY10" fmla="*/ 0 h 4057201"/>
              <a:gd name="connsiteX11" fmla="*/ 4772719 w 5187738"/>
              <a:gd name="connsiteY11" fmla="*/ 0 h 4057201"/>
              <a:gd name="connsiteX12" fmla="*/ 5187738 w 5187738"/>
              <a:gd name="connsiteY12" fmla="*/ 0 h 4057201"/>
              <a:gd name="connsiteX13" fmla="*/ 5187738 w 5187738"/>
              <a:gd name="connsiteY13" fmla="*/ 635628 h 4057201"/>
              <a:gd name="connsiteX14" fmla="*/ 5187738 w 5187738"/>
              <a:gd name="connsiteY14" fmla="*/ 1271256 h 4057201"/>
              <a:gd name="connsiteX15" fmla="*/ 5187738 w 5187738"/>
              <a:gd name="connsiteY15" fmla="*/ 1988028 h 4057201"/>
              <a:gd name="connsiteX16" fmla="*/ 5187738 w 5187738"/>
              <a:gd name="connsiteY16" fmla="*/ 2623656 h 4057201"/>
              <a:gd name="connsiteX17" fmla="*/ 5187738 w 5187738"/>
              <a:gd name="connsiteY17" fmla="*/ 3299857 h 4057201"/>
              <a:gd name="connsiteX18" fmla="*/ 5187738 w 5187738"/>
              <a:gd name="connsiteY18" fmla="*/ 4057200 h 4057201"/>
              <a:gd name="connsiteX19" fmla="*/ 4612370 w 5187738"/>
              <a:gd name="connsiteY19" fmla="*/ 4057200 h 4057201"/>
              <a:gd name="connsiteX20" fmla="*/ 4296390 w 5187738"/>
              <a:gd name="connsiteY20" fmla="*/ 4057200 h 4057201"/>
              <a:gd name="connsiteX21" fmla="*/ 3928532 w 5187738"/>
              <a:gd name="connsiteY21" fmla="*/ 4057200 h 4057201"/>
              <a:gd name="connsiteX22" fmla="*/ 3353164 w 5187738"/>
              <a:gd name="connsiteY22" fmla="*/ 4057200 h 4057201"/>
              <a:gd name="connsiteX23" fmla="*/ 2881552 w 5187738"/>
              <a:gd name="connsiteY23" fmla="*/ 4057200 h 4057201"/>
              <a:gd name="connsiteX24" fmla="*/ 2513694 w 5187738"/>
              <a:gd name="connsiteY24" fmla="*/ 4057200 h 4057201"/>
              <a:gd name="connsiteX25" fmla="*/ 1938327 w 5187738"/>
              <a:gd name="connsiteY25" fmla="*/ 4057200 h 4057201"/>
              <a:gd name="connsiteX26" fmla="*/ 1414837 w 5187738"/>
              <a:gd name="connsiteY26" fmla="*/ 4057200 h 4057201"/>
              <a:gd name="connsiteX27" fmla="*/ 891347 w 5187738"/>
              <a:gd name="connsiteY27" fmla="*/ 4057200 h 4057201"/>
              <a:gd name="connsiteX28" fmla="*/ 471612 w 5187738"/>
              <a:gd name="connsiteY28" fmla="*/ 4057200 h 4057201"/>
              <a:gd name="connsiteX29" fmla="*/ 0 w 5187738"/>
              <a:gd name="connsiteY29" fmla="*/ 4057200 h 4057201"/>
              <a:gd name="connsiteX30" fmla="*/ 0 w 5187738"/>
              <a:gd name="connsiteY30" fmla="*/ 3421572 h 4057201"/>
              <a:gd name="connsiteX31" fmla="*/ 0 w 5187738"/>
              <a:gd name="connsiteY31" fmla="*/ 2745373 h 4057201"/>
              <a:gd name="connsiteX32" fmla="*/ 0 w 5187738"/>
              <a:gd name="connsiteY32" fmla="*/ 2028601 h 4057201"/>
              <a:gd name="connsiteX33" fmla="*/ 0 w 5187738"/>
              <a:gd name="connsiteY33" fmla="*/ 1433544 h 4057201"/>
              <a:gd name="connsiteX34" fmla="*/ 0 w 5187738"/>
              <a:gd name="connsiteY34" fmla="*/ 676200 h 4057201"/>
              <a:gd name="connsiteX35" fmla="*/ 0 w 5187738"/>
              <a:gd name="connsiteY35" fmla="*/ 0 h 4057201"/>
              <a:gd name="connsiteX0" fmla="*/ 0 w 5187738"/>
              <a:gd name="connsiteY0" fmla="*/ 0 h 4057201"/>
              <a:gd name="connsiteX1" fmla="*/ 575367 w 5187738"/>
              <a:gd name="connsiteY1" fmla="*/ 0 h 4057201"/>
              <a:gd name="connsiteX2" fmla="*/ 995102 w 5187738"/>
              <a:gd name="connsiteY2" fmla="*/ 0 h 4057201"/>
              <a:gd name="connsiteX3" fmla="*/ 1466715 w 5187738"/>
              <a:gd name="connsiteY3" fmla="*/ 0 h 4057201"/>
              <a:gd name="connsiteX4" fmla="*/ 1886450 w 5187738"/>
              <a:gd name="connsiteY4" fmla="*/ 0 h 4057201"/>
              <a:gd name="connsiteX5" fmla="*/ 2461817 w 5187738"/>
              <a:gd name="connsiteY5" fmla="*/ 0 h 4057201"/>
              <a:gd name="connsiteX6" fmla="*/ 2777798 w 5187738"/>
              <a:gd name="connsiteY6" fmla="*/ 0 h 4057201"/>
              <a:gd name="connsiteX7" fmla="*/ 3197532 w 5187738"/>
              <a:gd name="connsiteY7" fmla="*/ 0 h 4057201"/>
              <a:gd name="connsiteX8" fmla="*/ 3669145 w 5187738"/>
              <a:gd name="connsiteY8" fmla="*/ 0 h 4057201"/>
              <a:gd name="connsiteX9" fmla="*/ 4244513 w 5187738"/>
              <a:gd name="connsiteY9" fmla="*/ 0 h 4057201"/>
              <a:gd name="connsiteX10" fmla="*/ 4716125 w 5187738"/>
              <a:gd name="connsiteY10" fmla="*/ 0 h 4057201"/>
              <a:gd name="connsiteX11" fmla="*/ 5187738 w 5187738"/>
              <a:gd name="connsiteY11" fmla="*/ 0 h 4057201"/>
              <a:gd name="connsiteX12" fmla="*/ 5187738 w 5187738"/>
              <a:gd name="connsiteY12" fmla="*/ 757343 h 4057201"/>
              <a:gd name="connsiteX13" fmla="*/ 5187738 w 5187738"/>
              <a:gd name="connsiteY13" fmla="*/ 1311827 h 4057201"/>
              <a:gd name="connsiteX14" fmla="*/ 5187738 w 5187738"/>
              <a:gd name="connsiteY14" fmla="*/ 1947456 h 4057201"/>
              <a:gd name="connsiteX15" fmla="*/ 5187738 w 5187738"/>
              <a:gd name="connsiteY15" fmla="*/ 2664228 h 4057201"/>
              <a:gd name="connsiteX16" fmla="*/ 5187738 w 5187738"/>
              <a:gd name="connsiteY16" fmla="*/ 3299857 h 4057201"/>
              <a:gd name="connsiteX17" fmla="*/ 5187738 w 5187738"/>
              <a:gd name="connsiteY17" fmla="*/ 4057200 h 4057201"/>
              <a:gd name="connsiteX18" fmla="*/ 4871757 w 5187738"/>
              <a:gd name="connsiteY18" fmla="*/ 4057200 h 4057201"/>
              <a:gd name="connsiteX19" fmla="*/ 4555777 w 5187738"/>
              <a:gd name="connsiteY19" fmla="*/ 4057200 h 4057201"/>
              <a:gd name="connsiteX20" fmla="*/ 4239796 w 5187738"/>
              <a:gd name="connsiteY20" fmla="*/ 4057200 h 4057201"/>
              <a:gd name="connsiteX21" fmla="*/ 3820061 w 5187738"/>
              <a:gd name="connsiteY21" fmla="*/ 4057200 h 4057201"/>
              <a:gd name="connsiteX22" fmla="*/ 3504081 w 5187738"/>
              <a:gd name="connsiteY22" fmla="*/ 4057200 h 4057201"/>
              <a:gd name="connsiteX23" fmla="*/ 3136223 w 5187738"/>
              <a:gd name="connsiteY23" fmla="*/ 4057200 h 4057201"/>
              <a:gd name="connsiteX24" fmla="*/ 2820243 w 5187738"/>
              <a:gd name="connsiteY24" fmla="*/ 4057200 h 4057201"/>
              <a:gd name="connsiteX25" fmla="*/ 2452385 w 5187738"/>
              <a:gd name="connsiteY25" fmla="*/ 4057200 h 4057201"/>
              <a:gd name="connsiteX26" fmla="*/ 2136405 w 5187738"/>
              <a:gd name="connsiteY26" fmla="*/ 4057200 h 4057201"/>
              <a:gd name="connsiteX27" fmla="*/ 1561037 w 5187738"/>
              <a:gd name="connsiteY27" fmla="*/ 4057200 h 4057201"/>
              <a:gd name="connsiteX28" fmla="*/ 985670 w 5187738"/>
              <a:gd name="connsiteY28" fmla="*/ 4057200 h 4057201"/>
              <a:gd name="connsiteX29" fmla="*/ 617812 w 5187738"/>
              <a:gd name="connsiteY29" fmla="*/ 4057200 h 4057201"/>
              <a:gd name="connsiteX30" fmla="*/ 0 w 5187738"/>
              <a:gd name="connsiteY30" fmla="*/ 4057200 h 4057201"/>
              <a:gd name="connsiteX31" fmla="*/ 0 w 5187738"/>
              <a:gd name="connsiteY31" fmla="*/ 3421572 h 4057201"/>
              <a:gd name="connsiteX32" fmla="*/ 0 w 5187738"/>
              <a:gd name="connsiteY32" fmla="*/ 2745373 h 4057201"/>
              <a:gd name="connsiteX33" fmla="*/ 0 w 5187738"/>
              <a:gd name="connsiteY33" fmla="*/ 2069172 h 4057201"/>
              <a:gd name="connsiteX34" fmla="*/ 0 w 5187738"/>
              <a:gd name="connsiteY34" fmla="*/ 1474116 h 4057201"/>
              <a:gd name="connsiteX35" fmla="*/ 0 w 5187738"/>
              <a:gd name="connsiteY35" fmla="*/ 797915 h 4057201"/>
              <a:gd name="connsiteX36" fmla="*/ 0 w 5187738"/>
              <a:gd name="connsiteY36" fmla="*/ 0 h 40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87738" h="4057201" fill="none" extrusionOk="0">
                <a:moveTo>
                  <a:pt x="0" y="0"/>
                </a:moveTo>
                <a:cubicBezTo>
                  <a:pt x="249135" y="7588"/>
                  <a:pt x="341587" y="60725"/>
                  <a:pt x="575367" y="0"/>
                </a:cubicBezTo>
                <a:cubicBezTo>
                  <a:pt x="798895" y="-12562"/>
                  <a:pt x="829293" y="29711"/>
                  <a:pt x="995102" y="0"/>
                </a:cubicBezTo>
                <a:cubicBezTo>
                  <a:pt x="1142986" y="-96150"/>
                  <a:pt x="1276832" y="-24935"/>
                  <a:pt x="1466715" y="0"/>
                </a:cubicBezTo>
                <a:cubicBezTo>
                  <a:pt x="1555197" y="20884"/>
                  <a:pt x="1769256" y="-18260"/>
                  <a:pt x="1886450" y="0"/>
                </a:cubicBezTo>
                <a:cubicBezTo>
                  <a:pt x="2066659" y="4004"/>
                  <a:pt x="2200956" y="90123"/>
                  <a:pt x="2461817" y="0"/>
                </a:cubicBezTo>
                <a:cubicBezTo>
                  <a:pt x="2608363" y="4747"/>
                  <a:pt x="2664540" y="-973"/>
                  <a:pt x="2777798" y="0"/>
                </a:cubicBezTo>
                <a:cubicBezTo>
                  <a:pt x="2912286" y="9559"/>
                  <a:pt x="3098480" y="7096"/>
                  <a:pt x="3197532" y="0"/>
                </a:cubicBezTo>
                <a:cubicBezTo>
                  <a:pt x="3311199" y="-76260"/>
                  <a:pt x="3488658" y="-27971"/>
                  <a:pt x="3669145" y="0"/>
                </a:cubicBezTo>
                <a:cubicBezTo>
                  <a:pt x="3864528" y="-13970"/>
                  <a:pt x="3989405" y="23572"/>
                  <a:pt x="4244513" y="0"/>
                </a:cubicBezTo>
                <a:cubicBezTo>
                  <a:pt x="4522922" y="-10544"/>
                  <a:pt x="4503544" y="-22595"/>
                  <a:pt x="4716125" y="0"/>
                </a:cubicBezTo>
                <a:cubicBezTo>
                  <a:pt x="4960804" y="6300"/>
                  <a:pt x="5064023" y="23405"/>
                  <a:pt x="5187738" y="0"/>
                </a:cubicBezTo>
                <a:cubicBezTo>
                  <a:pt x="5170689" y="341100"/>
                  <a:pt x="5206948" y="424203"/>
                  <a:pt x="5187738" y="757343"/>
                </a:cubicBezTo>
                <a:cubicBezTo>
                  <a:pt x="5172828" y="1085588"/>
                  <a:pt x="5191237" y="1129490"/>
                  <a:pt x="5187738" y="1311827"/>
                </a:cubicBezTo>
                <a:cubicBezTo>
                  <a:pt x="5165249" y="1515622"/>
                  <a:pt x="5169646" y="1682255"/>
                  <a:pt x="5187738" y="1947456"/>
                </a:cubicBezTo>
                <a:cubicBezTo>
                  <a:pt x="5201109" y="2198313"/>
                  <a:pt x="5183224" y="2467854"/>
                  <a:pt x="5187738" y="2664228"/>
                </a:cubicBezTo>
                <a:cubicBezTo>
                  <a:pt x="5162360" y="2858766"/>
                  <a:pt x="5193657" y="3135250"/>
                  <a:pt x="5187738" y="3299857"/>
                </a:cubicBezTo>
                <a:cubicBezTo>
                  <a:pt x="5156963" y="3463433"/>
                  <a:pt x="5182608" y="3792440"/>
                  <a:pt x="5187738" y="4057200"/>
                </a:cubicBezTo>
                <a:cubicBezTo>
                  <a:pt x="5026216" y="4065617"/>
                  <a:pt x="4953866" y="4072285"/>
                  <a:pt x="4871757" y="4057200"/>
                </a:cubicBezTo>
                <a:cubicBezTo>
                  <a:pt x="4791830" y="4039626"/>
                  <a:pt x="4641793" y="4056848"/>
                  <a:pt x="4555777" y="4057200"/>
                </a:cubicBezTo>
                <a:cubicBezTo>
                  <a:pt x="4449612" y="4032909"/>
                  <a:pt x="4320272" y="4040176"/>
                  <a:pt x="4239796" y="4057200"/>
                </a:cubicBezTo>
                <a:cubicBezTo>
                  <a:pt x="4202372" y="4069397"/>
                  <a:pt x="4048954" y="4063713"/>
                  <a:pt x="3820061" y="4057200"/>
                </a:cubicBezTo>
                <a:cubicBezTo>
                  <a:pt x="3617196" y="4058614"/>
                  <a:pt x="3650510" y="4043095"/>
                  <a:pt x="3504081" y="4057200"/>
                </a:cubicBezTo>
                <a:cubicBezTo>
                  <a:pt x="3338498" y="4059747"/>
                  <a:pt x="3187757" y="4067973"/>
                  <a:pt x="3136223" y="4057200"/>
                </a:cubicBezTo>
                <a:cubicBezTo>
                  <a:pt x="3027637" y="4051439"/>
                  <a:pt x="2954733" y="4051920"/>
                  <a:pt x="2820243" y="4057200"/>
                </a:cubicBezTo>
                <a:cubicBezTo>
                  <a:pt x="2676523" y="4050876"/>
                  <a:pt x="2587376" y="4042690"/>
                  <a:pt x="2452385" y="4057200"/>
                </a:cubicBezTo>
                <a:cubicBezTo>
                  <a:pt x="2364599" y="4024542"/>
                  <a:pt x="2270367" y="4018400"/>
                  <a:pt x="2136405" y="4057200"/>
                </a:cubicBezTo>
                <a:cubicBezTo>
                  <a:pt x="2000347" y="4001702"/>
                  <a:pt x="1690624" y="4141173"/>
                  <a:pt x="1561037" y="4057200"/>
                </a:cubicBezTo>
                <a:cubicBezTo>
                  <a:pt x="1367144" y="4021108"/>
                  <a:pt x="1243935" y="4065123"/>
                  <a:pt x="985670" y="4057200"/>
                </a:cubicBezTo>
                <a:cubicBezTo>
                  <a:pt x="720798" y="4037858"/>
                  <a:pt x="746212" y="4051566"/>
                  <a:pt x="617812" y="4057200"/>
                </a:cubicBezTo>
                <a:cubicBezTo>
                  <a:pt x="492310" y="4042746"/>
                  <a:pt x="145113" y="4064624"/>
                  <a:pt x="0" y="4057200"/>
                </a:cubicBezTo>
                <a:cubicBezTo>
                  <a:pt x="-9897" y="3916954"/>
                  <a:pt x="37107" y="3764205"/>
                  <a:pt x="0" y="3421572"/>
                </a:cubicBezTo>
                <a:cubicBezTo>
                  <a:pt x="-20576" y="3147537"/>
                  <a:pt x="3036" y="2948275"/>
                  <a:pt x="0" y="2745373"/>
                </a:cubicBezTo>
                <a:cubicBezTo>
                  <a:pt x="-57392" y="2543678"/>
                  <a:pt x="67063" y="2356916"/>
                  <a:pt x="0" y="2069172"/>
                </a:cubicBezTo>
                <a:cubicBezTo>
                  <a:pt x="-39116" y="1781096"/>
                  <a:pt x="-18015" y="1619638"/>
                  <a:pt x="0" y="1474116"/>
                </a:cubicBezTo>
                <a:cubicBezTo>
                  <a:pt x="-55363" y="1330341"/>
                  <a:pt x="7361" y="1101241"/>
                  <a:pt x="0" y="797915"/>
                </a:cubicBezTo>
                <a:cubicBezTo>
                  <a:pt x="-20023" y="508672"/>
                  <a:pt x="36942" y="201334"/>
                  <a:pt x="0" y="0"/>
                </a:cubicBezTo>
                <a:close/>
              </a:path>
              <a:path w="5187738" h="4057201" stroke="0" extrusionOk="0">
                <a:moveTo>
                  <a:pt x="0" y="0"/>
                </a:moveTo>
                <a:cubicBezTo>
                  <a:pt x="154786" y="7899"/>
                  <a:pt x="289651" y="38021"/>
                  <a:pt x="419735" y="0"/>
                </a:cubicBezTo>
                <a:cubicBezTo>
                  <a:pt x="562862" y="-16868"/>
                  <a:pt x="584248" y="2972"/>
                  <a:pt x="735715" y="0"/>
                </a:cubicBezTo>
                <a:cubicBezTo>
                  <a:pt x="883771" y="-4995"/>
                  <a:pt x="1016491" y="73355"/>
                  <a:pt x="1207328" y="0"/>
                </a:cubicBezTo>
                <a:cubicBezTo>
                  <a:pt x="1383881" y="1916"/>
                  <a:pt x="1401460" y="-4939"/>
                  <a:pt x="1523308" y="0"/>
                </a:cubicBezTo>
                <a:cubicBezTo>
                  <a:pt x="1648573" y="-4415"/>
                  <a:pt x="1716684" y="1338"/>
                  <a:pt x="1839288" y="0"/>
                </a:cubicBezTo>
                <a:cubicBezTo>
                  <a:pt x="1945747" y="-73704"/>
                  <a:pt x="2202692" y="39017"/>
                  <a:pt x="2414656" y="0"/>
                </a:cubicBezTo>
                <a:cubicBezTo>
                  <a:pt x="2633928" y="14056"/>
                  <a:pt x="2712895" y="10986"/>
                  <a:pt x="2886268" y="0"/>
                </a:cubicBezTo>
                <a:cubicBezTo>
                  <a:pt x="3029938" y="28330"/>
                  <a:pt x="3196496" y="14013"/>
                  <a:pt x="3306003" y="0"/>
                </a:cubicBezTo>
                <a:cubicBezTo>
                  <a:pt x="3406128" y="-2814"/>
                  <a:pt x="3528698" y="-10162"/>
                  <a:pt x="3777616" y="0"/>
                </a:cubicBezTo>
                <a:cubicBezTo>
                  <a:pt x="4009289" y="2121"/>
                  <a:pt x="4079597" y="-11533"/>
                  <a:pt x="4249228" y="0"/>
                </a:cubicBezTo>
                <a:cubicBezTo>
                  <a:pt x="4410524" y="15013"/>
                  <a:pt x="4572852" y="-23271"/>
                  <a:pt x="4772719" y="0"/>
                </a:cubicBezTo>
                <a:cubicBezTo>
                  <a:pt x="4967087" y="-21845"/>
                  <a:pt x="5041663" y="47525"/>
                  <a:pt x="5187738" y="0"/>
                </a:cubicBezTo>
                <a:cubicBezTo>
                  <a:pt x="5164728" y="298846"/>
                  <a:pt x="5174232" y="505022"/>
                  <a:pt x="5187738" y="635628"/>
                </a:cubicBezTo>
                <a:cubicBezTo>
                  <a:pt x="5154026" y="764741"/>
                  <a:pt x="5161903" y="1130487"/>
                  <a:pt x="5187738" y="1271256"/>
                </a:cubicBezTo>
                <a:cubicBezTo>
                  <a:pt x="5196101" y="1443361"/>
                  <a:pt x="5205380" y="1815730"/>
                  <a:pt x="5187738" y="1988028"/>
                </a:cubicBezTo>
                <a:cubicBezTo>
                  <a:pt x="5160161" y="2159581"/>
                  <a:pt x="5211505" y="2299418"/>
                  <a:pt x="5187738" y="2623656"/>
                </a:cubicBezTo>
                <a:cubicBezTo>
                  <a:pt x="5181355" y="2845126"/>
                  <a:pt x="5180244" y="3135420"/>
                  <a:pt x="5187738" y="3299857"/>
                </a:cubicBezTo>
                <a:cubicBezTo>
                  <a:pt x="5203193" y="3422330"/>
                  <a:pt x="5134854" y="3870610"/>
                  <a:pt x="5187738" y="4057200"/>
                </a:cubicBezTo>
                <a:cubicBezTo>
                  <a:pt x="4986647" y="4056685"/>
                  <a:pt x="4882263" y="4028924"/>
                  <a:pt x="4612370" y="4057200"/>
                </a:cubicBezTo>
                <a:cubicBezTo>
                  <a:pt x="4461632" y="4057579"/>
                  <a:pt x="4438705" y="4052860"/>
                  <a:pt x="4296390" y="4057200"/>
                </a:cubicBezTo>
                <a:cubicBezTo>
                  <a:pt x="4174649" y="4070658"/>
                  <a:pt x="4060788" y="4093381"/>
                  <a:pt x="3928532" y="4057200"/>
                </a:cubicBezTo>
                <a:cubicBezTo>
                  <a:pt x="3801462" y="3965384"/>
                  <a:pt x="3477289" y="3982967"/>
                  <a:pt x="3353164" y="4057200"/>
                </a:cubicBezTo>
                <a:cubicBezTo>
                  <a:pt x="3185891" y="4079665"/>
                  <a:pt x="3099096" y="4067392"/>
                  <a:pt x="2881552" y="4057200"/>
                </a:cubicBezTo>
                <a:cubicBezTo>
                  <a:pt x="2671744" y="4048835"/>
                  <a:pt x="2658921" y="4031278"/>
                  <a:pt x="2513694" y="4057200"/>
                </a:cubicBezTo>
                <a:cubicBezTo>
                  <a:pt x="2339850" y="4032923"/>
                  <a:pt x="2086667" y="4009660"/>
                  <a:pt x="1938327" y="4057200"/>
                </a:cubicBezTo>
                <a:cubicBezTo>
                  <a:pt x="1718726" y="4078793"/>
                  <a:pt x="1536343" y="4087949"/>
                  <a:pt x="1414837" y="4057200"/>
                </a:cubicBezTo>
                <a:cubicBezTo>
                  <a:pt x="1299360" y="4031940"/>
                  <a:pt x="1070264" y="4072103"/>
                  <a:pt x="891347" y="4057200"/>
                </a:cubicBezTo>
                <a:cubicBezTo>
                  <a:pt x="706728" y="4013166"/>
                  <a:pt x="669369" y="4083278"/>
                  <a:pt x="471612" y="4057200"/>
                </a:cubicBezTo>
                <a:cubicBezTo>
                  <a:pt x="280303" y="4066409"/>
                  <a:pt x="90673" y="4045352"/>
                  <a:pt x="0" y="4057200"/>
                </a:cubicBezTo>
                <a:cubicBezTo>
                  <a:pt x="38225" y="3842254"/>
                  <a:pt x="-7148" y="3724641"/>
                  <a:pt x="0" y="3421572"/>
                </a:cubicBezTo>
                <a:cubicBezTo>
                  <a:pt x="275" y="3154776"/>
                  <a:pt x="23812" y="2974935"/>
                  <a:pt x="0" y="2745373"/>
                </a:cubicBezTo>
                <a:cubicBezTo>
                  <a:pt x="25199" y="2512140"/>
                  <a:pt x="5814" y="2252306"/>
                  <a:pt x="0" y="2028601"/>
                </a:cubicBezTo>
                <a:cubicBezTo>
                  <a:pt x="-54641" y="1810318"/>
                  <a:pt x="-52725" y="1622540"/>
                  <a:pt x="0" y="1433544"/>
                </a:cubicBezTo>
                <a:cubicBezTo>
                  <a:pt x="41157" y="1248995"/>
                  <a:pt x="-7462" y="1048609"/>
                  <a:pt x="0" y="676200"/>
                </a:cubicBezTo>
                <a:cubicBezTo>
                  <a:pt x="-21312" y="308293"/>
                  <a:pt x="-17415" y="301541"/>
                  <a:pt x="0" y="0"/>
                </a:cubicBezTo>
                <a:close/>
              </a:path>
              <a:path w="5187738" h="4057201" fill="none" stroke="0" extrusionOk="0">
                <a:moveTo>
                  <a:pt x="0" y="0"/>
                </a:moveTo>
                <a:cubicBezTo>
                  <a:pt x="242341" y="-19558"/>
                  <a:pt x="354078" y="46020"/>
                  <a:pt x="575367" y="0"/>
                </a:cubicBezTo>
                <a:cubicBezTo>
                  <a:pt x="787945" y="-22946"/>
                  <a:pt x="816551" y="10742"/>
                  <a:pt x="995102" y="0"/>
                </a:cubicBezTo>
                <a:cubicBezTo>
                  <a:pt x="1185576" y="-42862"/>
                  <a:pt x="1308988" y="-60538"/>
                  <a:pt x="1466715" y="0"/>
                </a:cubicBezTo>
                <a:cubicBezTo>
                  <a:pt x="1605188" y="-6079"/>
                  <a:pt x="1759502" y="-57454"/>
                  <a:pt x="1886450" y="0"/>
                </a:cubicBezTo>
                <a:cubicBezTo>
                  <a:pt x="2043921" y="37952"/>
                  <a:pt x="2176811" y="16233"/>
                  <a:pt x="2461817" y="0"/>
                </a:cubicBezTo>
                <a:cubicBezTo>
                  <a:pt x="2716024" y="-4208"/>
                  <a:pt x="2642772" y="17828"/>
                  <a:pt x="2777798" y="0"/>
                </a:cubicBezTo>
                <a:cubicBezTo>
                  <a:pt x="2904900" y="29820"/>
                  <a:pt x="3118570" y="37485"/>
                  <a:pt x="3197532" y="0"/>
                </a:cubicBezTo>
                <a:cubicBezTo>
                  <a:pt x="3298400" y="-39177"/>
                  <a:pt x="3452252" y="27192"/>
                  <a:pt x="3669145" y="0"/>
                </a:cubicBezTo>
                <a:cubicBezTo>
                  <a:pt x="3884406" y="-10484"/>
                  <a:pt x="3964304" y="2252"/>
                  <a:pt x="4244513" y="0"/>
                </a:cubicBezTo>
                <a:cubicBezTo>
                  <a:pt x="4529942" y="-18633"/>
                  <a:pt x="4490259" y="-12889"/>
                  <a:pt x="4716125" y="0"/>
                </a:cubicBezTo>
                <a:cubicBezTo>
                  <a:pt x="4936068" y="73199"/>
                  <a:pt x="5046193" y="-34415"/>
                  <a:pt x="5187738" y="0"/>
                </a:cubicBezTo>
                <a:cubicBezTo>
                  <a:pt x="5169004" y="333917"/>
                  <a:pt x="5197072" y="441534"/>
                  <a:pt x="5187738" y="757343"/>
                </a:cubicBezTo>
                <a:cubicBezTo>
                  <a:pt x="5177257" y="1082383"/>
                  <a:pt x="5180302" y="1117330"/>
                  <a:pt x="5187738" y="1311827"/>
                </a:cubicBezTo>
                <a:cubicBezTo>
                  <a:pt x="5182547" y="1484878"/>
                  <a:pt x="5172324" y="1642007"/>
                  <a:pt x="5187738" y="1947456"/>
                </a:cubicBezTo>
                <a:cubicBezTo>
                  <a:pt x="5217334" y="2262217"/>
                  <a:pt x="5150006" y="2452463"/>
                  <a:pt x="5187738" y="2664228"/>
                </a:cubicBezTo>
                <a:cubicBezTo>
                  <a:pt x="5185612" y="2898019"/>
                  <a:pt x="5184326" y="3178361"/>
                  <a:pt x="5187738" y="3299857"/>
                </a:cubicBezTo>
                <a:cubicBezTo>
                  <a:pt x="5202802" y="3406417"/>
                  <a:pt x="5156270" y="3833470"/>
                  <a:pt x="5187738" y="4057200"/>
                </a:cubicBezTo>
                <a:cubicBezTo>
                  <a:pt x="5038251" y="4055747"/>
                  <a:pt x="4975077" y="4079465"/>
                  <a:pt x="4871757" y="4057200"/>
                </a:cubicBezTo>
                <a:cubicBezTo>
                  <a:pt x="4784186" y="3992168"/>
                  <a:pt x="4669168" y="4106729"/>
                  <a:pt x="4555777" y="4057200"/>
                </a:cubicBezTo>
                <a:cubicBezTo>
                  <a:pt x="4462482" y="4039283"/>
                  <a:pt x="4305995" y="4001417"/>
                  <a:pt x="4239796" y="4057200"/>
                </a:cubicBezTo>
                <a:cubicBezTo>
                  <a:pt x="4109723" y="4097273"/>
                  <a:pt x="3998334" y="4075634"/>
                  <a:pt x="3820061" y="4057200"/>
                </a:cubicBezTo>
                <a:cubicBezTo>
                  <a:pt x="3600680" y="4058509"/>
                  <a:pt x="3652514" y="4049663"/>
                  <a:pt x="3504081" y="4057200"/>
                </a:cubicBezTo>
                <a:cubicBezTo>
                  <a:pt x="3360704" y="4082572"/>
                  <a:pt x="3233591" y="4055591"/>
                  <a:pt x="3136223" y="4057200"/>
                </a:cubicBezTo>
                <a:cubicBezTo>
                  <a:pt x="3057833" y="4042561"/>
                  <a:pt x="2924488" y="4073130"/>
                  <a:pt x="2820243" y="4057200"/>
                </a:cubicBezTo>
                <a:cubicBezTo>
                  <a:pt x="2709748" y="4018800"/>
                  <a:pt x="2526397" y="4068213"/>
                  <a:pt x="2452385" y="4057200"/>
                </a:cubicBezTo>
                <a:cubicBezTo>
                  <a:pt x="2351755" y="4068419"/>
                  <a:pt x="2265529" y="4069217"/>
                  <a:pt x="2136405" y="4057200"/>
                </a:cubicBezTo>
                <a:cubicBezTo>
                  <a:pt x="2012664" y="4105734"/>
                  <a:pt x="1726026" y="4061215"/>
                  <a:pt x="1561037" y="4057200"/>
                </a:cubicBezTo>
                <a:cubicBezTo>
                  <a:pt x="1377347" y="4077683"/>
                  <a:pt x="1247785" y="4093107"/>
                  <a:pt x="985670" y="4057200"/>
                </a:cubicBezTo>
                <a:cubicBezTo>
                  <a:pt x="725726" y="4031983"/>
                  <a:pt x="745919" y="4059555"/>
                  <a:pt x="617812" y="4057200"/>
                </a:cubicBezTo>
                <a:cubicBezTo>
                  <a:pt x="449336" y="4098880"/>
                  <a:pt x="110053" y="4058350"/>
                  <a:pt x="0" y="4057200"/>
                </a:cubicBezTo>
                <a:cubicBezTo>
                  <a:pt x="3674" y="3874229"/>
                  <a:pt x="10451" y="3700140"/>
                  <a:pt x="0" y="3421572"/>
                </a:cubicBezTo>
                <a:cubicBezTo>
                  <a:pt x="29499" y="3093246"/>
                  <a:pt x="358" y="2925829"/>
                  <a:pt x="0" y="2745373"/>
                </a:cubicBezTo>
                <a:cubicBezTo>
                  <a:pt x="-33691" y="2532614"/>
                  <a:pt x="18058" y="2378702"/>
                  <a:pt x="0" y="2069172"/>
                </a:cubicBezTo>
                <a:cubicBezTo>
                  <a:pt x="-36581" y="1758854"/>
                  <a:pt x="-11704" y="1574215"/>
                  <a:pt x="0" y="1474116"/>
                </a:cubicBezTo>
                <a:cubicBezTo>
                  <a:pt x="13907" y="1396501"/>
                  <a:pt x="-32561" y="1170518"/>
                  <a:pt x="0" y="797915"/>
                </a:cubicBezTo>
                <a:cubicBezTo>
                  <a:pt x="-8321" y="495770"/>
                  <a:pt x="53885" y="181418"/>
                  <a:pt x="0" y="0"/>
                </a:cubicBezTo>
                <a:close/>
              </a:path>
              <a:path w="5187738" h="4057201" fill="none" stroke="0" extrusionOk="0">
                <a:moveTo>
                  <a:pt x="0" y="0"/>
                </a:moveTo>
                <a:cubicBezTo>
                  <a:pt x="259620" y="-11268"/>
                  <a:pt x="361328" y="67756"/>
                  <a:pt x="575367" y="0"/>
                </a:cubicBezTo>
                <a:cubicBezTo>
                  <a:pt x="796590" y="-27717"/>
                  <a:pt x="823088" y="25329"/>
                  <a:pt x="995102" y="0"/>
                </a:cubicBezTo>
                <a:cubicBezTo>
                  <a:pt x="1164322" y="-98289"/>
                  <a:pt x="1301596" y="-55888"/>
                  <a:pt x="1466715" y="0"/>
                </a:cubicBezTo>
                <a:cubicBezTo>
                  <a:pt x="1579279" y="-5576"/>
                  <a:pt x="1756020" y="-21321"/>
                  <a:pt x="1886450" y="0"/>
                </a:cubicBezTo>
                <a:cubicBezTo>
                  <a:pt x="2076072" y="-13173"/>
                  <a:pt x="2194857" y="71261"/>
                  <a:pt x="2461817" y="0"/>
                </a:cubicBezTo>
                <a:cubicBezTo>
                  <a:pt x="2546678" y="-4744"/>
                  <a:pt x="2666967" y="-7611"/>
                  <a:pt x="2777798" y="0"/>
                </a:cubicBezTo>
                <a:cubicBezTo>
                  <a:pt x="2891854" y="30310"/>
                  <a:pt x="3080527" y="25837"/>
                  <a:pt x="3197532" y="0"/>
                </a:cubicBezTo>
                <a:cubicBezTo>
                  <a:pt x="3342352" y="-86371"/>
                  <a:pt x="3484799" y="-30371"/>
                  <a:pt x="3669145" y="0"/>
                </a:cubicBezTo>
                <a:cubicBezTo>
                  <a:pt x="3866700" y="-13238"/>
                  <a:pt x="3969782" y="33777"/>
                  <a:pt x="4244513" y="0"/>
                </a:cubicBezTo>
                <a:cubicBezTo>
                  <a:pt x="4521063" y="-7267"/>
                  <a:pt x="4504187" y="-26507"/>
                  <a:pt x="4716125" y="0"/>
                </a:cubicBezTo>
                <a:cubicBezTo>
                  <a:pt x="4968474" y="10070"/>
                  <a:pt x="5043684" y="40094"/>
                  <a:pt x="5187738" y="0"/>
                </a:cubicBezTo>
                <a:cubicBezTo>
                  <a:pt x="5160540" y="351941"/>
                  <a:pt x="5215738" y="420092"/>
                  <a:pt x="5187738" y="757343"/>
                </a:cubicBezTo>
                <a:cubicBezTo>
                  <a:pt x="5164804" y="1090131"/>
                  <a:pt x="5177641" y="1129336"/>
                  <a:pt x="5187738" y="1311827"/>
                </a:cubicBezTo>
                <a:cubicBezTo>
                  <a:pt x="5133703" y="1497806"/>
                  <a:pt x="5207447" y="1649583"/>
                  <a:pt x="5187738" y="1947456"/>
                </a:cubicBezTo>
                <a:cubicBezTo>
                  <a:pt x="5242176" y="2171121"/>
                  <a:pt x="5156218" y="2465484"/>
                  <a:pt x="5187738" y="2664228"/>
                </a:cubicBezTo>
                <a:cubicBezTo>
                  <a:pt x="5165878" y="2877618"/>
                  <a:pt x="5194397" y="3151441"/>
                  <a:pt x="5187738" y="3299857"/>
                </a:cubicBezTo>
                <a:cubicBezTo>
                  <a:pt x="5249607" y="3422873"/>
                  <a:pt x="5162940" y="3833777"/>
                  <a:pt x="5187738" y="4057200"/>
                </a:cubicBezTo>
                <a:cubicBezTo>
                  <a:pt x="5038207" y="4056271"/>
                  <a:pt x="4955370" y="4069005"/>
                  <a:pt x="4871757" y="4057200"/>
                </a:cubicBezTo>
                <a:cubicBezTo>
                  <a:pt x="4768497" y="4062708"/>
                  <a:pt x="4656769" y="4084916"/>
                  <a:pt x="4555777" y="4057200"/>
                </a:cubicBezTo>
                <a:cubicBezTo>
                  <a:pt x="4441756" y="4027002"/>
                  <a:pt x="4319104" y="4020378"/>
                  <a:pt x="4239796" y="4057200"/>
                </a:cubicBezTo>
                <a:cubicBezTo>
                  <a:pt x="4168693" y="4055737"/>
                  <a:pt x="3996699" y="4068303"/>
                  <a:pt x="3820061" y="4057200"/>
                </a:cubicBezTo>
                <a:cubicBezTo>
                  <a:pt x="3625392" y="4054969"/>
                  <a:pt x="3655840" y="4044179"/>
                  <a:pt x="3504081" y="4057200"/>
                </a:cubicBezTo>
                <a:cubicBezTo>
                  <a:pt x="3364859" y="4044784"/>
                  <a:pt x="3205321" y="4078837"/>
                  <a:pt x="3136223" y="4057200"/>
                </a:cubicBezTo>
                <a:cubicBezTo>
                  <a:pt x="3034960" y="4053925"/>
                  <a:pt x="2975601" y="4051763"/>
                  <a:pt x="2820243" y="4057200"/>
                </a:cubicBezTo>
                <a:cubicBezTo>
                  <a:pt x="2676024" y="4040909"/>
                  <a:pt x="2546615" y="4066347"/>
                  <a:pt x="2452385" y="4057200"/>
                </a:cubicBezTo>
                <a:cubicBezTo>
                  <a:pt x="2339794" y="4046104"/>
                  <a:pt x="2273405" y="4016895"/>
                  <a:pt x="2136405" y="4057200"/>
                </a:cubicBezTo>
                <a:cubicBezTo>
                  <a:pt x="2000400" y="4034023"/>
                  <a:pt x="1694910" y="4150168"/>
                  <a:pt x="1561037" y="4057200"/>
                </a:cubicBezTo>
                <a:cubicBezTo>
                  <a:pt x="1387288" y="4025163"/>
                  <a:pt x="1202162" y="4049138"/>
                  <a:pt x="985670" y="4057200"/>
                </a:cubicBezTo>
                <a:cubicBezTo>
                  <a:pt x="729641" y="4039237"/>
                  <a:pt x="742088" y="4054141"/>
                  <a:pt x="617812" y="4057200"/>
                </a:cubicBezTo>
                <a:cubicBezTo>
                  <a:pt x="458538" y="4041364"/>
                  <a:pt x="162972" y="4036107"/>
                  <a:pt x="0" y="4057200"/>
                </a:cubicBezTo>
                <a:cubicBezTo>
                  <a:pt x="-18980" y="3869888"/>
                  <a:pt x="35663" y="3756228"/>
                  <a:pt x="0" y="3421572"/>
                </a:cubicBezTo>
                <a:cubicBezTo>
                  <a:pt x="-41986" y="3130371"/>
                  <a:pt x="14773" y="2920280"/>
                  <a:pt x="0" y="2745373"/>
                </a:cubicBezTo>
                <a:cubicBezTo>
                  <a:pt x="1548" y="2620965"/>
                  <a:pt x="-18191" y="2346722"/>
                  <a:pt x="0" y="2069172"/>
                </a:cubicBezTo>
                <a:cubicBezTo>
                  <a:pt x="-50493" y="1761324"/>
                  <a:pt x="23659" y="1579151"/>
                  <a:pt x="0" y="1474116"/>
                </a:cubicBezTo>
                <a:cubicBezTo>
                  <a:pt x="-11593" y="1371244"/>
                  <a:pt x="-13144" y="1064819"/>
                  <a:pt x="0" y="797915"/>
                </a:cubicBezTo>
                <a:cubicBezTo>
                  <a:pt x="8092" y="471011"/>
                  <a:pt x="49081" y="192806"/>
                  <a:pt x="0" y="0"/>
                </a:cubicBezTo>
                <a:close/>
              </a:path>
            </a:pathLst>
          </a:custGeom>
          <a:ln w="38100">
            <a:extLst>
              <a:ext uri="{C807C97D-BFC1-408E-A445-0C87EB9F89A2}">
                <ask:lineSketchStyleProps xmlns:ask="http://schemas.microsoft.com/office/drawing/2018/sketchyshapes" sd="2692463655">
                  <a:custGeom>
                    <a:avLst/>
                    <a:gdLst>
                      <a:gd name="connsiteX0" fmla="*/ 0 w 7696201"/>
                      <a:gd name="connsiteY0" fmla="*/ 0 h 3673121"/>
                      <a:gd name="connsiteX1" fmla="*/ 853579 w 7696201"/>
                      <a:gd name="connsiteY1" fmla="*/ 0 h 3673121"/>
                      <a:gd name="connsiteX2" fmla="*/ 1476271 w 7696201"/>
                      <a:gd name="connsiteY2" fmla="*/ 0 h 3673121"/>
                      <a:gd name="connsiteX3" fmla="*/ 2175926 w 7696201"/>
                      <a:gd name="connsiteY3" fmla="*/ 0 h 3673121"/>
                      <a:gd name="connsiteX4" fmla="*/ 2798619 w 7696201"/>
                      <a:gd name="connsiteY4" fmla="*/ 0 h 3673121"/>
                      <a:gd name="connsiteX5" fmla="*/ 3652197 w 7696201"/>
                      <a:gd name="connsiteY5" fmla="*/ 0 h 3673121"/>
                      <a:gd name="connsiteX6" fmla="*/ 4120966 w 7696201"/>
                      <a:gd name="connsiteY6" fmla="*/ 0 h 3673121"/>
                      <a:gd name="connsiteX7" fmla="*/ 4743658 w 7696201"/>
                      <a:gd name="connsiteY7" fmla="*/ 0 h 3673121"/>
                      <a:gd name="connsiteX8" fmla="*/ 5443313 w 7696201"/>
                      <a:gd name="connsiteY8" fmla="*/ 0 h 3673121"/>
                      <a:gd name="connsiteX9" fmla="*/ 6296892 w 7696201"/>
                      <a:gd name="connsiteY9" fmla="*/ 0 h 3673121"/>
                      <a:gd name="connsiteX10" fmla="*/ 6996546 w 7696201"/>
                      <a:gd name="connsiteY10" fmla="*/ 0 h 3673121"/>
                      <a:gd name="connsiteX11" fmla="*/ 7696201 w 7696201"/>
                      <a:gd name="connsiteY11" fmla="*/ 0 h 3673121"/>
                      <a:gd name="connsiteX12" fmla="*/ 7696201 w 7696201"/>
                      <a:gd name="connsiteY12" fmla="*/ 685649 h 3673121"/>
                      <a:gd name="connsiteX13" fmla="*/ 7696201 w 7696201"/>
                      <a:gd name="connsiteY13" fmla="*/ 1187642 h 3673121"/>
                      <a:gd name="connsiteX14" fmla="*/ 7696201 w 7696201"/>
                      <a:gd name="connsiteY14" fmla="*/ 1763098 h 3673121"/>
                      <a:gd name="connsiteX15" fmla="*/ 7696201 w 7696201"/>
                      <a:gd name="connsiteY15" fmla="*/ 2412016 h 3673121"/>
                      <a:gd name="connsiteX16" fmla="*/ 7696201 w 7696201"/>
                      <a:gd name="connsiteY16" fmla="*/ 2987472 h 3673121"/>
                      <a:gd name="connsiteX17" fmla="*/ 7696201 w 7696201"/>
                      <a:gd name="connsiteY17" fmla="*/ 3673121 h 3673121"/>
                      <a:gd name="connsiteX18" fmla="*/ 7227432 w 7696201"/>
                      <a:gd name="connsiteY18" fmla="*/ 3673121 h 3673121"/>
                      <a:gd name="connsiteX19" fmla="*/ 6758664 w 7696201"/>
                      <a:gd name="connsiteY19" fmla="*/ 3673121 h 3673121"/>
                      <a:gd name="connsiteX20" fmla="*/ 6289895 w 7696201"/>
                      <a:gd name="connsiteY20" fmla="*/ 3673121 h 3673121"/>
                      <a:gd name="connsiteX21" fmla="*/ 5667203 w 7696201"/>
                      <a:gd name="connsiteY21" fmla="*/ 3673121 h 3673121"/>
                      <a:gd name="connsiteX22" fmla="*/ 5198434 w 7696201"/>
                      <a:gd name="connsiteY22" fmla="*/ 3673121 h 3673121"/>
                      <a:gd name="connsiteX23" fmla="*/ 4652703 w 7696201"/>
                      <a:gd name="connsiteY23" fmla="*/ 3673121 h 3673121"/>
                      <a:gd name="connsiteX24" fmla="*/ 4183935 w 7696201"/>
                      <a:gd name="connsiteY24" fmla="*/ 3673121 h 3673121"/>
                      <a:gd name="connsiteX25" fmla="*/ 3638204 w 7696201"/>
                      <a:gd name="connsiteY25" fmla="*/ 3673121 h 3673121"/>
                      <a:gd name="connsiteX26" fmla="*/ 3169436 w 7696201"/>
                      <a:gd name="connsiteY26" fmla="*/ 3673121 h 3673121"/>
                      <a:gd name="connsiteX27" fmla="*/ 2315857 w 7696201"/>
                      <a:gd name="connsiteY27" fmla="*/ 3673121 h 3673121"/>
                      <a:gd name="connsiteX28" fmla="*/ 1462278 w 7696201"/>
                      <a:gd name="connsiteY28" fmla="*/ 3673121 h 3673121"/>
                      <a:gd name="connsiteX29" fmla="*/ 916548 w 7696201"/>
                      <a:gd name="connsiteY29" fmla="*/ 3673121 h 3673121"/>
                      <a:gd name="connsiteX30" fmla="*/ 0 w 7696201"/>
                      <a:gd name="connsiteY30" fmla="*/ 3673121 h 3673121"/>
                      <a:gd name="connsiteX31" fmla="*/ 0 w 7696201"/>
                      <a:gd name="connsiteY31" fmla="*/ 3097665 h 3673121"/>
                      <a:gd name="connsiteX32" fmla="*/ 0 w 7696201"/>
                      <a:gd name="connsiteY32" fmla="*/ 2485479 h 3673121"/>
                      <a:gd name="connsiteX33" fmla="*/ 0 w 7696201"/>
                      <a:gd name="connsiteY33" fmla="*/ 1873292 h 3673121"/>
                      <a:gd name="connsiteX34" fmla="*/ 0 w 7696201"/>
                      <a:gd name="connsiteY34" fmla="*/ 1334567 h 3673121"/>
                      <a:gd name="connsiteX35" fmla="*/ 0 w 7696201"/>
                      <a:gd name="connsiteY35" fmla="*/ 722380 h 3673121"/>
                      <a:gd name="connsiteX36" fmla="*/ 0 w 7696201"/>
                      <a:gd name="connsiteY36" fmla="*/ 0 h 3673121"/>
                      <a:gd name="connsiteX0" fmla="*/ 0 w 7696201"/>
                      <a:gd name="connsiteY0" fmla="*/ 0 h 3673121"/>
                      <a:gd name="connsiteX1" fmla="*/ 622693 w 7696201"/>
                      <a:gd name="connsiteY1" fmla="*/ 0 h 3673121"/>
                      <a:gd name="connsiteX2" fmla="*/ 1091461 w 7696201"/>
                      <a:gd name="connsiteY2" fmla="*/ 0 h 3673121"/>
                      <a:gd name="connsiteX3" fmla="*/ 1791116 w 7696201"/>
                      <a:gd name="connsiteY3" fmla="*/ 0 h 3673121"/>
                      <a:gd name="connsiteX4" fmla="*/ 2259884 w 7696201"/>
                      <a:gd name="connsiteY4" fmla="*/ 0 h 3673121"/>
                      <a:gd name="connsiteX5" fmla="*/ 2728653 w 7696201"/>
                      <a:gd name="connsiteY5" fmla="*/ 0 h 3673121"/>
                      <a:gd name="connsiteX6" fmla="*/ 3582232 w 7696201"/>
                      <a:gd name="connsiteY6" fmla="*/ 0 h 3673121"/>
                      <a:gd name="connsiteX7" fmla="*/ 4281886 w 7696201"/>
                      <a:gd name="connsiteY7" fmla="*/ 0 h 3673121"/>
                      <a:gd name="connsiteX8" fmla="*/ 4904579 w 7696201"/>
                      <a:gd name="connsiteY8" fmla="*/ 0 h 3673121"/>
                      <a:gd name="connsiteX9" fmla="*/ 5604234 w 7696201"/>
                      <a:gd name="connsiteY9" fmla="*/ 0 h 3673121"/>
                      <a:gd name="connsiteX10" fmla="*/ 6303888 w 7696201"/>
                      <a:gd name="connsiteY10" fmla="*/ 0 h 3673121"/>
                      <a:gd name="connsiteX11" fmla="*/ 7080505 w 7696201"/>
                      <a:gd name="connsiteY11" fmla="*/ 0 h 3673121"/>
                      <a:gd name="connsiteX12" fmla="*/ 7696201 w 7696201"/>
                      <a:gd name="connsiteY12" fmla="*/ 0 h 3673121"/>
                      <a:gd name="connsiteX13" fmla="*/ 7696201 w 7696201"/>
                      <a:gd name="connsiteY13" fmla="*/ 575456 h 3673121"/>
                      <a:gd name="connsiteX14" fmla="*/ 7696201 w 7696201"/>
                      <a:gd name="connsiteY14" fmla="*/ 1150911 h 3673121"/>
                      <a:gd name="connsiteX15" fmla="*/ 7696201 w 7696201"/>
                      <a:gd name="connsiteY15" fmla="*/ 1799829 h 3673121"/>
                      <a:gd name="connsiteX16" fmla="*/ 7696201 w 7696201"/>
                      <a:gd name="connsiteY16" fmla="*/ 2375285 h 3673121"/>
                      <a:gd name="connsiteX17" fmla="*/ 7696201 w 7696201"/>
                      <a:gd name="connsiteY17" fmla="*/ 2987472 h 3673121"/>
                      <a:gd name="connsiteX18" fmla="*/ 7696201 w 7696201"/>
                      <a:gd name="connsiteY18" fmla="*/ 3673121 h 3673121"/>
                      <a:gd name="connsiteX19" fmla="*/ 6842622 w 7696201"/>
                      <a:gd name="connsiteY19" fmla="*/ 3673121 h 3673121"/>
                      <a:gd name="connsiteX20" fmla="*/ 6373854 w 7696201"/>
                      <a:gd name="connsiteY20" fmla="*/ 3673121 h 3673121"/>
                      <a:gd name="connsiteX21" fmla="*/ 5828123 w 7696201"/>
                      <a:gd name="connsiteY21" fmla="*/ 3673121 h 3673121"/>
                      <a:gd name="connsiteX22" fmla="*/ 4974544 w 7696201"/>
                      <a:gd name="connsiteY22" fmla="*/ 3673121 h 3673121"/>
                      <a:gd name="connsiteX23" fmla="*/ 4274890 w 7696201"/>
                      <a:gd name="connsiteY23" fmla="*/ 3673121 h 3673121"/>
                      <a:gd name="connsiteX24" fmla="*/ 3729159 w 7696201"/>
                      <a:gd name="connsiteY24" fmla="*/ 3673121 h 3673121"/>
                      <a:gd name="connsiteX25" fmla="*/ 2875581 w 7696201"/>
                      <a:gd name="connsiteY25" fmla="*/ 3673121 h 3673121"/>
                      <a:gd name="connsiteX26" fmla="*/ 2098964 w 7696201"/>
                      <a:gd name="connsiteY26" fmla="*/ 3673121 h 3673121"/>
                      <a:gd name="connsiteX27" fmla="*/ 1322347 w 7696201"/>
                      <a:gd name="connsiteY27" fmla="*/ 3673121 h 3673121"/>
                      <a:gd name="connsiteX28" fmla="*/ 699655 w 7696201"/>
                      <a:gd name="connsiteY28" fmla="*/ 3673121 h 3673121"/>
                      <a:gd name="connsiteX29" fmla="*/ 0 w 7696201"/>
                      <a:gd name="connsiteY29" fmla="*/ 3673121 h 3673121"/>
                      <a:gd name="connsiteX30" fmla="*/ 0 w 7696201"/>
                      <a:gd name="connsiteY30" fmla="*/ 3097665 h 3673121"/>
                      <a:gd name="connsiteX31" fmla="*/ 0 w 7696201"/>
                      <a:gd name="connsiteY31" fmla="*/ 2485479 h 3673121"/>
                      <a:gd name="connsiteX32" fmla="*/ 0 w 7696201"/>
                      <a:gd name="connsiteY32" fmla="*/ 1836561 h 3673121"/>
                      <a:gd name="connsiteX33" fmla="*/ 0 w 7696201"/>
                      <a:gd name="connsiteY33" fmla="*/ 1297836 h 3673121"/>
                      <a:gd name="connsiteX34" fmla="*/ 0 w 7696201"/>
                      <a:gd name="connsiteY34" fmla="*/ 612187 h 3673121"/>
                      <a:gd name="connsiteX35" fmla="*/ 0 w 7696201"/>
                      <a:gd name="connsiteY35" fmla="*/ 0 h 36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96201" h="3673121" fill="none" extrusionOk="0">
                        <a:moveTo>
                          <a:pt x="0" y="0"/>
                        </a:moveTo>
                        <a:cubicBezTo>
                          <a:pt x="368380" y="-6150"/>
                          <a:pt x="514280" y="55295"/>
                          <a:pt x="853579" y="0"/>
                        </a:cubicBezTo>
                        <a:cubicBezTo>
                          <a:pt x="1192351" y="-19898"/>
                          <a:pt x="1230834" y="32674"/>
                          <a:pt x="1476271" y="0"/>
                        </a:cubicBezTo>
                        <a:cubicBezTo>
                          <a:pt x="1717211" y="-79615"/>
                          <a:pt x="1944127" y="-17976"/>
                          <a:pt x="2175926" y="0"/>
                        </a:cubicBezTo>
                        <a:cubicBezTo>
                          <a:pt x="2350435" y="3078"/>
                          <a:pt x="2580283" y="-3021"/>
                          <a:pt x="2798619" y="0"/>
                        </a:cubicBezTo>
                        <a:cubicBezTo>
                          <a:pt x="3063115" y="-19498"/>
                          <a:pt x="3268137" y="63351"/>
                          <a:pt x="3652197" y="0"/>
                        </a:cubicBezTo>
                        <a:cubicBezTo>
                          <a:pt x="4040345" y="-1994"/>
                          <a:pt x="3924891" y="1084"/>
                          <a:pt x="4120966" y="0"/>
                        </a:cubicBezTo>
                        <a:cubicBezTo>
                          <a:pt x="4291193" y="15700"/>
                          <a:pt x="4586316" y="18005"/>
                          <a:pt x="4743658" y="0"/>
                        </a:cubicBezTo>
                        <a:cubicBezTo>
                          <a:pt x="4924774" y="-67725"/>
                          <a:pt x="5170134" y="12379"/>
                          <a:pt x="5443313" y="0"/>
                        </a:cubicBezTo>
                        <a:cubicBezTo>
                          <a:pt x="5737285" y="-7873"/>
                          <a:pt x="5883100" y="31101"/>
                          <a:pt x="6296892" y="0"/>
                        </a:cubicBezTo>
                        <a:cubicBezTo>
                          <a:pt x="6714377" y="-7636"/>
                          <a:pt x="6677828" y="-24906"/>
                          <a:pt x="6996546" y="0"/>
                        </a:cubicBezTo>
                        <a:cubicBezTo>
                          <a:pt x="7357472" y="-1949"/>
                          <a:pt x="7501500" y="20512"/>
                          <a:pt x="7696201" y="0"/>
                        </a:cubicBezTo>
                        <a:cubicBezTo>
                          <a:pt x="7676209" y="311555"/>
                          <a:pt x="7740343" y="381630"/>
                          <a:pt x="7696201" y="685649"/>
                        </a:cubicBezTo>
                        <a:cubicBezTo>
                          <a:pt x="7673419" y="985999"/>
                          <a:pt x="7689101" y="1019498"/>
                          <a:pt x="7696201" y="1187642"/>
                        </a:cubicBezTo>
                        <a:cubicBezTo>
                          <a:pt x="7667596" y="1358891"/>
                          <a:pt x="7688484" y="1514459"/>
                          <a:pt x="7696201" y="1763098"/>
                        </a:cubicBezTo>
                        <a:cubicBezTo>
                          <a:pt x="7742852" y="1996293"/>
                          <a:pt x="7701920" y="2225053"/>
                          <a:pt x="7696201" y="2412016"/>
                        </a:cubicBezTo>
                        <a:cubicBezTo>
                          <a:pt x="7681413" y="2611484"/>
                          <a:pt x="7671716" y="2848641"/>
                          <a:pt x="7696201" y="2987472"/>
                        </a:cubicBezTo>
                        <a:cubicBezTo>
                          <a:pt x="7732491" y="3112671"/>
                          <a:pt x="7701480" y="3430070"/>
                          <a:pt x="7696201" y="3673121"/>
                        </a:cubicBezTo>
                        <a:cubicBezTo>
                          <a:pt x="7478577" y="3676093"/>
                          <a:pt x="7355127" y="3694848"/>
                          <a:pt x="7227432" y="3673121"/>
                        </a:cubicBezTo>
                        <a:cubicBezTo>
                          <a:pt x="7103989" y="3673950"/>
                          <a:pt x="6914474" y="3683824"/>
                          <a:pt x="6758664" y="3673121"/>
                        </a:cubicBezTo>
                        <a:cubicBezTo>
                          <a:pt x="6595619" y="3649836"/>
                          <a:pt x="6395800" y="3646714"/>
                          <a:pt x="6289895" y="3673121"/>
                        </a:cubicBezTo>
                        <a:cubicBezTo>
                          <a:pt x="6198557" y="3676999"/>
                          <a:pt x="5954695" y="3677336"/>
                          <a:pt x="5667203" y="3673121"/>
                        </a:cubicBezTo>
                        <a:cubicBezTo>
                          <a:pt x="5369793" y="3675776"/>
                          <a:pt x="5415060" y="3665471"/>
                          <a:pt x="5198434" y="3673121"/>
                        </a:cubicBezTo>
                        <a:cubicBezTo>
                          <a:pt x="4976182" y="3671986"/>
                          <a:pt x="4750944" y="3688869"/>
                          <a:pt x="4652703" y="3673121"/>
                        </a:cubicBezTo>
                        <a:cubicBezTo>
                          <a:pt x="4495293" y="3667252"/>
                          <a:pt x="4395538" y="3669305"/>
                          <a:pt x="4183935" y="3673121"/>
                        </a:cubicBezTo>
                        <a:cubicBezTo>
                          <a:pt x="3996073" y="3674008"/>
                          <a:pt x="3735003" y="3675671"/>
                          <a:pt x="3638204" y="3673121"/>
                        </a:cubicBezTo>
                        <a:cubicBezTo>
                          <a:pt x="3501198" y="3653963"/>
                          <a:pt x="3368808" y="3635724"/>
                          <a:pt x="3169436" y="3673121"/>
                        </a:cubicBezTo>
                        <a:cubicBezTo>
                          <a:pt x="2971408" y="3659479"/>
                          <a:pt x="2557209" y="3745707"/>
                          <a:pt x="2315857" y="3673121"/>
                        </a:cubicBezTo>
                        <a:cubicBezTo>
                          <a:pt x="2063452" y="3639461"/>
                          <a:pt x="1802528" y="3694253"/>
                          <a:pt x="1462278" y="3673121"/>
                        </a:cubicBezTo>
                        <a:cubicBezTo>
                          <a:pt x="1075465" y="3657159"/>
                          <a:pt x="1104145" y="3668372"/>
                          <a:pt x="916548" y="3673121"/>
                        </a:cubicBezTo>
                        <a:cubicBezTo>
                          <a:pt x="715278" y="3669645"/>
                          <a:pt x="211929" y="3673338"/>
                          <a:pt x="0" y="3673121"/>
                        </a:cubicBezTo>
                        <a:cubicBezTo>
                          <a:pt x="-4943" y="3518946"/>
                          <a:pt x="31594" y="3408661"/>
                          <a:pt x="0" y="3097665"/>
                        </a:cubicBezTo>
                        <a:cubicBezTo>
                          <a:pt x="-25750" y="2838516"/>
                          <a:pt x="43947" y="2665819"/>
                          <a:pt x="0" y="2485479"/>
                        </a:cubicBezTo>
                        <a:cubicBezTo>
                          <a:pt x="-27316" y="2340046"/>
                          <a:pt x="21150" y="2129893"/>
                          <a:pt x="0" y="1873292"/>
                        </a:cubicBezTo>
                        <a:cubicBezTo>
                          <a:pt x="-40603" y="1606892"/>
                          <a:pt x="3017" y="1448971"/>
                          <a:pt x="0" y="1334567"/>
                        </a:cubicBezTo>
                        <a:cubicBezTo>
                          <a:pt x="-11072" y="1233188"/>
                          <a:pt x="-49308" y="1003065"/>
                          <a:pt x="0" y="722380"/>
                        </a:cubicBezTo>
                        <a:cubicBezTo>
                          <a:pt x="-12832" y="444768"/>
                          <a:pt x="39730" y="169535"/>
                          <a:pt x="0" y="0"/>
                        </a:cubicBezTo>
                        <a:close/>
                      </a:path>
                      <a:path w="7696201" h="3673121" stroke="0" extrusionOk="0">
                        <a:moveTo>
                          <a:pt x="0" y="0"/>
                        </a:moveTo>
                        <a:cubicBezTo>
                          <a:pt x="196351" y="11015"/>
                          <a:pt x="448850" y="42218"/>
                          <a:pt x="622693" y="0"/>
                        </a:cubicBezTo>
                        <a:cubicBezTo>
                          <a:pt x="827769" y="-16394"/>
                          <a:pt x="867372" y="-1048"/>
                          <a:pt x="1091461" y="0"/>
                        </a:cubicBezTo>
                        <a:cubicBezTo>
                          <a:pt x="1332725" y="4948"/>
                          <a:pt x="1521777" y="40893"/>
                          <a:pt x="1791116" y="0"/>
                        </a:cubicBezTo>
                        <a:cubicBezTo>
                          <a:pt x="2051701" y="3068"/>
                          <a:pt x="2078487" y="-3563"/>
                          <a:pt x="2259884" y="0"/>
                        </a:cubicBezTo>
                        <a:cubicBezTo>
                          <a:pt x="2445839" y="-2400"/>
                          <a:pt x="2541770" y="-1067"/>
                          <a:pt x="2728653" y="0"/>
                        </a:cubicBezTo>
                        <a:cubicBezTo>
                          <a:pt x="2921076" y="-83379"/>
                          <a:pt x="3272702" y="17781"/>
                          <a:pt x="3582232" y="0"/>
                        </a:cubicBezTo>
                        <a:cubicBezTo>
                          <a:pt x="3925705" y="12706"/>
                          <a:pt x="4023672" y="4799"/>
                          <a:pt x="4281886" y="0"/>
                        </a:cubicBezTo>
                        <a:cubicBezTo>
                          <a:pt x="4513422" y="17844"/>
                          <a:pt x="4762082" y="6566"/>
                          <a:pt x="4904579" y="0"/>
                        </a:cubicBezTo>
                        <a:cubicBezTo>
                          <a:pt x="5041989" y="12367"/>
                          <a:pt x="5247375" y="2541"/>
                          <a:pt x="5604234" y="0"/>
                        </a:cubicBezTo>
                        <a:cubicBezTo>
                          <a:pt x="5944183" y="-11661"/>
                          <a:pt x="6051646" y="-6240"/>
                          <a:pt x="6303888" y="0"/>
                        </a:cubicBezTo>
                        <a:cubicBezTo>
                          <a:pt x="6558351" y="44790"/>
                          <a:pt x="6786499" y="-37581"/>
                          <a:pt x="7080505" y="0"/>
                        </a:cubicBezTo>
                        <a:cubicBezTo>
                          <a:pt x="7373031" y="-35663"/>
                          <a:pt x="7481580" y="29067"/>
                          <a:pt x="7696201" y="0"/>
                        </a:cubicBezTo>
                        <a:cubicBezTo>
                          <a:pt x="7694144" y="281046"/>
                          <a:pt x="7678813" y="452166"/>
                          <a:pt x="7696201" y="575456"/>
                        </a:cubicBezTo>
                        <a:cubicBezTo>
                          <a:pt x="7684291" y="702762"/>
                          <a:pt x="7678254" y="1040518"/>
                          <a:pt x="7696201" y="1150911"/>
                        </a:cubicBezTo>
                        <a:cubicBezTo>
                          <a:pt x="7696313" y="1287761"/>
                          <a:pt x="7717560" y="1649043"/>
                          <a:pt x="7696201" y="1799829"/>
                        </a:cubicBezTo>
                        <a:cubicBezTo>
                          <a:pt x="7682802" y="1974954"/>
                          <a:pt x="7732335" y="2108760"/>
                          <a:pt x="7696201" y="2375285"/>
                        </a:cubicBezTo>
                        <a:cubicBezTo>
                          <a:pt x="7681470" y="2596081"/>
                          <a:pt x="7672921" y="2835420"/>
                          <a:pt x="7696201" y="2987472"/>
                        </a:cubicBezTo>
                        <a:cubicBezTo>
                          <a:pt x="7722436" y="3115997"/>
                          <a:pt x="7675398" y="3516772"/>
                          <a:pt x="7696201" y="3673121"/>
                        </a:cubicBezTo>
                        <a:cubicBezTo>
                          <a:pt x="7350994" y="3674382"/>
                          <a:pt x="7024663" y="3668154"/>
                          <a:pt x="6842622" y="3673121"/>
                        </a:cubicBezTo>
                        <a:cubicBezTo>
                          <a:pt x="6626441" y="3674459"/>
                          <a:pt x="6583290" y="3670005"/>
                          <a:pt x="6373854" y="3673121"/>
                        </a:cubicBezTo>
                        <a:cubicBezTo>
                          <a:pt x="6180280" y="3679553"/>
                          <a:pt x="5997635" y="3708145"/>
                          <a:pt x="5828123" y="3673121"/>
                        </a:cubicBezTo>
                        <a:cubicBezTo>
                          <a:pt x="5642077" y="3599653"/>
                          <a:pt x="5155616" y="3599485"/>
                          <a:pt x="4974544" y="3673121"/>
                        </a:cubicBezTo>
                        <a:cubicBezTo>
                          <a:pt x="4717769" y="3693473"/>
                          <a:pt x="4598033" y="3677393"/>
                          <a:pt x="4274890" y="3673121"/>
                        </a:cubicBezTo>
                        <a:cubicBezTo>
                          <a:pt x="3965664" y="3666582"/>
                          <a:pt x="3944752" y="3653103"/>
                          <a:pt x="3729159" y="3673121"/>
                        </a:cubicBezTo>
                        <a:cubicBezTo>
                          <a:pt x="3479108" y="3654284"/>
                          <a:pt x="3112042" y="3640951"/>
                          <a:pt x="2875581" y="3673121"/>
                        </a:cubicBezTo>
                        <a:cubicBezTo>
                          <a:pt x="2571297" y="3668154"/>
                          <a:pt x="2309076" y="3705881"/>
                          <a:pt x="2098964" y="3673121"/>
                        </a:cubicBezTo>
                        <a:cubicBezTo>
                          <a:pt x="1907357" y="3687722"/>
                          <a:pt x="1591841" y="3690487"/>
                          <a:pt x="1322347" y="3673121"/>
                        </a:cubicBezTo>
                        <a:cubicBezTo>
                          <a:pt x="1071620" y="3639978"/>
                          <a:pt x="990598" y="3692576"/>
                          <a:pt x="699655" y="3673121"/>
                        </a:cubicBezTo>
                        <a:cubicBezTo>
                          <a:pt x="406595" y="3663100"/>
                          <a:pt x="146552" y="3656046"/>
                          <a:pt x="0" y="3673121"/>
                        </a:cubicBezTo>
                        <a:cubicBezTo>
                          <a:pt x="29883" y="3484096"/>
                          <a:pt x="27395" y="3373299"/>
                          <a:pt x="0" y="3097665"/>
                        </a:cubicBezTo>
                        <a:cubicBezTo>
                          <a:pt x="3318" y="2841533"/>
                          <a:pt x="40832" y="2694173"/>
                          <a:pt x="0" y="2485479"/>
                        </a:cubicBezTo>
                        <a:cubicBezTo>
                          <a:pt x="-309" y="2270148"/>
                          <a:pt x="37109" y="2003094"/>
                          <a:pt x="0" y="1836561"/>
                        </a:cubicBezTo>
                        <a:cubicBezTo>
                          <a:pt x="-32757" y="1617002"/>
                          <a:pt x="-42385" y="1464878"/>
                          <a:pt x="0" y="1297836"/>
                        </a:cubicBezTo>
                        <a:cubicBezTo>
                          <a:pt x="30461" y="1152288"/>
                          <a:pt x="8055" y="951565"/>
                          <a:pt x="0" y="612187"/>
                        </a:cubicBezTo>
                        <a:cubicBezTo>
                          <a:pt x="-30636" y="279319"/>
                          <a:pt x="-26123" y="273752"/>
                          <a:pt x="0" y="0"/>
                        </a:cubicBezTo>
                        <a:close/>
                      </a:path>
                      <a:path w="7696201" h="3673121" fill="none" stroke="0" extrusionOk="0">
                        <a:moveTo>
                          <a:pt x="0" y="0"/>
                        </a:moveTo>
                        <a:cubicBezTo>
                          <a:pt x="353664" y="-20074"/>
                          <a:pt x="522232" y="24270"/>
                          <a:pt x="853579" y="0"/>
                        </a:cubicBezTo>
                        <a:cubicBezTo>
                          <a:pt x="1183362" y="-29019"/>
                          <a:pt x="1224405" y="16382"/>
                          <a:pt x="1476271" y="0"/>
                        </a:cubicBezTo>
                        <a:cubicBezTo>
                          <a:pt x="1740538" y="-60592"/>
                          <a:pt x="1946549" y="-60867"/>
                          <a:pt x="2175926" y="0"/>
                        </a:cubicBezTo>
                        <a:cubicBezTo>
                          <a:pt x="2381510" y="-10273"/>
                          <a:pt x="2617403" y="-40760"/>
                          <a:pt x="2798619" y="0"/>
                        </a:cubicBezTo>
                        <a:cubicBezTo>
                          <a:pt x="3036532" y="23483"/>
                          <a:pt x="3222798" y="11561"/>
                          <a:pt x="3652197" y="0"/>
                        </a:cubicBezTo>
                        <a:cubicBezTo>
                          <a:pt x="4019557" y="-10566"/>
                          <a:pt x="3932865" y="8327"/>
                          <a:pt x="4120966" y="0"/>
                        </a:cubicBezTo>
                        <a:cubicBezTo>
                          <a:pt x="4314029" y="21322"/>
                          <a:pt x="4602001" y="28731"/>
                          <a:pt x="4743658" y="0"/>
                        </a:cubicBezTo>
                        <a:cubicBezTo>
                          <a:pt x="4914481" y="-13155"/>
                          <a:pt x="5171498" y="27636"/>
                          <a:pt x="5443313" y="0"/>
                        </a:cubicBezTo>
                        <a:cubicBezTo>
                          <a:pt x="5772354" y="-19699"/>
                          <a:pt x="5884499" y="-1886"/>
                          <a:pt x="6296892" y="0"/>
                        </a:cubicBezTo>
                        <a:cubicBezTo>
                          <a:pt x="6718163" y="-9536"/>
                          <a:pt x="6670395" y="-16804"/>
                          <a:pt x="6996546" y="0"/>
                        </a:cubicBezTo>
                        <a:cubicBezTo>
                          <a:pt x="7327348" y="67081"/>
                          <a:pt x="7503971" y="-33489"/>
                          <a:pt x="7696201" y="0"/>
                        </a:cubicBezTo>
                        <a:cubicBezTo>
                          <a:pt x="7667577" y="299018"/>
                          <a:pt x="7737609" y="398775"/>
                          <a:pt x="7696201" y="685649"/>
                        </a:cubicBezTo>
                        <a:cubicBezTo>
                          <a:pt x="7667355" y="978768"/>
                          <a:pt x="7697140" y="1010290"/>
                          <a:pt x="7696201" y="1187642"/>
                        </a:cubicBezTo>
                        <a:cubicBezTo>
                          <a:pt x="7714622" y="1364071"/>
                          <a:pt x="7679283" y="1472662"/>
                          <a:pt x="7696201" y="1763098"/>
                        </a:cubicBezTo>
                        <a:cubicBezTo>
                          <a:pt x="7747073" y="2026051"/>
                          <a:pt x="7701926" y="2203193"/>
                          <a:pt x="7696201" y="2412016"/>
                        </a:cubicBezTo>
                        <a:cubicBezTo>
                          <a:pt x="7692895" y="2609054"/>
                          <a:pt x="7680526" y="2891491"/>
                          <a:pt x="7696201" y="2987472"/>
                        </a:cubicBezTo>
                        <a:cubicBezTo>
                          <a:pt x="7708309" y="3092079"/>
                          <a:pt x="7663108" y="3445003"/>
                          <a:pt x="7696201" y="3673121"/>
                        </a:cubicBezTo>
                        <a:cubicBezTo>
                          <a:pt x="7474189" y="3674741"/>
                          <a:pt x="7369220" y="3698173"/>
                          <a:pt x="7227432" y="3673121"/>
                        </a:cubicBezTo>
                        <a:cubicBezTo>
                          <a:pt x="7090389" y="3625030"/>
                          <a:pt x="6927604" y="3698868"/>
                          <a:pt x="6758664" y="3673121"/>
                        </a:cubicBezTo>
                        <a:cubicBezTo>
                          <a:pt x="6595835" y="3658485"/>
                          <a:pt x="6405526" y="3631630"/>
                          <a:pt x="6289895" y="3673121"/>
                        </a:cubicBezTo>
                        <a:cubicBezTo>
                          <a:pt x="6134312" y="3709194"/>
                          <a:pt x="5967066" y="3699690"/>
                          <a:pt x="5667203" y="3673121"/>
                        </a:cubicBezTo>
                        <a:cubicBezTo>
                          <a:pt x="5352755" y="3671643"/>
                          <a:pt x="5421248" y="3670200"/>
                          <a:pt x="5198434" y="3673121"/>
                        </a:cubicBezTo>
                        <a:cubicBezTo>
                          <a:pt x="4977033" y="3690576"/>
                          <a:pt x="4780242" y="3683966"/>
                          <a:pt x="4652703" y="3673121"/>
                        </a:cubicBezTo>
                        <a:cubicBezTo>
                          <a:pt x="4540013" y="3661728"/>
                          <a:pt x="4365809" y="3676389"/>
                          <a:pt x="4183935" y="3673121"/>
                        </a:cubicBezTo>
                        <a:cubicBezTo>
                          <a:pt x="4028271" y="3645315"/>
                          <a:pt x="3738062" y="3685266"/>
                          <a:pt x="3638204" y="3673121"/>
                        </a:cubicBezTo>
                        <a:cubicBezTo>
                          <a:pt x="3508073" y="3685142"/>
                          <a:pt x="3358178" y="3675755"/>
                          <a:pt x="3169436" y="3673121"/>
                        </a:cubicBezTo>
                        <a:cubicBezTo>
                          <a:pt x="2992434" y="3689981"/>
                          <a:pt x="2553497" y="3644253"/>
                          <a:pt x="2315857" y="3673121"/>
                        </a:cubicBezTo>
                        <a:cubicBezTo>
                          <a:pt x="2018548" y="3678833"/>
                          <a:pt x="1841863" y="3695958"/>
                          <a:pt x="1462278" y="3673121"/>
                        </a:cubicBezTo>
                        <a:cubicBezTo>
                          <a:pt x="1075669" y="3651491"/>
                          <a:pt x="1107110" y="3669419"/>
                          <a:pt x="916548" y="3673121"/>
                        </a:cubicBezTo>
                        <a:cubicBezTo>
                          <a:pt x="703157" y="3705041"/>
                          <a:pt x="167653" y="3659361"/>
                          <a:pt x="0" y="3673121"/>
                        </a:cubicBezTo>
                        <a:cubicBezTo>
                          <a:pt x="-413" y="3513984"/>
                          <a:pt x="3626" y="3357052"/>
                          <a:pt x="0" y="3097665"/>
                        </a:cubicBezTo>
                        <a:cubicBezTo>
                          <a:pt x="6316" y="2801756"/>
                          <a:pt x="-6606" y="2662385"/>
                          <a:pt x="0" y="2485479"/>
                        </a:cubicBezTo>
                        <a:cubicBezTo>
                          <a:pt x="-31797" y="2280673"/>
                          <a:pt x="47280" y="2159805"/>
                          <a:pt x="0" y="1873292"/>
                        </a:cubicBezTo>
                        <a:cubicBezTo>
                          <a:pt x="-47919" y="1614711"/>
                          <a:pt x="-26325" y="1439040"/>
                          <a:pt x="0" y="1334567"/>
                        </a:cubicBezTo>
                        <a:cubicBezTo>
                          <a:pt x="15690" y="1217149"/>
                          <a:pt x="-38873" y="1014264"/>
                          <a:pt x="0" y="722380"/>
                        </a:cubicBezTo>
                        <a:cubicBezTo>
                          <a:pt x="24982" y="461313"/>
                          <a:pt x="29210" y="153811"/>
                          <a:pt x="0"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07000"/>
              </a:lnSpc>
              <a:spcBef>
                <a:spcPts val="300"/>
              </a:spcBef>
              <a:spcAft>
                <a:spcPts val="3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NHIỆM VỤ: </a:t>
            </a:r>
          </a:p>
          <a:p>
            <a:pPr algn="just">
              <a:lnSpc>
                <a:spcPct val="107000"/>
              </a:lnSpc>
              <a:spcBef>
                <a:spcPts val="300"/>
              </a:spcBef>
              <a:spcAft>
                <a:spcPts val="3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457200" marR="0" indent="-457200" algn="ctr">
              <a:lnSpc>
                <a:spcPct val="107000"/>
              </a:lnSpc>
              <a:spcBef>
                <a:spcPts val="300"/>
              </a:spcBef>
              <a:spcAft>
                <a:spcPts val="300"/>
              </a:spcAft>
              <a:buFont typeface="Arial" panose="020B0604020202020204" pitchFamily="34" charset="0"/>
              <a:buChar char="•"/>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 – SGK/119</a:t>
            </a:r>
          </a:p>
          <a:p>
            <a:pPr marL="457200" marR="0" indent="-457200" algn="ctr">
              <a:lnSpc>
                <a:spcPct val="107000"/>
              </a:lnSpc>
              <a:spcBef>
                <a:spcPts val="300"/>
              </a:spcBef>
              <a:spcAft>
                <a:spcPts val="300"/>
              </a:spcAft>
              <a:buFont typeface="Arial" panose="020B0604020202020204" pitchFamily="34" charset="0"/>
              <a:buChar char="•"/>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 SGK/119</a:t>
            </a:r>
          </a:p>
          <a:p>
            <a:pPr marL="457200" marR="0" indent="-457200" algn="ctr">
              <a:lnSpc>
                <a:spcPct val="107000"/>
              </a:lnSpc>
              <a:spcBef>
                <a:spcPts val="300"/>
              </a:spcBef>
              <a:spcAft>
                <a:spcPts val="300"/>
              </a:spcAft>
              <a:buFont typeface="Arial" panose="020B0604020202020204" pitchFamily="34" charset="0"/>
              <a:buChar char="•"/>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 – SGK/119</a:t>
            </a:r>
          </a:p>
        </p:txBody>
      </p:sp>
      <p:pic>
        <p:nvPicPr>
          <p:cNvPr id="9" name="5p">
            <a:hlinkClick r:id="" action="ppaction://media"/>
            <a:extLst>
              <a:ext uri="{FF2B5EF4-FFF2-40B4-BE49-F238E27FC236}">
                <a16:creationId xmlns:a16="http://schemas.microsoft.com/office/drawing/2014/main" id="{9E664CD3-59BF-77B0-8A3C-DEFE607CC6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088" y="5470322"/>
            <a:ext cx="2100237" cy="1490067"/>
          </a:xfrm>
          <a:prstGeom prst="ellipse">
            <a:avLst/>
          </a:prstGeom>
          <a:ln>
            <a:noFill/>
          </a:ln>
          <a:effectLst>
            <a:softEdge rad="112500"/>
          </a:effectLst>
        </p:spPr>
      </p:pic>
      <p:pic>
        <p:nvPicPr>
          <p:cNvPr id="6" name="图片 11">
            <a:extLst>
              <a:ext uri="{FF2B5EF4-FFF2-40B4-BE49-F238E27FC236}">
                <a16:creationId xmlns:a16="http://schemas.microsoft.com/office/drawing/2014/main" id="{3B39C90E-0736-614A-B9A7-D9D545476913}"/>
              </a:ext>
            </a:extLst>
          </p:cNvPr>
          <p:cNvPicPr>
            <a:picLocks noChangeAspect="1"/>
          </p:cNvPicPr>
          <p:nvPr/>
        </p:nvPicPr>
        <p:blipFill>
          <a:blip r:embed="rId5"/>
          <a:stretch>
            <a:fillRect/>
          </a:stretch>
        </p:blipFill>
        <p:spPr>
          <a:xfrm>
            <a:off x="6722" y="54007"/>
            <a:ext cx="1658256" cy="1591194"/>
          </a:xfrm>
          <a:prstGeom prst="rect">
            <a:avLst/>
          </a:prstGeom>
        </p:spPr>
      </p:pic>
      <p:grpSp>
        <p:nvGrpSpPr>
          <p:cNvPr id="7" name="组合 38">
            <a:extLst>
              <a:ext uri="{FF2B5EF4-FFF2-40B4-BE49-F238E27FC236}">
                <a16:creationId xmlns:a16="http://schemas.microsoft.com/office/drawing/2014/main" id="{93A58196-EB17-5DD9-14A9-F68A8A9515BE}"/>
              </a:ext>
            </a:extLst>
          </p:cNvPr>
          <p:cNvGrpSpPr/>
          <p:nvPr/>
        </p:nvGrpSpPr>
        <p:grpSpPr>
          <a:xfrm>
            <a:off x="57939" y="159973"/>
            <a:ext cx="1555821" cy="1350984"/>
            <a:chOff x="8506389" y="2592306"/>
            <a:chExt cx="1555821" cy="1350984"/>
          </a:xfrm>
        </p:grpSpPr>
        <p:pic>
          <p:nvPicPr>
            <p:cNvPr id="10" name="图片 23">
              <a:extLst>
                <a:ext uri="{FF2B5EF4-FFF2-40B4-BE49-F238E27FC236}">
                  <a16:creationId xmlns:a16="http://schemas.microsoft.com/office/drawing/2014/main" id="{CE69F4DC-6209-F181-E205-A866BDA3EA1B}"/>
                </a:ext>
              </a:extLst>
            </p:cNvPr>
            <p:cNvPicPr>
              <a:picLocks noChangeAspect="1"/>
            </p:cNvPicPr>
            <p:nvPr/>
          </p:nvPicPr>
          <p:blipFill>
            <a:blip r:embed="rId6"/>
            <a:stretch>
              <a:fillRect/>
            </a:stretch>
          </p:blipFill>
          <p:spPr>
            <a:xfrm>
              <a:off x="9075547" y="3036053"/>
              <a:ext cx="477999" cy="456447"/>
            </a:xfrm>
            <a:prstGeom prst="rect">
              <a:avLst/>
            </a:prstGeom>
          </p:spPr>
        </p:pic>
        <p:pic>
          <p:nvPicPr>
            <p:cNvPr id="11" name="图片 21">
              <a:extLst>
                <a:ext uri="{FF2B5EF4-FFF2-40B4-BE49-F238E27FC236}">
                  <a16:creationId xmlns:a16="http://schemas.microsoft.com/office/drawing/2014/main" id="{DF79CF03-9022-044D-8B7D-4FC35E9810DA}"/>
                </a:ext>
              </a:extLst>
            </p:cNvPr>
            <p:cNvPicPr>
              <a:picLocks noChangeAspect="1"/>
            </p:cNvPicPr>
            <p:nvPr/>
          </p:nvPicPr>
          <p:blipFill>
            <a:blip r:embed="rId6"/>
            <a:stretch>
              <a:fillRect/>
            </a:stretch>
          </p:blipFill>
          <p:spPr>
            <a:xfrm>
              <a:off x="9362991" y="2592306"/>
              <a:ext cx="477999" cy="456447"/>
            </a:xfrm>
            <a:prstGeom prst="rect">
              <a:avLst/>
            </a:prstGeom>
          </p:spPr>
        </p:pic>
        <p:pic>
          <p:nvPicPr>
            <p:cNvPr id="12" name="图片 22">
              <a:extLst>
                <a:ext uri="{FF2B5EF4-FFF2-40B4-BE49-F238E27FC236}">
                  <a16:creationId xmlns:a16="http://schemas.microsoft.com/office/drawing/2014/main" id="{DC7C5E2F-6C8A-4386-E33F-F0825FC34906}"/>
                </a:ext>
              </a:extLst>
            </p:cNvPr>
            <p:cNvPicPr>
              <a:picLocks noChangeAspect="1"/>
            </p:cNvPicPr>
            <p:nvPr/>
          </p:nvPicPr>
          <p:blipFill>
            <a:blip r:embed="rId6"/>
            <a:stretch>
              <a:fillRect/>
            </a:stretch>
          </p:blipFill>
          <p:spPr>
            <a:xfrm>
              <a:off x="9584211" y="3037491"/>
              <a:ext cx="477999" cy="456447"/>
            </a:xfrm>
            <a:prstGeom prst="rect">
              <a:avLst/>
            </a:prstGeom>
          </p:spPr>
        </p:pic>
        <p:pic>
          <p:nvPicPr>
            <p:cNvPr id="13" name="图片 24">
              <a:extLst>
                <a:ext uri="{FF2B5EF4-FFF2-40B4-BE49-F238E27FC236}">
                  <a16:creationId xmlns:a16="http://schemas.microsoft.com/office/drawing/2014/main" id="{9510C0AB-8722-39AC-C73E-4579CCF42C09}"/>
                </a:ext>
              </a:extLst>
            </p:cNvPr>
            <p:cNvPicPr>
              <a:picLocks noChangeAspect="1"/>
            </p:cNvPicPr>
            <p:nvPr/>
          </p:nvPicPr>
          <p:blipFill>
            <a:blip r:embed="rId6"/>
            <a:stretch>
              <a:fillRect/>
            </a:stretch>
          </p:blipFill>
          <p:spPr>
            <a:xfrm>
              <a:off x="9329879" y="3486843"/>
              <a:ext cx="477999" cy="456447"/>
            </a:xfrm>
            <a:prstGeom prst="rect">
              <a:avLst/>
            </a:prstGeom>
          </p:spPr>
        </p:pic>
        <p:pic>
          <p:nvPicPr>
            <p:cNvPr id="14" name="图片 25">
              <a:extLst>
                <a:ext uri="{FF2B5EF4-FFF2-40B4-BE49-F238E27FC236}">
                  <a16:creationId xmlns:a16="http://schemas.microsoft.com/office/drawing/2014/main" id="{9DE68E87-D9C5-21D4-4CE3-94E7EF0EBE6C}"/>
                </a:ext>
              </a:extLst>
            </p:cNvPr>
            <p:cNvPicPr>
              <a:picLocks noChangeAspect="1"/>
            </p:cNvPicPr>
            <p:nvPr/>
          </p:nvPicPr>
          <p:blipFill>
            <a:blip r:embed="rId6"/>
            <a:stretch>
              <a:fillRect/>
            </a:stretch>
          </p:blipFill>
          <p:spPr>
            <a:xfrm>
              <a:off x="8770416" y="3463057"/>
              <a:ext cx="477999" cy="456447"/>
            </a:xfrm>
            <a:prstGeom prst="rect">
              <a:avLst/>
            </a:prstGeom>
          </p:spPr>
        </p:pic>
        <p:pic>
          <p:nvPicPr>
            <p:cNvPr id="15" name="图片 26">
              <a:extLst>
                <a:ext uri="{FF2B5EF4-FFF2-40B4-BE49-F238E27FC236}">
                  <a16:creationId xmlns:a16="http://schemas.microsoft.com/office/drawing/2014/main" id="{702B4332-55F8-8B06-8D4E-B24BF7CE4467}"/>
                </a:ext>
              </a:extLst>
            </p:cNvPr>
            <p:cNvPicPr>
              <a:picLocks noChangeAspect="1"/>
            </p:cNvPicPr>
            <p:nvPr/>
          </p:nvPicPr>
          <p:blipFill>
            <a:blip r:embed="rId6"/>
            <a:stretch>
              <a:fillRect/>
            </a:stretch>
          </p:blipFill>
          <p:spPr>
            <a:xfrm>
              <a:off x="8506389" y="3002337"/>
              <a:ext cx="477999" cy="456447"/>
            </a:xfrm>
            <a:prstGeom prst="rect">
              <a:avLst/>
            </a:prstGeom>
          </p:spPr>
        </p:pic>
      </p:grpSp>
      <p:pic>
        <p:nvPicPr>
          <p:cNvPr id="16" name="图片 20">
            <a:extLst>
              <a:ext uri="{FF2B5EF4-FFF2-40B4-BE49-F238E27FC236}">
                <a16:creationId xmlns:a16="http://schemas.microsoft.com/office/drawing/2014/main" id="{88D49D74-2DC5-69EB-C9DB-B47E87822B0C}"/>
              </a:ext>
            </a:extLst>
          </p:cNvPr>
          <p:cNvPicPr>
            <a:picLocks noChangeAspect="1"/>
          </p:cNvPicPr>
          <p:nvPr/>
        </p:nvPicPr>
        <p:blipFill>
          <a:blip r:embed="rId7"/>
          <a:stretch>
            <a:fillRect/>
          </a:stretch>
        </p:blipFill>
        <p:spPr>
          <a:xfrm>
            <a:off x="373307" y="166325"/>
            <a:ext cx="489785" cy="406707"/>
          </a:xfrm>
          <a:prstGeom prst="rect">
            <a:avLst/>
          </a:prstGeom>
        </p:spPr>
      </p:pic>
      <p:pic>
        <p:nvPicPr>
          <p:cNvPr id="17" name="图片 20">
            <a:extLst>
              <a:ext uri="{FF2B5EF4-FFF2-40B4-BE49-F238E27FC236}">
                <a16:creationId xmlns:a16="http://schemas.microsoft.com/office/drawing/2014/main" id="{B3E300C8-FCFC-6071-2D75-2C100E021199}"/>
              </a:ext>
            </a:extLst>
          </p:cNvPr>
          <p:cNvPicPr>
            <a:picLocks noChangeAspect="1"/>
          </p:cNvPicPr>
          <p:nvPr/>
        </p:nvPicPr>
        <p:blipFill>
          <a:blip r:embed="rId7"/>
          <a:stretch>
            <a:fillRect/>
          </a:stretch>
        </p:blipFill>
        <p:spPr>
          <a:xfrm>
            <a:off x="932031" y="195503"/>
            <a:ext cx="489785" cy="406707"/>
          </a:xfrm>
          <a:prstGeom prst="rect">
            <a:avLst/>
          </a:prstGeom>
        </p:spPr>
      </p:pic>
      <p:pic>
        <p:nvPicPr>
          <p:cNvPr id="18" name="图片 20">
            <a:extLst>
              <a:ext uri="{FF2B5EF4-FFF2-40B4-BE49-F238E27FC236}">
                <a16:creationId xmlns:a16="http://schemas.microsoft.com/office/drawing/2014/main" id="{9A9DE6FE-EB50-89F0-4D70-647414EA6DEF}"/>
              </a:ext>
            </a:extLst>
          </p:cNvPr>
          <p:cNvPicPr>
            <a:picLocks noChangeAspect="1"/>
          </p:cNvPicPr>
          <p:nvPr/>
        </p:nvPicPr>
        <p:blipFill>
          <a:blip r:embed="rId7"/>
          <a:stretch>
            <a:fillRect/>
          </a:stretch>
        </p:blipFill>
        <p:spPr>
          <a:xfrm>
            <a:off x="68373" y="599958"/>
            <a:ext cx="489785" cy="406707"/>
          </a:xfrm>
          <a:prstGeom prst="rect">
            <a:avLst/>
          </a:prstGeom>
        </p:spPr>
      </p:pic>
      <p:pic>
        <p:nvPicPr>
          <p:cNvPr id="19" name="图片 20">
            <a:extLst>
              <a:ext uri="{FF2B5EF4-FFF2-40B4-BE49-F238E27FC236}">
                <a16:creationId xmlns:a16="http://schemas.microsoft.com/office/drawing/2014/main" id="{42342C0A-86C0-EEA1-7185-1E61AD80587E}"/>
              </a:ext>
            </a:extLst>
          </p:cNvPr>
          <p:cNvPicPr>
            <a:picLocks noChangeAspect="1"/>
          </p:cNvPicPr>
          <p:nvPr/>
        </p:nvPicPr>
        <p:blipFill>
          <a:blip r:embed="rId7"/>
          <a:stretch>
            <a:fillRect/>
          </a:stretch>
        </p:blipFill>
        <p:spPr>
          <a:xfrm>
            <a:off x="627097" y="629136"/>
            <a:ext cx="489785" cy="406707"/>
          </a:xfrm>
          <a:prstGeom prst="rect">
            <a:avLst/>
          </a:prstGeom>
        </p:spPr>
      </p:pic>
      <p:pic>
        <p:nvPicPr>
          <p:cNvPr id="20" name="图片 20">
            <a:extLst>
              <a:ext uri="{FF2B5EF4-FFF2-40B4-BE49-F238E27FC236}">
                <a16:creationId xmlns:a16="http://schemas.microsoft.com/office/drawing/2014/main" id="{8AD90DAF-9209-250B-205A-C8971A4E65C6}"/>
              </a:ext>
            </a:extLst>
          </p:cNvPr>
          <p:cNvPicPr>
            <a:picLocks noChangeAspect="1"/>
          </p:cNvPicPr>
          <p:nvPr/>
        </p:nvPicPr>
        <p:blipFill>
          <a:blip r:embed="rId7"/>
          <a:stretch>
            <a:fillRect/>
          </a:stretch>
        </p:blipFill>
        <p:spPr>
          <a:xfrm>
            <a:off x="313265" y="1076734"/>
            <a:ext cx="489785" cy="406707"/>
          </a:xfrm>
          <a:prstGeom prst="rect">
            <a:avLst/>
          </a:prstGeom>
        </p:spPr>
      </p:pic>
      <p:pic>
        <p:nvPicPr>
          <p:cNvPr id="21" name="图片 20">
            <a:extLst>
              <a:ext uri="{FF2B5EF4-FFF2-40B4-BE49-F238E27FC236}">
                <a16:creationId xmlns:a16="http://schemas.microsoft.com/office/drawing/2014/main" id="{DFA973BD-27A3-9645-AECF-1BAFA90AFABC}"/>
              </a:ext>
            </a:extLst>
          </p:cNvPr>
          <p:cNvPicPr>
            <a:picLocks noChangeAspect="1"/>
          </p:cNvPicPr>
          <p:nvPr/>
        </p:nvPicPr>
        <p:blipFill>
          <a:blip r:embed="rId7"/>
          <a:stretch>
            <a:fillRect/>
          </a:stretch>
        </p:blipFill>
        <p:spPr>
          <a:xfrm>
            <a:off x="871989" y="1105912"/>
            <a:ext cx="489785" cy="406707"/>
          </a:xfrm>
          <a:prstGeom prst="rect">
            <a:avLst/>
          </a:prstGeom>
        </p:spPr>
      </p:pic>
      <p:pic>
        <p:nvPicPr>
          <p:cNvPr id="22" name="图片 20">
            <a:extLst>
              <a:ext uri="{FF2B5EF4-FFF2-40B4-BE49-F238E27FC236}">
                <a16:creationId xmlns:a16="http://schemas.microsoft.com/office/drawing/2014/main" id="{7459BA18-5635-BEB3-24B6-3FB732664930}"/>
              </a:ext>
            </a:extLst>
          </p:cNvPr>
          <p:cNvPicPr>
            <a:picLocks noChangeAspect="1"/>
          </p:cNvPicPr>
          <p:nvPr/>
        </p:nvPicPr>
        <p:blipFill>
          <a:blip r:embed="rId7"/>
          <a:stretch>
            <a:fillRect/>
          </a:stretch>
        </p:blipFill>
        <p:spPr>
          <a:xfrm>
            <a:off x="1129669" y="637405"/>
            <a:ext cx="489785" cy="406707"/>
          </a:xfrm>
          <a:prstGeom prst="rect">
            <a:avLst/>
          </a:prstGeom>
        </p:spPr>
      </p:pic>
      <p:sp>
        <p:nvSpPr>
          <p:cNvPr id="23" name="TextBox 22">
            <a:extLst>
              <a:ext uri="{FF2B5EF4-FFF2-40B4-BE49-F238E27FC236}">
                <a16:creationId xmlns:a16="http://schemas.microsoft.com/office/drawing/2014/main" id="{962538A2-760E-4BED-F318-6D55B0917F6F}"/>
              </a:ext>
            </a:extLst>
          </p:cNvPr>
          <p:cNvSpPr txBox="1"/>
          <p:nvPr/>
        </p:nvSpPr>
        <p:spPr>
          <a:xfrm>
            <a:off x="6657806" y="321082"/>
            <a:ext cx="4165703" cy="1077218"/>
          </a:xfrm>
          <a:prstGeom prst="rect">
            <a:avLst/>
          </a:prstGeom>
          <a:noFill/>
        </p:spPr>
        <p:txBody>
          <a:bodyPr wrap="square">
            <a:spAutoFit/>
          </a:bodyPr>
          <a:lstStyle/>
          <a:p>
            <a:pPr marL="457200" indent="-457200">
              <a:buFont typeface="Wingdings" panose="05000000000000000000" pitchFamily="2" charset="2"/>
              <a:buChar char="ü"/>
            </a:pPr>
            <a:r>
              <a:rPr lang="en-US" sz="3200" i="1" dirty="0" err="1">
                <a:latin typeface="Times New Roman" panose="02020603050405020304" pitchFamily="18" charset="0"/>
                <a:cs typeface="Times New Roman" pitchFamily="18" charset="0"/>
              </a:rPr>
              <a:t>Tiêu</a:t>
            </a:r>
            <a:r>
              <a:rPr lang="en-US" sz="3200" i="1" dirty="0">
                <a:latin typeface="Times New Roman" panose="02020603050405020304" pitchFamily="18" charset="0"/>
                <a:cs typeface="Times New Roman" pitchFamily="18" charset="0"/>
              </a:rPr>
              <a:t> </a:t>
            </a:r>
            <a:r>
              <a:rPr lang="en-US" sz="3200" i="1" dirty="0" err="1">
                <a:latin typeface="Times New Roman" panose="02020603050405020304" pitchFamily="18" charset="0"/>
                <a:cs typeface="Times New Roman" pitchFamily="18" charset="0"/>
              </a:rPr>
              <a:t>chí</a:t>
            </a:r>
            <a:r>
              <a:rPr lang="en-US" sz="3200" i="1" dirty="0">
                <a:latin typeface="Times New Roman" panose="02020603050405020304" pitchFamily="18" charset="0"/>
                <a:cs typeface="Times New Roman" pitchFamily="18" charset="0"/>
              </a:rPr>
              <a:t> </a:t>
            </a:r>
            <a:r>
              <a:rPr lang="en-US" sz="3200" i="1" dirty="0" err="1">
                <a:latin typeface="Times New Roman" panose="02020603050405020304" pitchFamily="18" charset="0"/>
                <a:cs typeface="Times New Roman" pitchFamily="18" charset="0"/>
              </a:rPr>
              <a:t>chấm</a:t>
            </a:r>
            <a:r>
              <a:rPr lang="en-US" sz="3200" i="1" dirty="0">
                <a:latin typeface="Times New Roman" panose="02020603050405020304" pitchFamily="18" charset="0"/>
                <a:cs typeface="Times New Roman" pitchFamily="18" charset="0"/>
              </a:rPr>
              <a:t> </a:t>
            </a:r>
            <a:r>
              <a:rPr lang="en-US" sz="3200" i="1" dirty="0" err="1">
                <a:latin typeface="Times New Roman" panose="02020603050405020304" pitchFamily="18" charset="0"/>
                <a:cs typeface="Times New Roman" pitchFamily="18" charset="0"/>
              </a:rPr>
              <a:t>điểm</a:t>
            </a:r>
            <a:endParaRPr lang="en-US" sz="3200" i="1" dirty="0">
              <a:latin typeface="Times New Roman" panose="02020603050405020304" pitchFamily="18" charset="0"/>
              <a:cs typeface="Times New Roman" pitchFamily="18" charset="0"/>
            </a:endParaRPr>
          </a:p>
          <a:p>
            <a:pPr algn="just"/>
            <a:endParaRPr lang="en-US" sz="3200" i="1" dirty="0">
              <a:latin typeface="Times New Roman" panose="02020603050405020304" pitchFamily="18" charset="0"/>
              <a:cs typeface="Times New Roman" pitchFamily="18" charset="0"/>
            </a:endParaRPr>
          </a:p>
        </p:txBody>
      </p:sp>
      <p:graphicFrame>
        <p:nvGraphicFramePr>
          <p:cNvPr id="5" name="Diagram 4">
            <a:extLst>
              <a:ext uri="{FF2B5EF4-FFF2-40B4-BE49-F238E27FC236}">
                <a16:creationId xmlns:a16="http://schemas.microsoft.com/office/drawing/2014/main" id="{009C85D4-6B7D-7F5A-83FA-E0362E3CE864}"/>
              </a:ext>
            </a:extLst>
          </p:cNvPr>
          <p:cNvGraphicFramePr/>
          <p:nvPr>
            <p:extLst>
              <p:ext uri="{D42A27DB-BD31-4B8C-83A1-F6EECF244321}">
                <p14:modId xmlns:p14="http://schemas.microsoft.com/office/powerpoint/2010/main" val="4198328213"/>
              </p:ext>
            </p:extLst>
          </p:nvPr>
        </p:nvGraphicFramePr>
        <p:xfrm>
          <a:off x="6480258" y="1026725"/>
          <a:ext cx="5084646"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8144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500"/>
                            </p:stCondLst>
                            <p:childTnLst>
                              <p:par>
                                <p:cTn id="19" presetID="2" presetClass="entr" presetSubtype="1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12"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12"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12"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12"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0-#ppt_w/2"/>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12"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0-#ppt_w/2"/>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2" presetClass="entr" presetSubtype="12"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0-#ppt_w/2"/>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
                                            <p:graphicEl>
                                              <a:dgm id="{2C0357B6-ECDF-4FCE-9480-751FAEFDD002}"/>
                                            </p:graphicEl>
                                          </p:spTgt>
                                        </p:tgtEl>
                                        <p:attrNameLst>
                                          <p:attrName>style.visibility</p:attrName>
                                        </p:attrNameLst>
                                      </p:cBhvr>
                                      <p:to>
                                        <p:strVal val="visible"/>
                                      </p:to>
                                    </p:set>
                                    <p:animEffect transition="in" filter="barn(inVertical)">
                                      <p:cBhvr>
                                        <p:cTn id="62" dur="500"/>
                                        <p:tgtEl>
                                          <p:spTgt spid="5">
                                            <p:graphicEl>
                                              <a:dgm id="{2C0357B6-ECDF-4FCE-9480-751FAEFDD002}"/>
                                            </p:graphicEl>
                                          </p:spTgt>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
                                            <p:graphicEl>
                                              <a:dgm id="{89FCC50A-2A86-41D3-BD45-BA309CFEDA70}"/>
                                            </p:graphicEl>
                                          </p:spTgt>
                                        </p:tgtEl>
                                        <p:attrNameLst>
                                          <p:attrName>style.visibility</p:attrName>
                                        </p:attrNameLst>
                                      </p:cBhvr>
                                      <p:to>
                                        <p:strVal val="visible"/>
                                      </p:to>
                                    </p:set>
                                    <p:animEffect transition="in" filter="barn(inVertical)">
                                      <p:cBhvr>
                                        <p:cTn id="65" dur="500"/>
                                        <p:tgtEl>
                                          <p:spTgt spid="5">
                                            <p:graphicEl>
                                              <a:dgm id="{89FCC50A-2A86-41D3-BD45-BA309CFEDA70}"/>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5">
                                            <p:graphicEl>
                                              <a:dgm id="{E4C900B3-6494-4EF7-A19D-36C535DE2547}"/>
                                            </p:graphicEl>
                                          </p:spTgt>
                                        </p:tgtEl>
                                        <p:attrNameLst>
                                          <p:attrName>style.visibility</p:attrName>
                                        </p:attrNameLst>
                                      </p:cBhvr>
                                      <p:to>
                                        <p:strVal val="visible"/>
                                      </p:to>
                                    </p:set>
                                    <p:animEffect transition="in" filter="barn(inVertical)">
                                      <p:cBhvr>
                                        <p:cTn id="70" dur="500"/>
                                        <p:tgtEl>
                                          <p:spTgt spid="5">
                                            <p:graphicEl>
                                              <a:dgm id="{E4C900B3-6494-4EF7-A19D-36C535DE2547}"/>
                                            </p:graphicEl>
                                          </p:spTgt>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5">
                                            <p:graphicEl>
                                              <a:dgm id="{EA48B498-57BD-4EBE-9357-C4948598B415}"/>
                                            </p:graphicEl>
                                          </p:spTgt>
                                        </p:tgtEl>
                                        <p:attrNameLst>
                                          <p:attrName>style.visibility</p:attrName>
                                        </p:attrNameLst>
                                      </p:cBhvr>
                                      <p:to>
                                        <p:strVal val="visible"/>
                                      </p:to>
                                    </p:set>
                                    <p:animEffect transition="in" filter="barn(inVertical)">
                                      <p:cBhvr>
                                        <p:cTn id="73" dur="500"/>
                                        <p:tgtEl>
                                          <p:spTgt spid="5">
                                            <p:graphicEl>
                                              <a:dgm id="{EA48B498-57BD-4EBE-9357-C4948598B415}"/>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5">
                                            <p:graphicEl>
                                              <a:dgm id="{6E1DD0B4-B6D9-404E-82E1-1C649DEA3D2F}"/>
                                            </p:graphicEl>
                                          </p:spTgt>
                                        </p:tgtEl>
                                        <p:attrNameLst>
                                          <p:attrName>style.visibility</p:attrName>
                                        </p:attrNameLst>
                                      </p:cBhvr>
                                      <p:to>
                                        <p:strVal val="visible"/>
                                      </p:to>
                                    </p:set>
                                    <p:animEffect transition="in" filter="barn(inVertical)">
                                      <p:cBhvr>
                                        <p:cTn id="78" dur="500"/>
                                        <p:tgtEl>
                                          <p:spTgt spid="5">
                                            <p:graphicEl>
                                              <a:dgm id="{6E1DD0B4-B6D9-404E-82E1-1C649DEA3D2F}"/>
                                            </p:graphicEl>
                                          </p:spTgt>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5">
                                            <p:graphicEl>
                                              <a:dgm id="{A0C9E476-73D1-43F5-8D71-E0F3FD8F2566}"/>
                                            </p:graphicEl>
                                          </p:spTgt>
                                        </p:tgtEl>
                                        <p:attrNameLst>
                                          <p:attrName>style.visibility</p:attrName>
                                        </p:attrNameLst>
                                      </p:cBhvr>
                                      <p:to>
                                        <p:strVal val="visible"/>
                                      </p:to>
                                    </p:set>
                                    <p:animEffect transition="in" filter="barn(inVertical)">
                                      <p:cBhvr>
                                        <p:cTn id="81" dur="500"/>
                                        <p:tgtEl>
                                          <p:spTgt spid="5">
                                            <p:graphicEl>
                                              <a:dgm id="{A0C9E476-73D1-43F5-8D71-E0F3FD8F2566}"/>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5">
                                            <p:graphicEl>
                                              <a:dgm id="{5EF472F6-3824-47D3-BCD7-61155C3C8C16}"/>
                                            </p:graphicEl>
                                          </p:spTgt>
                                        </p:tgtEl>
                                        <p:attrNameLst>
                                          <p:attrName>style.visibility</p:attrName>
                                        </p:attrNameLst>
                                      </p:cBhvr>
                                      <p:to>
                                        <p:strVal val="visible"/>
                                      </p:to>
                                    </p:set>
                                    <p:animEffect transition="in" filter="barn(inVertical)">
                                      <p:cBhvr>
                                        <p:cTn id="86" dur="500"/>
                                        <p:tgtEl>
                                          <p:spTgt spid="5">
                                            <p:graphicEl>
                                              <a:dgm id="{5EF472F6-3824-47D3-BCD7-61155C3C8C16}"/>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
                                            <p:graphicEl>
                                              <a:dgm id="{7FDF8A42-B5AD-4493-BA0E-1F8ACF729ACF}"/>
                                            </p:graphicEl>
                                          </p:spTgt>
                                        </p:tgtEl>
                                        <p:attrNameLst>
                                          <p:attrName>style.visibility</p:attrName>
                                        </p:attrNameLst>
                                      </p:cBhvr>
                                      <p:to>
                                        <p:strVal val="visible"/>
                                      </p:to>
                                    </p:set>
                                    <p:animEffect transition="in" filter="barn(inVertical)">
                                      <p:cBhvr>
                                        <p:cTn id="91" dur="500"/>
                                        <p:tgtEl>
                                          <p:spTgt spid="5">
                                            <p:graphicEl>
                                              <a:dgm id="{7FDF8A42-B5AD-4493-BA0E-1F8ACF729ACF}"/>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5">
                                            <p:graphicEl>
                                              <a:dgm id="{FB529548-14A0-44C0-8EAD-91320A95E6C0}"/>
                                            </p:graphicEl>
                                          </p:spTgt>
                                        </p:tgtEl>
                                        <p:attrNameLst>
                                          <p:attrName>style.visibility</p:attrName>
                                        </p:attrNameLst>
                                      </p:cBhvr>
                                      <p:to>
                                        <p:strVal val="visible"/>
                                      </p:to>
                                    </p:set>
                                    <p:animEffect transition="in" filter="barn(inVertical)">
                                      <p:cBhvr>
                                        <p:cTn id="96" dur="500"/>
                                        <p:tgtEl>
                                          <p:spTgt spid="5">
                                            <p:graphicEl>
                                              <a:dgm id="{FB529548-14A0-44C0-8EAD-91320A95E6C0}"/>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5">
                                            <p:graphicEl>
                                              <a:dgm id="{0D1026BF-6C99-4C72-BE18-64CB0F042BE4}"/>
                                            </p:graphicEl>
                                          </p:spTgt>
                                        </p:tgtEl>
                                        <p:attrNameLst>
                                          <p:attrName>style.visibility</p:attrName>
                                        </p:attrNameLst>
                                      </p:cBhvr>
                                      <p:to>
                                        <p:strVal val="visible"/>
                                      </p:to>
                                    </p:set>
                                    <p:animEffect transition="in" filter="barn(inVertical)">
                                      <p:cBhvr>
                                        <p:cTn id="101" dur="500"/>
                                        <p:tgtEl>
                                          <p:spTgt spid="5">
                                            <p:graphicEl>
                                              <a:dgm id="{0D1026BF-6C99-4C72-BE18-64CB0F042BE4}"/>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5">
                                            <p:graphicEl>
                                              <a:dgm id="{E94A8C67-00CB-4AAD-998C-F3C2DBC93DE3}"/>
                                            </p:graphicEl>
                                          </p:spTgt>
                                        </p:tgtEl>
                                        <p:attrNameLst>
                                          <p:attrName>style.visibility</p:attrName>
                                        </p:attrNameLst>
                                      </p:cBhvr>
                                      <p:to>
                                        <p:strVal val="visible"/>
                                      </p:to>
                                    </p:set>
                                    <p:animEffect transition="in" filter="barn(inVertical)">
                                      <p:cBhvr>
                                        <p:cTn id="106" dur="500"/>
                                        <p:tgtEl>
                                          <p:spTgt spid="5">
                                            <p:graphicEl>
                                              <a:dgm id="{E94A8C67-00CB-4AAD-998C-F3C2DBC93DE3}"/>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5">
                                            <p:graphicEl>
                                              <a:dgm id="{33211F90-CB90-43AE-A64C-8D15EE1E983E}"/>
                                            </p:graphicEl>
                                          </p:spTgt>
                                        </p:tgtEl>
                                        <p:attrNameLst>
                                          <p:attrName>style.visibility</p:attrName>
                                        </p:attrNameLst>
                                      </p:cBhvr>
                                      <p:to>
                                        <p:strVal val="visible"/>
                                      </p:to>
                                    </p:set>
                                    <p:animEffect transition="in" filter="barn(inVertical)">
                                      <p:cBhvr>
                                        <p:cTn id="111" dur="500"/>
                                        <p:tgtEl>
                                          <p:spTgt spid="5">
                                            <p:graphicEl>
                                              <a:dgm id="{33211F90-CB90-43AE-A64C-8D15EE1E983E}"/>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mediacall" presetSubtype="0" fill="hold" nodeType="clickEffect">
                                  <p:stCondLst>
                                    <p:cond delay="0"/>
                                  </p:stCondLst>
                                  <p:childTnLst>
                                    <p:cmd type="call" cmd="playFrom(0.0)">
                                      <p:cBhvr>
                                        <p:cTn id="115" dur="3112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6" fill="hold" display="0">
                  <p:stCondLst>
                    <p:cond delay="indefinite"/>
                  </p:stCondLst>
                </p:cTn>
                <p:tgtEl>
                  <p:spTgt spid="9"/>
                </p:tgtEl>
              </p:cMediaNode>
            </p:video>
            <p:seq concurrent="1" nextAc="seek">
              <p:cTn id="117" restart="whenNotActive" fill="hold" evtFilter="cancelBubble" nodeType="interactiveSeq">
                <p:stCondLst>
                  <p:cond evt="onClick" delay="0">
                    <p:tgtEl>
                      <p:spTgt spid="9"/>
                    </p:tgtEl>
                  </p:cond>
                </p:stCondLst>
                <p:endSync evt="end" delay="0">
                  <p:rtn val="all"/>
                </p:endSync>
                <p:childTnLst>
                  <p:par>
                    <p:cTn id="118" fill="hold">
                      <p:stCondLst>
                        <p:cond delay="0"/>
                      </p:stCondLst>
                      <p:childTnLst>
                        <p:par>
                          <p:cTn id="119" fill="hold">
                            <p:stCondLst>
                              <p:cond delay="0"/>
                            </p:stCondLst>
                            <p:childTnLst>
                              <p:par>
                                <p:cTn id="120" presetID="2" presetClass="mediacall" presetSubtype="0" fill="hold" nodeType="clickEffect">
                                  <p:stCondLst>
                                    <p:cond delay="0"/>
                                  </p:stCondLst>
                                  <p:childTnLst>
                                    <p:cmd type="call" cmd="togglePause">
                                      <p:cBhvr>
                                        <p:cTn id="121"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animBg="1"/>
      <p:bldP spid="23" grpId="0"/>
      <p:bldGraphic spid="5" grpId="0">
        <p:bldSub>
          <a:bldDgm bld="lvl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1DC6-7ACE-0B67-8D72-91B9AD22E38D}"/>
              </a:ext>
            </a:extLst>
          </p:cNvPr>
          <p:cNvSpPr>
            <a:spLocks noGrp="1"/>
          </p:cNvSpPr>
          <p:nvPr>
            <p:ph type="title"/>
          </p:nvPr>
        </p:nvSpPr>
        <p:spPr>
          <a:xfrm>
            <a:off x="284752" y="514851"/>
            <a:ext cx="10515600" cy="1325563"/>
          </a:xfrm>
        </p:spPr>
        <p:txBody>
          <a:bodyPr>
            <a:noAutofit/>
          </a:bodyPr>
          <a:lstStyle/>
          <a:p>
            <a:pPr>
              <a:lnSpc>
                <a:spcPct val="150000"/>
              </a:lnSpc>
            </a:pPr>
            <a:r>
              <a:rPr lang="en-US" sz="3400" b="1" dirty="0">
                <a:latin typeface="Times New Roman" panose="02020603050405020304" pitchFamily="18" charset="0"/>
                <a:cs typeface="Times New Roman" panose="02020603050405020304" pitchFamily="18" charset="0"/>
              </a:rPr>
              <a:t>Bài 1 – SGK/119</a:t>
            </a:r>
            <a:r>
              <a:rPr lang="en-US" sz="3400" dirty="0">
                <a:latin typeface="Times New Roman" panose="02020603050405020304" pitchFamily="18" charset="0"/>
                <a:cs typeface="Times New Roman" panose="02020603050405020304" pitchFamily="18" charset="0"/>
              </a:rPr>
              <a:t>:</a:t>
            </a:r>
            <a:br>
              <a:rPr lang="en-US" sz="3400" dirty="0">
                <a:latin typeface="Times New Roman" panose="02020603050405020304" pitchFamily="18" charset="0"/>
                <a:cs typeface="Times New Roman" panose="02020603050405020304" pitchFamily="18" charset="0"/>
              </a:rPr>
            </a:br>
            <a:r>
              <a:rPr lang="en-US" sz="3400" dirty="0">
                <a:latin typeface="Times New Roman" panose="02020603050405020304" pitchFamily="18" charset="0"/>
                <a:cs typeface="Times New Roman" panose="02020603050405020304" pitchFamily="18" charset="0"/>
              </a:rPr>
              <a:t>Cho tam </a:t>
            </a:r>
            <a:r>
              <a:rPr lang="en-US" sz="3400" dirty="0" err="1">
                <a:latin typeface="Times New Roman" panose="02020603050405020304" pitchFamily="18" charset="0"/>
                <a:cs typeface="Times New Roman" panose="02020603050405020304" pitchFamily="18" charset="0"/>
              </a:rPr>
              <a:t>giác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thỏa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mãn</a:t>
            </a:r>
            <a:r>
              <a:rPr lang="en-US" sz="3400" dirty="0">
                <a:latin typeface="Times New Roman" panose="02020603050405020304" pitchFamily="18" charset="0"/>
                <a:cs typeface="Times New Roman" panose="02020603050405020304" pitchFamily="18" charset="0"/>
              </a:rPr>
              <a:t> </a:t>
            </a:r>
            <a:br>
              <a:rPr lang="en-US" sz="3400" dirty="0">
                <a:latin typeface="Times New Roman" panose="02020603050405020304" pitchFamily="18" charset="0"/>
                <a:cs typeface="Times New Roman" panose="02020603050405020304" pitchFamily="18" charset="0"/>
              </a:rPr>
            </a:br>
            <a:r>
              <a:rPr lang="en-US" sz="3400" dirty="0">
                <a:latin typeface="Times New Roman" panose="02020603050405020304" pitchFamily="18" charset="0"/>
                <a:cs typeface="Times New Roman" panose="02020603050405020304" pitchFamily="18" charset="0"/>
              </a:rPr>
              <a:t>a) </a:t>
            </a:r>
            <a:r>
              <a:rPr lang="en-US" sz="3400" dirty="0" err="1">
                <a:latin typeface="Times New Roman" panose="02020603050405020304" pitchFamily="18" charset="0"/>
                <a:cs typeface="Times New Roman" panose="02020603050405020304" pitchFamily="18" charset="0"/>
              </a:rPr>
              <a:t>Tính</a:t>
            </a:r>
            <a:r>
              <a:rPr lang="en-US" sz="3400" dirty="0">
                <a:latin typeface="Times New Roman" panose="02020603050405020304" pitchFamily="18" charset="0"/>
                <a:cs typeface="Times New Roman" panose="02020603050405020304" pitchFamily="18" charset="0"/>
              </a:rPr>
              <a:t> 				b) So </a:t>
            </a:r>
            <a:r>
              <a:rPr lang="en-US" sz="3400" dirty="0" err="1">
                <a:latin typeface="Times New Roman" panose="02020603050405020304" pitchFamily="18" charset="0"/>
                <a:cs typeface="Times New Roman" panose="02020603050405020304" pitchFamily="18" charset="0"/>
              </a:rPr>
              <a:t>sánh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độ</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dài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cạnh</a:t>
            </a:r>
            <a:r>
              <a:rPr lang="en-US" sz="3400" dirty="0">
                <a:latin typeface="Times New Roman" panose="02020603050405020304" pitchFamily="18" charset="0"/>
                <a:cs typeface="Times New Roman" panose="02020603050405020304" pitchFamily="18" charset="0"/>
              </a:rPr>
              <a:t> </a:t>
            </a:r>
          </a:p>
        </p:txBody>
      </p:sp>
      <p:graphicFrame>
        <p:nvGraphicFramePr>
          <p:cNvPr id="13" name="Object 12">
            <a:extLst>
              <a:ext uri="{FF2B5EF4-FFF2-40B4-BE49-F238E27FC236}">
                <a16:creationId xmlns:a16="http://schemas.microsoft.com/office/drawing/2014/main" id="{6730D470-8182-F0B3-D58D-35EF7D346A61}"/>
              </a:ext>
            </a:extLst>
          </p:cNvPr>
          <p:cNvGraphicFramePr>
            <a:graphicFrameLocks noChangeAspect="1"/>
          </p:cNvGraphicFramePr>
          <p:nvPr>
            <p:extLst>
              <p:ext uri="{D42A27DB-BD31-4B8C-83A1-F6EECF244321}">
                <p14:modId xmlns:p14="http://schemas.microsoft.com/office/powerpoint/2010/main" val="4038762764"/>
              </p:ext>
            </p:extLst>
          </p:nvPr>
        </p:nvGraphicFramePr>
        <p:xfrm>
          <a:off x="2759582" y="1070927"/>
          <a:ext cx="856239" cy="407733"/>
        </p:xfrm>
        <a:graphic>
          <a:graphicData uri="http://schemas.openxmlformats.org/presentationml/2006/ole">
            <mc:AlternateContent xmlns:mc="http://schemas.openxmlformats.org/markup-compatibility/2006">
              <mc:Choice xmlns:v="urn:schemas-microsoft-com:vml" Requires="v">
                <p:oleObj name="Equation" r:id="rId2" imgW="399775" imgH="190713" progId="Equation.DSMT4">
                  <p:embed/>
                </p:oleObj>
              </mc:Choice>
              <mc:Fallback>
                <p:oleObj name="Equation" r:id="rId2" imgW="399775" imgH="190713" progId="Equation.DSMT4">
                  <p:embed/>
                  <p:pic>
                    <p:nvPicPr>
                      <p:cNvPr id="13" name="Object 12">
                        <a:extLst>
                          <a:ext uri="{FF2B5EF4-FFF2-40B4-BE49-F238E27FC236}">
                            <a16:creationId xmlns:a16="http://schemas.microsoft.com/office/drawing/2014/main" id="{6730D470-8182-F0B3-D58D-35EF7D346A61}"/>
                          </a:ext>
                        </a:extLst>
                      </p:cNvPr>
                      <p:cNvPicPr/>
                      <p:nvPr/>
                    </p:nvPicPr>
                    <p:blipFill>
                      <a:blip r:embed="rId3"/>
                      <a:stretch>
                        <a:fillRect/>
                      </a:stretch>
                    </p:blipFill>
                    <p:spPr>
                      <a:xfrm>
                        <a:off x="2759582" y="1070927"/>
                        <a:ext cx="856239" cy="40773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AFCD5DD-F688-33EB-2C01-8F0EBD0125AF}"/>
              </a:ext>
            </a:extLst>
          </p:cNvPr>
          <p:cNvGraphicFramePr>
            <a:graphicFrameLocks noChangeAspect="1"/>
          </p:cNvGraphicFramePr>
          <p:nvPr>
            <p:extLst>
              <p:ext uri="{D42A27DB-BD31-4B8C-83A1-F6EECF244321}">
                <p14:modId xmlns:p14="http://schemas.microsoft.com/office/powerpoint/2010/main" val="3780858406"/>
              </p:ext>
            </p:extLst>
          </p:nvPr>
        </p:nvGraphicFramePr>
        <p:xfrm>
          <a:off x="5368290" y="898936"/>
          <a:ext cx="2713994" cy="678499"/>
        </p:xfrm>
        <a:graphic>
          <a:graphicData uri="http://schemas.openxmlformats.org/presentationml/2006/ole">
            <mc:AlternateContent xmlns:mc="http://schemas.openxmlformats.org/markup-compatibility/2006">
              <mc:Choice xmlns:v="urn:schemas-microsoft-com:vml" Requires="v">
                <p:oleObj name="Equation" r:id="rId4" imgW="1180613" imgH="295623" progId="Equation.DSMT4">
                  <p:embed/>
                </p:oleObj>
              </mc:Choice>
              <mc:Fallback>
                <p:oleObj name="Equation" r:id="rId4" imgW="1180613" imgH="295623" progId="Equation.DSMT4">
                  <p:embed/>
                  <p:pic>
                    <p:nvPicPr>
                      <p:cNvPr id="14" name="Object 13">
                        <a:extLst>
                          <a:ext uri="{FF2B5EF4-FFF2-40B4-BE49-F238E27FC236}">
                            <a16:creationId xmlns:a16="http://schemas.microsoft.com/office/drawing/2014/main" id="{9AFCD5DD-F688-33EB-2C01-8F0EBD0125AF}"/>
                          </a:ext>
                        </a:extLst>
                      </p:cNvPr>
                      <p:cNvPicPr/>
                      <p:nvPr/>
                    </p:nvPicPr>
                    <p:blipFill>
                      <a:blip r:embed="rId5"/>
                      <a:stretch>
                        <a:fillRect/>
                      </a:stretch>
                    </p:blipFill>
                    <p:spPr>
                      <a:xfrm>
                        <a:off x="5368290" y="898936"/>
                        <a:ext cx="2713994" cy="678499"/>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DC8DBCDF-73DA-FC3B-9504-0FE858575271}"/>
              </a:ext>
            </a:extLst>
          </p:cNvPr>
          <p:cNvGraphicFramePr>
            <a:graphicFrameLocks noChangeAspect="1"/>
          </p:cNvGraphicFramePr>
          <p:nvPr>
            <p:extLst>
              <p:ext uri="{D42A27DB-BD31-4B8C-83A1-F6EECF244321}">
                <p14:modId xmlns:p14="http://schemas.microsoft.com/office/powerpoint/2010/main" val="452844859"/>
              </p:ext>
            </p:extLst>
          </p:nvPr>
        </p:nvGraphicFramePr>
        <p:xfrm>
          <a:off x="1744790" y="1650587"/>
          <a:ext cx="422338" cy="645929"/>
        </p:xfrm>
        <a:graphic>
          <a:graphicData uri="http://schemas.openxmlformats.org/presentationml/2006/ole">
            <mc:AlternateContent xmlns:mc="http://schemas.openxmlformats.org/markup-compatibility/2006">
              <mc:Choice xmlns:v="urn:schemas-microsoft-com:vml" Requires="v">
                <p:oleObj name="Equation" r:id="rId6" imgW="161925" imgH="248035" progId="Equation.DSMT4">
                  <p:embed/>
                </p:oleObj>
              </mc:Choice>
              <mc:Fallback>
                <p:oleObj name="Equation" r:id="rId6" imgW="161925" imgH="248035" progId="Equation.DSMT4">
                  <p:embed/>
                  <p:pic>
                    <p:nvPicPr>
                      <p:cNvPr id="15" name="Object 14">
                        <a:extLst>
                          <a:ext uri="{FF2B5EF4-FFF2-40B4-BE49-F238E27FC236}">
                            <a16:creationId xmlns:a16="http://schemas.microsoft.com/office/drawing/2014/main" id="{DC8DBCDF-73DA-FC3B-9504-0FE858575271}"/>
                          </a:ext>
                        </a:extLst>
                      </p:cNvPr>
                      <p:cNvPicPr/>
                      <p:nvPr/>
                    </p:nvPicPr>
                    <p:blipFill>
                      <a:blip r:embed="rId7"/>
                      <a:stretch>
                        <a:fillRect/>
                      </a:stretch>
                    </p:blipFill>
                    <p:spPr>
                      <a:xfrm>
                        <a:off x="1744790" y="1650587"/>
                        <a:ext cx="422338" cy="645929"/>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299F342-B092-2F20-5928-7489E4027377}"/>
              </a:ext>
            </a:extLst>
          </p:cNvPr>
          <p:cNvGraphicFramePr>
            <a:graphicFrameLocks noChangeAspect="1"/>
          </p:cNvGraphicFramePr>
          <p:nvPr>
            <p:extLst>
              <p:ext uri="{D42A27DB-BD31-4B8C-83A1-F6EECF244321}">
                <p14:modId xmlns:p14="http://schemas.microsoft.com/office/powerpoint/2010/main" val="744651459"/>
              </p:ext>
            </p:extLst>
          </p:nvPr>
        </p:nvGraphicFramePr>
        <p:xfrm>
          <a:off x="9639491" y="1847064"/>
          <a:ext cx="1973390" cy="477768"/>
        </p:xfrm>
        <a:graphic>
          <a:graphicData uri="http://schemas.openxmlformats.org/presentationml/2006/ole">
            <mc:AlternateContent xmlns:mc="http://schemas.openxmlformats.org/markup-compatibility/2006">
              <mc:Choice xmlns:v="urn:schemas-microsoft-com:vml" Requires="v">
                <p:oleObj name="Equation" r:id="rId8" imgW="904621" imgH="219554" progId="Equation.DSMT4">
                  <p:embed/>
                </p:oleObj>
              </mc:Choice>
              <mc:Fallback>
                <p:oleObj name="Equation" r:id="rId8" imgW="904621" imgH="219554" progId="Equation.DSMT4">
                  <p:embed/>
                  <p:pic>
                    <p:nvPicPr>
                      <p:cNvPr id="16" name="Object 15">
                        <a:extLst>
                          <a:ext uri="{FF2B5EF4-FFF2-40B4-BE49-F238E27FC236}">
                            <a16:creationId xmlns:a16="http://schemas.microsoft.com/office/drawing/2014/main" id="{5299F342-B092-2F20-5928-7489E4027377}"/>
                          </a:ext>
                        </a:extLst>
                      </p:cNvPr>
                      <p:cNvPicPr/>
                      <p:nvPr/>
                    </p:nvPicPr>
                    <p:blipFill>
                      <a:blip r:embed="rId9"/>
                      <a:stretch>
                        <a:fillRect/>
                      </a:stretch>
                    </p:blipFill>
                    <p:spPr>
                      <a:xfrm>
                        <a:off x="9639491" y="1847064"/>
                        <a:ext cx="1973390" cy="47776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9D90701-5B59-02F8-B5C2-337F4FA750A4}"/>
                  </a:ext>
                </a:extLst>
              </p:cNvPr>
              <p:cNvSpPr txBox="1"/>
              <p:nvPr/>
            </p:nvSpPr>
            <p:spPr>
              <a:xfrm>
                <a:off x="316992" y="2338671"/>
                <a:ext cx="4314496" cy="584775"/>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a) </a:t>
                </a:r>
                <a:r>
                  <a:rPr lang="en-US" sz="3200" dirty="0" err="1">
                    <a:solidFill>
                      <a:srgbClr val="0070C0"/>
                    </a:solidFill>
                    <a:latin typeface="Times New Roman" panose="02020603050405020304" pitchFamily="18" charset="0"/>
                    <a:cs typeface="Times New Roman" panose="02020603050405020304" pitchFamily="18" charset="0"/>
                  </a:rPr>
                  <a:t>Xét</a:t>
                </a:r>
                <a:r>
                  <a:rPr lang="en-US" sz="3200" dirty="0">
                    <a:solidFill>
                      <a:srgbClr val="0070C0"/>
                    </a:solidFill>
                    <a:latin typeface="Times New Roman" panose="02020603050405020304" pitchFamily="18" charset="0"/>
                    <a:cs typeface="Times New Roman" panose="02020603050405020304" pitchFamily="18" charset="0"/>
                  </a:rPr>
                  <a:t> tam </a:t>
                </a:r>
                <a:r>
                  <a:rPr lang="en-US" sz="3200" dirty="0" err="1">
                    <a:solidFill>
                      <a:srgbClr val="0070C0"/>
                    </a:solidFill>
                    <a:latin typeface="Times New Roman" panose="02020603050405020304" pitchFamily="18" charset="0"/>
                    <a:cs typeface="Times New Roman" panose="02020603050405020304" pitchFamily="18" charset="0"/>
                  </a:rPr>
                  <a:t>giác</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𝐴𝐵𝐶</m:t>
                    </m:r>
                    <m:r>
                      <a:rPr lang="en-US" sz="3200" b="0" i="1" smtClean="0">
                        <a:solidFill>
                          <a:srgbClr val="0070C0"/>
                        </a:solidFill>
                        <a:latin typeface="Cambria Math" panose="02040503050406030204" pitchFamily="18" charset="0"/>
                      </a:rPr>
                      <m:t> </m:t>
                    </m:r>
                  </m:oMath>
                </a14:m>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p>
            </p:txBody>
          </p:sp>
        </mc:Choice>
        <mc:Fallback xmlns="">
          <p:sp>
            <p:nvSpPr>
              <p:cNvPr id="4" name="TextBox 3">
                <a:extLst>
                  <a:ext uri="{FF2B5EF4-FFF2-40B4-BE49-F238E27FC236}">
                    <a16:creationId xmlns:a16="http://schemas.microsoft.com/office/drawing/2014/main" id="{19D90701-5B59-02F8-B5C2-337F4FA750A4}"/>
                  </a:ext>
                </a:extLst>
              </p:cNvPr>
              <p:cNvSpPr txBox="1">
                <a:spLocks noRot="1" noChangeAspect="1" noMove="1" noResize="1" noEditPoints="1" noAdjustHandles="1" noChangeArrowheads="1" noChangeShapeType="1" noTextEdit="1"/>
              </p:cNvSpPr>
              <p:nvPr/>
            </p:nvSpPr>
            <p:spPr>
              <a:xfrm>
                <a:off x="316992" y="2338671"/>
                <a:ext cx="4314496" cy="584775"/>
              </a:xfrm>
              <a:prstGeom prst="rect">
                <a:avLst/>
              </a:prstGeom>
              <a:blipFill>
                <a:blip r:embed="rId11"/>
                <a:stretch>
                  <a:fillRect l="-3531" t="-14583" r="-1977"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DD02993-40D1-7DC8-6405-BB7E68029DE0}"/>
                  </a:ext>
                </a:extLst>
              </p:cNvPr>
              <p:cNvSpPr txBox="1"/>
              <p:nvPr/>
            </p:nvSpPr>
            <p:spPr>
              <a:xfrm>
                <a:off x="678184" y="2976150"/>
                <a:ext cx="4314497" cy="1001684"/>
              </a:xfrm>
              <a:prstGeom prst="rect">
                <a:avLst/>
              </a:prstGeom>
              <a:noFill/>
            </p:spPr>
            <p:txBody>
              <a:bodyPr wrap="square" lIns="0" tIns="0" rIns="0" bIns="0" rtlCol="0">
                <a:spAutoFit/>
              </a:bodyPr>
              <a:lstStyle/>
              <a:p>
                <a14:m>
                  <m:oMath xmlns:m="http://schemas.openxmlformats.org/officeDocument/2006/math">
                    <m:acc>
                      <m:accPr>
                        <m:chr m:val="̂"/>
                        <m:ctrlPr>
                          <a:rPr lang="en-US" sz="3200" i="1" smtClean="0">
                            <a:solidFill>
                              <a:srgbClr val="0070C0"/>
                            </a:solidFill>
                            <a:latin typeface="Cambria Math" panose="02040503050406030204" pitchFamily="18" charset="0"/>
                          </a:rPr>
                        </m:ctrlPr>
                      </m:accPr>
                      <m:e>
                        <m:r>
                          <a:rPr lang="en-US" sz="3200" b="0" i="1" smtClean="0">
                            <a:solidFill>
                              <a:srgbClr val="0070C0"/>
                            </a:solidFill>
                            <a:latin typeface="Cambria Math" panose="02040503050406030204" pitchFamily="18" charset="0"/>
                          </a:rPr>
                          <m:t>𝐴</m:t>
                        </m:r>
                      </m:e>
                    </m:acc>
                    <m:r>
                      <a:rPr lang="en-US" sz="3200" b="0" i="1" smtClean="0">
                        <a:solidFill>
                          <a:srgbClr val="0070C0"/>
                        </a:solidFill>
                        <a:latin typeface="Cambria Math" panose="02040503050406030204" pitchFamily="18" charset="0"/>
                      </a:rPr>
                      <m:t>+</m:t>
                    </m:r>
                    <m:acc>
                      <m:accPr>
                        <m:chr m:val="̂"/>
                        <m:ctrlPr>
                          <a:rPr lang="en-US" sz="3200" b="0" i="1" smtClean="0">
                            <a:solidFill>
                              <a:srgbClr val="0070C0"/>
                            </a:solidFill>
                            <a:latin typeface="Cambria Math" panose="02040503050406030204" pitchFamily="18" charset="0"/>
                          </a:rPr>
                        </m:ctrlPr>
                      </m:accPr>
                      <m:e>
                        <m:r>
                          <a:rPr lang="en-US" sz="3200" b="0" i="1" smtClean="0">
                            <a:solidFill>
                              <a:srgbClr val="0070C0"/>
                            </a:solidFill>
                            <a:latin typeface="Cambria Math" panose="02040503050406030204" pitchFamily="18" charset="0"/>
                          </a:rPr>
                          <m:t>𝐵</m:t>
                        </m:r>
                      </m:e>
                    </m:acc>
                    <m:r>
                      <a:rPr lang="en-US" sz="3200" b="0" i="1" smtClean="0">
                        <a:solidFill>
                          <a:srgbClr val="0070C0"/>
                        </a:solidFill>
                        <a:latin typeface="Cambria Math" panose="02040503050406030204" pitchFamily="18" charset="0"/>
                      </a:rPr>
                      <m:t>+</m:t>
                    </m:r>
                    <m:acc>
                      <m:accPr>
                        <m:chr m:val="̂"/>
                        <m:ctrlPr>
                          <a:rPr lang="en-US" sz="3200" b="0" i="1" smtClean="0">
                            <a:solidFill>
                              <a:srgbClr val="0070C0"/>
                            </a:solidFill>
                            <a:latin typeface="Cambria Math" panose="02040503050406030204" pitchFamily="18" charset="0"/>
                          </a:rPr>
                        </m:ctrlPr>
                      </m:accPr>
                      <m:e>
                        <m:r>
                          <a:rPr lang="en-US" sz="3200" b="0" i="1" smtClean="0">
                            <a:solidFill>
                              <a:srgbClr val="0070C0"/>
                            </a:solidFill>
                            <a:latin typeface="Cambria Math" panose="02040503050406030204" pitchFamily="18" charset="0"/>
                          </a:rPr>
                          <m:t>𝐶</m:t>
                        </m:r>
                      </m:e>
                    </m:acc>
                    <m:r>
                      <a:rPr lang="en-US" sz="3200" b="0" i="1" smtClean="0">
                        <a:solidFill>
                          <a:srgbClr val="0070C0"/>
                        </a:solidFill>
                        <a:latin typeface="Cambria Math" panose="02040503050406030204" pitchFamily="18" charset="0"/>
                      </a:rPr>
                      <m:t>=</m:t>
                    </m:r>
                    <m:sSup>
                      <m:sSupPr>
                        <m:ctrlPr>
                          <a:rPr lang="en-US" sz="3200" b="0" i="1" smtClean="0">
                            <a:solidFill>
                              <a:srgbClr val="0070C0"/>
                            </a:solidFill>
                            <a:latin typeface="Cambria Math" panose="02040503050406030204" pitchFamily="18" charset="0"/>
                          </a:rPr>
                        </m:ctrlPr>
                      </m:sSupPr>
                      <m:e>
                        <m:r>
                          <a:rPr lang="en-US" sz="3200" b="0" i="1" smtClean="0">
                            <a:solidFill>
                              <a:srgbClr val="0070C0"/>
                            </a:solidFill>
                            <a:latin typeface="Cambria Math" panose="02040503050406030204" pitchFamily="18" charset="0"/>
                          </a:rPr>
                          <m:t>180</m:t>
                        </m:r>
                      </m:e>
                      <m:sup>
                        <m:r>
                          <a:rPr lang="en-US" sz="3200" b="0" i="1" smtClean="0">
                            <a:solidFill>
                              <a:srgbClr val="0070C0"/>
                            </a:solidFill>
                            <a:latin typeface="Cambria Math" panose="02040503050406030204" pitchFamily="18" charset="0"/>
                          </a:rPr>
                          <m:t>𝑜</m:t>
                        </m:r>
                      </m:sup>
                    </m:sSup>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Tổng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góc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cs typeface="Times New Roman" panose="02020603050405020304" pitchFamily="18" charset="0"/>
                  </a:rPr>
                  <a:t> tam </a:t>
                </a:r>
                <a:r>
                  <a:rPr lang="en-US" sz="3200" dirty="0" err="1">
                    <a:solidFill>
                      <a:srgbClr val="0070C0"/>
                    </a:solidFill>
                    <a:latin typeface="Times New Roman" panose="02020603050405020304" pitchFamily="18" charset="0"/>
                    <a:cs typeface="Times New Roman" panose="02020603050405020304" pitchFamily="18" charset="0"/>
                  </a:rPr>
                  <a:t>giác</a:t>
                </a:r>
                <a:r>
                  <a:rPr lang="en-US" sz="3200" dirty="0">
                    <a:solidFill>
                      <a:srgbClr val="0070C0"/>
                    </a:solidFill>
                    <a:latin typeface="Times New Roman" panose="02020603050405020304" pitchFamily="18"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BDD02993-40D1-7DC8-6405-BB7E68029DE0}"/>
                  </a:ext>
                </a:extLst>
              </p:cNvPr>
              <p:cNvSpPr txBox="1">
                <a:spLocks noRot="1" noChangeAspect="1" noMove="1" noResize="1" noEditPoints="1" noAdjustHandles="1" noChangeArrowheads="1" noChangeShapeType="1" noTextEdit="1"/>
              </p:cNvSpPr>
              <p:nvPr/>
            </p:nvSpPr>
            <p:spPr>
              <a:xfrm>
                <a:off x="678184" y="2976150"/>
                <a:ext cx="4314497" cy="1001684"/>
              </a:xfrm>
              <a:prstGeom prst="rect">
                <a:avLst/>
              </a:prstGeom>
              <a:blipFill>
                <a:blip r:embed="rId12"/>
                <a:stretch>
                  <a:fillRect l="-5650" t="-10909" r="-4520" b="-2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3E2D33-9D3C-02ED-2641-30217B290694}"/>
                  </a:ext>
                </a:extLst>
              </p:cNvPr>
              <p:cNvSpPr txBox="1"/>
              <p:nvPr/>
            </p:nvSpPr>
            <p:spPr>
              <a:xfrm>
                <a:off x="267376" y="4028099"/>
                <a:ext cx="4540345" cy="5092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42</m:t>
                          </m:r>
                        </m:e>
                        <m:sup>
                          <m:r>
                            <a:rPr lang="en-US" sz="3200" b="0" i="1" smtClean="0">
                              <a:solidFill>
                                <a:srgbClr val="0070C0"/>
                              </a:solidFill>
                              <a:latin typeface="Cambria Math" panose="02040503050406030204" pitchFamily="18" charset="0"/>
                              <a:ea typeface="Cambria Math" panose="02040503050406030204" pitchFamily="18" charset="0"/>
                            </a:rPr>
                            <m:t>𝑜</m:t>
                          </m:r>
                        </m:sup>
                      </m:sSup>
                      <m:r>
                        <a:rPr lang="en-US" sz="3200" b="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37</m:t>
                          </m:r>
                        </m:e>
                        <m:sup>
                          <m:r>
                            <a:rPr lang="en-US" sz="3200" b="0" i="1" smtClean="0">
                              <a:solidFill>
                                <a:srgbClr val="0070C0"/>
                              </a:solidFill>
                              <a:latin typeface="Cambria Math" panose="02040503050406030204" pitchFamily="18" charset="0"/>
                              <a:ea typeface="Cambria Math" panose="02040503050406030204" pitchFamily="18" charset="0"/>
                            </a:rPr>
                            <m:t>𝑜</m:t>
                          </m:r>
                        </m:sup>
                      </m:sSup>
                      <m:r>
                        <a:rPr lang="en-US" sz="3200" b="0" i="1" smtClean="0">
                          <a:solidFill>
                            <a:srgbClr val="0070C0"/>
                          </a:solidFill>
                          <a:latin typeface="Cambria Math" panose="02040503050406030204" pitchFamily="18" charset="0"/>
                          <a:ea typeface="Cambria Math" panose="02040503050406030204" pitchFamily="18" charset="0"/>
                        </a:rPr>
                        <m:t>+</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𝐶</m:t>
                          </m:r>
                        </m:e>
                      </m:acc>
                      <m:r>
                        <a:rPr lang="en-US" sz="3200" b="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180</m:t>
                          </m:r>
                        </m:e>
                        <m:sup>
                          <m:r>
                            <a:rPr lang="en-US" sz="3200" b="0" i="1" smtClean="0">
                              <a:solidFill>
                                <a:srgbClr val="0070C0"/>
                              </a:solidFill>
                              <a:latin typeface="Cambria Math" panose="02040503050406030204" pitchFamily="18" charset="0"/>
                              <a:ea typeface="Cambria Math" panose="02040503050406030204" pitchFamily="18" charset="0"/>
                            </a:rPr>
                            <m:t>𝑜</m:t>
                          </m:r>
                        </m:sup>
                      </m:sSup>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183E2D33-9D3C-02ED-2641-30217B290694}"/>
                  </a:ext>
                </a:extLst>
              </p:cNvPr>
              <p:cNvSpPr txBox="1">
                <a:spLocks noRot="1" noChangeAspect="1" noMove="1" noResize="1" noEditPoints="1" noAdjustHandles="1" noChangeArrowheads="1" noChangeShapeType="1" noTextEdit="1"/>
              </p:cNvSpPr>
              <p:nvPr/>
            </p:nvSpPr>
            <p:spPr>
              <a:xfrm>
                <a:off x="267376" y="4028099"/>
                <a:ext cx="4540345" cy="50924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32D7203-0064-8BD2-F794-2260DE6EAE35}"/>
                  </a:ext>
                </a:extLst>
              </p:cNvPr>
              <p:cNvSpPr txBox="1"/>
              <p:nvPr/>
            </p:nvSpPr>
            <p:spPr>
              <a:xfrm>
                <a:off x="284752" y="4593487"/>
                <a:ext cx="2252796" cy="5092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𝐶</m:t>
                          </m:r>
                        </m:e>
                      </m:acc>
                      <m:r>
                        <a:rPr lang="en-US" sz="3200" b="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101</m:t>
                          </m:r>
                        </m:e>
                        <m:sup>
                          <m:r>
                            <a:rPr lang="en-US" sz="3200" b="0" i="1" smtClean="0">
                              <a:solidFill>
                                <a:srgbClr val="0070C0"/>
                              </a:solidFill>
                              <a:latin typeface="Cambria Math" panose="02040503050406030204" pitchFamily="18" charset="0"/>
                              <a:ea typeface="Cambria Math" panose="02040503050406030204" pitchFamily="18" charset="0"/>
                            </a:rPr>
                            <m:t>𝑜</m:t>
                          </m:r>
                        </m:sup>
                      </m:sSup>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E32D7203-0064-8BD2-F794-2260DE6EAE35}"/>
                  </a:ext>
                </a:extLst>
              </p:cNvPr>
              <p:cNvSpPr txBox="1">
                <a:spLocks noRot="1" noChangeAspect="1" noMove="1" noResize="1" noEditPoints="1" noAdjustHandles="1" noChangeArrowheads="1" noChangeShapeType="1" noTextEdit="1"/>
              </p:cNvSpPr>
              <p:nvPr/>
            </p:nvSpPr>
            <p:spPr>
              <a:xfrm>
                <a:off x="284752" y="4593487"/>
                <a:ext cx="2252796" cy="50924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286A11B-8EF7-6006-0A98-8345AD79253E}"/>
                  </a:ext>
                </a:extLst>
              </p:cNvPr>
              <p:cNvSpPr txBox="1"/>
              <p:nvPr/>
            </p:nvSpPr>
            <p:spPr>
              <a:xfrm>
                <a:off x="629949" y="5171125"/>
                <a:ext cx="2557751" cy="5092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200" i="1" smtClean="0">
                          <a:solidFill>
                            <a:srgbClr val="0070C0"/>
                          </a:solidFill>
                          <a:latin typeface="Cambria Math" panose="02040503050406030204" pitchFamily="18" charset="0"/>
                          <a:ea typeface="Cambria Math" panose="02040503050406030204" pitchFamily="18" charset="0"/>
                        </a:rPr>
                        <m:t>V</m:t>
                      </m:r>
                      <m:r>
                        <a:rPr lang="en-US" sz="3200" b="0" i="1" smtClean="0">
                          <a:solidFill>
                            <a:srgbClr val="0070C0"/>
                          </a:solidFill>
                          <a:latin typeface="Cambria Math" panose="02040503050406030204" pitchFamily="18" charset="0"/>
                          <a:ea typeface="Cambria Math" panose="02040503050406030204" pitchFamily="18" charset="0"/>
                        </a:rPr>
                        <m:t>ậ</m:t>
                      </m:r>
                      <m:r>
                        <a:rPr lang="en-US" sz="3200" b="0" i="1" smtClean="0">
                          <a:solidFill>
                            <a:srgbClr val="0070C0"/>
                          </a:solidFill>
                          <a:latin typeface="Cambria Math" panose="02040503050406030204" pitchFamily="18" charset="0"/>
                          <a:ea typeface="Cambria Math" panose="02040503050406030204" pitchFamily="18" charset="0"/>
                        </a:rPr>
                        <m:t>𝑦</m:t>
                      </m:r>
                      <m:r>
                        <a:rPr lang="en-US" sz="3200" b="0" i="1" smtClean="0">
                          <a:solidFill>
                            <a:srgbClr val="0070C0"/>
                          </a:solidFill>
                          <a:latin typeface="Cambria Math" panose="02040503050406030204" pitchFamily="18" charset="0"/>
                          <a:ea typeface="Cambria Math" panose="02040503050406030204" pitchFamily="18" charset="0"/>
                        </a:rPr>
                        <m:t> </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𝐶</m:t>
                          </m:r>
                        </m:e>
                      </m:acc>
                      <m:r>
                        <a:rPr lang="en-US" sz="3200" b="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101</m:t>
                          </m:r>
                        </m:e>
                        <m:sup>
                          <m:r>
                            <a:rPr lang="en-US" sz="3200" b="0" i="1" smtClean="0">
                              <a:solidFill>
                                <a:srgbClr val="0070C0"/>
                              </a:solidFill>
                              <a:latin typeface="Cambria Math" panose="02040503050406030204" pitchFamily="18" charset="0"/>
                              <a:ea typeface="Cambria Math" panose="02040503050406030204" pitchFamily="18" charset="0"/>
                            </a:rPr>
                            <m:t>𝑜</m:t>
                          </m:r>
                        </m:sup>
                      </m:sSup>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D286A11B-8EF7-6006-0A98-8345AD79253E}"/>
                  </a:ext>
                </a:extLst>
              </p:cNvPr>
              <p:cNvSpPr txBox="1">
                <a:spLocks noRot="1" noChangeAspect="1" noMove="1" noResize="1" noEditPoints="1" noAdjustHandles="1" noChangeArrowheads="1" noChangeShapeType="1" noTextEdit="1"/>
              </p:cNvSpPr>
              <p:nvPr/>
            </p:nvSpPr>
            <p:spPr>
              <a:xfrm>
                <a:off x="629949" y="5171125"/>
                <a:ext cx="2557751" cy="50924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7D65819-0D87-B0A7-59DF-B8C35FBBAA16}"/>
                  </a:ext>
                </a:extLst>
              </p:cNvPr>
              <p:cNvSpPr txBox="1"/>
              <p:nvPr/>
            </p:nvSpPr>
            <p:spPr>
              <a:xfrm>
                <a:off x="5486634" y="2304509"/>
                <a:ext cx="4314496" cy="584775"/>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b) </a:t>
                </a:r>
                <a:r>
                  <a:rPr lang="en-US" sz="3200" dirty="0" err="1">
                    <a:solidFill>
                      <a:srgbClr val="0070C0"/>
                    </a:solidFill>
                    <a:latin typeface="Times New Roman" panose="02020603050405020304" pitchFamily="18" charset="0"/>
                    <a:cs typeface="Times New Roman" panose="02020603050405020304" pitchFamily="18" charset="0"/>
                  </a:rPr>
                  <a:t>Xét</a:t>
                </a:r>
                <a:r>
                  <a:rPr lang="en-US" sz="3200" dirty="0">
                    <a:solidFill>
                      <a:srgbClr val="0070C0"/>
                    </a:solidFill>
                    <a:latin typeface="Times New Roman" panose="02020603050405020304" pitchFamily="18" charset="0"/>
                    <a:cs typeface="Times New Roman" panose="02020603050405020304" pitchFamily="18" charset="0"/>
                  </a:rPr>
                  <a:t> tam </a:t>
                </a:r>
                <a:r>
                  <a:rPr lang="en-US" sz="3200" dirty="0" err="1">
                    <a:solidFill>
                      <a:srgbClr val="0070C0"/>
                    </a:solidFill>
                    <a:latin typeface="Times New Roman" panose="02020603050405020304" pitchFamily="18" charset="0"/>
                    <a:cs typeface="Times New Roman" panose="02020603050405020304" pitchFamily="18" charset="0"/>
                  </a:rPr>
                  <a:t>giác</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𝐴𝐵𝐶</m:t>
                    </m:r>
                    <m:r>
                      <a:rPr lang="en-US" sz="3200" b="0" i="1" smtClean="0">
                        <a:solidFill>
                          <a:srgbClr val="0070C0"/>
                        </a:solidFill>
                        <a:latin typeface="Cambria Math" panose="02040503050406030204" pitchFamily="18" charset="0"/>
                      </a:rPr>
                      <m:t> </m:t>
                    </m:r>
                  </m:oMath>
                </a14:m>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p>
            </p:txBody>
          </p:sp>
        </mc:Choice>
        <mc:Fallback xmlns="">
          <p:sp>
            <p:nvSpPr>
              <p:cNvPr id="17" name="TextBox 16">
                <a:extLst>
                  <a:ext uri="{FF2B5EF4-FFF2-40B4-BE49-F238E27FC236}">
                    <a16:creationId xmlns:a16="http://schemas.microsoft.com/office/drawing/2014/main" id="{A7D65819-0D87-B0A7-59DF-B8C35FBBAA16}"/>
                  </a:ext>
                </a:extLst>
              </p:cNvPr>
              <p:cNvSpPr txBox="1">
                <a:spLocks noRot="1" noChangeAspect="1" noMove="1" noResize="1" noEditPoints="1" noAdjustHandles="1" noChangeArrowheads="1" noChangeShapeType="1" noTextEdit="1"/>
              </p:cNvSpPr>
              <p:nvPr/>
            </p:nvSpPr>
            <p:spPr>
              <a:xfrm>
                <a:off x="5486634" y="2304509"/>
                <a:ext cx="4314496" cy="584775"/>
              </a:xfrm>
              <a:prstGeom prst="rect">
                <a:avLst/>
              </a:prstGeom>
              <a:blipFill>
                <a:blip r:embed="rId16"/>
                <a:stretch>
                  <a:fillRect l="-3531" t="-14583" r="-2684"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36171C3-EB41-2C8A-C783-4C262FE498E1}"/>
                  </a:ext>
                </a:extLst>
              </p:cNvPr>
              <p:cNvSpPr txBox="1"/>
              <p:nvPr/>
            </p:nvSpPr>
            <p:spPr>
              <a:xfrm>
                <a:off x="5879311" y="2881188"/>
                <a:ext cx="5815056" cy="50924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0" i="1" smtClean="0">
                              <a:solidFill>
                                <a:srgbClr val="0070C0"/>
                              </a:solidFill>
                              <a:latin typeface="Cambria Math" panose="02040503050406030204" pitchFamily="18" charset="0"/>
                            </a:rPr>
                          </m:ctrlPr>
                        </m:accPr>
                        <m:e>
                          <m:r>
                            <a:rPr lang="en-US" sz="3200" b="0" i="1" smtClean="0">
                              <a:solidFill>
                                <a:srgbClr val="0070C0"/>
                              </a:solidFill>
                              <a:latin typeface="Cambria Math" panose="02040503050406030204" pitchFamily="18" charset="0"/>
                            </a:rPr>
                            <m:t>𝐵</m:t>
                          </m:r>
                        </m:e>
                      </m:acc>
                      <m:r>
                        <a:rPr lang="en-US" sz="3200" b="0" i="1" smtClean="0">
                          <a:solidFill>
                            <a:srgbClr val="0070C0"/>
                          </a:solidFill>
                          <a:latin typeface="Cambria Math" panose="02040503050406030204" pitchFamily="18" charset="0"/>
                        </a:rPr>
                        <m:t>&lt;</m:t>
                      </m:r>
                      <m:acc>
                        <m:accPr>
                          <m:chr m:val="̂"/>
                          <m:ctrlPr>
                            <a:rPr lang="en-US" sz="3200" b="0" i="1" smtClean="0">
                              <a:solidFill>
                                <a:srgbClr val="0070C0"/>
                              </a:solidFill>
                              <a:latin typeface="Cambria Math" panose="02040503050406030204" pitchFamily="18" charset="0"/>
                            </a:rPr>
                          </m:ctrlPr>
                        </m:accPr>
                        <m:e>
                          <m:r>
                            <a:rPr lang="en-US" sz="3200" b="0" i="1" smtClean="0">
                              <a:solidFill>
                                <a:srgbClr val="0070C0"/>
                              </a:solidFill>
                              <a:latin typeface="Cambria Math" panose="02040503050406030204" pitchFamily="18" charset="0"/>
                            </a:rPr>
                            <m:t>𝐴</m:t>
                          </m:r>
                        </m:e>
                      </m:acc>
                      <m:r>
                        <a:rPr lang="en-US" sz="3200" b="0" i="1" smtClean="0">
                          <a:solidFill>
                            <a:srgbClr val="0070C0"/>
                          </a:solidFill>
                          <a:latin typeface="Cambria Math" panose="02040503050406030204" pitchFamily="18" charset="0"/>
                        </a:rPr>
                        <m:t>&lt;</m:t>
                      </m:r>
                      <m:acc>
                        <m:accPr>
                          <m:chr m:val="̂"/>
                          <m:ctrlPr>
                            <a:rPr lang="en-US" sz="3200" b="0" i="1" smtClean="0">
                              <a:solidFill>
                                <a:srgbClr val="0070C0"/>
                              </a:solidFill>
                              <a:latin typeface="Cambria Math" panose="02040503050406030204" pitchFamily="18" charset="0"/>
                            </a:rPr>
                          </m:ctrlPr>
                        </m:accPr>
                        <m:e>
                          <m:r>
                            <a:rPr lang="en-US" sz="3200" b="0" i="1" smtClean="0">
                              <a:solidFill>
                                <a:srgbClr val="0070C0"/>
                              </a:solidFill>
                              <a:latin typeface="Cambria Math" panose="02040503050406030204" pitchFamily="18" charset="0"/>
                            </a:rPr>
                            <m:t>𝐶</m:t>
                          </m:r>
                        </m:e>
                      </m:acc>
                      <m:r>
                        <a:rPr lang="en-US" sz="3200" b="0" i="0" smtClean="0">
                          <a:solidFill>
                            <a:srgbClr val="0070C0"/>
                          </a:solidFill>
                          <a:latin typeface="Cambria Math" panose="02040503050406030204" pitchFamily="18" charset="0"/>
                        </a:rPr>
                        <m:t> </m:t>
                      </m:r>
                      <m:d>
                        <m:dPr>
                          <m:ctrlPr>
                            <a:rPr lang="en-US" sz="3200" b="0" i="1" smtClean="0">
                              <a:solidFill>
                                <a:srgbClr val="0070C0"/>
                              </a:solidFill>
                              <a:latin typeface="Cambria Math" panose="02040503050406030204" pitchFamily="18" charset="0"/>
                            </a:rPr>
                          </m:ctrlPr>
                        </m:dPr>
                        <m:e>
                          <m:sSup>
                            <m:sSupPr>
                              <m:ctrlPr>
                                <a:rPr lang="en-US" sz="3200" b="0" i="1" smtClean="0">
                                  <a:solidFill>
                                    <a:srgbClr val="0070C0"/>
                                  </a:solidFill>
                                  <a:latin typeface="Cambria Math" panose="02040503050406030204" pitchFamily="18" charset="0"/>
                                </a:rPr>
                              </m:ctrlPr>
                            </m:sSupPr>
                            <m:e>
                              <m:r>
                                <a:rPr lang="en-US" sz="3200" b="0" i="1" smtClean="0">
                                  <a:solidFill>
                                    <a:srgbClr val="0070C0"/>
                                  </a:solidFill>
                                  <a:latin typeface="Cambria Math" panose="02040503050406030204" pitchFamily="18" charset="0"/>
                                </a:rPr>
                                <m:t>37</m:t>
                              </m:r>
                            </m:e>
                            <m:sup>
                              <m:r>
                                <a:rPr lang="en-US" sz="3200" b="0" i="1" smtClean="0">
                                  <a:solidFill>
                                    <a:srgbClr val="0070C0"/>
                                  </a:solidFill>
                                  <a:latin typeface="Cambria Math" panose="02040503050406030204" pitchFamily="18" charset="0"/>
                                </a:rPr>
                                <m:t>𝑜</m:t>
                              </m:r>
                            </m:sup>
                          </m:sSup>
                          <m:r>
                            <a:rPr lang="en-US" sz="3200" b="0" i="1" smtClean="0">
                              <a:solidFill>
                                <a:srgbClr val="0070C0"/>
                              </a:solidFill>
                              <a:latin typeface="Cambria Math" panose="02040503050406030204" pitchFamily="18" charset="0"/>
                            </a:rPr>
                            <m:t>&lt;</m:t>
                          </m:r>
                          <m:sSup>
                            <m:sSupPr>
                              <m:ctrlPr>
                                <a:rPr lang="en-US" sz="3200" b="0" i="1" smtClean="0">
                                  <a:solidFill>
                                    <a:srgbClr val="0070C0"/>
                                  </a:solidFill>
                                  <a:latin typeface="Cambria Math" panose="02040503050406030204" pitchFamily="18" charset="0"/>
                                </a:rPr>
                              </m:ctrlPr>
                            </m:sSupPr>
                            <m:e>
                              <m:r>
                                <a:rPr lang="en-US" sz="3200" b="0" i="1" smtClean="0">
                                  <a:solidFill>
                                    <a:srgbClr val="0070C0"/>
                                  </a:solidFill>
                                  <a:latin typeface="Cambria Math" panose="02040503050406030204" pitchFamily="18" charset="0"/>
                                </a:rPr>
                                <m:t>42</m:t>
                              </m:r>
                            </m:e>
                            <m:sup>
                              <m:r>
                                <a:rPr lang="en-US" sz="3200" b="0" i="1" smtClean="0">
                                  <a:solidFill>
                                    <a:srgbClr val="0070C0"/>
                                  </a:solidFill>
                                  <a:latin typeface="Cambria Math" panose="02040503050406030204" pitchFamily="18" charset="0"/>
                                </a:rPr>
                                <m:t>𝑜</m:t>
                              </m:r>
                            </m:sup>
                          </m:sSup>
                          <m:r>
                            <a:rPr lang="en-US" sz="3200" b="0" i="1" smtClean="0">
                              <a:solidFill>
                                <a:srgbClr val="0070C0"/>
                              </a:solidFill>
                              <a:latin typeface="Cambria Math" panose="02040503050406030204" pitchFamily="18" charset="0"/>
                            </a:rPr>
                            <m:t>&lt;</m:t>
                          </m:r>
                          <m:sSup>
                            <m:sSupPr>
                              <m:ctrlPr>
                                <a:rPr lang="en-US" sz="3200" b="0" i="1" smtClean="0">
                                  <a:solidFill>
                                    <a:srgbClr val="0070C0"/>
                                  </a:solidFill>
                                  <a:latin typeface="Cambria Math" panose="02040503050406030204" pitchFamily="18" charset="0"/>
                                </a:rPr>
                              </m:ctrlPr>
                            </m:sSupPr>
                            <m:e>
                              <m:r>
                                <a:rPr lang="en-US" sz="3200" b="0" i="1" smtClean="0">
                                  <a:solidFill>
                                    <a:srgbClr val="0070C0"/>
                                  </a:solidFill>
                                  <a:latin typeface="Cambria Math" panose="02040503050406030204" pitchFamily="18" charset="0"/>
                                </a:rPr>
                                <m:t>101</m:t>
                              </m:r>
                            </m:e>
                            <m:sup>
                              <m:r>
                                <a:rPr lang="en-US" sz="3200" b="0" i="1" smtClean="0">
                                  <a:solidFill>
                                    <a:srgbClr val="0070C0"/>
                                  </a:solidFill>
                                  <a:latin typeface="Cambria Math" panose="02040503050406030204" pitchFamily="18" charset="0"/>
                                </a:rPr>
                                <m:t>𝑜</m:t>
                              </m:r>
                            </m:sup>
                          </m:sSup>
                        </m:e>
                      </m:d>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C36171C3-EB41-2C8A-C783-4C262FE498E1}"/>
                  </a:ext>
                </a:extLst>
              </p:cNvPr>
              <p:cNvSpPr txBox="1">
                <a:spLocks noRot="1" noChangeAspect="1" noMove="1" noResize="1" noEditPoints="1" noAdjustHandles="1" noChangeArrowheads="1" noChangeShapeType="1" noTextEdit="1"/>
              </p:cNvSpPr>
              <p:nvPr/>
            </p:nvSpPr>
            <p:spPr>
              <a:xfrm>
                <a:off x="5879311" y="2881188"/>
                <a:ext cx="5815056" cy="50924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396B1B7-A53C-1202-02F8-B68921F13297}"/>
                  </a:ext>
                </a:extLst>
              </p:cNvPr>
              <p:cNvSpPr txBox="1"/>
              <p:nvPr/>
            </p:nvSpPr>
            <p:spPr>
              <a:xfrm>
                <a:off x="5574792" y="3544733"/>
                <a:ext cx="6086711" cy="984885"/>
              </a:xfrm>
              <a:prstGeom prst="rect">
                <a:avLst/>
              </a:prstGeom>
              <a:noFill/>
            </p:spPr>
            <p:txBody>
              <a:bodyPr wrap="square" lIns="0" tIns="0" rIns="0" bIns="0" rtlCol="0">
                <a:spAutoFit/>
              </a:bodyPr>
              <a:lstStyle/>
              <a:p>
                <a14:m>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r>
                      <a:rPr lang="en-US" sz="3200" b="0" i="1" smtClean="0">
                        <a:solidFill>
                          <a:srgbClr val="0070C0"/>
                        </a:solidFill>
                        <a:latin typeface="Cambria Math" panose="02040503050406030204" pitchFamily="18" charset="0"/>
                        <a:ea typeface="Cambria Math" panose="02040503050406030204" pitchFamily="18" charset="0"/>
                      </a:rPr>
                      <m:t>𝐴𝐶</m:t>
                    </m:r>
                    <m:r>
                      <a:rPr lang="en-US" sz="3200" b="0" i="1" smtClean="0">
                        <a:solidFill>
                          <a:srgbClr val="0070C0"/>
                        </a:solidFill>
                        <a:latin typeface="Cambria Math" panose="02040503050406030204" pitchFamily="18" charset="0"/>
                        <a:ea typeface="Cambria Math" panose="02040503050406030204" pitchFamily="18" charset="0"/>
                      </a:rPr>
                      <m:t>&lt;</m:t>
                    </m:r>
                    <m:r>
                      <a:rPr lang="en-US" sz="3200" b="0" i="1" smtClean="0">
                        <a:solidFill>
                          <a:srgbClr val="0070C0"/>
                        </a:solidFill>
                        <a:latin typeface="Cambria Math" panose="02040503050406030204" pitchFamily="18" charset="0"/>
                        <a:ea typeface="Cambria Math" panose="02040503050406030204" pitchFamily="18" charset="0"/>
                      </a:rPr>
                      <m:t>𝐵𝐶</m:t>
                    </m:r>
                    <m:r>
                      <a:rPr lang="en-US" sz="3200" b="0" i="1" smtClean="0">
                        <a:solidFill>
                          <a:srgbClr val="0070C0"/>
                        </a:solidFill>
                        <a:latin typeface="Cambria Math" panose="02040503050406030204" pitchFamily="18" charset="0"/>
                        <a:ea typeface="Cambria Math" panose="02040503050406030204" pitchFamily="18" charset="0"/>
                      </a:rPr>
                      <m:t>&lt;</m:t>
                    </m:r>
                    <m:r>
                      <a:rPr lang="en-US" sz="3200" b="0" i="1" smtClean="0">
                        <a:solidFill>
                          <a:srgbClr val="0070C0"/>
                        </a:solidFill>
                        <a:latin typeface="Cambria Math" panose="02040503050406030204" pitchFamily="18" charset="0"/>
                        <a:ea typeface="Cambria Math" panose="02040503050406030204" pitchFamily="18" charset="0"/>
                      </a:rPr>
                      <m:t>𝐴𝐵</m:t>
                    </m:r>
                    <m:r>
                      <a:rPr lang="en-US" sz="3200" b="0" i="1" smtClean="0">
                        <a:solidFill>
                          <a:srgbClr val="0070C0"/>
                        </a:solidFill>
                        <a:latin typeface="Cambria Math" panose="02040503050406030204" pitchFamily="18" charset="0"/>
                        <a:ea typeface="Cambria Math" panose="02040503050406030204" pitchFamily="18" charset="0"/>
                      </a:rPr>
                      <m:t> </m:t>
                    </m:r>
                  </m:oMath>
                </a14:m>
                <a:r>
                  <a:rPr lang="en-US" sz="3200" dirty="0">
                    <a:solidFill>
                      <a:srgbClr val="0070C0"/>
                    </a:solidFill>
                    <a:latin typeface="Times New Roman" panose="02020603050405020304" pitchFamily="18" charset="0"/>
                    <a:cs typeface="Times New Roman" panose="02020603050405020304" pitchFamily="18" charset="0"/>
                  </a:rPr>
                  <a:t>(</a:t>
                </a:r>
                <a:r>
                  <a:rPr lang="en-US" sz="3200" dirty="0" err="1">
                    <a:solidFill>
                      <a:srgbClr val="0070C0"/>
                    </a:solidFill>
                    <a:latin typeface="Times New Roman" panose="02020603050405020304" pitchFamily="18" charset="0"/>
                    <a:cs typeface="Times New Roman" panose="02020603050405020304" pitchFamily="18" charset="0"/>
                  </a:rPr>
                  <a:t>mối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liên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hệ</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giữa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cạnh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góc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đối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diện</a:t>
                </a:r>
                <a:r>
                  <a:rPr lang="en-US" sz="3200" dirty="0">
                    <a:solidFill>
                      <a:srgbClr val="0070C0"/>
                    </a:solidFill>
                    <a:latin typeface="Times New Roman" panose="02020603050405020304" pitchFamily="18" charset="0"/>
                    <a:cs typeface="Times New Roman" panose="02020603050405020304" pitchFamily="18" charset="0"/>
                  </a:rPr>
                  <a:t>)</a:t>
                </a:r>
              </a:p>
            </p:txBody>
          </p:sp>
        </mc:Choice>
        <mc:Fallback xmlns="">
          <p:sp>
            <p:nvSpPr>
              <p:cNvPr id="20" name="TextBox 19">
                <a:extLst>
                  <a:ext uri="{FF2B5EF4-FFF2-40B4-BE49-F238E27FC236}">
                    <a16:creationId xmlns:a16="http://schemas.microsoft.com/office/drawing/2014/main" id="{0396B1B7-A53C-1202-02F8-B68921F13297}"/>
                  </a:ext>
                </a:extLst>
              </p:cNvPr>
              <p:cNvSpPr txBox="1">
                <a:spLocks noRot="1" noChangeAspect="1" noMove="1" noResize="1" noEditPoints="1" noAdjustHandles="1" noChangeArrowheads="1" noChangeShapeType="1" noTextEdit="1"/>
              </p:cNvSpPr>
              <p:nvPr/>
            </p:nvSpPr>
            <p:spPr>
              <a:xfrm>
                <a:off x="5574792" y="3544733"/>
                <a:ext cx="6086711" cy="984885"/>
              </a:xfrm>
              <a:prstGeom prst="rect">
                <a:avLst/>
              </a:prstGeom>
              <a:blipFill>
                <a:blip r:embed="rId18"/>
                <a:stretch>
                  <a:fillRect l="-4108" t="-12963" r="-2305" b="-234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86060CF-1FEE-91FF-55C8-B9F6F329D592}"/>
                  </a:ext>
                </a:extLst>
              </p:cNvPr>
              <p:cNvSpPr txBox="1"/>
              <p:nvPr/>
            </p:nvSpPr>
            <p:spPr>
              <a:xfrm>
                <a:off x="6011105" y="4586219"/>
                <a:ext cx="3544560"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200" i="1" smtClean="0">
                          <a:solidFill>
                            <a:srgbClr val="0070C0"/>
                          </a:solidFill>
                          <a:latin typeface="Cambria Math" panose="02040503050406030204" pitchFamily="18" charset="0"/>
                          <a:ea typeface="Cambria Math" panose="02040503050406030204" pitchFamily="18" charset="0"/>
                        </a:rPr>
                        <m:t>V</m:t>
                      </m:r>
                      <m:r>
                        <a:rPr lang="en-US" sz="3200" b="0" i="1" smtClean="0">
                          <a:solidFill>
                            <a:srgbClr val="0070C0"/>
                          </a:solidFill>
                          <a:latin typeface="Cambria Math" panose="02040503050406030204" pitchFamily="18" charset="0"/>
                          <a:ea typeface="Cambria Math" panose="02040503050406030204" pitchFamily="18" charset="0"/>
                        </a:rPr>
                        <m:t>ậ</m:t>
                      </m:r>
                      <m:r>
                        <a:rPr lang="en-US" sz="3200" b="0" i="1" smtClean="0">
                          <a:solidFill>
                            <a:srgbClr val="0070C0"/>
                          </a:solidFill>
                          <a:latin typeface="Cambria Math" panose="02040503050406030204" pitchFamily="18" charset="0"/>
                          <a:ea typeface="Cambria Math" panose="02040503050406030204" pitchFamily="18" charset="0"/>
                        </a:rPr>
                        <m:t>𝑦</m:t>
                      </m:r>
                      <m:r>
                        <a:rPr lang="en-US" sz="3200" b="0" i="1" smtClean="0">
                          <a:solidFill>
                            <a:srgbClr val="0070C0"/>
                          </a:solidFill>
                          <a:latin typeface="Cambria Math" panose="02040503050406030204" pitchFamily="18" charset="0"/>
                          <a:ea typeface="Cambria Math" panose="02040503050406030204" pitchFamily="18" charset="0"/>
                        </a:rPr>
                        <m:t> </m:t>
                      </m:r>
                      <m:r>
                        <a:rPr lang="en-US" sz="3200" b="0" i="1" smtClean="0">
                          <a:solidFill>
                            <a:srgbClr val="0070C0"/>
                          </a:solidFill>
                          <a:latin typeface="Cambria Math" panose="02040503050406030204" pitchFamily="18" charset="0"/>
                          <a:ea typeface="Cambria Math" panose="02040503050406030204" pitchFamily="18" charset="0"/>
                        </a:rPr>
                        <m:t>𝐴𝐶</m:t>
                      </m:r>
                      <m:r>
                        <a:rPr lang="en-US" sz="3200" b="0" i="1" smtClean="0">
                          <a:solidFill>
                            <a:srgbClr val="0070C0"/>
                          </a:solidFill>
                          <a:latin typeface="Cambria Math" panose="02040503050406030204" pitchFamily="18" charset="0"/>
                          <a:ea typeface="Cambria Math" panose="02040503050406030204" pitchFamily="18" charset="0"/>
                        </a:rPr>
                        <m:t>&lt;</m:t>
                      </m:r>
                      <m:r>
                        <a:rPr lang="en-US" sz="3200" b="0" i="1" smtClean="0">
                          <a:solidFill>
                            <a:srgbClr val="0070C0"/>
                          </a:solidFill>
                          <a:latin typeface="Cambria Math" panose="02040503050406030204" pitchFamily="18" charset="0"/>
                          <a:ea typeface="Cambria Math" panose="02040503050406030204" pitchFamily="18" charset="0"/>
                        </a:rPr>
                        <m:t>𝐵𝐶</m:t>
                      </m:r>
                      <m:r>
                        <a:rPr lang="en-US" sz="3200" b="0" i="1" smtClean="0">
                          <a:solidFill>
                            <a:srgbClr val="0070C0"/>
                          </a:solidFill>
                          <a:latin typeface="Cambria Math" panose="02040503050406030204" pitchFamily="18" charset="0"/>
                          <a:ea typeface="Cambria Math" panose="02040503050406030204" pitchFamily="18" charset="0"/>
                        </a:rPr>
                        <m:t>&lt;</m:t>
                      </m:r>
                      <m:r>
                        <a:rPr lang="en-US" sz="3200" b="0" i="1" smtClean="0">
                          <a:solidFill>
                            <a:srgbClr val="0070C0"/>
                          </a:solidFill>
                          <a:latin typeface="Cambria Math" panose="02040503050406030204" pitchFamily="18" charset="0"/>
                          <a:ea typeface="Cambria Math" panose="02040503050406030204" pitchFamily="18" charset="0"/>
                        </a:rPr>
                        <m:t>𝐴𝐵</m:t>
                      </m:r>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F86060CF-1FEE-91FF-55C8-B9F6F329D592}"/>
                  </a:ext>
                </a:extLst>
              </p:cNvPr>
              <p:cNvSpPr txBox="1">
                <a:spLocks noRot="1" noChangeAspect="1" noMove="1" noResize="1" noEditPoints="1" noAdjustHandles="1" noChangeArrowheads="1" noChangeShapeType="1" noTextEdit="1"/>
              </p:cNvSpPr>
              <p:nvPr/>
            </p:nvSpPr>
            <p:spPr>
              <a:xfrm>
                <a:off x="6011105" y="4586219"/>
                <a:ext cx="3544560" cy="492443"/>
              </a:xfrm>
              <a:prstGeom prst="rect">
                <a:avLst/>
              </a:prstGeom>
              <a:blipFill>
                <a:blip r:embed="rId19"/>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07B202A0-0613-6B06-C1C0-4D437C18C789}"/>
              </a:ext>
            </a:extLst>
          </p:cNvPr>
          <p:cNvSpPr txBox="1"/>
          <p:nvPr/>
        </p:nvSpPr>
        <p:spPr>
          <a:xfrm>
            <a:off x="4604718" y="5185067"/>
            <a:ext cx="6955132" cy="156966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i="1" dirty="0" err="1">
                <a:latin typeface="Times New Roman" panose="02020603050405020304" pitchFamily="18" charset="0"/>
                <a:cs typeface="Times New Roman" panose="02020603050405020304" pitchFamily="18" charset="0"/>
              </a:rPr>
              <a:t>Kiến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thức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sử</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dụng</a:t>
            </a:r>
            <a:r>
              <a:rPr lang="en-US" sz="3200" i="1" dirty="0">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3200" i="1" dirty="0" err="1">
                <a:latin typeface="Times New Roman" panose="02020603050405020304" pitchFamily="18" charset="0"/>
                <a:cs typeface="Times New Roman" panose="02020603050405020304" pitchFamily="18" charset="0"/>
              </a:rPr>
              <a:t>Tổng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góc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trong</a:t>
            </a:r>
            <a:r>
              <a:rPr lang="en-US" sz="3200" i="1" dirty="0">
                <a:latin typeface="Times New Roman" panose="02020603050405020304" pitchFamily="18" charset="0"/>
                <a:cs typeface="Times New Roman" panose="02020603050405020304" pitchFamily="18" charset="0"/>
              </a:rPr>
              <a:t> tam </a:t>
            </a:r>
            <a:r>
              <a:rPr lang="en-US" sz="3200" i="1" dirty="0" err="1">
                <a:latin typeface="Times New Roman" panose="02020603050405020304" pitchFamily="18" charset="0"/>
                <a:cs typeface="Times New Roman" panose="02020603050405020304" pitchFamily="18" charset="0"/>
              </a:rPr>
              <a:t>giác</a:t>
            </a:r>
            <a:endParaRPr lang="en-US" sz="3200" i="1"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i="1" dirty="0" err="1">
                <a:latin typeface="Times New Roman" panose="02020603050405020304" pitchFamily="18" charset="0"/>
                <a:cs typeface="Times New Roman" panose="02020603050405020304" pitchFamily="18" charset="0"/>
              </a:rPr>
              <a:t>Mối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liên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hệ</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giữa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góc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diện</a:t>
            </a:r>
            <a:endParaRPr lang="en-US" sz="3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292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down)">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down)">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11" grpId="0"/>
      <p:bldP spid="12" grpId="0"/>
      <p:bldP spid="17" grpId="0"/>
      <p:bldP spid="19" grpId="0"/>
      <p:bldP spid="20" grpId="0"/>
      <p:bldP spid="21"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F51C1-164D-B535-BC49-CF64E00D4BC4}"/>
              </a:ext>
            </a:extLst>
          </p:cNvPr>
          <p:cNvSpPr>
            <a:spLocks noGrp="1"/>
          </p:cNvSpPr>
          <p:nvPr>
            <p:ph type="title"/>
          </p:nvPr>
        </p:nvSpPr>
        <p:spPr>
          <a:xfrm>
            <a:off x="335280" y="235837"/>
            <a:ext cx="10515600" cy="1325563"/>
          </a:xfrm>
        </p:spPr>
        <p:txBody>
          <a:bodyPr>
            <a:noAutofit/>
          </a:bodyPr>
          <a:lstStyle/>
          <a:p>
            <a:pPr>
              <a:lnSpc>
                <a:spcPct val="100000"/>
              </a:lnSpc>
            </a:pPr>
            <a:r>
              <a:rPr lang="en-US" sz="3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400" b="1" dirty="0">
                <a:effectLst/>
                <a:latin typeface="Times New Roman" panose="02020603050405020304" pitchFamily="18" charset="0"/>
                <a:ea typeface="Calibri" panose="020F0502020204030204" pitchFamily="34" charset="0"/>
                <a:cs typeface="Times New Roman" panose="02020603050405020304" pitchFamily="18" charset="0"/>
              </a:rPr>
              <a:t> 2 – SGK/119. </a:t>
            </a:r>
            <a:br>
              <a:rPr lang="en-US" sz="34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34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effectLst/>
                <a:latin typeface="Times New Roman" panose="02020603050405020304" pitchFamily="18" charset="0"/>
                <a:ea typeface="Calibri" panose="020F0502020204030204" pitchFamily="34" charset="0"/>
                <a:cs typeface="Times New Roman" panose="02020603050405020304" pitchFamily="18" charset="0"/>
              </a:rPr>
              <a:t>đo</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140.</a:t>
            </a:r>
            <a:endParaRPr lang="en-US" sz="3400" dirty="0">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9AE62348-7909-8B65-C8B1-26697E3C7AC2}"/>
              </a:ext>
            </a:extLst>
          </p:cNvPr>
          <p:cNvGraphicFramePr>
            <a:graphicFrameLocks noChangeAspect="1"/>
          </p:cNvGraphicFramePr>
          <p:nvPr/>
        </p:nvGraphicFramePr>
        <p:xfrm>
          <a:off x="2986091" y="1029872"/>
          <a:ext cx="754786" cy="471741"/>
        </p:xfrm>
        <a:graphic>
          <a:graphicData uri="http://schemas.openxmlformats.org/presentationml/2006/ole">
            <mc:AlternateContent xmlns:mc="http://schemas.openxmlformats.org/markup-compatibility/2006">
              <mc:Choice xmlns:v="urn:schemas-microsoft-com:vml" Requires="v">
                <p:oleObj name="Equation" r:id="rId2" imgW="304779" imgH="190713" progId="Equation.DSMT4">
                  <p:embed/>
                </p:oleObj>
              </mc:Choice>
              <mc:Fallback>
                <p:oleObj name="Equation" r:id="rId2" imgW="304779" imgH="190713" progId="Equation.DSMT4">
                  <p:embed/>
                  <p:pic>
                    <p:nvPicPr>
                      <p:cNvPr id="9" name="Object 8">
                        <a:extLst>
                          <a:ext uri="{FF2B5EF4-FFF2-40B4-BE49-F238E27FC236}">
                            <a16:creationId xmlns:a16="http://schemas.microsoft.com/office/drawing/2014/main" id="{9AE62348-7909-8B65-C8B1-26697E3C7AC2}"/>
                          </a:ext>
                        </a:extLst>
                      </p:cNvPr>
                      <p:cNvPicPr/>
                      <p:nvPr/>
                    </p:nvPicPr>
                    <p:blipFill>
                      <a:blip r:embed="rId3"/>
                      <a:stretch>
                        <a:fillRect/>
                      </a:stretch>
                    </p:blipFill>
                    <p:spPr>
                      <a:xfrm>
                        <a:off x="2986091" y="1029872"/>
                        <a:ext cx="754786" cy="471741"/>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BFB8A865-D0E5-54B7-13C0-66A9B26F358C}"/>
              </a:ext>
            </a:extLst>
          </p:cNvPr>
          <p:cNvPicPr>
            <a:picLocks noChangeAspect="1"/>
          </p:cNvPicPr>
          <p:nvPr/>
        </p:nvPicPr>
        <p:blipFill>
          <a:blip r:embed="rId4"/>
          <a:stretch>
            <a:fillRect/>
          </a:stretch>
        </p:blipFill>
        <p:spPr>
          <a:xfrm>
            <a:off x="6762353" y="422783"/>
            <a:ext cx="4952269" cy="2759329"/>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3AC6F2-9917-2D96-D2CA-F979D31DF077}"/>
                  </a:ext>
                </a:extLst>
              </p:cNvPr>
              <p:cNvSpPr txBox="1"/>
              <p:nvPr/>
            </p:nvSpPr>
            <p:spPr>
              <a:xfrm>
                <a:off x="335280" y="1443548"/>
                <a:ext cx="4426568" cy="1077218"/>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Xét</a:t>
                </a:r>
                <a:r>
                  <a:rPr lang="en-US" sz="3200" dirty="0">
                    <a:solidFill>
                      <a:srgbClr val="0070C0"/>
                    </a:solidFill>
                    <a:latin typeface="Times New Roman" panose="02020603050405020304" pitchFamily="18" charset="0"/>
                    <a:cs typeface="Times New Roman" panose="02020603050405020304" pitchFamily="18" charset="0"/>
                  </a:rPr>
                  <a:t> tam </a:t>
                </a:r>
                <a:r>
                  <a:rPr lang="en-US" sz="3200" dirty="0" err="1">
                    <a:solidFill>
                      <a:srgbClr val="0070C0"/>
                    </a:solidFill>
                    <a:latin typeface="Times New Roman" panose="02020603050405020304" pitchFamily="18" charset="0"/>
                    <a:cs typeface="Times New Roman" panose="02020603050405020304" pitchFamily="18" charset="0"/>
                  </a:rPr>
                  <a:t>giác</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𝐴𝐵𝑂</m:t>
                    </m:r>
                    <m:r>
                      <a:rPr lang="en-US" sz="3200" b="0" i="1" smtClean="0">
                        <a:solidFill>
                          <a:srgbClr val="0070C0"/>
                        </a:solidFill>
                        <a:latin typeface="Cambria Math" panose="02040503050406030204" pitchFamily="18" charset="0"/>
                      </a:rPr>
                      <m:t> </m:t>
                    </m:r>
                  </m:oMath>
                </a14:m>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𝐴𝐵</m:t>
                    </m:r>
                    <m:r>
                      <a:rPr lang="en-US" sz="3200" b="0" i="1" smtClean="0">
                        <a:solidFill>
                          <a:srgbClr val="0070C0"/>
                        </a:solidFill>
                        <a:latin typeface="Cambria Math" panose="02040503050406030204" pitchFamily="18" charset="0"/>
                      </a:rPr>
                      <m:t>=</m:t>
                    </m:r>
                    <m:r>
                      <a:rPr lang="en-US" sz="3200" b="0" i="1" smtClean="0">
                        <a:solidFill>
                          <a:srgbClr val="0070C0"/>
                        </a:solidFill>
                        <a:latin typeface="Cambria Math" panose="02040503050406030204" pitchFamily="18" charset="0"/>
                      </a:rPr>
                      <m:t>𝐴𝑂</m:t>
                    </m:r>
                    <m:r>
                      <a:rPr lang="en-US" sz="3200" b="0" i="1" smtClean="0">
                        <a:solidFill>
                          <a:srgbClr val="0070C0"/>
                        </a:solidFill>
                        <a:latin typeface="Cambria Math" panose="02040503050406030204" pitchFamily="18" charset="0"/>
                      </a:rPr>
                      <m:t>=</m:t>
                    </m:r>
                    <m:r>
                      <a:rPr lang="en-US" sz="3200" b="0" i="1" smtClean="0">
                        <a:solidFill>
                          <a:srgbClr val="0070C0"/>
                        </a:solidFill>
                        <a:latin typeface="Cambria Math" panose="02040503050406030204" pitchFamily="18" charset="0"/>
                      </a:rPr>
                      <m:t>𝐵𝑂</m:t>
                    </m:r>
                  </m:oMath>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253AC6F2-9917-2D96-D2CA-F979D31DF077}"/>
                  </a:ext>
                </a:extLst>
              </p:cNvPr>
              <p:cNvSpPr txBox="1">
                <a:spLocks noRot="1" noChangeAspect="1" noMove="1" noResize="1" noEditPoints="1" noAdjustHandles="1" noChangeArrowheads="1" noChangeShapeType="1" noTextEdit="1"/>
              </p:cNvSpPr>
              <p:nvPr/>
            </p:nvSpPr>
            <p:spPr>
              <a:xfrm>
                <a:off x="335280" y="1443548"/>
                <a:ext cx="4426568" cy="1077218"/>
              </a:xfrm>
              <a:prstGeom prst="rect">
                <a:avLst/>
              </a:prstGeom>
              <a:blipFill>
                <a:blip r:embed="rId6"/>
                <a:stretch>
                  <a:fillRect l="-3444" t="-7910" r="-11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FD80DB1-C408-538F-021B-A6DA9BBB7B34}"/>
                  </a:ext>
                </a:extLst>
              </p:cNvPr>
              <p:cNvSpPr txBox="1"/>
              <p:nvPr/>
            </p:nvSpPr>
            <p:spPr>
              <a:xfrm>
                <a:off x="342937" y="2476886"/>
                <a:ext cx="4221284" cy="492443"/>
              </a:xfrm>
              <a:prstGeom prst="rect">
                <a:avLst/>
              </a:prstGeom>
              <a:noFill/>
            </p:spPr>
            <p:txBody>
              <a:bodyPr wrap="none" lIns="0" tIns="0" rIns="0" bIns="0" rtlCol="0">
                <a:spAutoFit/>
              </a:bodyPr>
              <a:lstStyle/>
              <a:p>
                <a14:m>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r>
                      <a:rPr lang="en-US" sz="3200" b="0" i="1" smtClean="0">
                        <a:solidFill>
                          <a:srgbClr val="0070C0"/>
                        </a:solidFill>
                        <a:latin typeface="Cambria Math" panose="02040503050406030204" pitchFamily="18" charset="0"/>
                        <a:ea typeface="Cambria Math" panose="02040503050406030204" pitchFamily="18" charset="0"/>
                      </a:rPr>
                      <m:t> ∆</m:t>
                    </m:r>
                    <m:r>
                      <a:rPr lang="en-US" sz="3200" b="0" i="1" smtClean="0">
                        <a:solidFill>
                          <a:srgbClr val="0070C0"/>
                        </a:solidFill>
                        <a:latin typeface="Cambria Math" panose="02040503050406030204" pitchFamily="18" charset="0"/>
                        <a:ea typeface="Cambria Math" panose="02040503050406030204" pitchFamily="18" charset="0"/>
                      </a:rPr>
                      <m:t>𝐴𝐵𝑂</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là</a:t>
                </a:r>
                <a:r>
                  <a:rPr lang="en-US" sz="3200" dirty="0">
                    <a:solidFill>
                      <a:srgbClr val="0070C0"/>
                    </a:solidFill>
                    <a:latin typeface="Times New Roman" panose="02020603050405020304" pitchFamily="18" charset="0"/>
                    <a:cs typeface="Times New Roman" panose="02020603050405020304" pitchFamily="18" charset="0"/>
                  </a:rPr>
                  <a:t> tam </a:t>
                </a:r>
                <a:r>
                  <a:rPr lang="en-US" sz="3200" dirty="0" err="1">
                    <a:solidFill>
                      <a:srgbClr val="0070C0"/>
                    </a:solidFill>
                    <a:latin typeface="Times New Roman" panose="02020603050405020304" pitchFamily="18" charset="0"/>
                    <a:cs typeface="Times New Roman" panose="02020603050405020304" pitchFamily="18" charset="0"/>
                  </a:rPr>
                  <a:t>giác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đều</a:t>
                </a:r>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FD80DB1-C408-538F-021B-A6DA9BBB7B34}"/>
                  </a:ext>
                </a:extLst>
              </p:cNvPr>
              <p:cNvSpPr txBox="1">
                <a:spLocks noRot="1" noChangeAspect="1" noMove="1" noResize="1" noEditPoints="1" noAdjustHandles="1" noChangeArrowheads="1" noChangeShapeType="1" noTextEdit="1"/>
              </p:cNvSpPr>
              <p:nvPr/>
            </p:nvSpPr>
            <p:spPr>
              <a:xfrm>
                <a:off x="342937" y="2476886"/>
                <a:ext cx="4221284" cy="492443"/>
              </a:xfrm>
              <a:prstGeom prst="rect">
                <a:avLst/>
              </a:prstGeom>
              <a:blipFill>
                <a:blip r:embed="rId7"/>
                <a:stretch>
                  <a:fillRect t="-25926" r="-4906" b="-4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2FD6E78-15FB-A4D1-6748-0C983AA7B949}"/>
                  </a:ext>
                </a:extLst>
              </p:cNvPr>
              <p:cNvSpPr txBox="1"/>
              <p:nvPr/>
            </p:nvSpPr>
            <p:spPr>
              <a:xfrm>
                <a:off x="248875" y="2927202"/>
                <a:ext cx="2579232" cy="509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𝐴𝑂𝐵</m:t>
                          </m:r>
                        </m:e>
                      </m:acc>
                      <m:r>
                        <a:rPr lang="en-US" sz="3200" b="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60</m:t>
                          </m:r>
                        </m:e>
                        <m:sup>
                          <m:r>
                            <a:rPr lang="en-US" sz="3200" b="0" i="1" smtClean="0">
                              <a:solidFill>
                                <a:srgbClr val="0070C0"/>
                              </a:solidFill>
                              <a:latin typeface="Cambria Math" panose="02040503050406030204" pitchFamily="18" charset="0"/>
                              <a:ea typeface="Cambria Math" panose="02040503050406030204" pitchFamily="18" charset="0"/>
                            </a:rPr>
                            <m:t>𝑜</m:t>
                          </m:r>
                        </m:sup>
                      </m:sSup>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02FD6E78-15FB-A4D1-6748-0C983AA7B949}"/>
                  </a:ext>
                </a:extLst>
              </p:cNvPr>
              <p:cNvSpPr txBox="1">
                <a:spLocks noRot="1" noChangeAspect="1" noMove="1" noResize="1" noEditPoints="1" noAdjustHandles="1" noChangeArrowheads="1" noChangeShapeType="1" noTextEdit="1"/>
              </p:cNvSpPr>
              <p:nvPr/>
            </p:nvSpPr>
            <p:spPr>
              <a:xfrm>
                <a:off x="248875" y="2927202"/>
                <a:ext cx="2579232" cy="509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5CC33B2-0E32-DC7C-ADA3-0A3EFDD96106}"/>
                  </a:ext>
                </a:extLst>
              </p:cNvPr>
              <p:cNvSpPr txBox="1"/>
              <p:nvPr/>
            </p:nvSpPr>
            <p:spPr>
              <a:xfrm>
                <a:off x="653088" y="5995420"/>
                <a:ext cx="387631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200" i="1" smtClean="0">
                          <a:solidFill>
                            <a:srgbClr val="0070C0"/>
                          </a:solidFill>
                          <a:latin typeface="Cambria Math" panose="02040503050406030204" pitchFamily="18" charset="0"/>
                          <a:ea typeface="Cambria Math" panose="02040503050406030204" pitchFamily="18" charset="0"/>
                        </a:rPr>
                        <m:t>V</m:t>
                      </m:r>
                      <m:r>
                        <a:rPr lang="en-US" sz="3200" b="0" i="1" smtClean="0">
                          <a:solidFill>
                            <a:srgbClr val="0070C0"/>
                          </a:solidFill>
                          <a:latin typeface="Cambria Math" panose="02040503050406030204" pitchFamily="18" charset="0"/>
                          <a:ea typeface="Cambria Math" panose="02040503050406030204" pitchFamily="18" charset="0"/>
                        </a:rPr>
                        <m:t>ậ</m:t>
                      </m:r>
                      <m:r>
                        <a:rPr lang="en-US" sz="3200" b="0" i="1" smtClean="0">
                          <a:solidFill>
                            <a:srgbClr val="0070C0"/>
                          </a:solidFill>
                          <a:latin typeface="Cambria Math" panose="02040503050406030204" pitchFamily="18" charset="0"/>
                          <a:ea typeface="Cambria Math" panose="02040503050406030204" pitchFamily="18" charset="0"/>
                        </a:rPr>
                        <m:t>𝑦</m:t>
                      </m:r>
                      <m:r>
                        <a:rPr lang="en-US" sz="3200" b="0" i="1" smtClean="0">
                          <a:solidFill>
                            <a:srgbClr val="0070C0"/>
                          </a:solidFill>
                          <a:latin typeface="Cambria Math" panose="02040503050406030204" pitchFamily="18" charset="0"/>
                          <a:ea typeface="Cambria Math" panose="02040503050406030204" pitchFamily="18" charset="0"/>
                        </a:rPr>
                        <m:t> </m:t>
                      </m:r>
                      <m:r>
                        <a:rPr lang="en-US" sz="3200" b="0" i="1" smtClean="0">
                          <a:solidFill>
                            <a:srgbClr val="0070C0"/>
                          </a:solidFill>
                          <a:latin typeface="Cambria Math" panose="02040503050406030204" pitchFamily="18" charset="0"/>
                          <a:ea typeface="Cambria Math" panose="02040503050406030204" pitchFamily="18" charset="0"/>
                        </a:rPr>
                        <m:t>𝑥</m:t>
                      </m:r>
                      <m:r>
                        <a:rPr lang="en-US" sz="3200" b="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60</m:t>
                          </m:r>
                        </m:e>
                        <m:sup>
                          <m:r>
                            <a:rPr lang="en-US" sz="3200" b="0" i="1" smtClean="0">
                              <a:solidFill>
                                <a:srgbClr val="0070C0"/>
                              </a:solidFill>
                              <a:latin typeface="Cambria Math" panose="02040503050406030204" pitchFamily="18" charset="0"/>
                              <a:ea typeface="Cambria Math" panose="02040503050406030204" pitchFamily="18" charset="0"/>
                            </a:rPr>
                            <m:t>𝑜</m:t>
                          </m:r>
                        </m:sup>
                      </m:sSup>
                      <m:r>
                        <a:rPr lang="en-US" sz="3200" b="0" i="1" smtClean="0">
                          <a:solidFill>
                            <a:srgbClr val="0070C0"/>
                          </a:solidFill>
                          <a:latin typeface="Cambria Math" panose="02040503050406030204" pitchFamily="18" charset="0"/>
                          <a:ea typeface="Cambria Math" panose="02040503050406030204" pitchFamily="18" charset="0"/>
                        </a:rPr>
                        <m:t>, </m:t>
                      </m:r>
                      <m:r>
                        <a:rPr lang="en-US" sz="3200" b="0" i="1" smtClean="0">
                          <a:solidFill>
                            <a:srgbClr val="0070C0"/>
                          </a:solidFill>
                          <a:latin typeface="Cambria Math" panose="02040503050406030204" pitchFamily="18" charset="0"/>
                          <a:ea typeface="Cambria Math" panose="02040503050406030204" pitchFamily="18" charset="0"/>
                        </a:rPr>
                        <m:t>𝑦</m:t>
                      </m:r>
                      <m:r>
                        <a:rPr lang="en-US" sz="3200" b="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30</m:t>
                          </m:r>
                        </m:e>
                        <m:sup>
                          <m:r>
                            <a:rPr lang="en-US" sz="3200" b="0" i="1" smtClean="0">
                              <a:solidFill>
                                <a:srgbClr val="0070C0"/>
                              </a:solidFill>
                              <a:latin typeface="Cambria Math" panose="02040503050406030204" pitchFamily="18" charset="0"/>
                              <a:ea typeface="Cambria Math" panose="02040503050406030204" pitchFamily="18" charset="0"/>
                            </a:rPr>
                            <m:t>𝑜</m:t>
                          </m:r>
                        </m:sup>
                      </m:sSup>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85CC33B2-0E32-DC7C-ADA3-0A3EFDD96106}"/>
                  </a:ext>
                </a:extLst>
              </p:cNvPr>
              <p:cNvSpPr txBox="1">
                <a:spLocks noRot="1" noChangeAspect="1" noMove="1" noResize="1" noEditPoints="1" noAdjustHandles="1" noChangeArrowheads="1" noChangeShapeType="1" noTextEdit="1"/>
              </p:cNvSpPr>
              <p:nvPr/>
            </p:nvSpPr>
            <p:spPr>
              <a:xfrm>
                <a:off x="653088" y="5995420"/>
                <a:ext cx="3876318" cy="49244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72B1FC-E21D-1429-4A4D-035A6CB94DE1}"/>
                  </a:ext>
                </a:extLst>
              </p:cNvPr>
              <p:cNvSpPr txBox="1"/>
              <p:nvPr/>
            </p:nvSpPr>
            <p:spPr>
              <a:xfrm>
                <a:off x="2836272" y="2956045"/>
                <a:ext cx="1992340"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r>
                        <a:rPr lang="en-US" sz="3200" b="0" i="1" smtClean="0">
                          <a:solidFill>
                            <a:srgbClr val="0070C0"/>
                          </a:solidFill>
                          <a:latin typeface="Cambria Math" panose="02040503050406030204" pitchFamily="18" charset="0"/>
                          <a:ea typeface="Cambria Math" panose="02040503050406030204" pitchFamily="18" charset="0"/>
                        </a:rPr>
                        <m:t>𝑥</m:t>
                      </m:r>
                      <m:r>
                        <a:rPr lang="en-US" sz="3200" b="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60</m:t>
                          </m:r>
                        </m:e>
                        <m:sup>
                          <m:r>
                            <a:rPr lang="en-US" sz="3200" b="0" i="1" smtClean="0">
                              <a:solidFill>
                                <a:srgbClr val="0070C0"/>
                              </a:solidFill>
                              <a:latin typeface="Cambria Math" panose="02040503050406030204" pitchFamily="18" charset="0"/>
                              <a:ea typeface="Cambria Math" panose="02040503050406030204" pitchFamily="18" charset="0"/>
                            </a:rPr>
                            <m:t>𝑜</m:t>
                          </m:r>
                        </m:sup>
                      </m:sSup>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B72B1FC-E21D-1429-4A4D-035A6CB94DE1}"/>
                  </a:ext>
                </a:extLst>
              </p:cNvPr>
              <p:cNvSpPr txBox="1">
                <a:spLocks noRot="1" noChangeAspect="1" noMove="1" noResize="1" noEditPoints="1" noAdjustHandles="1" noChangeArrowheads="1" noChangeShapeType="1" noTextEdit="1"/>
              </p:cNvSpPr>
              <p:nvPr/>
            </p:nvSpPr>
            <p:spPr>
              <a:xfrm>
                <a:off x="2836272" y="2956045"/>
                <a:ext cx="1992340" cy="49244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623EAC8-1EE6-C3DD-EFFA-1A3DE2BABC13}"/>
                  </a:ext>
                </a:extLst>
              </p:cNvPr>
              <p:cNvSpPr txBox="1"/>
              <p:nvPr/>
            </p:nvSpPr>
            <p:spPr>
              <a:xfrm>
                <a:off x="296331" y="3488244"/>
                <a:ext cx="6198598" cy="584775"/>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Xét</a:t>
                </a:r>
                <a:r>
                  <a:rPr lang="en-US" sz="3200" dirty="0">
                    <a:solidFill>
                      <a:srgbClr val="0070C0"/>
                    </a:solidFill>
                    <a:latin typeface="Times New Roman" panose="02020603050405020304" pitchFamily="18" charset="0"/>
                    <a:cs typeface="Times New Roman" panose="02020603050405020304" pitchFamily="18" charset="0"/>
                  </a:rPr>
                  <a:t> tam </a:t>
                </a:r>
                <a:r>
                  <a:rPr lang="en-US" sz="3200" dirty="0" err="1">
                    <a:solidFill>
                      <a:srgbClr val="0070C0"/>
                    </a:solidFill>
                    <a:latin typeface="Times New Roman" panose="02020603050405020304" pitchFamily="18" charset="0"/>
                    <a:cs typeface="Times New Roman" panose="02020603050405020304" pitchFamily="18" charset="0"/>
                  </a:rPr>
                  <a:t>giác</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𝐴𝑂𝐶</m:t>
                    </m:r>
                    <m:r>
                      <a:rPr lang="en-US" sz="3200" b="0" i="1" smtClean="0">
                        <a:solidFill>
                          <a:srgbClr val="0070C0"/>
                        </a:solidFill>
                        <a:latin typeface="Cambria Math" panose="02040503050406030204" pitchFamily="18" charset="0"/>
                      </a:rPr>
                      <m:t> </m:t>
                    </m:r>
                  </m:oMath>
                </a14:m>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𝐴𝑂</m:t>
                    </m:r>
                    <m:r>
                      <a:rPr lang="en-US" sz="3200" b="0" i="1" smtClean="0">
                        <a:solidFill>
                          <a:srgbClr val="0070C0"/>
                        </a:solidFill>
                        <a:latin typeface="Cambria Math" panose="02040503050406030204" pitchFamily="18" charset="0"/>
                      </a:rPr>
                      <m:t>=</m:t>
                    </m:r>
                    <m:r>
                      <a:rPr lang="en-US" sz="3200" b="0" i="1" smtClean="0">
                        <a:solidFill>
                          <a:srgbClr val="0070C0"/>
                        </a:solidFill>
                        <a:latin typeface="Cambria Math" panose="02040503050406030204" pitchFamily="18" charset="0"/>
                      </a:rPr>
                      <m:t>𝑂𝐶</m:t>
                    </m:r>
                  </m:oMath>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2623EAC8-1EE6-C3DD-EFFA-1A3DE2BABC13}"/>
                  </a:ext>
                </a:extLst>
              </p:cNvPr>
              <p:cNvSpPr txBox="1">
                <a:spLocks noRot="1" noChangeAspect="1" noMove="1" noResize="1" noEditPoints="1" noAdjustHandles="1" noChangeArrowheads="1" noChangeShapeType="1" noTextEdit="1"/>
              </p:cNvSpPr>
              <p:nvPr/>
            </p:nvSpPr>
            <p:spPr>
              <a:xfrm>
                <a:off x="296331" y="3488244"/>
                <a:ext cx="6198598" cy="584775"/>
              </a:xfrm>
              <a:prstGeom prst="rect">
                <a:avLst/>
              </a:prstGeom>
              <a:blipFill>
                <a:blip r:embed="rId11"/>
                <a:stretch>
                  <a:fillRect l="-2559"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371BBFD-DDF0-35B2-D4A2-3B736943302F}"/>
                  </a:ext>
                </a:extLst>
              </p:cNvPr>
              <p:cNvSpPr txBox="1"/>
              <p:nvPr/>
            </p:nvSpPr>
            <p:spPr>
              <a:xfrm>
                <a:off x="296331" y="4088909"/>
                <a:ext cx="3181320" cy="492443"/>
              </a:xfrm>
              <a:prstGeom prst="rect">
                <a:avLst/>
              </a:prstGeom>
              <a:noFill/>
            </p:spPr>
            <p:txBody>
              <a:bodyPr wrap="none" lIns="0" tIns="0" rIns="0" bIns="0" rtlCol="0">
                <a:spAutoFit/>
              </a:bodyPr>
              <a:lstStyle/>
              <a:p>
                <a14:m>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r>
                      <a:rPr lang="en-US" sz="3200" b="0" i="1" smtClean="0">
                        <a:solidFill>
                          <a:srgbClr val="0070C0"/>
                        </a:solidFill>
                        <a:latin typeface="Cambria Math" panose="02040503050406030204" pitchFamily="18" charset="0"/>
                        <a:ea typeface="Cambria Math" panose="02040503050406030204" pitchFamily="18" charset="0"/>
                      </a:rPr>
                      <m:t> ∆</m:t>
                    </m:r>
                    <m:r>
                      <a:rPr lang="en-US" sz="3200" b="0" i="1" smtClean="0">
                        <a:solidFill>
                          <a:srgbClr val="0070C0"/>
                        </a:solidFill>
                        <a:latin typeface="Cambria Math" panose="02040503050406030204" pitchFamily="18" charset="0"/>
                        <a:ea typeface="Cambria Math" panose="02040503050406030204" pitchFamily="18" charset="0"/>
                      </a:rPr>
                      <m:t>𝐴𝑂𝐶</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cân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tại</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𝑂</m:t>
                    </m:r>
                  </m:oMath>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F371BBFD-DDF0-35B2-D4A2-3B736943302F}"/>
                  </a:ext>
                </a:extLst>
              </p:cNvPr>
              <p:cNvSpPr txBox="1">
                <a:spLocks noRot="1" noChangeAspect="1" noMove="1" noResize="1" noEditPoints="1" noAdjustHandles="1" noChangeArrowheads="1" noChangeShapeType="1" noTextEdit="1"/>
              </p:cNvSpPr>
              <p:nvPr/>
            </p:nvSpPr>
            <p:spPr>
              <a:xfrm>
                <a:off x="296331" y="4088909"/>
                <a:ext cx="3181320" cy="492443"/>
              </a:xfrm>
              <a:prstGeom prst="rect">
                <a:avLst/>
              </a:prstGeom>
              <a:blipFill>
                <a:blip r:embed="rId12"/>
                <a:stretch>
                  <a:fillRect t="-27160" b="-469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E2D6CB1-3A53-21C0-2A7F-AC421AFAB109}"/>
                  </a:ext>
                </a:extLst>
              </p:cNvPr>
              <p:cNvSpPr txBox="1"/>
              <p:nvPr/>
            </p:nvSpPr>
            <p:spPr>
              <a:xfrm>
                <a:off x="3556852" y="4088909"/>
                <a:ext cx="2699200" cy="509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𝑂𝐴𝐶</m:t>
                          </m:r>
                        </m:e>
                      </m:acc>
                      <m:r>
                        <a:rPr lang="en-US" sz="3200" b="0" i="1" smtClean="0">
                          <a:solidFill>
                            <a:srgbClr val="0070C0"/>
                          </a:solidFill>
                          <a:latin typeface="Cambria Math" panose="02040503050406030204" pitchFamily="18" charset="0"/>
                          <a:ea typeface="Cambria Math" panose="02040503050406030204" pitchFamily="18" charset="0"/>
                        </a:rPr>
                        <m:t>=</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𝐴𝐶𝑂</m:t>
                          </m:r>
                        </m:e>
                      </m:acc>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BE2D6CB1-3A53-21C0-2A7F-AC421AFAB109}"/>
                  </a:ext>
                </a:extLst>
              </p:cNvPr>
              <p:cNvSpPr txBox="1">
                <a:spLocks noRot="1" noChangeAspect="1" noMove="1" noResize="1" noEditPoints="1" noAdjustHandles="1" noChangeArrowheads="1" noChangeShapeType="1" noTextEdit="1"/>
              </p:cNvSpPr>
              <p:nvPr/>
            </p:nvSpPr>
            <p:spPr>
              <a:xfrm>
                <a:off x="3556852" y="4088909"/>
                <a:ext cx="2699200" cy="50905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E70DE76-6F4E-AD83-9B49-7F719CF3B7AF}"/>
                  </a:ext>
                </a:extLst>
              </p:cNvPr>
              <p:cNvSpPr txBox="1"/>
              <p:nvPr/>
            </p:nvSpPr>
            <p:spPr>
              <a:xfrm>
                <a:off x="248875" y="4716029"/>
                <a:ext cx="7555530" cy="509050"/>
              </a:xfrm>
              <a:prstGeom prst="rect">
                <a:avLst/>
              </a:prstGeom>
              <a:noFill/>
            </p:spPr>
            <p:txBody>
              <a:bodyPr wrap="none" lIns="0" tIns="0" rIns="0" bIns="0" rtlCol="0">
                <a:spAutoFit/>
              </a:bodyPr>
              <a:lstStyle/>
              <a:p>
                <a14:m>
                  <m:oMath xmlns:m="http://schemas.openxmlformats.org/officeDocument/2006/math">
                    <m:r>
                      <m:rPr>
                        <m:sty m:val="p"/>
                      </m:rPr>
                      <a:rPr lang="en-US" sz="3200" i="1" smtClean="0">
                        <a:solidFill>
                          <a:srgbClr val="0070C0"/>
                        </a:solidFill>
                        <a:latin typeface="Cambria Math" panose="02040503050406030204" pitchFamily="18" charset="0"/>
                        <a:ea typeface="Cambria Math" panose="02040503050406030204" pitchFamily="18" charset="0"/>
                      </a:rPr>
                      <m:t>M</m:t>
                    </m:r>
                    <m:r>
                      <a:rPr lang="en-US" sz="3200" b="0" i="1" smtClean="0">
                        <a:solidFill>
                          <a:srgbClr val="0070C0"/>
                        </a:solidFill>
                        <a:latin typeface="Cambria Math" panose="02040503050406030204" pitchFamily="18" charset="0"/>
                        <a:ea typeface="Cambria Math" panose="02040503050406030204" pitchFamily="18" charset="0"/>
                      </a:rPr>
                      <m:t>à </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𝐴𝑂𝐵</m:t>
                        </m:r>
                      </m:e>
                    </m:acc>
                    <m:r>
                      <a:rPr lang="en-US" sz="3200" b="0" i="1" smtClean="0">
                        <a:solidFill>
                          <a:srgbClr val="0070C0"/>
                        </a:solidFill>
                        <a:latin typeface="Cambria Math" panose="02040503050406030204" pitchFamily="18" charset="0"/>
                        <a:ea typeface="Cambria Math" panose="02040503050406030204" pitchFamily="18" charset="0"/>
                      </a:rPr>
                      <m:t>=</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𝑂𝐴𝐶</m:t>
                        </m:r>
                      </m:e>
                    </m:acc>
                    <m:r>
                      <a:rPr lang="en-US" sz="3200" b="0" i="1" smtClean="0">
                        <a:solidFill>
                          <a:srgbClr val="0070C0"/>
                        </a:solidFill>
                        <a:latin typeface="Cambria Math" panose="02040503050406030204" pitchFamily="18" charset="0"/>
                        <a:ea typeface="Cambria Math" panose="02040503050406030204" pitchFamily="18" charset="0"/>
                      </a:rPr>
                      <m:t>+</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𝐴𝐶𝑂</m:t>
                        </m:r>
                      </m:e>
                    </m:acc>
                    <m:r>
                      <a:rPr lang="en-US" sz="3200" b="0" i="1" smtClean="0">
                        <a:solidFill>
                          <a:srgbClr val="0070C0"/>
                        </a:solidFill>
                        <a:latin typeface="Cambria Math" panose="02040503050406030204" pitchFamily="18" charset="0"/>
                        <a:ea typeface="Cambria Math" panose="02040503050406030204" pitchFamily="18" charset="0"/>
                      </a:rPr>
                      <m:t> </m:t>
                    </m:r>
                  </m:oMath>
                </a14:m>
                <a:r>
                  <a:rPr lang="en-US" sz="3200" dirty="0">
                    <a:solidFill>
                      <a:srgbClr val="0070C0"/>
                    </a:solidFill>
                    <a:latin typeface="Times New Roman" panose="02020603050405020304" pitchFamily="18" charset="0"/>
                    <a:cs typeface="Times New Roman" panose="02020603050405020304" pitchFamily="18" charset="0"/>
                  </a:rPr>
                  <a:t>(</a:t>
                </a:r>
                <a:r>
                  <a:rPr lang="en-US" sz="3200" dirty="0" err="1">
                    <a:solidFill>
                      <a:srgbClr val="0070C0"/>
                    </a:solidFill>
                    <a:latin typeface="Times New Roman" panose="02020603050405020304" pitchFamily="18" charset="0"/>
                    <a:cs typeface="Times New Roman" panose="02020603050405020304" pitchFamily="18" charset="0"/>
                  </a:rPr>
                  <a:t>tính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chất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góc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ngoài</a:t>
                </a:r>
                <a:r>
                  <a:rPr lang="en-US" sz="3200" dirty="0">
                    <a:solidFill>
                      <a:srgbClr val="0070C0"/>
                    </a:solidFill>
                    <a:latin typeface="Times New Roman" panose="02020603050405020304" pitchFamily="18" charset="0"/>
                    <a:cs typeface="Times New Roman" panose="02020603050405020304" pitchFamily="18" charset="0"/>
                  </a:rPr>
                  <a:t>)</a:t>
                </a:r>
              </a:p>
            </p:txBody>
          </p:sp>
        </mc:Choice>
        <mc:Fallback xmlns="">
          <p:sp>
            <p:nvSpPr>
              <p:cNvPr id="20" name="TextBox 19">
                <a:extLst>
                  <a:ext uri="{FF2B5EF4-FFF2-40B4-BE49-F238E27FC236}">
                    <a16:creationId xmlns:a16="http://schemas.microsoft.com/office/drawing/2014/main" id="{BE70DE76-6F4E-AD83-9B49-7F719CF3B7AF}"/>
                  </a:ext>
                </a:extLst>
              </p:cNvPr>
              <p:cNvSpPr txBox="1">
                <a:spLocks noRot="1" noChangeAspect="1" noMove="1" noResize="1" noEditPoints="1" noAdjustHandles="1" noChangeArrowheads="1" noChangeShapeType="1" noTextEdit="1"/>
              </p:cNvSpPr>
              <p:nvPr/>
            </p:nvSpPr>
            <p:spPr>
              <a:xfrm>
                <a:off x="248875" y="4716029"/>
                <a:ext cx="7555530" cy="509050"/>
              </a:xfrm>
              <a:prstGeom prst="rect">
                <a:avLst/>
              </a:prstGeom>
              <a:blipFill>
                <a:blip r:embed="rId14"/>
                <a:stretch>
                  <a:fillRect t="-22892" r="-2341" b="-469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627353F-A31E-04CD-715C-BDA5598F140B}"/>
                  </a:ext>
                </a:extLst>
              </p:cNvPr>
              <p:cNvSpPr txBox="1"/>
              <p:nvPr/>
            </p:nvSpPr>
            <p:spPr>
              <a:xfrm>
                <a:off x="181640" y="5359756"/>
                <a:ext cx="7514749" cy="509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60</m:t>
                          </m:r>
                        </m:e>
                        <m:sup>
                          <m:r>
                            <a:rPr lang="en-US" sz="3200" b="0" i="1" smtClean="0">
                              <a:solidFill>
                                <a:srgbClr val="0070C0"/>
                              </a:solidFill>
                              <a:latin typeface="Cambria Math" panose="02040503050406030204" pitchFamily="18" charset="0"/>
                              <a:ea typeface="Cambria Math" panose="02040503050406030204" pitchFamily="18" charset="0"/>
                            </a:rPr>
                            <m:t>𝑜</m:t>
                          </m:r>
                        </m:sup>
                      </m:sSup>
                      <m:r>
                        <a:rPr lang="en-US" sz="3200" b="0" i="1" smtClean="0">
                          <a:solidFill>
                            <a:srgbClr val="0070C0"/>
                          </a:solidFill>
                          <a:latin typeface="Cambria Math" panose="02040503050406030204" pitchFamily="18" charset="0"/>
                          <a:ea typeface="Cambria Math" panose="02040503050406030204" pitchFamily="18" charset="0"/>
                        </a:rPr>
                        <m:t>=2. </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𝐴𝐶𝑂</m:t>
                          </m:r>
                          <m:r>
                            <a:rPr lang="en-US" sz="3200" b="0" i="1" smtClean="0">
                              <a:solidFill>
                                <a:srgbClr val="0070C0"/>
                              </a:solidFill>
                              <a:latin typeface="Cambria Math" panose="02040503050406030204" pitchFamily="18" charset="0"/>
                              <a:ea typeface="Cambria Math" panose="02040503050406030204" pitchFamily="18" charset="0"/>
                            </a:rPr>
                            <m:t> </m:t>
                          </m:r>
                        </m:e>
                      </m:acc>
                      <m:r>
                        <a:rPr lang="en-US" sz="320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60</m:t>
                          </m:r>
                        </m:e>
                        <m:sup>
                          <m:r>
                            <a:rPr lang="en-US" sz="3200" b="0" i="1" smtClean="0">
                              <a:solidFill>
                                <a:srgbClr val="0070C0"/>
                              </a:solidFill>
                              <a:latin typeface="Cambria Math" panose="02040503050406030204" pitchFamily="18" charset="0"/>
                              <a:ea typeface="Cambria Math" panose="02040503050406030204" pitchFamily="18" charset="0"/>
                            </a:rPr>
                            <m:t>𝑜</m:t>
                          </m:r>
                        </m:sup>
                      </m:sSup>
                      <m:r>
                        <a:rPr lang="en-US" sz="3200" b="0" i="1" smtClean="0">
                          <a:solidFill>
                            <a:srgbClr val="0070C0"/>
                          </a:solidFill>
                          <a:latin typeface="Cambria Math" panose="02040503050406030204" pitchFamily="18" charset="0"/>
                          <a:ea typeface="Cambria Math" panose="02040503050406030204" pitchFamily="18" charset="0"/>
                        </a:rPr>
                        <m:t>=2.</m:t>
                      </m:r>
                      <m:r>
                        <a:rPr lang="en-US" sz="3200" b="0" i="1" smtClean="0">
                          <a:solidFill>
                            <a:srgbClr val="0070C0"/>
                          </a:solidFill>
                          <a:latin typeface="Cambria Math" panose="02040503050406030204" pitchFamily="18" charset="0"/>
                          <a:ea typeface="Cambria Math" panose="02040503050406030204" pitchFamily="18" charset="0"/>
                        </a:rPr>
                        <m:t>𝑦</m:t>
                      </m:r>
                      <m:r>
                        <a:rPr lang="en-US" sz="3200" b="0" i="1" smtClean="0">
                          <a:solidFill>
                            <a:srgbClr val="0070C0"/>
                          </a:solidFill>
                          <a:latin typeface="Cambria Math" panose="02040503050406030204" pitchFamily="18" charset="0"/>
                          <a:ea typeface="Cambria Math" panose="02040503050406030204" pitchFamily="18" charset="0"/>
                        </a:rPr>
                        <m:t> ⇒</m:t>
                      </m:r>
                      <m:r>
                        <a:rPr lang="en-US" sz="3200" b="0" i="1" smtClean="0">
                          <a:solidFill>
                            <a:srgbClr val="0070C0"/>
                          </a:solidFill>
                          <a:latin typeface="Cambria Math" panose="02040503050406030204" pitchFamily="18" charset="0"/>
                          <a:ea typeface="Cambria Math" panose="02040503050406030204" pitchFamily="18" charset="0"/>
                        </a:rPr>
                        <m:t>𝑦</m:t>
                      </m:r>
                      <m:r>
                        <a:rPr lang="en-US" sz="3200" b="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30</m:t>
                          </m:r>
                        </m:e>
                        <m:sup>
                          <m:r>
                            <a:rPr lang="en-US" sz="3200" b="0" i="1" smtClean="0">
                              <a:solidFill>
                                <a:srgbClr val="0070C0"/>
                              </a:solidFill>
                              <a:latin typeface="Cambria Math" panose="02040503050406030204" pitchFamily="18" charset="0"/>
                              <a:ea typeface="Cambria Math" panose="02040503050406030204" pitchFamily="18" charset="0"/>
                            </a:rPr>
                            <m:t>𝑜</m:t>
                          </m:r>
                        </m:sup>
                      </m:sSup>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1627353F-A31E-04CD-715C-BDA5598F140B}"/>
                  </a:ext>
                </a:extLst>
              </p:cNvPr>
              <p:cNvSpPr txBox="1">
                <a:spLocks noRot="1" noChangeAspect="1" noMove="1" noResize="1" noEditPoints="1" noAdjustHandles="1" noChangeArrowheads="1" noChangeShapeType="1" noTextEdit="1"/>
              </p:cNvSpPr>
              <p:nvPr/>
            </p:nvSpPr>
            <p:spPr>
              <a:xfrm>
                <a:off x="181640" y="5359756"/>
                <a:ext cx="7514749" cy="509050"/>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3147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2" grpId="0"/>
      <p:bldP spid="13" grpId="0"/>
      <p:bldP spid="17"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F51C1-164D-B535-BC49-CF64E00D4BC4}"/>
              </a:ext>
            </a:extLst>
          </p:cNvPr>
          <p:cNvSpPr>
            <a:spLocks noGrp="1"/>
          </p:cNvSpPr>
          <p:nvPr>
            <p:ph type="title"/>
          </p:nvPr>
        </p:nvSpPr>
        <p:spPr>
          <a:xfrm>
            <a:off x="335280" y="235837"/>
            <a:ext cx="10515600" cy="1325563"/>
          </a:xfrm>
        </p:spPr>
        <p:txBody>
          <a:bodyPr>
            <a:noAutofit/>
          </a:bodyPr>
          <a:lstStyle/>
          <a:p>
            <a:pPr>
              <a:lnSpc>
                <a:spcPct val="100000"/>
              </a:lnSpc>
            </a:pPr>
            <a:r>
              <a:rPr lang="en-US" sz="3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400" b="1" dirty="0">
                <a:effectLst/>
                <a:latin typeface="Times New Roman" panose="02020603050405020304" pitchFamily="18" charset="0"/>
                <a:ea typeface="Calibri" panose="020F0502020204030204" pitchFamily="34" charset="0"/>
                <a:cs typeface="Times New Roman" panose="02020603050405020304" pitchFamily="18" charset="0"/>
              </a:rPr>
              <a:t> 2 – SGK/119. </a:t>
            </a:r>
            <a:br>
              <a:rPr lang="en-US" sz="34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34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effectLst/>
                <a:latin typeface="Times New Roman" panose="02020603050405020304" pitchFamily="18" charset="0"/>
                <a:ea typeface="Calibri" panose="020F0502020204030204" pitchFamily="34" charset="0"/>
                <a:cs typeface="Times New Roman" panose="02020603050405020304" pitchFamily="18" charset="0"/>
              </a:rPr>
              <a:t>đo</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140.</a:t>
            </a:r>
            <a:endParaRPr lang="en-US" sz="3400" dirty="0">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9AE62348-7909-8B65-C8B1-26697E3C7AC2}"/>
              </a:ext>
            </a:extLst>
          </p:cNvPr>
          <p:cNvGraphicFramePr>
            <a:graphicFrameLocks noChangeAspect="1"/>
          </p:cNvGraphicFramePr>
          <p:nvPr>
            <p:extLst>
              <p:ext uri="{D42A27DB-BD31-4B8C-83A1-F6EECF244321}">
                <p14:modId xmlns:p14="http://schemas.microsoft.com/office/powerpoint/2010/main" val="1944651338"/>
              </p:ext>
            </p:extLst>
          </p:nvPr>
        </p:nvGraphicFramePr>
        <p:xfrm>
          <a:off x="2986091" y="1029872"/>
          <a:ext cx="754786" cy="471741"/>
        </p:xfrm>
        <a:graphic>
          <a:graphicData uri="http://schemas.openxmlformats.org/presentationml/2006/ole">
            <mc:AlternateContent xmlns:mc="http://schemas.openxmlformats.org/markup-compatibility/2006">
              <mc:Choice xmlns:v="urn:schemas-microsoft-com:vml" Requires="v">
                <p:oleObj name="Equation" r:id="rId2" imgW="304779" imgH="190713" progId="Equation.DSMT4">
                  <p:embed/>
                </p:oleObj>
              </mc:Choice>
              <mc:Fallback>
                <p:oleObj name="Equation" r:id="rId2" imgW="304779" imgH="190713" progId="Equation.DSMT4">
                  <p:embed/>
                  <p:pic>
                    <p:nvPicPr>
                      <p:cNvPr id="9" name="Object 8">
                        <a:extLst>
                          <a:ext uri="{FF2B5EF4-FFF2-40B4-BE49-F238E27FC236}">
                            <a16:creationId xmlns:a16="http://schemas.microsoft.com/office/drawing/2014/main" id="{9AE62348-7909-8B65-C8B1-26697E3C7AC2}"/>
                          </a:ext>
                        </a:extLst>
                      </p:cNvPr>
                      <p:cNvPicPr/>
                      <p:nvPr/>
                    </p:nvPicPr>
                    <p:blipFill>
                      <a:blip r:embed="rId3"/>
                      <a:stretch>
                        <a:fillRect/>
                      </a:stretch>
                    </p:blipFill>
                    <p:spPr>
                      <a:xfrm>
                        <a:off x="2986091" y="1029872"/>
                        <a:ext cx="754786" cy="471741"/>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BFB8A865-D0E5-54B7-13C0-66A9B26F358C}"/>
              </a:ext>
            </a:extLst>
          </p:cNvPr>
          <p:cNvPicPr>
            <a:picLocks noChangeAspect="1"/>
          </p:cNvPicPr>
          <p:nvPr/>
        </p:nvPicPr>
        <p:blipFill>
          <a:blip r:embed="rId4"/>
          <a:stretch>
            <a:fillRect/>
          </a:stretch>
        </p:blipFill>
        <p:spPr>
          <a:xfrm>
            <a:off x="6762353" y="422783"/>
            <a:ext cx="4952269" cy="2759329"/>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3AC6F2-9917-2D96-D2CA-F979D31DF077}"/>
                  </a:ext>
                </a:extLst>
              </p:cNvPr>
              <p:cNvSpPr txBox="1"/>
              <p:nvPr/>
            </p:nvSpPr>
            <p:spPr>
              <a:xfrm>
                <a:off x="335280" y="1443548"/>
                <a:ext cx="4426568" cy="1077218"/>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Xét</a:t>
                </a:r>
                <a:r>
                  <a:rPr lang="en-US" sz="3200" dirty="0">
                    <a:solidFill>
                      <a:srgbClr val="0070C0"/>
                    </a:solidFill>
                    <a:latin typeface="Times New Roman" panose="02020603050405020304" pitchFamily="18" charset="0"/>
                    <a:cs typeface="Times New Roman" panose="02020603050405020304" pitchFamily="18" charset="0"/>
                  </a:rPr>
                  <a:t> tam </a:t>
                </a:r>
                <a:r>
                  <a:rPr lang="en-US" sz="3200" dirty="0" err="1">
                    <a:solidFill>
                      <a:srgbClr val="0070C0"/>
                    </a:solidFill>
                    <a:latin typeface="Times New Roman" panose="02020603050405020304" pitchFamily="18" charset="0"/>
                    <a:cs typeface="Times New Roman" panose="02020603050405020304" pitchFamily="18" charset="0"/>
                  </a:rPr>
                  <a:t>giác</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𝐴𝐵𝑂</m:t>
                    </m:r>
                    <m:r>
                      <a:rPr lang="en-US" sz="3200" b="0" i="1" smtClean="0">
                        <a:solidFill>
                          <a:srgbClr val="0070C0"/>
                        </a:solidFill>
                        <a:latin typeface="Cambria Math" panose="02040503050406030204" pitchFamily="18" charset="0"/>
                      </a:rPr>
                      <m:t> </m:t>
                    </m:r>
                  </m:oMath>
                </a14:m>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𝐴𝐵</m:t>
                    </m:r>
                    <m:r>
                      <a:rPr lang="en-US" sz="3200" b="0" i="1" smtClean="0">
                        <a:solidFill>
                          <a:srgbClr val="0070C0"/>
                        </a:solidFill>
                        <a:latin typeface="Cambria Math" panose="02040503050406030204" pitchFamily="18" charset="0"/>
                      </a:rPr>
                      <m:t>=</m:t>
                    </m:r>
                    <m:r>
                      <a:rPr lang="en-US" sz="3200" b="0" i="1" smtClean="0">
                        <a:solidFill>
                          <a:srgbClr val="0070C0"/>
                        </a:solidFill>
                        <a:latin typeface="Cambria Math" panose="02040503050406030204" pitchFamily="18" charset="0"/>
                      </a:rPr>
                      <m:t>𝐴𝑂</m:t>
                    </m:r>
                    <m:r>
                      <a:rPr lang="en-US" sz="3200" b="0" i="1" smtClean="0">
                        <a:solidFill>
                          <a:srgbClr val="0070C0"/>
                        </a:solidFill>
                        <a:latin typeface="Cambria Math" panose="02040503050406030204" pitchFamily="18" charset="0"/>
                      </a:rPr>
                      <m:t>=</m:t>
                    </m:r>
                    <m:r>
                      <a:rPr lang="en-US" sz="3200" b="0" i="1" smtClean="0">
                        <a:solidFill>
                          <a:srgbClr val="0070C0"/>
                        </a:solidFill>
                        <a:latin typeface="Cambria Math" panose="02040503050406030204" pitchFamily="18" charset="0"/>
                      </a:rPr>
                      <m:t>𝐵𝑂</m:t>
                    </m:r>
                  </m:oMath>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253AC6F2-9917-2D96-D2CA-F979D31DF077}"/>
                  </a:ext>
                </a:extLst>
              </p:cNvPr>
              <p:cNvSpPr txBox="1">
                <a:spLocks noRot="1" noChangeAspect="1" noMove="1" noResize="1" noEditPoints="1" noAdjustHandles="1" noChangeArrowheads="1" noChangeShapeType="1" noTextEdit="1"/>
              </p:cNvSpPr>
              <p:nvPr/>
            </p:nvSpPr>
            <p:spPr>
              <a:xfrm>
                <a:off x="335280" y="1443548"/>
                <a:ext cx="4426568" cy="1077218"/>
              </a:xfrm>
              <a:prstGeom prst="rect">
                <a:avLst/>
              </a:prstGeom>
              <a:blipFill>
                <a:blip r:embed="rId6"/>
                <a:stretch>
                  <a:fillRect l="-3444" t="-7910" r="-11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FD80DB1-C408-538F-021B-A6DA9BBB7B34}"/>
                  </a:ext>
                </a:extLst>
              </p:cNvPr>
              <p:cNvSpPr txBox="1"/>
              <p:nvPr/>
            </p:nvSpPr>
            <p:spPr>
              <a:xfrm>
                <a:off x="342937" y="2476886"/>
                <a:ext cx="4221284" cy="492443"/>
              </a:xfrm>
              <a:prstGeom prst="rect">
                <a:avLst/>
              </a:prstGeom>
              <a:noFill/>
            </p:spPr>
            <p:txBody>
              <a:bodyPr wrap="none" lIns="0" tIns="0" rIns="0" bIns="0" rtlCol="0">
                <a:spAutoFit/>
              </a:bodyPr>
              <a:lstStyle/>
              <a:p>
                <a14:m>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r>
                      <a:rPr lang="en-US" sz="3200" b="0" i="1" smtClean="0">
                        <a:solidFill>
                          <a:srgbClr val="0070C0"/>
                        </a:solidFill>
                        <a:latin typeface="Cambria Math" panose="02040503050406030204" pitchFamily="18" charset="0"/>
                        <a:ea typeface="Cambria Math" panose="02040503050406030204" pitchFamily="18" charset="0"/>
                      </a:rPr>
                      <m:t> ∆</m:t>
                    </m:r>
                    <m:r>
                      <a:rPr lang="en-US" sz="3200" b="0" i="1" smtClean="0">
                        <a:solidFill>
                          <a:srgbClr val="0070C0"/>
                        </a:solidFill>
                        <a:latin typeface="Cambria Math" panose="02040503050406030204" pitchFamily="18" charset="0"/>
                        <a:ea typeface="Cambria Math" panose="02040503050406030204" pitchFamily="18" charset="0"/>
                      </a:rPr>
                      <m:t>𝐴𝐵𝑂</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là</a:t>
                </a:r>
                <a:r>
                  <a:rPr lang="en-US" sz="3200" dirty="0">
                    <a:solidFill>
                      <a:srgbClr val="0070C0"/>
                    </a:solidFill>
                    <a:latin typeface="Times New Roman" panose="02020603050405020304" pitchFamily="18" charset="0"/>
                    <a:cs typeface="Times New Roman" panose="02020603050405020304" pitchFamily="18" charset="0"/>
                  </a:rPr>
                  <a:t> tam </a:t>
                </a:r>
                <a:r>
                  <a:rPr lang="en-US" sz="3200" dirty="0" err="1">
                    <a:solidFill>
                      <a:srgbClr val="0070C0"/>
                    </a:solidFill>
                    <a:latin typeface="Times New Roman" panose="02020603050405020304" pitchFamily="18" charset="0"/>
                    <a:cs typeface="Times New Roman" panose="02020603050405020304" pitchFamily="18" charset="0"/>
                  </a:rPr>
                  <a:t>giác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đều</a:t>
                </a:r>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FD80DB1-C408-538F-021B-A6DA9BBB7B34}"/>
                  </a:ext>
                </a:extLst>
              </p:cNvPr>
              <p:cNvSpPr txBox="1">
                <a:spLocks noRot="1" noChangeAspect="1" noMove="1" noResize="1" noEditPoints="1" noAdjustHandles="1" noChangeArrowheads="1" noChangeShapeType="1" noTextEdit="1"/>
              </p:cNvSpPr>
              <p:nvPr/>
            </p:nvSpPr>
            <p:spPr>
              <a:xfrm>
                <a:off x="342937" y="2476886"/>
                <a:ext cx="4221284" cy="492443"/>
              </a:xfrm>
              <a:prstGeom prst="rect">
                <a:avLst/>
              </a:prstGeom>
              <a:blipFill>
                <a:blip r:embed="rId7"/>
                <a:stretch>
                  <a:fillRect t="-25926" r="-4906" b="-4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2FD6E78-15FB-A4D1-6748-0C983AA7B949}"/>
                  </a:ext>
                </a:extLst>
              </p:cNvPr>
              <p:cNvSpPr txBox="1"/>
              <p:nvPr/>
            </p:nvSpPr>
            <p:spPr>
              <a:xfrm>
                <a:off x="248875" y="2927202"/>
                <a:ext cx="2579232" cy="509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𝐴𝑂𝐵</m:t>
                          </m:r>
                        </m:e>
                      </m:acc>
                      <m:r>
                        <a:rPr lang="en-US" sz="3200" b="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60</m:t>
                          </m:r>
                        </m:e>
                        <m:sup>
                          <m:r>
                            <a:rPr lang="en-US" sz="3200" b="0" i="1" smtClean="0">
                              <a:solidFill>
                                <a:srgbClr val="0070C0"/>
                              </a:solidFill>
                              <a:latin typeface="Cambria Math" panose="02040503050406030204" pitchFamily="18" charset="0"/>
                              <a:ea typeface="Cambria Math" panose="02040503050406030204" pitchFamily="18" charset="0"/>
                            </a:rPr>
                            <m:t>𝑜</m:t>
                          </m:r>
                        </m:sup>
                      </m:sSup>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02FD6E78-15FB-A4D1-6748-0C983AA7B949}"/>
                  </a:ext>
                </a:extLst>
              </p:cNvPr>
              <p:cNvSpPr txBox="1">
                <a:spLocks noRot="1" noChangeAspect="1" noMove="1" noResize="1" noEditPoints="1" noAdjustHandles="1" noChangeArrowheads="1" noChangeShapeType="1" noTextEdit="1"/>
              </p:cNvSpPr>
              <p:nvPr/>
            </p:nvSpPr>
            <p:spPr>
              <a:xfrm>
                <a:off x="248875" y="2927202"/>
                <a:ext cx="2579232" cy="509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5CC33B2-0E32-DC7C-ADA3-0A3EFDD96106}"/>
                  </a:ext>
                </a:extLst>
              </p:cNvPr>
              <p:cNvSpPr txBox="1"/>
              <p:nvPr/>
            </p:nvSpPr>
            <p:spPr>
              <a:xfrm>
                <a:off x="653088" y="5995420"/>
                <a:ext cx="387631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200" i="1" smtClean="0">
                          <a:solidFill>
                            <a:srgbClr val="0070C0"/>
                          </a:solidFill>
                          <a:latin typeface="Cambria Math" panose="02040503050406030204" pitchFamily="18" charset="0"/>
                          <a:ea typeface="Cambria Math" panose="02040503050406030204" pitchFamily="18" charset="0"/>
                        </a:rPr>
                        <m:t>V</m:t>
                      </m:r>
                      <m:r>
                        <a:rPr lang="en-US" sz="3200" b="0" i="1" smtClean="0">
                          <a:solidFill>
                            <a:srgbClr val="0070C0"/>
                          </a:solidFill>
                          <a:latin typeface="Cambria Math" panose="02040503050406030204" pitchFamily="18" charset="0"/>
                          <a:ea typeface="Cambria Math" panose="02040503050406030204" pitchFamily="18" charset="0"/>
                        </a:rPr>
                        <m:t>ậ</m:t>
                      </m:r>
                      <m:r>
                        <a:rPr lang="en-US" sz="3200" b="0" i="1" smtClean="0">
                          <a:solidFill>
                            <a:srgbClr val="0070C0"/>
                          </a:solidFill>
                          <a:latin typeface="Cambria Math" panose="02040503050406030204" pitchFamily="18" charset="0"/>
                          <a:ea typeface="Cambria Math" panose="02040503050406030204" pitchFamily="18" charset="0"/>
                        </a:rPr>
                        <m:t>𝑦</m:t>
                      </m:r>
                      <m:r>
                        <a:rPr lang="en-US" sz="3200" b="0" i="1" smtClean="0">
                          <a:solidFill>
                            <a:srgbClr val="0070C0"/>
                          </a:solidFill>
                          <a:latin typeface="Cambria Math" panose="02040503050406030204" pitchFamily="18" charset="0"/>
                          <a:ea typeface="Cambria Math" panose="02040503050406030204" pitchFamily="18" charset="0"/>
                        </a:rPr>
                        <m:t> </m:t>
                      </m:r>
                      <m:r>
                        <a:rPr lang="en-US" sz="3200" b="0" i="1" smtClean="0">
                          <a:solidFill>
                            <a:srgbClr val="0070C0"/>
                          </a:solidFill>
                          <a:latin typeface="Cambria Math" panose="02040503050406030204" pitchFamily="18" charset="0"/>
                          <a:ea typeface="Cambria Math" panose="02040503050406030204" pitchFamily="18" charset="0"/>
                        </a:rPr>
                        <m:t>𝑥</m:t>
                      </m:r>
                      <m:r>
                        <a:rPr lang="en-US" sz="3200" b="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60</m:t>
                          </m:r>
                        </m:e>
                        <m:sup>
                          <m:r>
                            <a:rPr lang="en-US" sz="3200" b="0" i="1" smtClean="0">
                              <a:solidFill>
                                <a:srgbClr val="0070C0"/>
                              </a:solidFill>
                              <a:latin typeface="Cambria Math" panose="02040503050406030204" pitchFamily="18" charset="0"/>
                              <a:ea typeface="Cambria Math" panose="02040503050406030204" pitchFamily="18" charset="0"/>
                            </a:rPr>
                            <m:t>𝑜</m:t>
                          </m:r>
                        </m:sup>
                      </m:sSup>
                      <m:r>
                        <a:rPr lang="en-US" sz="3200" b="0" i="1" smtClean="0">
                          <a:solidFill>
                            <a:srgbClr val="0070C0"/>
                          </a:solidFill>
                          <a:latin typeface="Cambria Math" panose="02040503050406030204" pitchFamily="18" charset="0"/>
                          <a:ea typeface="Cambria Math" panose="02040503050406030204" pitchFamily="18" charset="0"/>
                        </a:rPr>
                        <m:t>, </m:t>
                      </m:r>
                      <m:r>
                        <a:rPr lang="en-US" sz="3200" b="0" i="1" smtClean="0">
                          <a:solidFill>
                            <a:srgbClr val="0070C0"/>
                          </a:solidFill>
                          <a:latin typeface="Cambria Math" panose="02040503050406030204" pitchFamily="18" charset="0"/>
                          <a:ea typeface="Cambria Math" panose="02040503050406030204" pitchFamily="18" charset="0"/>
                        </a:rPr>
                        <m:t>𝑦</m:t>
                      </m:r>
                      <m:r>
                        <a:rPr lang="en-US" sz="3200" b="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30</m:t>
                          </m:r>
                        </m:e>
                        <m:sup>
                          <m:r>
                            <a:rPr lang="en-US" sz="3200" b="0" i="1" smtClean="0">
                              <a:solidFill>
                                <a:srgbClr val="0070C0"/>
                              </a:solidFill>
                              <a:latin typeface="Cambria Math" panose="02040503050406030204" pitchFamily="18" charset="0"/>
                              <a:ea typeface="Cambria Math" panose="02040503050406030204" pitchFamily="18" charset="0"/>
                            </a:rPr>
                            <m:t>𝑜</m:t>
                          </m:r>
                        </m:sup>
                      </m:sSup>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85CC33B2-0E32-DC7C-ADA3-0A3EFDD96106}"/>
                  </a:ext>
                </a:extLst>
              </p:cNvPr>
              <p:cNvSpPr txBox="1">
                <a:spLocks noRot="1" noChangeAspect="1" noMove="1" noResize="1" noEditPoints="1" noAdjustHandles="1" noChangeArrowheads="1" noChangeShapeType="1" noTextEdit="1"/>
              </p:cNvSpPr>
              <p:nvPr/>
            </p:nvSpPr>
            <p:spPr>
              <a:xfrm>
                <a:off x="653088" y="5995420"/>
                <a:ext cx="3876318" cy="49244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72B1FC-E21D-1429-4A4D-035A6CB94DE1}"/>
                  </a:ext>
                </a:extLst>
              </p:cNvPr>
              <p:cNvSpPr txBox="1"/>
              <p:nvPr/>
            </p:nvSpPr>
            <p:spPr>
              <a:xfrm>
                <a:off x="2836272" y="2956045"/>
                <a:ext cx="1992340"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r>
                        <a:rPr lang="en-US" sz="3200" b="0" i="1" smtClean="0">
                          <a:solidFill>
                            <a:srgbClr val="0070C0"/>
                          </a:solidFill>
                          <a:latin typeface="Cambria Math" panose="02040503050406030204" pitchFamily="18" charset="0"/>
                          <a:ea typeface="Cambria Math" panose="02040503050406030204" pitchFamily="18" charset="0"/>
                        </a:rPr>
                        <m:t>𝑥</m:t>
                      </m:r>
                      <m:r>
                        <a:rPr lang="en-US" sz="3200" b="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60</m:t>
                          </m:r>
                        </m:e>
                        <m:sup>
                          <m:r>
                            <a:rPr lang="en-US" sz="3200" b="0" i="1" smtClean="0">
                              <a:solidFill>
                                <a:srgbClr val="0070C0"/>
                              </a:solidFill>
                              <a:latin typeface="Cambria Math" panose="02040503050406030204" pitchFamily="18" charset="0"/>
                              <a:ea typeface="Cambria Math" panose="02040503050406030204" pitchFamily="18" charset="0"/>
                            </a:rPr>
                            <m:t>𝑜</m:t>
                          </m:r>
                        </m:sup>
                      </m:sSup>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B72B1FC-E21D-1429-4A4D-035A6CB94DE1}"/>
                  </a:ext>
                </a:extLst>
              </p:cNvPr>
              <p:cNvSpPr txBox="1">
                <a:spLocks noRot="1" noChangeAspect="1" noMove="1" noResize="1" noEditPoints="1" noAdjustHandles="1" noChangeArrowheads="1" noChangeShapeType="1" noTextEdit="1"/>
              </p:cNvSpPr>
              <p:nvPr/>
            </p:nvSpPr>
            <p:spPr>
              <a:xfrm>
                <a:off x="2836272" y="2956045"/>
                <a:ext cx="1992340" cy="49244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623EAC8-1EE6-C3DD-EFFA-1A3DE2BABC13}"/>
                  </a:ext>
                </a:extLst>
              </p:cNvPr>
              <p:cNvSpPr txBox="1"/>
              <p:nvPr/>
            </p:nvSpPr>
            <p:spPr>
              <a:xfrm>
                <a:off x="296331" y="3488244"/>
                <a:ext cx="6198598" cy="584775"/>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Xét</a:t>
                </a:r>
                <a:r>
                  <a:rPr lang="en-US" sz="3200" dirty="0">
                    <a:solidFill>
                      <a:srgbClr val="0070C0"/>
                    </a:solidFill>
                    <a:latin typeface="Times New Roman" panose="02020603050405020304" pitchFamily="18" charset="0"/>
                    <a:cs typeface="Times New Roman" panose="02020603050405020304" pitchFamily="18" charset="0"/>
                  </a:rPr>
                  <a:t> tam </a:t>
                </a:r>
                <a:r>
                  <a:rPr lang="en-US" sz="3200" dirty="0" err="1">
                    <a:solidFill>
                      <a:srgbClr val="0070C0"/>
                    </a:solidFill>
                    <a:latin typeface="Times New Roman" panose="02020603050405020304" pitchFamily="18" charset="0"/>
                    <a:cs typeface="Times New Roman" panose="02020603050405020304" pitchFamily="18" charset="0"/>
                  </a:rPr>
                  <a:t>giác</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𝐴𝑂𝐶</m:t>
                    </m:r>
                    <m:r>
                      <a:rPr lang="en-US" sz="3200" b="0" i="1" smtClean="0">
                        <a:solidFill>
                          <a:srgbClr val="0070C0"/>
                        </a:solidFill>
                        <a:latin typeface="Cambria Math" panose="02040503050406030204" pitchFamily="18" charset="0"/>
                      </a:rPr>
                      <m:t> </m:t>
                    </m:r>
                  </m:oMath>
                </a14:m>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𝐴𝑂</m:t>
                    </m:r>
                    <m:r>
                      <a:rPr lang="en-US" sz="3200" b="0" i="1" smtClean="0">
                        <a:solidFill>
                          <a:srgbClr val="0070C0"/>
                        </a:solidFill>
                        <a:latin typeface="Cambria Math" panose="02040503050406030204" pitchFamily="18" charset="0"/>
                      </a:rPr>
                      <m:t>=</m:t>
                    </m:r>
                    <m:r>
                      <a:rPr lang="en-US" sz="3200" b="0" i="1" smtClean="0">
                        <a:solidFill>
                          <a:srgbClr val="0070C0"/>
                        </a:solidFill>
                        <a:latin typeface="Cambria Math" panose="02040503050406030204" pitchFamily="18" charset="0"/>
                      </a:rPr>
                      <m:t>𝑂𝐶</m:t>
                    </m:r>
                  </m:oMath>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2623EAC8-1EE6-C3DD-EFFA-1A3DE2BABC13}"/>
                  </a:ext>
                </a:extLst>
              </p:cNvPr>
              <p:cNvSpPr txBox="1">
                <a:spLocks noRot="1" noChangeAspect="1" noMove="1" noResize="1" noEditPoints="1" noAdjustHandles="1" noChangeArrowheads="1" noChangeShapeType="1" noTextEdit="1"/>
              </p:cNvSpPr>
              <p:nvPr/>
            </p:nvSpPr>
            <p:spPr>
              <a:xfrm>
                <a:off x="296331" y="3488244"/>
                <a:ext cx="6198598" cy="584775"/>
              </a:xfrm>
              <a:prstGeom prst="rect">
                <a:avLst/>
              </a:prstGeom>
              <a:blipFill>
                <a:blip r:embed="rId11"/>
                <a:stretch>
                  <a:fillRect l="-2559"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371BBFD-DDF0-35B2-D4A2-3B736943302F}"/>
                  </a:ext>
                </a:extLst>
              </p:cNvPr>
              <p:cNvSpPr txBox="1"/>
              <p:nvPr/>
            </p:nvSpPr>
            <p:spPr>
              <a:xfrm>
                <a:off x="296331" y="4088909"/>
                <a:ext cx="3181320" cy="492443"/>
              </a:xfrm>
              <a:prstGeom prst="rect">
                <a:avLst/>
              </a:prstGeom>
              <a:noFill/>
            </p:spPr>
            <p:txBody>
              <a:bodyPr wrap="none" lIns="0" tIns="0" rIns="0" bIns="0" rtlCol="0">
                <a:spAutoFit/>
              </a:bodyPr>
              <a:lstStyle/>
              <a:p>
                <a14:m>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r>
                      <a:rPr lang="en-US" sz="3200" b="0" i="1" smtClean="0">
                        <a:solidFill>
                          <a:srgbClr val="0070C0"/>
                        </a:solidFill>
                        <a:latin typeface="Cambria Math" panose="02040503050406030204" pitchFamily="18" charset="0"/>
                        <a:ea typeface="Cambria Math" panose="02040503050406030204" pitchFamily="18" charset="0"/>
                      </a:rPr>
                      <m:t> ∆</m:t>
                    </m:r>
                    <m:r>
                      <a:rPr lang="en-US" sz="3200" b="0" i="1" smtClean="0">
                        <a:solidFill>
                          <a:srgbClr val="0070C0"/>
                        </a:solidFill>
                        <a:latin typeface="Cambria Math" panose="02040503050406030204" pitchFamily="18" charset="0"/>
                        <a:ea typeface="Cambria Math" panose="02040503050406030204" pitchFamily="18" charset="0"/>
                      </a:rPr>
                      <m:t>𝐴𝑂𝐶</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cân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tại</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𝑂</m:t>
                    </m:r>
                  </m:oMath>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F371BBFD-DDF0-35B2-D4A2-3B736943302F}"/>
                  </a:ext>
                </a:extLst>
              </p:cNvPr>
              <p:cNvSpPr txBox="1">
                <a:spLocks noRot="1" noChangeAspect="1" noMove="1" noResize="1" noEditPoints="1" noAdjustHandles="1" noChangeArrowheads="1" noChangeShapeType="1" noTextEdit="1"/>
              </p:cNvSpPr>
              <p:nvPr/>
            </p:nvSpPr>
            <p:spPr>
              <a:xfrm>
                <a:off x="296331" y="4088909"/>
                <a:ext cx="3181320" cy="492443"/>
              </a:xfrm>
              <a:prstGeom prst="rect">
                <a:avLst/>
              </a:prstGeom>
              <a:blipFill>
                <a:blip r:embed="rId12"/>
                <a:stretch>
                  <a:fillRect t="-27160" b="-469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E2D6CB1-3A53-21C0-2A7F-AC421AFAB109}"/>
                  </a:ext>
                </a:extLst>
              </p:cNvPr>
              <p:cNvSpPr txBox="1"/>
              <p:nvPr/>
            </p:nvSpPr>
            <p:spPr>
              <a:xfrm>
                <a:off x="3556852" y="4088909"/>
                <a:ext cx="2699200" cy="509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𝑂𝐴𝐶</m:t>
                          </m:r>
                        </m:e>
                      </m:acc>
                      <m:r>
                        <a:rPr lang="en-US" sz="3200" b="0" i="1" smtClean="0">
                          <a:solidFill>
                            <a:srgbClr val="0070C0"/>
                          </a:solidFill>
                          <a:latin typeface="Cambria Math" panose="02040503050406030204" pitchFamily="18" charset="0"/>
                          <a:ea typeface="Cambria Math" panose="02040503050406030204" pitchFamily="18" charset="0"/>
                        </a:rPr>
                        <m:t>=</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𝐴𝐶𝑂</m:t>
                          </m:r>
                        </m:e>
                      </m:acc>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BE2D6CB1-3A53-21C0-2A7F-AC421AFAB109}"/>
                  </a:ext>
                </a:extLst>
              </p:cNvPr>
              <p:cNvSpPr txBox="1">
                <a:spLocks noRot="1" noChangeAspect="1" noMove="1" noResize="1" noEditPoints="1" noAdjustHandles="1" noChangeArrowheads="1" noChangeShapeType="1" noTextEdit="1"/>
              </p:cNvSpPr>
              <p:nvPr/>
            </p:nvSpPr>
            <p:spPr>
              <a:xfrm>
                <a:off x="3556852" y="4088909"/>
                <a:ext cx="2699200" cy="50905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E70DE76-6F4E-AD83-9B49-7F719CF3B7AF}"/>
                  </a:ext>
                </a:extLst>
              </p:cNvPr>
              <p:cNvSpPr txBox="1"/>
              <p:nvPr/>
            </p:nvSpPr>
            <p:spPr>
              <a:xfrm>
                <a:off x="248875" y="4716029"/>
                <a:ext cx="7555530" cy="509050"/>
              </a:xfrm>
              <a:prstGeom prst="rect">
                <a:avLst/>
              </a:prstGeom>
              <a:noFill/>
            </p:spPr>
            <p:txBody>
              <a:bodyPr wrap="none" lIns="0" tIns="0" rIns="0" bIns="0" rtlCol="0">
                <a:spAutoFit/>
              </a:bodyPr>
              <a:lstStyle/>
              <a:p>
                <a14:m>
                  <m:oMath xmlns:m="http://schemas.openxmlformats.org/officeDocument/2006/math">
                    <m:r>
                      <m:rPr>
                        <m:sty m:val="p"/>
                      </m:rPr>
                      <a:rPr lang="en-US" sz="3200" i="1" smtClean="0">
                        <a:solidFill>
                          <a:srgbClr val="0070C0"/>
                        </a:solidFill>
                        <a:latin typeface="Cambria Math" panose="02040503050406030204" pitchFamily="18" charset="0"/>
                        <a:ea typeface="Cambria Math" panose="02040503050406030204" pitchFamily="18" charset="0"/>
                      </a:rPr>
                      <m:t>M</m:t>
                    </m:r>
                    <m:r>
                      <a:rPr lang="en-US" sz="3200" b="0" i="1" smtClean="0">
                        <a:solidFill>
                          <a:srgbClr val="0070C0"/>
                        </a:solidFill>
                        <a:latin typeface="Cambria Math" panose="02040503050406030204" pitchFamily="18" charset="0"/>
                        <a:ea typeface="Cambria Math" panose="02040503050406030204" pitchFamily="18" charset="0"/>
                      </a:rPr>
                      <m:t>à </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𝐴𝑂𝐵</m:t>
                        </m:r>
                      </m:e>
                    </m:acc>
                    <m:r>
                      <a:rPr lang="en-US" sz="3200" b="0" i="1" smtClean="0">
                        <a:solidFill>
                          <a:srgbClr val="0070C0"/>
                        </a:solidFill>
                        <a:latin typeface="Cambria Math" panose="02040503050406030204" pitchFamily="18" charset="0"/>
                        <a:ea typeface="Cambria Math" panose="02040503050406030204" pitchFamily="18" charset="0"/>
                      </a:rPr>
                      <m:t>=</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𝑂𝐴𝐶</m:t>
                        </m:r>
                      </m:e>
                    </m:acc>
                    <m:r>
                      <a:rPr lang="en-US" sz="3200" b="0" i="1" smtClean="0">
                        <a:solidFill>
                          <a:srgbClr val="0070C0"/>
                        </a:solidFill>
                        <a:latin typeface="Cambria Math" panose="02040503050406030204" pitchFamily="18" charset="0"/>
                        <a:ea typeface="Cambria Math" panose="02040503050406030204" pitchFamily="18" charset="0"/>
                      </a:rPr>
                      <m:t>+</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𝐴𝐶𝑂</m:t>
                        </m:r>
                      </m:e>
                    </m:acc>
                    <m:r>
                      <a:rPr lang="en-US" sz="3200" b="0" i="1" smtClean="0">
                        <a:solidFill>
                          <a:srgbClr val="0070C0"/>
                        </a:solidFill>
                        <a:latin typeface="Cambria Math" panose="02040503050406030204" pitchFamily="18" charset="0"/>
                        <a:ea typeface="Cambria Math" panose="02040503050406030204" pitchFamily="18" charset="0"/>
                      </a:rPr>
                      <m:t> </m:t>
                    </m:r>
                  </m:oMath>
                </a14:m>
                <a:r>
                  <a:rPr lang="en-US" sz="3200" dirty="0">
                    <a:solidFill>
                      <a:srgbClr val="0070C0"/>
                    </a:solidFill>
                    <a:latin typeface="Times New Roman" panose="02020603050405020304" pitchFamily="18" charset="0"/>
                    <a:cs typeface="Times New Roman" panose="02020603050405020304" pitchFamily="18" charset="0"/>
                  </a:rPr>
                  <a:t>(</a:t>
                </a:r>
                <a:r>
                  <a:rPr lang="en-US" sz="3200" dirty="0" err="1">
                    <a:solidFill>
                      <a:srgbClr val="0070C0"/>
                    </a:solidFill>
                    <a:latin typeface="Times New Roman" panose="02020603050405020304" pitchFamily="18" charset="0"/>
                    <a:cs typeface="Times New Roman" panose="02020603050405020304" pitchFamily="18" charset="0"/>
                  </a:rPr>
                  <a:t>tính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chất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góc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ngoài</a:t>
                </a:r>
                <a:r>
                  <a:rPr lang="en-US" sz="3200" dirty="0">
                    <a:solidFill>
                      <a:srgbClr val="0070C0"/>
                    </a:solidFill>
                    <a:latin typeface="Times New Roman" panose="02020603050405020304" pitchFamily="18" charset="0"/>
                    <a:cs typeface="Times New Roman" panose="02020603050405020304" pitchFamily="18" charset="0"/>
                  </a:rPr>
                  <a:t>)</a:t>
                </a:r>
              </a:p>
            </p:txBody>
          </p:sp>
        </mc:Choice>
        <mc:Fallback xmlns="">
          <p:sp>
            <p:nvSpPr>
              <p:cNvPr id="20" name="TextBox 19">
                <a:extLst>
                  <a:ext uri="{FF2B5EF4-FFF2-40B4-BE49-F238E27FC236}">
                    <a16:creationId xmlns:a16="http://schemas.microsoft.com/office/drawing/2014/main" id="{BE70DE76-6F4E-AD83-9B49-7F719CF3B7AF}"/>
                  </a:ext>
                </a:extLst>
              </p:cNvPr>
              <p:cNvSpPr txBox="1">
                <a:spLocks noRot="1" noChangeAspect="1" noMove="1" noResize="1" noEditPoints="1" noAdjustHandles="1" noChangeArrowheads="1" noChangeShapeType="1" noTextEdit="1"/>
              </p:cNvSpPr>
              <p:nvPr/>
            </p:nvSpPr>
            <p:spPr>
              <a:xfrm>
                <a:off x="248875" y="4716029"/>
                <a:ext cx="7555530" cy="509050"/>
              </a:xfrm>
              <a:prstGeom prst="rect">
                <a:avLst/>
              </a:prstGeom>
              <a:blipFill>
                <a:blip r:embed="rId14"/>
                <a:stretch>
                  <a:fillRect t="-22892" r="-2341" b="-469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627353F-A31E-04CD-715C-BDA5598F140B}"/>
                  </a:ext>
                </a:extLst>
              </p:cNvPr>
              <p:cNvSpPr txBox="1"/>
              <p:nvPr/>
            </p:nvSpPr>
            <p:spPr>
              <a:xfrm>
                <a:off x="181640" y="5359756"/>
                <a:ext cx="7514749" cy="509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60</m:t>
                          </m:r>
                        </m:e>
                        <m:sup>
                          <m:r>
                            <a:rPr lang="en-US" sz="3200" b="0" i="1" smtClean="0">
                              <a:solidFill>
                                <a:srgbClr val="0070C0"/>
                              </a:solidFill>
                              <a:latin typeface="Cambria Math" panose="02040503050406030204" pitchFamily="18" charset="0"/>
                              <a:ea typeface="Cambria Math" panose="02040503050406030204" pitchFamily="18" charset="0"/>
                            </a:rPr>
                            <m:t>𝑜</m:t>
                          </m:r>
                        </m:sup>
                      </m:sSup>
                      <m:r>
                        <a:rPr lang="en-US" sz="3200" b="0" i="1" smtClean="0">
                          <a:solidFill>
                            <a:srgbClr val="0070C0"/>
                          </a:solidFill>
                          <a:latin typeface="Cambria Math" panose="02040503050406030204" pitchFamily="18" charset="0"/>
                          <a:ea typeface="Cambria Math" panose="02040503050406030204" pitchFamily="18" charset="0"/>
                        </a:rPr>
                        <m:t>=2. </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𝐴𝐶𝑂</m:t>
                          </m:r>
                          <m:r>
                            <a:rPr lang="en-US" sz="3200" b="0" i="1" smtClean="0">
                              <a:solidFill>
                                <a:srgbClr val="0070C0"/>
                              </a:solidFill>
                              <a:latin typeface="Cambria Math" panose="02040503050406030204" pitchFamily="18" charset="0"/>
                              <a:ea typeface="Cambria Math" panose="02040503050406030204" pitchFamily="18" charset="0"/>
                            </a:rPr>
                            <m:t> </m:t>
                          </m:r>
                        </m:e>
                      </m:acc>
                      <m:r>
                        <a:rPr lang="en-US" sz="320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60</m:t>
                          </m:r>
                        </m:e>
                        <m:sup>
                          <m:r>
                            <a:rPr lang="en-US" sz="3200" b="0" i="1" smtClean="0">
                              <a:solidFill>
                                <a:srgbClr val="0070C0"/>
                              </a:solidFill>
                              <a:latin typeface="Cambria Math" panose="02040503050406030204" pitchFamily="18" charset="0"/>
                              <a:ea typeface="Cambria Math" panose="02040503050406030204" pitchFamily="18" charset="0"/>
                            </a:rPr>
                            <m:t>𝑜</m:t>
                          </m:r>
                        </m:sup>
                      </m:sSup>
                      <m:r>
                        <a:rPr lang="en-US" sz="3200" b="0" i="1" smtClean="0">
                          <a:solidFill>
                            <a:srgbClr val="0070C0"/>
                          </a:solidFill>
                          <a:latin typeface="Cambria Math" panose="02040503050406030204" pitchFamily="18" charset="0"/>
                          <a:ea typeface="Cambria Math" panose="02040503050406030204" pitchFamily="18" charset="0"/>
                        </a:rPr>
                        <m:t>=2.</m:t>
                      </m:r>
                      <m:r>
                        <a:rPr lang="en-US" sz="3200" b="0" i="1" smtClean="0">
                          <a:solidFill>
                            <a:srgbClr val="0070C0"/>
                          </a:solidFill>
                          <a:latin typeface="Cambria Math" panose="02040503050406030204" pitchFamily="18" charset="0"/>
                          <a:ea typeface="Cambria Math" panose="02040503050406030204" pitchFamily="18" charset="0"/>
                        </a:rPr>
                        <m:t>𝑦</m:t>
                      </m:r>
                      <m:r>
                        <a:rPr lang="en-US" sz="3200" b="0" i="1" smtClean="0">
                          <a:solidFill>
                            <a:srgbClr val="0070C0"/>
                          </a:solidFill>
                          <a:latin typeface="Cambria Math" panose="02040503050406030204" pitchFamily="18" charset="0"/>
                          <a:ea typeface="Cambria Math" panose="02040503050406030204" pitchFamily="18" charset="0"/>
                        </a:rPr>
                        <m:t> ⇒</m:t>
                      </m:r>
                      <m:r>
                        <a:rPr lang="en-US" sz="3200" b="0" i="1" smtClean="0">
                          <a:solidFill>
                            <a:srgbClr val="0070C0"/>
                          </a:solidFill>
                          <a:latin typeface="Cambria Math" panose="02040503050406030204" pitchFamily="18" charset="0"/>
                          <a:ea typeface="Cambria Math" panose="02040503050406030204" pitchFamily="18" charset="0"/>
                        </a:rPr>
                        <m:t>𝑦</m:t>
                      </m:r>
                      <m:r>
                        <a:rPr lang="en-US" sz="3200" b="0" i="1" smtClean="0">
                          <a:solidFill>
                            <a:srgbClr val="0070C0"/>
                          </a:solidFill>
                          <a:latin typeface="Cambria Math" panose="02040503050406030204" pitchFamily="18" charset="0"/>
                          <a:ea typeface="Cambria Math" panose="02040503050406030204" pitchFamily="18" charset="0"/>
                        </a:rPr>
                        <m:t>=</m:t>
                      </m:r>
                      <m:sSup>
                        <m:sSupPr>
                          <m:ctrlPr>
                            <a:rPr lang="en-US" sz="3200" b="0" i="1" smtClean="0">
                              <a:solidFill>
                                <a:srgbClr val="0070C0"/>
                              </a:solidFill>
                              <a:latin typeface="Cambria Math" panose="02040503050406030204" pitchFamily="18" charset="0"/>
                              <a:ea typeface="Cambria Math" panose="02040503050406030204" pitchFamily="18" charset="0"/>
                            </a:rPr>
                          </m:ctrlPr>
                        </m:sSupPr>
                        <m:e>
                          <m:r>
                            <a:rPr lang="en-US" sz="3200" b="0" i="1" smtClean="0">
                              <a:solidFill>
                                <a:srgbClr val="0070C0"/>
                              </a:solidFill>
                              <a:latin typeface="Cambria Math" panose="02040503050406030204" pitchFamily="18" charset="0"/>
                              <a:ea typeface="Cambria Math" panose="02040503050406030204" pitchFamily="18" charset="0"/>
                            </a:rPr>
                            <m:t>30</m:t>
                          </m:r>
                        </m:e>
                        <m:sup>
                          <m:r>
                            <a:rPr lang="en-US" sz="3200" b="0" i="1" smtClean="0">
                              <a:solidFill>
                                <a:srgbClr val="0070C0"/>
                              </a:solidFill>
                              <a:latin typeface="Cambria Math" panose="02040503050406030204" pitchFamily="18" charset="0"/>
                              <a:ea typeface="Cambria Math" panose="02040503050406030204" pitchFamily="18" charset="0"/>
                            </a:rPr>
                            <m:t>𝑜</m:t>
                          </m:r>
                        </m:sup>
                      </m:sSup>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1627353F-A31E-04CD-715C-BDA5598F140B}"/>
                  </a:ext>
                </a:extLst>
              </p:cNvPr>
              <p:cNvSpPr txBox="1">
                <a:spLocks noRot="1" noChangeAspect="1" noMove="1" noResize="1" noEditPoints="1" noAdjustHandles="1" noChangeArrowheads="1" noChangeShapeType="1" noTextEdit="1"/>
              </p:cNvSpPr>
              <p:nvPr/>
            </p:nvSpPr>
            <p:spPr>
              <a:xfrm>
                <a:off x="181640" y="5359756"/>
                <a:ext cx="7514749" cy="509050"/>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C450E41-8654-068A-0E54-A69DBE119B89}"/>
                  </a:ext>
                </a:extLst>
              </p:cNvPr>
              <p:cNvSpPr txBox="1"/>
              <p:nvPr/>
            </p:nvSpPr>
            <p:spPr>
              <a:xfrm>
                <a:off x="478550" y="2103871"/>
                <a:ext cx="6301220" cy="3108543"/>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i="1" dirty="0">
                    <a:solidFill>
                      <a:schemeClr val="tx1"/>
                    </a:solidFill>
                    <a:latin typeface="Times New Roman" panose="02020603050405020304" pitchFamily="18" charset="0"/>
                    <a:cs typeface="Times New Roman" panose="02020603050405020304" pitchFamily="18" charset="0"/>
                  </a:rPr>
                  <a:t>Kiến </a:t>
                </a:r>
                <a:r>
                  <a:rPr lang="en-US" sz="2800" i="1" dirty="0" err="1">
                    <a:solidFill>
                      <a:schemeClr val="tx1"/>
                    </a:solidFill>
                    <a:latin typeface="Times New Roman" panose="02020603050405020304" pitchFamily="18" charset="0"/>
                    <a:cs typeface="Times New Roman" panose="02020603050405020304" pitchFamily="18" charset="0"/>
                  </a:rPr>
                  <a:t>thức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sử</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dụng</a:t>
                </a:r>
                <a:r>
                  <a:rPr lang="en-US" sz="2800" i="1" dirty="0">
                    <a:solidFill>
                      <a:schemeClr val="tx1"/>
                    </a:solidFill>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2800" i="1" dirty="0">
                    <a:solidFill>
                      <a:schemeClr val="tx1"/>
                    </a:solidFill>
                    <a:latin typeface="Times New Roman" panose="02020603050405020304" pitchFamily="18" charset="0"/>
                    <a:cs typeface="Times New Roman" panose="02020603050405020304" pitchFamily="18" charset="0"/>
                  </a:rPr>
                  <a:t>Tam </a:t>
                </a:r>
                <a:r>
                  <a:rPr lang="en-US" sz="2800" i="1" dirty="0" err="1">
                    <a:solidFill>
                      <a:schemeClr val="tx1"/>
                    </a:solidFill>
                    <a:latin typeface="Times New Roman" panose="02020603050405020304" pitchFamily="18" charset="0"/>
                    <a:cs typeface="Times New Roman" panose="02020603050405020304" pitchFamily="18" charset="0"/>
                  </a:rPr>
                  <a:t>giác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đều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góc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bằng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nhau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bằng</a:t>
                </a:r>
                <a:r>
                  <a:rPr lang="en-US" sz="2800"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b="0" i="1" smtClean="0">
                            <a:solidFill>
                              <a:schemeClr val="tx1"/>
                            </a:solidFill>
                            <a:latin typeface="Cambria Math" panose="02040503050406030204" pitchFamily="18" charset="0"/>
                          </a:rPr>
                        </m:ctrlPr>
                      </m:sSupPr>
                      <m:e>
                        <m:r>
                          <a:rPr lang="en-US" sz="2800" b="0" i="1" smtClean="0">
                            <a:solidFill>
                              <a:schemeClr val="tx1"/>
                            </a:solidFill>
                            <a:latin typeface="Cambria Math" panose="02040503050406030204" pitchFamily="18" charset="0"/>
                          </a:rPr>
                          <m:t>60</m:t>
                        </m:r>
                      </m:e>
                      <m:sup>
                        <m:r>
                          <a:rPr lang="en-US" sz="2800" b="0" i="1" smtClean="0">
                            <a:solidFill>
                              <a:schemeClr val="tx1"/>
                            </a:solidFill>
                            <a:latin typeface="Cambria Math" panose="02040503050406030204" pitchFamily="18" charset="0"/>
                          </a:rPr>
                          <m:t>𝑜</m:t>
                        </m:r>
                      </m:sup>
                    </m:sSup>
                  </m:oMath>
                </a14:m>
                <a:endParaRPr lang="en-US" sz="2800" i="1" dirty="0">
                  <a:solidFill>
                    <a:schemeClr val="tx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i="1" dirty="0">
                    <a:solidFill>
                      <a:schemeClr val="tx1"/>
                    </a:solidFill>
                    <a:latin typeface="Times New Roman" panose="02020603050405020304" pitchFamily="18" charset="0"/>
                    <a:cs typeface="Times New Roman" panose="02020603050405020304" pitchFamily="18" charset="0"/>
                  </a:rPr>
                  <a:t>Tam </a:t>
                </a:r>
                <a:r>
                  <a:rPr lang="en-US" sz="2800" i="1" dirty="0" err="1">
                    <a:solidFill>
                      <a:schemeClr val="tx1"/>
                    </a:solidFill>
                    <a:latin typeface="Times New Roman" panose="02020603050405020304" pitchFamily="18" charset="0"/>
                    <a:cs typeface="Times New Roman" panose="02020603050405020304" pitchFamily="18" charset="0"/>
                  </a:rPr>
                  <a:t>giác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hai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góc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đáy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bằng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nhau</a:t>
                </a:r>
                <a:endParaRPr lang="en-US" sz="2800" i="1" dirty="0">
                  <a:solidFill>
                    <a:schemeClr val="tx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i="1" dirty="0" err="1">
                    <a:solidFill>
                      <a:schemeClr val="tx1"/>
                    </a:solidFill>
                    <a:latin typeface="Times New Roman" panose="02020603050405020304" pitchFamily="18" charset="0"/>
                    <a:cs typeface="Times New Roman" panose="02020603050405020304" pitchFamily="18" charset="0"/>
                  </a:rPr>
                  <a:t>Góc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ngoài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tam </a:t>
                </a:r>
                <a:r>
                  <a:rPr lang="en-US" sz="2800" i="1" dirty="0" err="1">
                    <a:solidFill>
                      <a:schemeClr val="tx1"/>
                    </a:solidFill>
                    <a:latin typeface="Times New Roman" panose="02020603050405020304" pitchFamily="18" charset="0"/>
                    <a:cs typeface="Times New Roman" panose="02020603050405020304" pitchFamily="18" charset="0"/>
                  </a:rPr>
                  <a:t>giác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bằng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tổng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hai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góc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không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với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nó</a:t>
                </a:r>
                <a:endParaRPr lang="en-US" sz="28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8C450E41-8654-068A-0E54-A69DBE119B89}"/>
                  </a:ext>
                </a:extLst>
              </p:cNvPr>
              <p:cNvSpPr txBox="1">
                <a:spLocks noRot="1" noChangeAspect="1" noMove="1" noResize="1" noEditPoints="1" noAdjustHandles="1" noChangeArrowheads="1" noChangeShapeType="1" noTextEdit="1"/>
              </p:cNvSpPr>
              <p:nvPr/>
            </p:nvSpPr>
            <p:spPr>
              <a:xfrm>
                <a:off x="478550" y="2103871"/>
                <a:ext cx="6301220" cy="3108543"/>
              </a:xfrm>
              <a:prstGeom prst="rect">
                <a:avLst/>
              </a:prstGeom>
              <a:blipFill>
                <a:blip r:embed="rId16"/>
                <a:stretch>
                  <a:fillRect l="-2031" t="-1957" b="-4305"/>
                </a:stretch>
              </a:blipFill>
              <a:ln/>
            </p:spPr>
            <p:txBody>
              <a:bodyPr/>
              <a:lstStyle/>
              <a:p>
                <a:r>
                  <a:rPr lang="en-US">
                    <a:noFill/>
                  </a:rPr>
                  <a:t> </a:t>
                </a:r>
              </a:p>
            </p:txBody>
          </p:sp>
        </mc:Fallback>
      </mc:AlternateContent>
    </p:spTree>
    <p:extLst>
      <p:ext uri="{BB962C8B-B14F-4D97-AF65-F5344CB8AC3E}">
        <p14:creationId xmlns:p14="http://schemas.microsoft.com/office/powerpoint/2010/main" val="195883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733244528"/>
              </p:ext>
            </p:extLst>
          </p:nvPr>
        </p:nvGraphicFramePr>
        <p:xfrm>
          <a:off x="1555515" y="113058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框 9">
            <a:extLst>
              <a:ext uri="{FF2B5EF4-FFF2-40B4-BE49-F238E27FC236}">
                <a16:creationId xmlns:a16="http://schemas.microsoft.com/office/drawing/2014/main" id="{27FC70DA-5901-F352-93EA-60F8E7630C6F}"/>
              </a:ext>
            </a:extLst>
          </p:cNvPr>
          <p:cNvSpPr txBox="1"/>
          <p:nvPr/>
        </p:nvSpPr>
        <p:spPr>
          <a:xfrm>
            <a:off x="1469881" y="308744"/>
            <a:ext cx="77503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THIẾT</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 BỊ DẠY HỌC VÀ HỌC LIỆU</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Tree>
    <p:extLst>
      <p:ext uri="{BB962C8B-B14F-4D97-AF65-F5344CB8AC3E}">
        <p14:creationId xmlns:p14="http://schemas.microsoft.com/office/powerpoint/2010/main" val="4009105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par>
                          <p:cTn id="8" fill="hold">
                            <p:stCondLst>
                              <p:cond delay="2000"/>
                            </p:stCondLst>
                            <p:childTnLst>
                              <p:par>
                                <p:cTn id="9" presetID="2" presetClass="entr" presetSubtype="2"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F88AF-8543-4F9D-4F82-932C653100EE}"/>
              </a:ext>
            </a:extLst>
          </p:cNvPr>
          <p:cNvSpPr>
            <a:spLocks noGrp="1"/>
          </p:cNvSpPr>
          <p:nvPr>
            <p:ph type="title"/>
          </p:nvPr>
        </p:nvSpPr>
        <p:spPr>
          <a:xfrm>
            <a:off x="225552" y="1032637"/>
            <a:ext cx="6623304" cy="3676523"/>
          </a:xfrm>
        </p:spPr>
        <p:txBody>
          <a:bodyPr>
            <a:noAutofit/>
          </a:bodyPr>
          <a:lstStyle/>
          <a:p>
            <a:r>
              <a:rPr lang="vi-VN" sz="3400" b="1" dirty="0"/>
              <a:t>Bài 3 – SGK/119</a:t>
            </a:r>
            <a:br>
              <a:rPr lang="vi-VN" sz="3400" dirty="0"/>
            </a:br>
            <a:r>
              <a:rPr lang="vi-VN" sz="3400" dirty="0"/>
              <a:t>Bạn Hoa đánh dấu ba vị trí </a:t>
            </a:r>
            <a:r>
              <a:rPr lang="en-US" sz="3400" dirty="0">
                <a:latin typeface="Times New Roman" panose="02020603050405020304" pitchFamily="18" charset="0"/>
                <a:cs typeface="Times New Roman" panose="02020603050405020304" pitchFamily="18" charset="0"/>
              </a:rPr>
              <a:t>A, B, C</a:t>
            </a:r>
            <a:r>
              <a:rPr lang="vi-VN" sz="3400" dirty="0">
                <a:latin typeface="Times New Roman" panose="02020603050405020304" pitchFamily="18" charset="0"/>
                <a:cs typeface="Times New Roman" panose="02020603050405020304" pitchFamily="18" charset="0"/>
              </a:rPr>
              <a:t>  </a:t>
            </a:r>
            <a:r>
              <a:rPr lang="vi-VN" sz="3400" dirty="0"/>
              <a:t>trên một phần sơ đồ xe buýt ở Hà Nội năm 2021 và xem xe buýt có thể đi như thế nào giữa hai vị trí </a:t>
            </a:r>
            <a:r>
              <a:rPr lang="en-US" sz="3400" dirty="0">
                <a:latin typeface="Times New Roman" panose="02020603050405020304" pitchFamily="18" charset="0"/>
                <a:cs typeface="Times New Roman" panose="02020603050405020304" pitchFamily="18" charset="0"/>
              </a:rPr>
              <a:t>A</a:t>
            </a:r>
            <a:r>
              <a:rPr lang="vi-VN" sz="3400" dirty="0">
                <a:latin typeface="Times New Roman" panose="02020603050405020304" pitchFamily="18" charset="0"/>
                <a:cs typeface="Times New Roman" panose="02020603050405020304" pitchFamily="18" charset="0"/>
              </a:rPr>
              <a:t> và </a:t>
            </a:r>
            <a:r>
              <a:rPr lang="en-US" sz="3400" dirty="0">
                <a:latin typeface="Times New Roman" panose="02020603050405020304" pitchFamily="18" charset="0"/>
                <a:cs typeface="Times New Roman" panose="02020603050405020304" pitchFamily="18" charset="0"/>
              </a:rPr>
              <a:t>B</a:t>
            </a:r>
            <a:r>
              <a:rPr lang="vi-VN" sz="3400" dirty="0"/>
              <a:t>. Đường thứ nhất đi từ  </a:t>
            </a:r>
            <a:r>
              <a:rPr lang="en-US" sz="3400" dirty="0">
                <a:latin typeface="Times New Roman" panose="02020603050405020304" pitchFamily="18" charset="0"/>
                <a:cs typeface="Times New Roman" panose="02020603050405020304" pitchFamily="18" charset="0"/>
              </a:rPr>
              <a:t>A</a:t>
            </a:r>
            <a:r>
              <a:rPr lang="vi-VN" sz="3400" dirty="0">
                <a:latin typeface="Times New Roman" panose="02020603050405020304" pitchFamily="18" charset="0"/>
                <a:cs typeface="Times New Roman" panose="02020603050405020304" pitchFamily="18" charset="0"/>
              </a:rPr>
              <a:t> đến  </a:t>
            </a:r>
            <a:r>
              <a:rPr lang="en-US" sz="3400" dirty="0">
                <a:latin typeface="Times New Roman" panose="02020603050405020304" pitchFamily="18" charset="0"/>
                <a:cs typeface="Times New Roman" panose="02020603050405020304" pitchFamily="18" charset="0"/>
              </a:rPr>
              <a:t>C</a:t>
            </a:r>
            <a:r>
              <a:rPr lang="vi-VN" sz="3400" dirty="0">
                <a:latin typeface="Times New Roman" panose="02020603050405020304" pitchFamily="18" charset="0"/>
                <a:cs typeface="Times New Roman" panose="02020603050405020304" pitchFamily="18" charset="0"/>
              </a:rPr>
              <a:t> </a:t>
            </a:r>
            <a:r>
              <a:rPr lang="vi-VN" sz="3400" dirty="0"/>
              <a:t>và đi tiếp từ </a:t>
            </a:r>
            <a:r>
              <a:rPr lang="en-US" sz="3400" dirty="0">
                <a:latin typeface="Times New Roman" panose="02020603050405020304" pitchFamily="18" charset="0"/>
                <a:cs typeface="Times New Roman" panose="02020603050405020304" pitchFamily="18" charset="0"/>
              </a:rPr>
              <a:t>C</a:t>
            </a:r>
            <a:r>
              <a:rPr lang="vi-VN" sz="3400" dirty="0">
                <a:latin typeface="Times New Roman" panose="02020603050405020304" pitchFamily="18" charset="0"/>
                <a:cs typeface="Times New Roman" panose="02020603050405020304" pitchFamily="18" charset="0"/>
              </a:rPr>
              <a:t> đến </a:t>
            </a:r>
            <a:r>
              <a:rPr lang="en-US" sz="3400" dirty="0">
                <a:latin typeface="Times New Roman" panose="02020603050405020304" pitchFamily="18" charset="0"/>
                <a:cs typeface="Times New Roman" panose="02020603050405020304" pitchFamily="18" charset="0"/>
              </a:rPr>
              <a:t>B</a:t>
            </a:r>
            <a:r>
              <a:rPr lang="vi-VN" sz="3400" dirty="0">
                <a:latin typeface="Times New Roman" panose="02020603050405020304" pitchFamily="18" charset="0"/>
                <a:cs typeface="Times New Roman" panose="02020603050405020304" pitchFamily="18" charset="0"/>
              </a:rPr>
              <a:t>, đường thứ hai đi từ </a:t>
            </a:r>
            <a:r>
              <a:rPr lang="en-US" sz="3400" dirty="0">
                <a:latin typeface="Times New Roman" panose="02020603050405020304" pitchFamily="18" charset="0"/>
                <a:cs typeface="Times New Roman" panose="02020603050405020304" pitchFamily="18" charset="0"/>
              </a:rPr>
              <a:t>B</a:t>
            </a:r>
            <a:r>
              <a:rPr lang="vi-VN" sz="3400" dirty="0">
                <a:latin typeface="Times New Roman" panose="02020603050405020304" pitchFamily="18" charset="0"/>
                <a:cs typeface="Times New Roman" panose="02020603050405020304" pitchFamily="18" charset="0"/>
              </a:rPr>
              <a:t> đến </a:t>
            </a:r>
            <a:r>
              <a:rPr lang="en-US" sz="3400" dirty="0">
                <a:latin typeface="Times New Roman" panose="02020603050405020304" pitchFamily="18" charset="0"/>
                <a:cs typeface="Times New Roman" panose="02020603050405020304" pitchFamily="18" charset="0"/>
              </a:rPr>
              <a:t>A</a:t>
            </a:r>
            <a:r>
              <a:rPr lang="vi-VN" sz="3400" dirty="0"/>
              <a:t>(Hình 141). Theo em, đường nào đi dài hơn? Vì sao?</a:t>
            </a:r>
            <a:br>
              <a:rPr lang="vi-VN" sz="3400" dirty="0"/>
            </a:br>
            <a:endParaRPr lang="en-US" sz="3400" dirty="0"/>
          </a:p>
        </p:txBody>
      </p:sp>
      <p:pic>
        <p:nvPicPr>
          <p:cNvPr id="4" name="Picture 3">
            <a:extLst>
              <a:ext uri="{FF2B5EF4-FFF2-40B4-BE49-F238E27FC236}">
                <a16:creationId xmlns:a16="http://schemas.microsoft.com/office/drawing/2014/main" id="{659D43E3-8C93-7F5C-E038-5474F670C7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Lst>
          </a:blip>
          <a:stretch>
            <a:fillRect/>
          </a:stretch>
        </p:blipFill>
        <p:spPr>
          <a:xfrm>
            <a:off x="6739128" y="312962"/>
            <a:ext cx="5152644" cy="5512401"/>
          </a:xfrm>
          <a:prstGeom prst="rect">
            <a:avLst/>
          </a:prstGeom>
          <a:effectLst>
            <a:outerShdw dir="5400000" sx="47000" sy="47000" algn="ctr" rotWithShape="0">
              <a:srgbClr val="000000"/>
            </a:outerShdw>
            <a:reflection blurRad="38100" stA="0" endPos="65000" dist="50800" dir="5400000" sy="-100000" algn="bl" rotWithShape="0"/>
            <a:softEdge rad="0"/>
          </a:effectLst>
        </p:spPr>
      </p:pic>
    </p:spTree>
    <p:extLst>
      <p:ext uri="{BB962C8B-B14F-4D97-AF65-F5344CB8AC3E}">
        <p14:creationId xmlns:p14="http://schemas.microsoft.com/office/powerpoint/2010/main" val="2783448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F88AF-8543-4F9D-4F82-932C653100EE}"/>
              </a:ext>
            </a:extLst>
          </p:cNvPr>
          <p:cNvSpPr>
            <a:spLocks noGrp="1"/>
          </p:cNvSpPr>
          <p:nvPr>
            <p:ph type="title"/>
          </p:nvPr>
        </p:nvSpPr>
        <p:spPr>
          <a:xfrm>
            <a:off x="257083" y="312962"/>
            <a:ext cx="6623304" cy="701569"/>
          </a:xfrm>
        </p:spPr>
        <p:txBody>
          <a:bodyPr>
            <a:noAutofit/>
          </a:bodyPr>
          <a:lstStyle/>
          <a:p>
            <a:r>
              <a:rPr lang="vi-VN" sz="3400" b="1" dirty="0"/>
              <a:t>Bài 3 – SGK/119</a:t>
            </a:r>
            <a:endParaRPr lang="en-US" sz="3400" dirty="0"/>
          </a:p>
        </p:txBody>
      </p:sp>
      <p:pic>
        <p:nvPicPr>
          <p:cNvPr id="4" name="Picture 3">
            <a:extLst>
              <a:ext uri="{FF2B5EF4-FFF2-40B4-BE49-F238E27FC236}">
                <a16:creationId xmlns:a16="http://schemas.microsoft.com/office/drawing/2014/main" id="{659D43E3-8C93-7F5C-E038-5474F670C7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Lst>
          </a:blip>
          <a:stretch>
            <a:fillRect/>
          </a:stretch>
        </p:blipFill>
        <p:spPr>
          <a:xfrm>
            <a:off x="7046189" y="290464"/>
            <a:ext cx="5112771" cy="5469744"/>
          </a:xfrm>
          <a:prstGeom prst="rect">
            <a:avLst/>
          </a:prstGeom>
          <a:effectLst>
            <a:outerShdw dir="5400000" sx="47000" sy="47000" algn="ctr" rotWithShape="0">
              <a:srgbClr val="000000"/>
            </a:outerShdw>
            <a:reflection blurRad="38100" stA="0" endPos="65000" dist="50800" dir="5400000" sy="-100000" algn="bl" rotWithShape="0"/>
            <a:softEdge rad="0"/>
          </a:effectLst>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138BA14-4826-831E-DA3D-6584DB66278F}"/>
                  </a:ext>
                </a:extLst>
              </p:cNvPr>
              <p:cNvSpPr txBox="1"/>
              <p:nvPr/>
            </p:nvSpPr>
            <p:spPr>
              <a:xfrm>
                <a:off x="665285" y="1051478"/>
                <a:ext cx="6482045" cy="1077218"/>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Ba </a:t>
                </a:r>
                <a:r>
                  <a:rPr lang="en-US" sz="3200" dirty="0" err="1">
                    <a:solidFill>
                      <a:srgbClr val="0070C0"/>
                    </a:solidFill>
                    <a:latin typeface="Times New Roman" panose="02020603050405020304" pitchFamily="18" charset="0"/>
                    <a:cs typeface="Times New Roman" panose="02020603050405020304" pitchFamily="18" charset="0"/>
                  </a:rPr>
                  <a:t>điểm</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𝐴</m:t>
                    </m:r>
                    <m:r>
                      <a:rPr lang="en-US" sz="3200" b="0" i="1" smtClean="0">
                        <a:solidFill>
                          <a:srgbClr val="0070C0"/>
                        </a:solidFill>
                        <a:latin typeface="Cambria Math" panose="02040503050406030204" pitchFamily="18" charset="0"/>
                      </a:rPr>
                      <m:t>, </m:t>
                    </m:r>
                    <m:r>
                      <a:rPr lang="en-US" sz="3200" b="0" i="1" smtClean="0">
                        <a:solidFill>
                          <a:srgbClr val="0070C0"/>
                        </a:solidFill>
                        <a:latin typeface="Cambria Math" panose="02040503050406030204" pitchFamily="18" charset="0"/>
                      </a:rPr>
                      <m:t>𝐵</m:t>
                    </m:r>
                    <m:r>
                      <a:rPr lang="en-US" sz="3200" b="0" i="1" smtClean="0">
                        <a:solidFill>
                          <a:srgbClr val="0070C0"/>
                        </a:solidFill>
                        <a:latin typeface="Cambria Math" panose="02040503050406030204" pitchFamily="18" charset="0"/>
                      </a:rPr>
                      <m:t>, </m:t>
                    </m:r>
                    <m:r>
                      <a:rPr lang="en-US" sz="3200" b="0" i="1" smtClean="0">
                        <a:solidFill>
                          <a:srgbClr val="0070C0"/>
                        </a:solidFill>
                        <a:latin typeface="Cambria Math" panose="02040503050406030204" pitchFamily="18" charset="0"/>
                      </a:rPr>
                      <m:t>𝐶</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tạo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thành</a:t>
                </a:r>
                <a:r>
                  <a:rPr lang="en-US" sz="3200" dirty="0">
                    <a:solidFill>
                      <a:srgbClr val="0070C0"/>
                    </a:solidFill>
                    <a:latin typeface="Times New Roman" panose="02020603050405020304" pitchFamily="18" charset="0"/>
                    <a:cs typeface="Times New Roman" panose="02020603050405020304" pitchFamily="18" charset="0"/>
                  </a:rPr>
                  <a:t> tam </a:t>
                </a:r>
                <a:r>
                  <a:rPr lang="en-US" sz="3200" dirty="0" err="1">
                    <a:solidFill>
                      <a:srgbClr val="0070C0"/>
                    </a:solidFill>
                    <a:latin typeface="Times New Roman" panose="02020603050405020304" pitchFamily="18" charset="0"/>
                    <a:cs typeface="Times New Roman" panose="02020603050405020304" pitchFamily="18" charset="0"/>
                  </a:rPr>
                  <a:t>giác</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𝐴𝐵𝐶</m:t>
                    </m:r>
                  </m:oMath>
                </a14:m>
                <a:r>
                  <a:rPr lang="en-US" sz="3200" dirty="0">
                    <a:solidFill>
                      <a:srgbClr val="0070C0"/>
                    </a:solidFill>
                    <a:latin typeface="Times New Roman" panose="02020603050405020304" pitchFamily="18" charset="0"/>
                    <a:cs typeface="Times New Roman" panose="02020603050405020304" pitchFamily="18" charset="0"/>
                  </a:rPr>
                  <a:t>.</a:t>
                </a:r>
              </a:p>
            </p:txBody>
          </p:sp>
        </mc:Choice>
        <mc:Fallback xmlns="">
          <p:sp>
            <p:nvSpPr>
              <p:cNvPr id="17" name="TextBox 16">
                <a:extLst>
                  <a:ext uri="{FF2B5EF4-FFF2-40B4-BE49-F238E27FC236}">
                    <a16:creationId xmlns:a16="http://schemas.microsoft.com/office/drawing/2014/main" id="{5138BA14-4826-831E-DA3D-6584DB66278F}"/>
                  </a:ext>
                </a:extLst>
              </p:cNvPr>
              <p:cNvSpPr txBox="1">
                <a:spLocks noRot="1" noChangeAspect="1" noMove="1" noResize="1" noEditPoints="1" noAdjustHandles="1" noChangeArrowheads="1" noChangeShapeType="1" noTextEdit="1"/>
              </p:cNvSpPr>
              <p:nvPr/>
            </p:nvSpPr>
            <p:spPr>
              <a:xfrm>
                <a:off x="665285" y="1051478"/>
                <a:ext cx="6482045" cy="1077218"/>
              </a:xfrm>
              <a:prstGeom prst="rect">
                <a:avLst/>
              </a:prstGeom>
              <a:blipFill>
                <a:blip r:embed="rId4"/>
                <a:stretch>
                  <a:fillRect l="-2352" t="-7910" b="-16949"/>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C548E82F-34B1-5FEF-FBC7-04E38EBAB48D}"/>
              </a:ext>
            </a:extLst>
          </p:cNvPr>
          <p:cNvSpPr txBox="1"/>
          <p:nvPr/>
        </p:nvSpPr>
        <p:spPr>
          <a:xfrm>
            <a:off x="763028" y="3651484"/>
            <a:ext cx="5611414" cy="984885"/>
          </a:xfrm>
          <a:prstGeom prst="rect">
            <a:avLst/>
          </a:prstGeom>
          <a:noFill/>
        </p:spPr>
        <p:txBody>
          <a:bodyPr wrap="square" lIns="0" tIns="0" rIns="0" bIns="0" rtlCol="0">
            <a:spAutoFit/>
          </a:bodyPr>
          <a:lstStyle/>
          <a:p>
            <a:r>
              <a:rPr lang="en-US" sz="3200" dirty="0">
                <a:solidFill>
                  <a:srgbClr val="0070C0"/>
                </a:solidFill>
                <a:latin typeface="Times New Roman" panose="02020603050405020304" pitchFamily="18" charset="0"/>
                <a:cs typeface="Times New Roman" panose="02020603050405020304" pitchFamily="18" charset="0"/>
              </a:rPr>
              <a:t>Do </a:t>
            </a:r>
            <a:r>
              <a:rPr lang="en-US" sz="3200" dirty="0" err="1">
                <a:solidFill>
                  <a:srgbClr val="0070C0"/>
                </a:solidFill>
                <a:latin typeface="Times New Roman" panose="02020603050405020304" pitchFamily="18" charset="0"/>
                <a:cs typeface="Times New Roman" panose="02020603050405020304" pitchFamily="18" charset="0"/>
              </a:rPr>
              <a:t>đó</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đường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thứ</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nhất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dài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hơn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đường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thứ</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hai</a:t>
            </a:r>
            <a:endParaRPr lang="en-US" sz="3200" dirty="0">
              <a:solidFill>
                <a:srgbClr val="0070C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046A258-1A96-8337-8C7E-97F09E695481}"/>
                  </a:ext>
                </a:extLst>
              </p:cNvPr>
              <p:cNvSpPr txBox="1"/>
              <p:nvPr/>
            </p:nvSpPr>
            <p:spPr>
              <a:xfrm>
                <a:off x="349785" y="2940112"/>
                <a:ext cx="6750262" cy="492443"/>
              </a:xfrm>
              <a:prstGeom prst="rect">
                <a:avLst/>
              </a:prstGeom>
              <a:noFill/>
            </p:spPr>
            <p:txBody>
              <a:bodyPr wrap="square" lIns="0" tIns="0" rIns="0" bIns="0" rtlCol="0">
                <a:spAutoFit/>
              </a:bodyPr>
              <a:lstStyle/>
              <a:p>
                <a14:m>
                  <m:oMath xmlns:m="http://schemas.openxmlformats.org/officeDocument/2006/math">
                    <m:r>
                      <a:rPr lang="en-US" sz="3200" b="0" i="1" smtClean="0">
                        <a:solidFill>
                          <a:srgbClr val="0070C0"/>
                        </a:solidFill>
                        <a:latin typeface="Cambria Math" panose="02040503050406030204" pitchFamily="18" charset="0"/>
                        <a:ea typeface="Cambria Math" panose="02040503050406030204" pitchFamily="18" charset="0"/>
                      </a:rPr>
                      <m:t>𝐴𝐶</m:t>
                    </m:r>
                    <m:r>
                      <a:rPr lang="en-US" sz="3200" b="0" i="1" smtClean="0">
                        <a:solidFill>
                          <a:srgbClr val="0070C0"/>
                        </a:solidFill>
                        <a:latin typeface="Cambria Math" panose="02040503050406030204" pitchFamily="18" charset="0"/>
                        <a:ea typeface="Cambria Math" panose="02040503050406030204" pitchFamily="18" charset="0"/>
                      </a:rPr>
                      <m:t>+</m:t>
                    </m:r>
                    <m:r>
                      <a:rPr lang="en-US" sz="3200" b="0" i="1" smtClean="0">
                        <a:solidFill>
                          <a:srgbClr val="0070C0"/>
                        </a:solidFill>
                        <a:latin typeface="Cambria Math" panose="02040503050406030204" pitchFamily="18" charset="0"/>
                        <a:ea typeface="Cambria Math" panose="02040503050406030204" pitchFamily="18" charset="0"/>
                      </a:rPr>
                      <m:t>𝐵𝐶</m:t>
                    </m:r>
                    <m:r>
                      <a:rPr lang="en-US" sz="3200" b="0" i="1" smtClean="0">
                        <a:solidFill>
                          <a:srgbClr val="0070C0"/>
                        </a:solidFill>
                        <a:latin typeface="Cambria Math" panose="02040503050406030204" pitchFamily="18" charset="0"/>
                        <a:ea typeface="Cambria Math" panose="02040503050406030204" pitchFamily="18" charset="0"/>
                      </a:rPr>
                      <m:t>&gt;</m:t>
                    </m:r>
                    <m:r>
                      <a:rPr lang="en-US" sz="3200" b="0" i="1" smtClean="0">
                        <a:solidFill>
                          <a:srgbClr val="0070C0"/>
                        </a:solidFill>
                        <a:latin typeface="Cambria Math" panose="02040503050406030204" pitchFamily="18" charset="0"/>
                        <a:ea typeface="Cambria Math" panose="02040503050406030204" pitchFamily="18" charset="0"/>
                      </a:rPr>
                      <m:t>𝐴𝐵</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Bất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đẳng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thức</a:t>
                </a:r>
                <a:r>
                  <a:rPr lang="en-US" sz="3200" dirty="0">
                    <a:solidFill>
                      <a:srgbClr val="0070C0"/>
                    </a:solidFill>
                    <a:latin typeface="Times New Roman" panose="02020603050405020304" pitchFamily="18" charset="0"/>
                    <a:cs typeface="Times New Roman" panose="02020603050405020304" pitchFamily="18" charset="0"/>
                  </a:rPr>
                  <a:t> tam </a:t>
                </a:r>
                <a:r>
                  <a:rPr lang="en-US" sz="3200" dirty="0" err="1">
                    <a:solidFill>
                      <a:srgbClr val="0070C0"/>
                    </a:solidFill>
                    <a:latin typeface="Times New Roman" panose="02020603050405020304" pitchFamily="18" charset="0"/>
                    <a:cs typeface="Times New Roman" panose="02020603050405020304" pitchFamily="18" charset="0"/>
                  </a:rPr>
                  <a:t>giác</a:t>
                </a:r>
                <a:r>
                  <a:rPr lang="en-US" sz="3200" dirty="0">
                    <a:solidFill>
                      <a:srgbClr val="0070C0"/>
                    </a:solidFill>
                    <a:latin typeface="Times New Roman" panose="02020603050405020304" pitchFamily="18" charset="0"/>
                    <a:cs typeface="Times New Roman" panose="02020603050405020304" pitchFamily="18" charset="0"/>
                  </a:rPr>
                  <a:t>)</a:t>
                </a:r>
              </a:p>
            </p:txBody>
          </p:sp>
        </mc:Choice>
        <mc:Fallback xmlns="">
          <p:sp>
            <p:nvSpPr>
              <p:cNvPr id="19" name="TextBox 18">
                <a:extLst>
                  <a:ext uri="{FF2B5EF4-FFF2-40B4-BE49-F238E27FC236}">
                    <a16:creationId xmlns:a16="http://schemas.microsoft.com/office/drawing/2014/main" id="{D046A258-1A96-8337-8C7E-97F09E695481}"/>
                  </a:ext>
                </a:extLst>
              </p:cNvPr>
              <p:cNvSpPr txBox="1">
                <a:spLocks noRot="1" noChangeAspect="1" noMove="1" noResize="1" noEditPoints="1" noAdjustHandles="1" noChangeArrowheads="1" noChangeShapeType="1" noTextEdit="1"/>
              </p:cNvSpPr>
              <p:nvPr/>
            </p:nvSpPr>
            <p:spPr>
              <a:xfrm>
                <a:off x="349785" y="2940112"/>
                <a:ext cx="6750262" cy="492443"/>
              </a:xfrm>
              <a:prstGeom prst="rect">
                <a:avLst/>
              </a:prstGeom>
              <a:blipFill>
                <a:blip r:embed="rId5"/>
                <a:stretch>
                  <a:fillRect l="-90" t="-25926" r="-3520" b="-4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E19B5D3-5C17-C75C-0C97-68F7C106354A}"/>
                  </a:ext>
                </a:extLst>
              </p:cNvPr>
              <p:cNvSpPr txBox="1"/>
              <p:nvPr/>
            </p:nvSpPr>
            <p:spPr>
              <a:xfrm>
                <a:off x="665285" y="2165643"/>
                <a:ext cx="4314496" cy="584775"/>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Xét tam </a:t>
                </a:r>
                <a:r>
                  <a:rPr lang="en-US" sz="3200" dirty="0" err="1">
                    <a:solidFill>
                      <a:srgbClr val="0070C0"/>
                    </a:solidFill>
                    <a:latin typeface="Times New Roman" panose="02020603050405020304" pitchFamily="18" charset="0"/>
                    <a:cs typeface="Times New Roman" panose="02020603050405020304" pitchFamily="18" charset="0"/>
                  </a:rPr>
                  <a:t>giác</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𝐴𝐵𝐶</m:t>
                    </m:r>
                    <m:r>
                      <a:rPr lang="en-US" sz="3200" b="0" i="1" smtClean="0">
                        <a:solidFill>
                          <a:srgbClr val="0070C0"/>
                        </a:solidFill>
                        <a:latin typeface="Cambria Math" panose="02040503050406030204" pitchFamily="18" charset="0"/>
                      </a:rPr>
                      <m:t> </m:t>
                    </m:r>
                  </m:oMath>
                </a14:m>
                <a:r>
                  <a:rPr lang="en-US" sz="3200" dirty="0">
                    <a:solidFill>
                      <a:srgbClr val="0070C0"/>
                    </a:solidFill>
                    <a:latin typeface="Times New Roman" panose="02020603050405020304" pitchFamily="18" charset="0"/>
                    <a:cs typeface="Times New Roman" panose="02020603050405020304" pitchFamily="18" charset="0"/>
                  </a:rPr>
                  <a:t>có</a:t>
                </a:r>
              </a:p>
            </p:txBody>
          </p:sp>
        </mc:Choice>
        <mc:Fallback xmlns="">
          <p:sp>
            <p:nvSpPr>
              <p:cNvPr id="21" name="TextBox 20">
                <a:extLst>
                  <a:ext uri="{FF2B5EF4-FFF2-40B4-BE49-F238E27FC236}">
                    <a16:creationId xmlns:a16="http://schemas.microsoft.com/office/drawing/2014/main" id="{DE19B5D3-5C17-C75C-0C97-68F7C106354A}"/>
                  </a:ext>
                </a:extLst>
              </p:cNvPr>
              <p:cNvSpPr txBox="1">
                <a:spLocks noRot="1" noChangeAspect="1" noMove="1" noResize="1" noEditPoints="1" noAdjustHandles="1" noChangeArrowheads="1" noChangeShapeType="1" noTextEdit="1"/>
              </p:cNvSpPr>
              <p:nvPr/>
            </p:nvSpPr>
            <p:spPr>
              <a:xfrm>
                <a:off x="665285" y="2165643"/>
                <a:ext cx="4314496" cy="584775"/>
              </a:xfrm>
              <a:prstGeom prst="rect">
                <a:avLst/>
              </a:prstGeom>
              <a:blipFill>
                <a:blip r:embed="rId6"/>
                <a:stretch>
                  <a:fillRect l="-3531" t="-14583" b="-32292"/>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7E4C2B1C-CB87-F607-DD29-86D299239FC7}"/>
              </a:ext>
            </a:extLst>
          </p:cNvPr>
          <p:cNvSpPr txBox="1"/>
          <p:nvPr/>
        </p:nvSpPr>
        <p:spPr>
          <a:xfrm>
            <a:off x="665285" y="4969598"/>
            <a:ext cx="3960503" cy="1077218"/>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Kiến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06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B3129D-F236-4298-87C7-B58D43A9C090}"/>
              </a:ext>
            </a:extLst>
          </p:cNvPr>
          <p:cNvPicPr>
            <a:picLocks noChangeAspect="1"/>
          </p:cNvPicPr>
          <p:nvPr/>
        </p:nvPicPr>
        <p:blipFill rotWithShape="1">
          <a:blip r:embed="rId3"/>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id="{DEA551C9-A24D-4F6F-AE60-DF7D6B83A414}"/>
              </a:ext>
            </a:extLst>
          </p:cNvPr>
          <p:cNvPicPr>
            <a:picLocks noChangeAspect="1"/>
          </p:cNvPicPr>
          <p:nvPr/>
        </p:nvPicPr>
        <p:blipFill>
          <a:blip r:embed="rId4"/>
          <a:stretch>
            <a:fillRect/>
          </a:stretch>
        </p:blipFill>
        <p:spPr>
          <a:xfrm>
            <a:off x="4845992" y="1571593"/>
            <a:ext cx="2604071" cy="1295719"/>
          </a:xfrm>
          <a:prstGeom prst="rect">
            <a:avLst/>
          </a:prstGeom>
        </p:spPr>
      </p:pic>
      <p:pic>
        <p:nvPicPr>
          <p:cNvPr id="6" name="图片 5">
            <a:extLst>
              <a:ext uri="{FF2B5EF4-FFF2-40B4-BE49-F238E27FC236}">
                <a16:creationId xmlns:a16="http://schemas.microsoft.com/office/drawing/2014/main" id="{CAB5FC26-484F-44C8-9E7E-13BEAD0DDF94}"/>
              </a:ext>
            </a:extLst>
          </p:cNvPr>
          <p:cNvPicPr>
            <a:picLocks noChangeAspect="1"/>
          </p:cNvPicPr>
          <p:nvPr/>
        </p:nvPicPr>
        <p:blipFill>
          <a:blip r:embed="rId5"/>
          <a:stretch>
            <a:fillRect/>
          </a:stretch>
        </p:blipFill>
        <p:spPr>
          <a:xfrm>
            <a:off x="4667644" y="3654132"/>
            <a:ext cx="2756504" cy="1117875"/>
          </a:xfrm>
          <a:prstGeom prst="rect">
            <a:avLst/>
          </a:prstGeom>
        </p:spPr>
      </p:pic>
      <p:pic>
        <p:nvPicPr>
          <p:cNvPr id="7" name="图片 6">
            <a:extLst>
              <a:ext uri="{FF2B5EF4-FFF2-40B4-BE49-F238E27FC236}">
                <a16:creationId xmlns:a16="http://schemas.microsoft.com/office/drawing/2014/main" id="{36FD5E1D-C2C7-42A1-9B7D-4E592583096B}"/>
              </a:ext>
            </a:extLst>
          </p:cNvPr>
          <p:cNvPicPr>
            <a:picLocks noChangeAspect="1"/>
          </p:cNvPicPr>
          <p:nvPr/>
        </p:nvPicPr>
        <p:blipFill>
          <a:blip r:embed="rId6"/>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id="{3C54711A-3FCA-4330-8ED9-451489857129}"/>
              </a:ext>
            </a:extLst>
          </p:cNvPr>
          <p:cNvPicPr>
            <a:picLocks noChangeAspect="1"/>
          </p:cNvPicPr>
          <p:nvPr/>
        </p:nvPicPr>
        <p:blipFill>
          <a:blip r:embed="rId7"/>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8"/>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9"/>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id="{1DA3AB1B-5B08-4AFC-9C1D-FDA4273D2A2C}"/>
              </a:ext>
            </a:extLst>
          </p:cNvPr>
          <p:cNvPicPr>
            <a:picLocks noChangeAspect="1"/>
          </p:cNvPicPr>
          <p:nvPr/>
        </p:nvPicPr>
        <p:blipFill>
          <a:blip r:embed="rId10"/>
          <a:stretch>
            <a:fillRect/>
          </a:stretch>
        </p:blipFill>
        <p:spPr>
          <a:xfrm>
            <a:off x="4160344" y="2219102"/>
            <a:ext cx="990229" cy="822266"/>
          </a:xfrm>
          <a:prstGeom prst="rect">
            <a:avLst/>
          </a:prstGeom>
        </p:spPr>
      </p:pic>
      <p:sp>
        <p:nvSpPr>
          <p:cNvPr id="22" name="文本框 21">
            <a:extLst>
              <a:ext uri="{FF2B5EF4-FFF2-40B4-BE49-F238E27FC236}">
                <a16:creationId xmlns:a16="http://schemas.microsoft.com/office/drawing/2014/main" id="{B98496C4-B844-4FBC-ACD7-B5F323FDFC37}"/>
              </a:ext>
            </a:extLst>
          </p:cNvPr>
          <p:cNvSpPr txBox="1"/>
          <p:nvPr/>
        </p:nvSpPr>
        <p:spPr>
          <a:xfrm>
            <a:off x="5155878" y="1706905"/>
            <a:ext cx="18301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black"/>
                </a:solidFill>
                <a:effectLst/>
                <a:uLnTx/>
                <a:uFillTx/>
                <a:latin typeface="汉仪夏日体W" panose="00020600040101010101" pitchFamily="18" charset="-122"/>
                <a:ea typeface="汉仪夏日体W" panose="00020600040101010101" pitchFamily="18" charset="-122"/>
                <a:cs typeface="YF补 汉仪夏日体+黑白emoji" panose="020B0604000101010104" pitchFamily="34" charset="-128"/>
                <a:sym typeface="HYXiaRiTiW" panose="00020600040101010101" pitchFamily="18" charset="-122"/>
              </a:rPr>
              <a:t>03</a:t>
            </a:r>
          </a:p>
        </p:txBody>
      </p:sp>
      <p:sp>
        <p:nvSpPr>
          <p:cNvPr id="13" name="Hộp Văn bản 29">
            <a:extLst>
              <a:ext uri="{FF2B5EF4-FFF2-40B4-BE49-F238E27FC236}">
                <a16:creationId xmlns:a16="http://schemas.microsoft.com/office/drawing/2014/main" id="{C529EE0A-2F0E-4B90-E482-098D72C890C6}"/>
              </a:ext>
            </a:extLst>
          </p:cNvPr>
          <p:cNvSpPr txBox="1"/>
          <p:nvPr/>
        </p:nvSpPr>
        <p:spPr>
          <a:xfrm>
            <a:off x="4845992" y="2973724"/>
            <a:ext cx="2756504" cy="707886"/>
          </a:xfrm>
          <a:prstGeom prst="rect">
            <a:avLst/>
          </a:prstGeom>
          <a:noFill/>
        </p:spPr>
        <p:txBody>
          <a:bodyPr wrap="square" rtlCol="0">
            <a:spAutoFit/>
          </a:bodyPr>
          <a:lstStyle/>
          <a:p>
            <a:r>
              <a:rPr lang="en-US" sz="4000" b="1" dirty="0" err="1">
                <a:solidFill>
                  <a:srgbClr val="002060"/>
                </a:solidFill>
                <a:latin typeface="Times New Roman" panose="02020603050405020304" pitchFamily="18" charset="0"/>
                <a:cs typeface="Times New Roman" panose="02020603050405020304" pitchFamily="18" charset="0"/>
              </a:rPr>
              <a:t>Vận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dụng</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226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2" presetClass="entr" presetSubtype="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E30B53-D5C3-E1C0-E996-C5C0C33EE613}"/>
              </a:ext>
            </a:extLst>
          </p:cNvPr>
          <p:cNvSpPr txBox="1"/>
          <p:nvPr/>
        </p:nvSpPr>
        <p:spPr>
          <a:xfrm>
            <a:off x="438577" y="239911"/>
            <a:ext cx="7223464" cy="1077218"/>
          </a:xfrm>
          <a:prstGeom prst="rect">
            <a:avLst/>
          </a:prstGeom>
          <a:noFill/>
        </p:spPr>
        <p:txBody>
          <a:bodyPr wrap="square">
            <a:spAutoFit/>
          </a:bodyPr>
          <a:lstStyle/>
          <a:p>
            <a:pPr algn="just"/>
            <a:r>
              <a:rPr lang="en-US" sz="3200" i="1" dirty="0" err="1">
                <a:latin typeface="Times New Roman" panose="02020603050405020304" pitchFamily="18" charset="0"/>
                <a:cs typeface="Times New Roman" pitchFamily="18" charset="0"/>
              </a:rPr>
              <a:t>Hoạt</a:t>
            </a:r>
            <a:r>
              <a:rPr lang="en-US" sz="3200" i="1" dirty="0">
                <a:latin typeface="Times New Roman" panose="02020603050405020304" pitchFamily="18" charset="0"/>
                <a:cs typeface="Times New Roman" pitchFamily="18" charset="0"/>
              </a:rPr>
              <a:t> </a:t>
            </a:r>
            <a:r>
              <a:rPr lang="en-US" sz="3200" i="1" dirty="0" err="1">
                <a:latin typeface="Times New Roman" panose="02020603050405020304" pitchFamily="18" charset="0"/>
                <a:cs typeface="Times New Roman" pitchFamily="18" charset="0"/>
              </a:rPr>
              <a:t>động</a:t>
            </a:r>
            <a:r>
              <a:rPr lang="en-US" sz="3200" i="1" dirty="0">
                <a:latin typeface="Times New Roman" panose="02020603050405020304" pitchFamily="18" charset="0"/>
                <a:cs typeface="Times New Roman" pitchFamily="18" charset="0"/>
              </a:rPr>
              <a:t> </a:t>
            </a:r>
            <a:r>
              <a:rPr lang="vi-VN" sz="3200" i="1" dirty="0">
                <a:latin typeface="Times New Roman" panose="02020603050405020304" pitchFamily="18" charset="0"/>
                <a:cs typeface="Times New Roman" pitchFamily="18" charset="0"/>
              </a:rPr>
              <a:t>cá nhân</a:t>
            </a:r>
            <a:r>
              <a:rPr lang="en-US" sz="3200" i="1" dirty="0">
                <a:latin typeface="Times New Roman" panose="02020603050405020304" pitchFamily="18" charset="0"/>
                <a:cs typeface="Times New Roman" pitchFamily="18" charset="0"/>
              </a:rPr>
              <a:t> (</a:t>
            </a:r>
            <a:r>
              <a:rPr lang="en-US" sz="3200" i="1" dirty="0" err="1">
                <a:latin typeface="Times New Roman" panose="02020603050405020304" pitchFamily="18" charset="0"/>
                <a:cs typeface="Times New Roman" pitchFamily="18" charset="0"/>
              </a:rPr>
              <a:t>Thời</a:t>
            </a:r>
            <a:r>
              <a:rPr lang="en-US" sz="3200" i="1" dirty="0">
                <a:latin typeface="Times New Roman" panose="02020603050405020304" pitchFamily="18" charset="0"/>
                <a:cs typeface="Times New Roman" pitchFamily="18" charset="0"/>
              </a:rPr>
              <a:t> </a:t>
            </a:r>
            <a:r>
              <a:rPr lang="en-US" sz="3200" i="1" dirty="0" err="1">
                <a:latin typeface="Times New Roman" panose="02020603050405020304" pitchFamily="18" charset="0"/>
                <a:cs typeface="Times New Roman" pitchFamily="18" charset="0"/>
              </a:rPr>
              <a:t>gian</a:t>
            </a:r>
            <a:r>
              <a:rPr lang="en-US" sz="3200" i="1" dirty="0">
                <a:latin typeface="Times New Roman" panose="02020603050405020304" pitchFamily="18" charset="0"/>
                <a:cs typeface="Times New Roman" pitchFamily="18" charset="0"/>
              </a:rPr>
              <a:t>: 5 </a:t>
            </a:r>
            <a:r>
              <a:rPr lang="en-US" sz="3200" i="1" dirty="0" err="1">
                <a:latin typeface="Times New Roman" panose="02020603050405020304" pitchFamily="18" charset="0"/>
                <a:cs typeface="Times New Roman" pitchFamily="18" charset="0"/>
              </a:rPr>
              <a:t>phút</a:t>
            </a:r>
            <a:r>
              <a:rPr lang="en-US" sz="3200" i="1" dirty="0">
                <a:latin typeface="Times New Roman" panose="02020603050405020304" pitchFamily="18" charset="0"/>
                <a:cs typeface="Times New Roman" pitchFamily="18" charset="0"/>
              </a:rPr>
              <a:t>)</a:t>
            </a:r>
          </a:p>
          <a:p>
            <a:pPr algn="just"/>
            <a:endParaRPr lang="en-US" sz="3200" i="1" dirty="0">
              <a:latin typeface="Times New Roman" panose="02020603050405020304" pitchFamily="18" charset="0"/>
              <a:cs typeface="Times New Roman" pitchFamily="18" charset="0"/>
            </a:endParaRPr>
          </a:p>
        </p:txBody>
      </p:sp>
      <p:sp>
        <p:nvSpPr>
          <p:cNvPr id="8" name="TextBox 7">
            <a:extLst>
              <a:ext uri="{FF2B5EF4-FFF2-40B4-BE49-F238E27FC236}">
                <a16:creationId xmlns:a16="http://schemas.microsoft.com/office/drawing/2014/main" id="{35FFE003-8B2F-7EBB-B34A-02AF8CCA900C}"/>
              </a:ext>
            </a:extLst>
          </p:cNvPr>
          <p:cNvSpPr txBox="1"/>
          <p:nvPr/>
        </p:nvSpPr>
        <p:spPr>
          <a:xfrm>
            <a:off x="2867713" y="823897"/>
            <a:ext cx="8592671" cy="1791516"/>
          </a:xfrm>
          <a:custGeom>
            <a:avLst/>
            <a:gdLst>
              <a:gd name="connsiteX0" fmla="*/ 0 w 8592671"/>
              <a:gd name="connsiteY0" fmla="*/ 0 h 1791516"/>
              <a:gd name="connsiteX1" fmla="*/ 953005 w 8592671"/>
              <a:gd name="connsiteY1" fmla="*/ 0 h 1791516"/>
              <a:gd name="connsiteX2" fmla="*/ 1648230 w 8592671"/>
              <a:gd name="connsiteY2" fmla="*/ 0 h 1791516"/>
              <a:gd name="connsiteX3" fmla="*/ 2429382 w 8592671"/>
              <a:gd name="connsiteY3" fmla="*/ 0 h 1791516"/>
              <a:gd name="connsiteX4" fmla="*/ 3124608 w 8592671"/>
              <a:gd name="connsiteY4" fmla="*/ 0 h 1791516"/>
              <a:gd name="connsiteX5" fmla="*/ 4077612 w 8592671"/>
              <a:gd name="connsiteY5" fmla="*/ 0 h 1791516"/>
              <a:gd name="connsiteX6" fmla="*/ 4600984 w 8592671"/>
              <a:gd name="connsiteY6" fmla="*/ 0 h 1791516"/>
              <a:gd name="connsiteX7" fmla="*/ 5296209 w 8592671"/>
              <a:gd name="connsiteY7" fmla="*/ 0 h 1791516"/>
              <a:gd name="connsiteX8" fmla="*/ 6077361 w 8592671"/>
              <a:gd name="connsiteY8" fmla="*/ 0 h 1791516"/>
              <a:gd name="connsiteX9" fmla="*/ 7030367 w 8592671"/>
              <a:gd name="connsiteY9" fmla="*/ 0 h 1791516"/>
              <a:gd name="connsiteX10" fmla="*/ 7811518 w 8592671"/>
              <a:gd name="connsiteY10" fmla="*/ 0 h 1791516"/>
              <a:gd name="connsiteX11" fmla="*/ 8592671 w 8592671"/>
              <a:gd name="connsiteY11" fmla="*/ 0 h 1791516"/>
              <a:gd name="connsiteX12" fmla="*/ 8592671 w 8592671"/>
              <a:gd name="connsiteY12" fmla="*/ 334415 h 1791516"/>
              <a:gd name="connsiteX13" fmla="*/ 8592671 w 8592671"/>
              <a:gd name="connsiteY13" fmla="*/ 579256 h 1791516"/>
              <a:gd name="connsiteX14" fmla="*/ 8592671 w 8592671"/>
              <a:gd name="connsiteY14" fmla="*/ 859927 h 1791516"/>
              <a:gd name="connsiteX15" fmla="*/ 8592671 w 8592671"/>
              <a:gd name="connsiteY15" fmla="*/ 1176428 h 1791516"/>
              <a:gd name="connsiteX16" fmla="*/ 8592671 w 8592671"/>
              <a:gd name="connsiteY16" fmla="*/ 1457099 h 1791516"/>
              <a:gd name="connsiteX17" fmla="*/ 8592671 w 8592671"/>
              <a:gd name="connsiteY17" fmla="*/ 1791515 h 1791516"/>
              <a:gd name="connsiteX18" fmla="*/ 8069298 w 8592671"/>
              <a:gd name="connsiteY18" fmla="*/ 1791515 h 1791516"/>
              <a:gd name="connsiteX19" fmla="*/ 7545927 w 8592671"/>
              <a:gd name="connsiteY19" fmla="*/ 1791515 h 1791516"/>
              <a:gd name="connsiteX20" fmla="*/ 7022555 w 8592671"/>
              <a:gd name="connsiteY20" fmla="*/ 1791515 h 1791516"/>
              <a:gd name="connsiteX21" fmla="*/ 6327330 w 8592671"/>
              <a:gd name="connsiteY21" fmla="*/ 1791515 h 1791516"/>
              <a:gd name="connsiteX22" fmla="*/ 5803958 w 8592671"/>
              <a:gd name="connsiteY22" fmla="*/ 1791515 h 1791516"/>
              <a:gd name="connsiteX23" fmla="*/ 5194659 w 8592671"/>
              <a:gd name="connsiteY23" fmla="*/ 1791515 h 1791516"/>
              <a:gd name="connsiteX24" fmla="*/ 4671288 w 8592671"/>
              <a:gd name="connsiteY24" fmla="*/ 1791515 h 1791516"/>
              <a:gd name="connsiteX25" fmla="*/ 4061989 w 8592671"/>
              <a:gd name="connsiteY25" fmla="*/ 1791515 h 1791516"/>
              <a:gd name="connsiteX26" fmla="*/ 3538618 w 8592671"/>
              <a:gd name="connsiteY26" fmla="*/ 1791515 h 1791516"/>
              <a:gd name="connsiteX27" fmla="*/ 2585612 w 8592671"/>
              <a:gd name="connsiteY27" fmla="*/ 1791515 h 1791516"/>
              <a:gd name="connsiteX28" fmla="*/ 1632607 w 8592671"/>
              <a:gd name="connsiteY28" fmla="*/ 1791515 h 1791516"/>
              <a:gd name="connsiteX29" fmla="*/ 1023309 w 8592671"/>
              <a:gd name="connsiteY29" fmla="*/ 1791515 h 1791516"/>
              <a:gd name="connsiteX30" fmla="*/ 501422 w 8592671"/>
              <a:gd name="connsiteY30" fmla="*/ 1791515 h 1791516"/>
              <a:gd name="connsiteX31" fmla="*/ 0 w 8592671"/>
              <a:gd name="connsiteY31" fmla="*/ 1791515 h 1791516"/>
              <a:gd name="connsiteX32" fmla="*/ 0 w 8592671"/>
              <a:gd name="connsiteY32" fmla="*/ 1510844 h 1791516"/>
              <a:gd name="connsiteX33" fmla="*/ 0 w 8592671"/>
              <a:gd name="connsiteY33" fmla="*/ 1212258 h 1791516"/>
              <a:gd name="connsiteX34" fmla="*/ 0 w 8592671"/>
              <a:gd name="connsiteY34" fmla="*/ 913673 h 1791516"/>
              <a:gd name="connsiteX35" fmla="*/ 0 w 8592671"/>
              <a:gd name="connsiteY35" fmla="*/ 650917 h 1791516"/>
              <a:gd name="connsiteX36" fmla="*/ 0 w 8592671"/>
              <a:gd name="connsiteY36" fmla="*/ 352330 h 1791516"/>
              <a:gd name="connsiteX37" fmla="*/ 0 w 8592671"/>
              <a:gd name="connsiteY37" fmla="*/ 0 h 1791516"/>
              <a:gd name="connsiteX0" fmla="*/ 0 w 8592671"/>
              <a:gd name="connsiteY0" fmla="*/ 0 h 1791516"/>
              <a:gd name="connsiteX1" fmla="*/ 695225 w 8592671"/>
              <a:gd name="connsiteY1" fmla="*/ 0 h 1791516"/>
              <a:gd name="connsiteX2" fmla="*/ 1218596 w 8592671"/>
              <a:gd name="connsiteY2" fmla="*/ 0 h 1791516"/>
              <a:gd name="connsiteX3" fmla="*/ 1999749 w 8592671"/>
              <a:gd name="connsiteY3" fmla="*/ 0 h 1791516"/>
              <a:gd name="connsiteX4" fmla="*/ 2523120 w 8592671"/>
              <a:gd name="connsiteY4" fmla="*/ 0 h 1791516"/>
              <a:gd name="connsiteX5" fmla="*/ 3046492 w 8592671"/>
              <a:gd name="connsiteY5" fmla="*/ 0 h 1791516"/>
              <a:gd name="connsiteX6" fmla="*/ 3999498 w 8592671"/>
              <a:gd name="connsiteY6" fmla="*/ 0 h 1791516"/>
              <a:gd name="connsiteX7" fmla="*/ 4780649 w 8592671"/>
              <a:gd name="connsiteY7" fmla="*/ 0 h 1791516"/>
              <a:gd name="connsiteX8" fmla="*/ 5475874 w 8592671"/>
              <a:gd name="connsiteY8" fmla="*/ 0 h 1791516"/>
              <a:gd name="connsiteX9" fmla="*/ 6257027 w 8592671"/>
              <a:gd name="connsiteY9" fmla="*/ 0 h 1791516"/>
              <a:gd name="connsiteX10" fmla="*/ 7038178 w 8592671"/>
              <a:gd name="connsiteY10" fmla="*/ 0 h 1791516"/>
              <a:gd name="connsiteX11" fmla="*/ 7905257 w 8592671"/>
              <a:gd name="connsiteY11" fmla="*/ 0 h 1791516"/>
              <a:gd name="connsiteX12" fmla="*/ 8592671 w 8592671"/>
              <a:gd name="connsiteY12" fmla="*/ 0 h 1791516"/>
              <a:gd name="connsiteX13" fmla="*/ 8592671 w 8592671"/>
              <a:gd name="connsiteY13" fmla="*/ 280670 h 1791516"/>
              <a:gd name="connsiteX14" fmla="*/ 8592671 w 8592671"/>
              <a:gd name="connsiteY14" fmla="*/ 561341 h 1791516"/>
              <a:gd name="connsiteX15" fmla="*/ 8592671 w 8592671"/>
              <a:gd name="connsiteY15" fmla="*/ 877841 h 1791516"/>
              <a:gd name="connsiteX16" fmla="*/ 8592671 w 8592671"/>
              <a:gd name="connsiteY16" fmla="*/ 1158512 h 1791516"/>
              <a:gd name="connsiteX17" fmla="*/ 8592671 w 8592671"/>
              <a:gd name="connsiteY17" fmla="*/ 1457099 h 1791516"/>
              <a:gd name="connsiteX18" fmla="*/ 8592671 w 8592671"/>
              <a:gd name="connsiteY18" fmla="*/ 1791515 h 1791516"/>
              <a:gd name="connsiteX19" fmla="*/ 7639665 w 8592671"/>
              <a:gd name="connsiteY19" fmla="*/ 1791515 h 1791516"/>
              <a:gd name="connsiteX20" fmla="*/ 7116294 w 8592671"/>
              <a:gd name="connsiteY20" fmla="*/ 1791515 h 1791516"/>
              <a:gd name="connsiteX21" fmla="*/ 6506995 w 8592671"/>
              <a:gd name="connsiteY21" fmla="*/ 1791515 h 1791516"/>
              <a:gd name="connsiteX22" fmla="*/ 5553989 w 8592671"/>
              <a:gd name="connsiteY22" fmla="*/ 1791515 h 1791516"/>
              <a:gd name="connsiteX23" fmla="*/ 4772838 w 8592671"/>
              <a:gd name="connsiteY23" fmla="*/ 1791515 h 1791516"/>
              <a:gd name="connsiteX24" fmla="*/ 4163539 w 8592671"/>
              <a:gd name="connsiteY24" fmla="*/ 1791515 h 1791516"/>
              <a:gd name="connsiteX25" fmla="*/ 3210534 w 8592671"/>
              <a:gd name="connsiteY25" fmla="*/ 1791515 h 1791516"/>
              <a:gd name="connsiteX26" fmla="*/ 2343455 w 8592671"/>
              <a:gd name="connsiteY26" fmla="*/ 1791515 h 1791516"/>
              <a:gd name="connsiteX27" fmla="*/ 1476376 w 8592671"/>
              <a:gd name="connsiteY27" fmla="*/ 1791515 h 1791516"/>
              <a:gd name="connsiteX28" fmla="*/ 781152 w 8592671"/>
              <a:gd name="connsiteY28" fmla="*/ 1791515 h 1791516"/>
              <a:gd name="connsiteX29" fmla="*/ 0 w 8592671"/>
              <a:gd name="connsiteY29" fmla="*/ 1791515 h 1791516"/>
              <a:gd name="connsiteX30" fmla="*/ 0 w 8592671"/>
              <a:gd name="connsiteY30" fmla="*/ 1510844 h 1791516"/>
              <a:gd name="connsiteX31" fmla="*/ 0 w 8592671"/>
              <a:gd name="connsiteY31" fmla="*/ 1212258 h 1791516"/>
              <a:gd name="connsiteX32" fmla="*/ 0 w 8592671"/>
              <a:gd name="connsiteY32" fmla="*/ 895757 h 1791516"/>
              <a:gd name="connsiteX33" fmla="*/ 0 w 8592671"/>
              <a:gd name="connsiteY33" fmla="*/ 633002 h 1791516"/>
              <a:gd name="connsiteX34" fmla="*/ 0 w 8592671"/>
              <a:gd name="connsiteY34" fmla="*/ 298585 h 1791516"/>
              <a:gd name="connsiteX35" fmla="*/ 0 w 8592671"/>
              <a:gd name="connsiteY35" fmla="*/ 0 h 1791516"/>
              <a:gd name="connsiteX0" fmla="*/ 0 w 8592671"/>
              <a:gd name="connsiteY0" fmla="*/ 0 h 1791516"/>
              <a:gd name="connsiteX1" fmla="*/ 953005 w 8592671"/>
              <a:gd name="connsiteY1" fmla="*/ 0 h 1791516"/>
              <a:gd name="connsiteX2" fmla="*/ 1648230 w 8592671"/>
              <a:gd name="connsiteY2" fmla="*/ 0 h 1791516"/>
              <a:gd name="connsiteX3" fmla="*/ 2429382 w 8592671"/>
              <a:gd name="connsiteY3" fmla="*/ 0 h 1791516"/>
              <a:gd name="connsiteX4" fmla="*/ 3124608 w 8592671"/>
              <a:gd name="connsiteY4" fmla="*/ 0 h 1791516"/>
              <a:gd name="connsiteX5" fmla="*/ 4077612 w 8592671"/>
              <a:gd name="connsiteY5" fmla="*/ 0 h 1791516"/>
              <a:gd name="connsiteX6" fmla="*/ 4600984 w 8592671"/>
              <a:gd name="connsiteY6" fmla="*/ 0 h 1791516"/>
              <a:gd name="connsiteX7" fmla="*/ 5296209 w 8592671"/>
              <a:gd name="connsiteY7" fmla="*/ 0 h 1791516"/>
              <a:gd name="connsiteX8" fmla="*/ 6077361 w 8592671"/>
              <a:gd name="connsiteY8" fmla="*/ 0 h 1791516"/>
              <a:gd name="connsiteX9" fmla="*/ 7030367 w 8592671"/>
              <a:gd name="connsiteY9" fmla="*/ 0 h 1791516"/>
              <a:gd name="connsiteX10" fmla="*/ 7811518 w 8592671"/>
              <a:gd name="connsiteY10" fmla="*/ 0 h 1791516"/>
              <a:gd name="connsiteX11" fmla="*/ 8592671 w 8592671"/>
              <a:gd name="connsiteY11" fmla="*/ 0 h 1791516"/>
              <a:gd name="connsiteX12" fmla="*/ 8592671 w 8592671"/>
              <a:gd name="connsiteY12" fmla="*/ 334415 h 1791516"/>
              <a:gd name="connsiteX13" fmla="*/ 8592671 w 8592671"/>
              <a:gd name="connsiteY13" fmla="*/ 579256 h 1791516"/>
              <a:gd name="connsiteX14" fmla="*/ 8592671 w 8592671"/>
              <a:gd name="connsiteY14" fmla="*/ 859927 h 1791516"/>
              <a:gd name="connsiteX15" fmla="*/ 8592671 w 8592671"/>
              <a:gd name="connsiteY15" fmla="*/ 1176428 h 1791516"/>
              <a:gd name="connsiteX16" fmla="*/ 8592671 w 8592671"/>
              <a:gd name="connsiteY16" fmla="*/ 1457099 h 1791516"/>
              <a:gd name="connsiteX17" fmla="*/ 8592671 w 8592671"/>
              <a:gd name="connsiteY17" fmla="*/ 1791515 h 1791516"/>
              <a:gd name="connsiteX18" fmla="*/ 8069298 w 8592671"/>
              <a:gd name="connsiteY18" fmla="*/ 1791515 h 1791516"/>
              <a:gd name="connsiteX19" fmla="*/ 7545927 w 8592671"/>
              <a:gd name="connsiteY19" fmla="*/ 1791515 h 1791516"/>
              <a:gd name="connsiteX20" fmla="*/ 7022555 w 8592671"/>
              <a:gd name="connsiteY20" fmla="*/ 1791515 h 1791516"/>
              <a:gd name="connsiteX21" fmla="*/ 6327330 w 8592671"/>
              <a:gd name="connsiteY21" fmla="*/ 1791515 h 1791516"/>
              <a:gd name="connsiteX22" fmla="*/ 5803958 w 8592671"/>
              <a:gd name="connsiteY22" fmla="*/ 1791515 h 1791516"/>
              <a:gd name="connsiteX23" fmla="*/ 5194659 w 8592671"/>
              <a:gd name="connsiteY23" fmla="*/ 1791515 h 1791516"/>
              <a:gd name="connsiteX24" fmla="*/ 4671288 w 8592671"/>
              <a:gd name="connsiteY24" fmla="*/ 1791515 h 1791516"/>
              <a:gd name="connsiteX25" fmla="*/ 4061989 w 8592671"/>
              <a:gd name="connsiteY25" fmla="*/ 1791515 h 1791516"/>
              <a:gd name="connsiteX26" fmla="*/ 3538618 w 8592671"/>
              <a:gd name="connsiteY26" fmla="*/ 1791515 h 1791516"/>
              <a:gd name="connsiteX27" fmla="*/ 2585612 w 8592671"/>
              <a:gd name="connsiteY27" fmla="*/ 1791515 h 1791516"/>
              <a:gd name="connsiteX28" fmla="*/ 1632607 w 8592671"/>
              <a:gd name="connsiteY28" fmla="*/ 1791515 h 1791516"/>
              <a:gd name="connsiteX29" fmla="*/ 1023309 w 8592671"/>
              <a:gd name="connsiteY29" fmla="*/ 1791515 h 1791516"/>
              <a:gd name="connsiteX30" fmla="*/ 501422 w 8592671"/>
              <a:gd name="connsiteY30" fmla="*/ 1791515 h 1791516"/>
              <a:gd name="connsiteX31" fmla="*/ 0 w 8592671"/>
              <a:gd name="connsiteY31" fmla="*/ 1791515 h 1791516"/>
              <a:gd name="connsiteX32" fmla="*/ 0 w 8592671"/>
              <a:gd name="connsiteY32" fmla="*/ 1510844 h 1791516"/>
              <a:gd name="connsiteX33" fmla="*/ 0 w 8592671"/>
              <a:gd name="connsiteY33" fmla="*/ 1212258 h 1791516"/>
              <a:gd name="connsiteX34" fmla="*/ 0 w 8592671"/>
              <a:gd name="connsiteY34" fmla="*/ 913673 h 1791516"/>
              <a:gd name="connsiteX35" fmla="*/ 0 w 8592671"/>
              <a:gd name="connsiteY35" fmla="*/ 650917 h 1791516"/>
              <a:gd name="connsiteX36" fmla="*/ 0 w 8592671"/>
              <a:gd name="connsiteY36" fmla="*/ 352330 h 1791516"/>
              <a:gd name="connsiteX37" fmla="*/ 0 w 8592671"/>
              <a:gd name="connsiteY37" fmla="*/ 0 h 179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92671" h="1791516" fill="none" extrusionOk="0">
                <a:moveTo>
                  <a:pt x="0" y="0"/>
                </a:moveTo>
                <a:cubicBezTo>
                  <a:pt x="429459" y="58561"/>
                  <a:pt x="587369" y="-57978"/>
                  <a:pt x="953005" y="0"/>
                </a:cubicBezTo>
                <a:cubicBezTo>
                  <a:pt x="1329051" y="8461"/>
                  <a:pt x="1390777" y="7834"/>
                  <a:pt x="1648230" y="0"/>
                </a:cubicBezTo>
                <a:cubicBezTo>
                  <a:pt x="1839832" y="-62727"/>
                  <a:pt x="2232807" y="-33492"/>
                  <a:pt x="2429382" y="0"/>
                </a:cubicBezTo>
                <a:cubicBezTo>
                  <a:pt x="2658869" y="76296"/>
                  <a:pt x="2912737" y="26609"/>
                  <a:pt x="3124608" y="0"/>
                </a:cubicBezTo>
                <a:cubicBezTo>
                  <a:pt x="3307311" y="-57762"/>
                  <a:pt x="3596925" y="62024"/>
                  <a:pt x="4077612" y="0"/>
                </a:cubicBezTo>
                <a:cubicBezTo>
                  <a:pt x="4259412" y="19567"/>
                  <a:pt x="4404948" y="18129"/>
                  <a:pt x="4600984" y="0"/>
                </a:cubicBezTo>
                <a:cubicBezTo>
                  <a:pt x="4847966" y="-26819"/>
                  <a:pt x="5088009" y="9817"/>
                  <a:pt x="5296209" y="0"/>
                </a:cubicBezTo>
                <a:cubicBezTo>
                  <a:pt x="5465489" y="17128"/>
                  <a:pt x="5730450" y="-22892"/>
                  <a:pt x="6077361" y="0"/>
                </a:cubicBezTo>
                <a:cubicBezTo>
                  <a:pt x="6470068" y="-14434"/>
                  <a:pt x="6584142" y="-25346"/>
                  <a:pt x="7030367" y="0"/>
                </a:cubicBezTo>
                <a:cubicBezTo>
                  <a:pt x="7493720" y="8265"/>
                  <a:pt x="7440690" y="184"/>
                  <a:pt x="7811518" y="0"/>
                </a:cubicBezTo>
                <a:cubicBezTo>
                  <a:pt x="8256000" y="-11973"/>
                  <a:pt x="8386548" y="34139"/>
                  <a:pt x="8592671" y="0"/>
                </a:cubicBezTo>
                <a:cubicBezTo>
                  <a:pt x="8566652" y="153442"/>
                  <a:pt x="8623151" y="179316"/>
                  <a:pt x="8592671" y="334415"/>
                </a:cubicBezTo>
                <a:cubicBezTo>
                  <a:pt x="8570455" y="482722"/>
                  <a:pt x="8590539" y="492163"/>
                  <a:pt x="8592671" y="579256"/>
                </a:cubicBezTo>
                <a:cubicBezTo>
                  <a:pt x="8591256" y="682689"/>
                  <a:pt x="8532989" y="723569"/>
                  <a:pt x="8592671" y="859927"/>
                </a:cubicBezTo>
                <a:cubicBezTo>
                  <a:pt x="8608433" y="988804"/>
                  <a:pt x="8611672" y="1074631"/>
                  <a:pt x="8592671" y="1176428"/>
                </a:cubicBezTo>
                <a:cubicBezTo>
                  <a:pt x="8585928" y="1261217"/>
                  <a:pt x="8563947" y="1402705"/>
                  <a:pt x="8592671" y="1457099"/>
                </a:cubicBezTo>
                <a:cubicBezTo>
                  <a:pt x="8588107" y="1529433"/>
                  <a:pt x="8603219" y="1690001"/>
                  <a:pt x="8592671" y="1791515"/>
                </a:cubicBezTo>
                <a:cubicBezTo>
                  <a:pt x="8405203" y="1813960"/>
                  <a:pt x="8249528" y="1784168"/>
                  <a:pt x="8069298" y="1791515"/>
                </a:cubicBezTo>
                <a:cubicBezTo>
                  <a:pt x="7895002" y="1773981"/>
                  <a:pt x="7779579" y="1780068"/>
                  <a:pt x="7545927" y="1791515"/>
                </a:cubicBezTo>
                <a:cubicBezTo>
                  <a:pt x="7296224" y="1797630"/>
                  <a:pt x="7174972" y="1781353"/>
                  <a:pt x="7022555" y="1791515"/>
                </a:cubicBezTo>
                <a:cubicBezTo>
                  <a:pt x="6887262" y="1847821"/>
                  <a:pt x="6660867" y="1741147"/>
                  <a:pt x="6327330" y="1791515"/>
                </a:cubicBezTo>
                <a:cubicBezTo>
                  <a:pt x="5969715" y="1795102"/>
                  <a:pt x="6022864" y="1786622"/>
                  <a:pt x="5803958" y="1791515"/>
                </a:cubicBezTo>
                <a:cubicBezTo>
                  <a:pt x="5575382" y="1794771"/>
                  <a:pt x="5303052" y="1819938"/>
                  <a:pt x="5194659" y="1791515"/>
                </a:cubicBezTo>
                <a:cubicBezTo>
                  <a:pt x="5013244" y="1781239"/>
                  <a:pt x="4808681" y="1758371"/>
                  <a:pt x="4671288" y="1791515"/>
                </a:cubicBezTo>
                <a:cubicBezTo>
                  <a:pt x="4468509" y="1751703"/>
                  <a:pt x="4211597" y="1738835"/>
                  <a:pt x="4061989" y="1791515"/>
                </a:cubicBezTo>
                <a:cubicBezTo>
                  <a:pt x="3923882" y="1849780"/>
                  <a:pt x="3765305" y="1740890"/>
                  <a:pt x="3538618" y="1791515"/>
                </a:cubicBezTo>
                <a:cubicBezTo>
                  <a:pt x="3209695" y="1805760"/>
                  <a:pt x="2803661" y="1801574"/>
                  <a:pt x="2585612" y="1791515"/>
                </a:cubicBezTo>
                <a:cubicBezTo>
                  <a:pt x="2356170" y="1757041"/>
                  <a:pt x="1972477" y="1762394"/>
                  <a:pt x="1632607" y="1791515"/>
                </a:cubicBezTo>
                <a:cubicBezTo>
                  <a:pt x="1208823" y="1782608"/>
                  <a:pt x="1236229" y="1783101"/>
                  <a:pt x="1023309" y="1791515"/>
                </a:cubicBezTo>
                <a:cubicBezTo>
                  <a:pt x="831188" y="1819742"/>
                  <a:pt x="651115" y="1820108"/>
                  <a:pt x="501422" y="1791515"/>
                </a:cubicBezTo>
                <a:cubicBezTo>
                  <a:pt x="354409" y="1796274"/>
                  <a:pt x="223496" y="1788111"/>
                  <a:pt x="0" y="1791515"/>
                </a:cubicBezTo>
                <a:cubicBezTo>
                  <a:pt x="-45445" y="1725340"/>
                  <a:pt x="-1314" y="1620154"/>
                  <a:pt x="0" y="1510844"/>
                </a:cubicBezTo>
                <a:cubicBezTo>
                  <a:pt x="7719" y="1377466"/>
                  <a:pt x="4736" y="1308859"/>
                  <a:pt x="0" y="1212258"/>
                </a:cubicBezTo>
                <a:cubicBezTo>
                  <a:pt x="-27944" y="1131377"/>
                  <a:pt x="1775" y="1017027"/>
                  <a:pt x="0" y="913673"/>
                </a:cubicBezTo>
                <a:cubicBezTo>
                  <a:pt x="-15700" y="786161"/>
                  <a:pt x="-20974" y="718721"/>
                  <a:pt x="0" y="650917"/>
                </a:cubicBezTo>
                <a:cubicBezTo>
                  <a:pt x="29528" y="618978"/>
                  <a:pt x="24586" y="467122"/>
                  <a:pt x="0" y="352330"/>
                </a:cubicBezTo>
                <a:cubicBezTo>
                  <a:pt x="17650" y="223613"/>
                  <a:pt x="30857" y="89179"/>
                  <a:pt x="0" y="0"/>
                </a:cubicBezTo>
                <a:close/>
              </a:path>
              <a:path w="8592671" h="1791516" stroke="0" extrusionOk="0">
                <a:moveTo>
                  <a:pt x="0" y="0"/>
                </a:moveTo>
                <a:cubicBezTo>
                  <a:pt x="218772" y="52742"/>
                  <a:pt x="429265" y="-28551"/>
                  <a:pt x="695225" y="0"/>
                </a:cubicBezTo>
                <a:cubicBezTo>
                  <a:pt x="909225" y="962"/>
                  <a:pt x="974931" y="-8821"/>
                  <a:pt x="1218596" y="0"/>
                </a:cubicBezTo>
                <a:cubicBezTo>
                  <a:pt x="1608358" y="12845"/>
                  <a:pt x="1655905" y="-31501"/>
                  <a:pt x="1999749" y="0"/>
                </a:cubicBezTo>
                <a:cubicBezTo>
                  <a:pt x="2301144" y="11833"/>
                  <a:pt x="2323282" y="-6202"/>
                  <a:pt x="2523120" y="0"/>
                </a:cubicBezTo>
                <a:cubicBezTo>
                  <a:pt x="2728154" y="26039"/>
                  <a:pt x="2809404" y="27187"/>
                  <a:pt x="3046492" y="0"/>
                </a:cubicBezTo>
                <a:cubicBezTo>
                  <a:pt x="3246150" y="111655"/>
                  <a:pt x="3665089" y="-10849"/>
                  <a:pt x="3999498" y="0"/>
                </a:cubicBezTo>
                <a:cubicBezTo>
                  <a:pt x="4337140" y="20476"/>
                  <a:pt x="4497828" y="-22006"/>
                  <a:pt x="4780649" y="0"/>
                </a:cubicBezTo>
                <a:cubicBezTo>
                  <a:pt x="5048891" y="22147"/>
                  <a:pt x="5303292" y="-7374"/>
                  <a:pt x="5475874" y="0"/>
                </a:cubicBezTo>
                <a:cubicBezTo>
                  <a:pt x="5628152" y="-57443"/>
                  <a:pt x="5845747" y="-15552"/>
                  <a:pt x="6257027" y="0"/>
                </a:cubicBezTo>
                <a:cubicBezTo>
                  <a:pt x="6621471" y="22144"/>
                  <a:pt x="6765327" y="16795"/>
                  <a:pt x="7038178" y="0"/>
                </a:cubicBezTo>
                <a:cubicBezTo>
                  <a:pt x="7298584" y="48260"/>
                  <a:pt x="7562139" y="-11150"/>
                  <a:pt x="7905257" y="0"/>
                </a:cubicBezTo>
                <a:cubicBezTo>
                  <a:pt x="8207014" y="2507"/>
                  <a:pt x="8330065" y="6628"/>
                  <a:pt x="8592671" y="0"/>
                </a:cubicBezTo>
                <a:cubicBezTo>
                  <a:pt x="8600865" y="121221"/>
                  <a:pt x="8581482" y="214693"/>
                  <a:pt x="8592671" y="280670"/>
                </a:cubicBezTo>
                <a:cubicBezTo>
                  <a:pt x="8609861" y="334604"/>
                  <a:pt x="8571440" y="482429"/>
                  <a:pt x="8592671" y="561341"/>
                </a:cubicBezTo>
                <a:cubicBezTo>
                  <a:pt x="8604647" y="612628"/>
                  <a:pt x="8611589" y="811672"/>
                  <a:pt x="8592671" y="877841"/>
                </a:cubicBezTo>
                <a:cubicBezTo>
                  <a:pt x="8593967" y="940616"/>
                  <a:pt x="8603589" y="1039937"/>
                  <a:pt x="8592671" y="1158512"/>
                </a:cubicBezTo>
                <a:cubicBezTo>
                  <a:pt x="8576954" y="1263063"/>
                  <a:pt x="8548374" y="1381632"/>
                  <a:pt x="8592671" y="1457099"/>
                </a:cubicBezTo>
                <a:cubicBezTo>
                  <a:pt x="8618328" y="1527685"/>
                  <a:pt x="8548215" y="1710323"/>
                  <a:pt x="8592671" y="1791515"/>
                </a:cubicBezTo>
                <a:cubicBezTo>
                  <a:pt x="8245952" y="1818330"/>
                  <a:pt x="7866615" y="1759831"/>
                  <a:pt x="7639665" y="1791515"/>
                </a:cubicBezTo>
                <a:cubicBezTo>
                  <a:pt x="7406542" y="1783503"/>
                  <a:pt x="7327267" y="1779580"/>
                  <a:pt x="7116294" y="1791515"/>
                </a:cubicBezTo>
                <a:cubicBezTo>
                  <a:pt x="6939357" y="1797545"/>
                  <a:pt x="6707488" y="1811206"/>
                  <a:pt x="6506995" y="1791515"/>
                </a:cubicBezTo>
                <a:cubicBezTo>
                  <a:pt x="6323312" y="1797080"/>
                  <a:pt x="5760571" y="1740393"/>
                  <a:pt x="5553989" y="1791515"/>
                </a:cubicBezTo>
                <a:cubicBezTo>
                  <a:pt x="5277495" y="1758878"/>
                  <a:pt x="5097995" y="1756040"/>
                  <a:pt x="4772838" y="1791515"/>
                </a:cubicBezTo>
                <a:cubicBezTo>
                  <a:pt x="4423514" y="1784105"/>
                  <a:pt x="4402750" y="1783825"/>
                  <a:pt x="4163539" y="1791515"/>
                </a:cubicBezTo>
                <a:cubicBezTo>
                  <a:pt x="3903704" y="1784614"/>
                  <a:pt x="3549622" y="1703821"/>
                  <a:pt x="3210534" y="1791515"/>
                </a:cubicBezTo>
                <a:cubicBezTo>
                  <a:pt x="2826799" y="1745129"/>
                  <a:pt x="2553305" y="1844494"/>
                  <a:pt x="2343455" y="1791515"/>
                </a:cubicBezTo>
                <a:cubicBezTo>
                  <a:pt x="2151422" y="1763563"/>
                  <a:pt x="1770049" y="1853566"/>
                  <a:pt x="1476376" y="1791515"/>
                </a:cubicBezTo>
                <a:cubicBezTo>
                  <a:pt x="1203770" y="1788217"/>
                  <a:pt x="1122639" y="1804233"/>
                  <a:pt x="781152" y="1791515"/>
                </a:cubicBezTo>
                <a:cubicBezTo>
                  <a:pt x="472527" y="1759344"/>
                  <a:pt x="166637" y="1815675"/>
                  <a:pt x="0" y="1791515"/>
                </a:cubicBezTo>
                <a:cubicBezTo>
                  <a:pt x="27363" y="1684547"/>
                  <a:pt x="33955" y="1636266"/>
                  <a:pt x="0" y="1510844"/>
                </a:cubicBezTo>
                <a:cubicBezTo>
                  <a:pt x="-35255" y="1392815"/>
                  <a:pt x="25568" y="1338234"/>
                  <a:pt x="0" y="1212258"/>
                </a:cubicBezTo>
                <a:cubicBezTo>
                  <a:pt x="-60448" y="1113555"/>
                  <a:pt x="47716" y="977472"/>
                  <a:pt x="0" y="895757"/>
                </a:cubicBezTo>
                <a:cubicBezTo>
                  <a:pt x="-40898" y="789676"/>
                  <a:pt x="-44927" y="697195"/>
                  <a:pt x="0" y="633002"/>
                </a:cubicBezTo>
                <a:cubicBezTo>
                  <a:pt x="33969" y="539373"/>
                  <a:pt x="32098" y="456824"/>
                  <a:pt x="0" y="298585"/>
                </a:cubicBezTo>
                <a:cubicBezTo>
                  <a:pt x="-34537" y="137427"/>
                  <a:pt x="-29678" y="135178"/>
                  <a:pt x="0" y="0"/>
                </a:cubicBezTo>
                <a:close/>
              </a:path>
              <a:path w="8592671" h="1791516" fill="none" stroke="0" extrusionOk="0">
                <a:moveTo>
                  <a:pt x="0" y="0"/>
                </a:moveTo>
                <a:cubicBezTo>
                  <a:pt x="410503" y="-24966"/>
                  <a:pt x="622483" y="7652"/>
                  <a:pt x="953005" y="0"/>
                </a:cubicBezTo>
                <a:cubicBezTo>
                  <a:pt x="1325593" y="-12129"/>
                  <a:pt x="1367174" y="7598"/>
                  <a:pt x="1648230" y="0"/>
                </a:cubicBezTo>
                <a:cubicBezTo>
                  <a:pt x="1937387" y="-18738"/>
                  <a:pt x="2199809" y="-7305"/>
                  <a:pt x="2429382" y="0"/>
                </a:cubicBezTo>
                <a:cubicBezTo>
                  <a:pt x="2632298" y="-31166"/>
                  <a:pt x="2893533" y="2627"/>
                  <a:pt x="3124608" y="0"/>
                </a:cubicBezTo>
                <a:cubicBezTo>
                  <a:pt x="3397531" y="59435"/>
                  <a:pt x="3590789" y="13663"/>
                  <a:pt x="4077612" y="0"/>
                </a:cubicBezTo>
                <a:cubicBezTo>
                  <a:pt x="4322305" y="-17251"/>
                  <a:pt x="4403366" y="11587"/>
                  <a:pt x="4600984" y="0"/>
                </a:cubicBezTo>
                <a:cubicBezTo>
                  <a:pt x="4761828" y="3015"/>
                  <a:pt x="5069984" y="50020"/>
                  <a:pt x="5296209" y="0"/>
                </a:cubicBezTo>
                <a:cubicBezTo>
                  <a:pt x="5464551" y="-73713"/>
                  <a:pt x="5729302" y="-34944"/>
                  <a:pt x="6077361" y="0"/>
                </a:cubicBezTo>
                <a:cubicBezTo>
                  <a:pt x="6465804" y="-18158"/>
                  <a:pt x="6613327" y="8711"/>
                  <a:pt x="7030367" y="0"/>
                </a:cubicBezTo>
                <a:cubicBezTo>
                  <a:pt x="7485225" y="-5037"/>
                  <a:pt x="7449864" y="-15689"/>
                  <a:pt x="7811518" y="0"/>
                </a:cubicBezTo>
                <a:cubicBezTo>
                  <a:pt x="8219399" y="28190"/>
                  <a:pt x="8367203" y="-7547"/>
                  <a:pt x="8592671" y="0"/>
                </a:cubicBezTo>
                <a:cubicBezTo>
                  <a:pt x="8556770" y="162899"/>
                  <a:pt x="8623835" y="184877"/>
                  <a:pt x="8592671" y="334415"/>
                </a:cubicBezTo>
                <a:cubicBezTo>
                  <a:pt x="8554027" y="478456"/>
                  <a:pt x="8587573" y="495371"/>
                  <a:pt x="8592671" y="579256"/>
                </a:cubicBezTo>
                <a:cubicBezTo>
                  <a:pt x="8578696" y="664442"/>
                  <a:pt x="8568754" y="733768"/>
                  <a:pt x="8592671" y="859927"/>
                </a:cubicBezTo>
                <a:cubicBezTo>
                  <a:pt x="8617967" y="974804"/>
                  <a:pt x="8596754" y="1092584"/>
                  <a:pt x="8592671" y="1176428"/>
                </a:cubicBezTo>
                <a:cubicBezTo>
                  <a:pt x="8577077" y="1277230"/>
                  <a:pt x="8594582" y="1398476"/>
                  <a:pt x="8592671" y="1457099"/>
                </a:cubicBezTo>
                <a:cubicBezTo>
                  <a:pt x="8637911" y="1515368"/>
                  <a:pt x="8583883" y="1682611"/>
                  <a:pt x="8592671" y="1791515"/>
                </a:cubicBezTo>
                <a:cubicBezTo>
                  <a:pt x="8369003" y="1759611"/>
                  <a:pt x="8221364" y="1758177"/>
                  <a:pt x="8069298" y="1791515"/>
                </a:cubicBezTo>
                <a:cubicBezTo>
                  <a:pt x="7902697" y="1808900"/>
                  <a:pt x="7747998" y="1837782"/>
                  <a:pt x="7545927" y="1791515"/>
                </a:cubicBezTo>
                <a:cubicBezTo>
                  <a:pt x="7338687" y="1750907"/>
                  <a:pt x="7146437" y="1784006"/>
                  <a:pt x="7022555" y="1791515"/>
                </a:cubicBezTo>
                <a:cubicBezTo>
                  <a:pt x="6874590" y="1798567"/>
                  <a:pt x="6627180" y="1812926"/>
                  <a:pt x="6327330" y="1791515"/>
                </a:cubicBezTo>
                <a:cubicBezTo>
                  <a:pt x="5998507" y="1777527"/>
                  <a:pt x="6062647" y="1783334"/>
                  <a:pt x="5803958" y="1791515"/>
                </a:cubicBezTo>
                <a:cubicBezTo>
                  <a:pt x="5582298" y="1783105"/>
                  <a:pt x="5341610" y="1813150"/>
                  <a:pt x="5194659" y="1791515"/>
                </a:cubicBezTo>
                <a:cubicBezTo>
                  <a:pt x="5063547" y="1778060"/>
                  <a:pt x="4892057" y="1800011"/>
                  <a:pt x="4671288" y="1791515"/>
                </a:cubicBezTo>
                <a:cubicBezTo>
                  <a:pt x="4512518" y="1764405"/>
                  <a:pt x="4168704" y="1794503"/>
                  <a:pt x="4061989" y="1791515"/>
                </a:cubicBezTo>
                <a:cubicBezTo>
                  <a:pt x="3934677" y="1786235"/>
                  <a:pt x="3767428" y="1773540"/>
                  <a:pt x="3538618" y="1791515"/>
                </a:cubicBezTo>
                <a:cubicBezTo>
                  <a:pt x="3306417" y="1767953"/>
                  <a:pt x="2858059" y="1747784"/>
                  <a:pt x="2585612" y="1791515"/>
                </a:cubicBezTo>
                <a:cubicBezTo>
                  <a:pt x="2274426" y="1762670"/>
                  <a:pt x="2016426" y="1763981"/>
                  <a:pt x="1632607" y="1791515"/>
                </a:cubicBezTo>
                <a:cubicBezTo>
                  <a:pt x="1205247" y="1789243"/>
                  <a:pt x="1235174" y="1782726"/>
                  <a:pt x="1023309" y="1791515"/>
                </a:cubicBezTo>
                <a:cubicBezTo>
                  <a:pt x="891749" y="1820160"/>
                  <a:pt x="741963" y="1783510"/>
                  <a:pt x="501422" y="1791515"/>
                </a:cubicBezTo>
                <a:cubicBezTo>
                  <a:pt x="268381" y="1813415"/>
                  <a:pt x="108260" y="1763984"/>
                  <a:pt x="0" y="1791515"/>
                </a:cubicBezTo>
                <a:cubicBezTo>
                  <a:pt x="-9484" y="1720053"/>
                  <a:pt x="8197" y="1650154"/>
                  <a:pt x="0" y="1510844"/>
                </a:cubicBezTo>
                <a:cubicBezTo>
                  <a:pt x="-35110" y="1380467"/>
                  <a:pt x="25161" y="1309561"/>
                  <a:pt x="0" y="1212258"/>
                </a:cubicBezTo>
                <a:cubicBezTo>
                  <a:pt x="-20611" y="1110474"/>
                  <a:pt x="17799" y="1045723"/>
                  <a:pt x="0" y="913673"/>
                </a:cubicBezTo>
                <a:cubicBezTo>
                  <a:pt x="-38715" y="790121"/>
                  <a:pt x="-2497" y="703325"/>
                  <a:pt x="0" y="650917"/>
                </a:cubicBezTo>
                <a:cubicBezTo>
                  <a:pt x="25073" y="574722"/>
                  <a:pt x="-30583" y="481704"/>
                  <a:pt x="0" y="352330"/>
                </a:cubicBezTo>
                <a:cubicBezTo>
                  <a:pt x="25729" y="236888"/>
                  <a:pt x="15736" y="99144"/>
                  <a:pt x="0" y="0"/>
                </a:cubicBezTo>
                <a:close/>
              </a:path>
              <a:path w="8592671" h="1791516" fill="none" stroke="0" extrusionOk="0">
                <a:moveTo>
                  <a:pt x="0" y="0"/>
                </a:moveTo>
                <a:cubicBezTo>
                  <a:pt x="410508" y="28764"/>
                  <a:pt x="592339" y="-8214"/>
                  <a:pt x="953005" y="0"/>
                </a:cubicBezTo>
                <a:cubicBezTo>
                  <a:pt x="1322771" y="-6164"/>
                  <a:pt x="1379784" y="438"/>
                  <a:pt x="1648230" y="0"/>
                </a:cubicBezTo>
                <a:cubicBezTo>
                  <a:pt x="1900119" y="-76636"/>
                  <a:pt x="2201332" y="-73613"/>
                  <a:pt x="2429382" y="0"/>
                </a:cubicBezTo>
                <a:cubicBezTo>
                  <a:pt x="2652205" y="33229"/>
                  <a:pt x="2926280" y="-25336"/>
                  <a:pt x="3124608" y="0"/>
                </a:cubicBezTo>
                <a:cubicBezTo>
                  <a:pt x="3359684" y="-7639"/>
                  <a:pt x="3586526" y="38204"/>
                  <a:pt x="4077612" y="0"/>
                </a:cubicBezTo>
                <a:cubicBezTo>
                  <a:pt x="4265522" y="10335"/>
                  <a:pt x="4385853" y="38508"/>
                  <a:pt x="4600984" y="0"/>
                </a:cubicBezTo>
                <a:cubicBezTo>
                  <a:pt x="4844454" y="24787"/>
                  <a:pt x="5135517" y="18187"/>
                  <a:pt x="5296209" y="0"/>
                </a:cubicBezTo>
                <a:cubicBezTo>
                  <a:pt x="5503975" y="76773"/>
                  <a:pt x="5810579" y="46674"/>
                  <a:pt x="6077361" y="0"/>
                </a:cubicBezTo>
                <a:cubicBezTo>
                  <a:pt x="6469919" y="-11869"/>
                  <a:pt x="6596231" y="-47226"/>
                  <a:pt x="7030367" y="0"/>
                </a:cubicBezTo>
                <a:cubicBezTo>
                  <a:pt x="7499041" y="5927"/>
                  <a:pt x="7441193" y="-201"/>
                  <a:pt x="7811518" y="0"/>
                </a:cubicBezTo>
                <a:cubicBezTo>
                  <a:pt x="8214983" y="-3081"/>
                  <a:pt x="8392951" y="7414"/>
                  <a:pt x="8592671" y="0"/>
                </a:cubicBezTo>
                <a:cubicBezTo>
                  <a:pt x="8565263" y="148505"/>
                  <a:pt x="8636014" y="196510"/>
                  <a:pt x="8592671" y="334415"/>
                </a:cubicBezTo>
                <a:cubicBezTo>
                  <a:pt x="8564834" y="484016"/>
                  <a:pt x="8595516" y="484304"/>
                  <a:pt x="8592671" y="579256"/>
                </a:cubicBezTo>
                <a:cubicBezTo>
                  <a:pt x="8607175" y="685084"/>
                  <a:pt x="8547023" y="726411"/>
                  <a:pt x="8592671" y="859927"/>
                </a:cubicBezTo>
                <a:cubicBezTo>
                  <a:pt x="8625337" y="976326"/>
                  <a:pt x="8613686" y="1069279"/>
                  <a:pt x="8592671" y="1176428"/>
                </a:cubicBezTo>
                <a:cubicBezTo>
                  <a:pt x="8588910" y="1260173"/>
                  <a:pt x="8571100" y="1405230"/>
                  <a:pt x="8592671" y="1457099"/>
                </a:cubicBezTo>
                <a:cubicBezTo>
                  <a:pt x="8592541" y="1522585"/>
                  <a:pt x="8594136" y="1689912"/>
                  <a:pt x="8592671" y="1791515"/>
                </a:cubicBezTo>
                <a:cubicBezTo>
                  <a:pt x="8362409" y="1767954"/>
                  <a:pt x="8272727" y="1777539"/>
                  <a:pt x="8069298" y="1791515"/>
                </a:cubicBezTo>
                <a:cubicBezTo>
                  <a:pt x="7877490" y="1785689"/>
                  <a:pt x="7751764" y="1810386"/>
                  <a:pt x="7545927" y="1791515"/>
                </a:cubicBezTo>
                <a:cubicBezTo>
                  <a:pt x="7302451" y="1781375"/>
                  <a:pt x="7177888" y="1761701"/>
                  <a:pt x="7022555" y="1791515"/>
                </a:cubicBezTo>
                <a:cubicBezTo>
                  <a:pt x="6875567" y="1816427"/>
                  <a:pt x="6610303" y="1767497"/>
                  <a:pt x="6327330" y="1791515"/>
                </a:cubicBezTo>
                <a:cubicBezTo>
                  <a:pt x="5984617" y="1785757"/>
                  <a:pt x="6039026" y="1782481"/>
                  <a:pt x="5803958" y="1791515"/>
                </a:cubicBezTo>
                <a:cubicBezTo>
                  <a:pt x="5583349" y="1778749"/>
                  <a:pt x="5330939" y="1814624"/>
                  <a:pt x="5194659" y="1791515"/>
                </a:cubicBezTo>
                <a:cubicBezTo>
                  <a:pt x="5060428" y="1797486"/>
                  <a:pt x="4847233" y="1779388"/>
                  <a:pt x="4671288" y="1791515"/>
                </a:cubicBezTo>
                <a:cubicBezTo>
                  <a:pt x="4480499" y="1757506"/>
                  <a:pt x="4172449" y="1750147"/>
                  <a:pt x="4061989" y="1791515"/>
                </a:cubicBezTo>
                <a:cubicBezTo>
                  <a:pt x="3929916" y="1811153"/>
                  <a:pt x="3740442" y="1782024"/>
                  <a:pt x="3538618" y="1791515"/>
                </a:cubicBezTo>
                <a:cubicBezTo>
                  <a:pt x="3274898" y="1769386"/>
                  <a:pt x="2808473" y="1782795"/>
                  <a:pt x="2585612" y="1791515"/>
                </a:cubicBezTo>
                <a:cubicBezTo>
                  <a:pt x="2265396" y="1747571"/>
                  <a:pt x="2023822" y="1758021"/>
                  <a:pt x="1632607" y="1791515"/>
                </a:cubicBezTo>
                <a:cubicBezTo>
                  <a:pt x="1210418" y="1785160"/>
                  <a:pt x="1235706" y="1779871"/>
                  <a:pt x="1023309" y="1791515"/>
                </a:cubicBezTo>
                <a:cubicBezTo>
                  <a:pt x="848904" y="1794261"/>
                  <a:pt x="639068" y="1764883"/>
                  <a:pt x="501422" y="1791515"/>
                </a:cubicBezTo>
                <a:cubicBezTo>
                  <a:pt x="341426" y="1802009"/>
                  <a:pt x="209757" y="1784437"/>
                  <a:pt x="0" y="1791515"/>
                </a:cubicBezTo>
                <a:cubicBezTo>
                  <a:pt x="-36422" y="1710887"/>
                  <a:pt x="-845" y="1643871"/>
                  <a:pt x="0" y="1510844"/>
                </a:cubicBezTo>
                <a:cubicBezTo>
                  <a:pt x="-17328" y="1375593"/>
                  <a:pt x="25958" y="1296187"/>
                  <a:pt x="0" y="1212258"/>
                </a:cubicBezTo>
                <a:cubicBezTo>
                  <a:pt x="-23003" y="1128617"/>
                  <a:pt x="12821" y="1018356"/>
                  <a:pt x="0" y="913673"/>
                </a:cubicBezTo>
                <a:cubicBezTo>
                  <a:pt x="-29792" y="782256"/>
                  <a:pt x="-12163" y="713039"/>
                  <a:pt x="0" y="650917"/>
                </a:cubicBezTo>
                <a:cubicBezTo>
                  <a:pt x="16129" y="596459"/>
                  <a:pt x="-3316" y="471378"/>
                  <a:pt x="0" y="352330"/>
                </a:cubicBezTo>
                <a:cubicBezTo>
                  <a:pt x="24212" y="229751"/>
                  <a:pt x="31807" y="100172"/>
                  <a:pt x="0" y="0"/>
                </a:cubicBezTo>
                <a:close/>
              </a:path>
            </a:pathLst>
          </a:custGeom>
          <a:ln w="38100">
            <a:extLst>
              <a:ext uri="{C807C97D-BFC1-408E-A445-0C87EB9F89A2}">
                <ask:lineSketchStyleProps xmlns:ask="http://schemas.microsoft.com/office/drawing/2018/sketchyshapes" sd="2692463655">
                  <a:custGeom>
                    <a:avLst/>
                    <a:gdLst>
                      <a:gd name="connsiteX0" fmla="*/ 0 w 7696201"/>
                      <a:gd name="connsiteY0" fmla="*/ 0 h 1598194"/>
                      <a:gd name="connsiteX1" fmla="*/ 853579 w 7696201"/>
                      <a:gd name="connsiteY1" fmla="*/ 0 h 1598194"/>
                      <a:gd name="connsiteX2" fmla="*/ 1476271 w 7696201"/>
                      <a:gd name="connsiteY2" fmla="*/ 0 h 1598194"/>
                      <a:gd name="connsiteX3" fmla="*/ 2175926 w 7696201"/>
                      <a:gd name="connsiteY3" fmla="*/ 0 h 1598194"/>
                      <a:gd name="connsiteX4" fmla="*/ 2798619 w 7696201"/>
                      <a:gd name="connsiteY4" fmla="*/ 0 h 1598194"/>
                      <a:gd name="connsiteX5" fmla="*/ 3652197 w 7696201"/>
                      <a:gd name="connsiteY5" fmla="*/ 0 h 1598194"/>
                      <a:gd name="connsiteX6" fmla="*/ 4120966 w 7696201"/>
                      <a:gd name="connsiteY6" fmla="*/ 0 h 1598194"/>
                      <a:gd name="connsiteX7" fmla="*/ 4743658 w 7696201"/>
                      <a:gd name="connsiteY7" fmla="*/ 0 h 1598194"/>
                      <a:gd name="connsiteX8" fmla="*/ 5443313 w 7696201"/>
                      <a:gd name="connsiteY8" fmla="*/ 0 h 1598194"/>
                      <a:gd name="connsiteX9" fmla="*/ 6296892 w 7696201"/>
                      <a:gd name="connsiteY9" fmla="*/ 0 h 1598194"/>
                      <a:gd name="connsiteX10" fmla="*/ 6996546 w 7696201"/>
                      <a:gd name="connsiteY10" fmla="*/ 0 h 1598194"/>
                      <a:gd name="connsiteX11" fmla="*/ 7696201 w 7696201"/>
                      <a:gd name="connsiteY11" fmla="*/ 0 h 1598194"/>
                      <a:gd name="connsiteX12" fmla="*/ 7696201 w 7696201"/>
                      <a:gd name="connsiteY12" fmla="*/ 298329 h 1598194"/>
                      <a:gd name="connsiteX13" fmla="*/ 7696201 w 7696201"/>
                      <a:gd name="connsiteY13" fmla="*/ 516749 h 1598194"/>
                      <a:gd name="connsiteX14" fmla="*/ 7696201 w 7696201"/>
                      <a:gd name="connsiteY14" fmla="*/ 767133 h 1598194"/>
                      <a:gd name="connsiteX15" fmla="*/ 7696201 w 7696201"/>
                      <a:gd name="connsiteY15" fmla="*/ 1049480 h 1598194"/>
                      <a:gd name="connsiteX16" fmla="*/ 7696201 w 7696201"/>
                      <a:gd name="connsiteY16" fmla="*/ 1299864 h 1598194"/>
                      <a:gd name="connsiteX17" fmla="*/ 7696201 w 7696201"/>
                      <a:gd name="connsiteY17" fmla="*/ 1598194 h 1598194"/>
                      <a:gd name="connsiteX18" fmla="*/ 7227432 w 7696201"/>
                      <a:gd name="connsiteY18" fmla="*/ 1598194 h 1598194"/>
                      <a:gd name="connsiteX19" fmla="*/ 6758664 w 7696201"/>
                      <a:gd name="connsiteY19" fmla="*/ 1598194 h 1598194"/>
                      <a:gd name="connsiteX20" fmla="*/ 6289895 w 7696201"/>
                      <a:gd name="connsiteY20" fmla="*/ 1598194 h 1598194"/>
                      <a:gd name="connsiteX21" fmla="*/ 5667203 w 7696201"/>
                      <a:gd name="connsiteY21" fmla="*/ 1598194 h 1598194"/>
                      <a:gd name="connsiteX22" fmla="*/ 5198434 w 7696201"/>
                      <a:gd name="connsiteY22" fmla="*/ 1598194 h 1598194"/>
                      <a:gd name="connsiteX23" fmla="*/ 4652703 w 7696201"/>
                      <a:gd name="connsiteY23" fmla="*/ 1598194 h 1598194"/>
                      <a:gd name="connsiteX24" fmla="*/ 4183935 w 7696201"/>
                      <a:gd name="connsiteY24" fmla="*/ 1598194 h 1598194"/>
                      <a:gd name="connsiteX25" fmla="*/ 3638204 w 7696201"/>
                      <a:gd name="connsiteY25" fmla="*/ 1598194 h 1598194"/>
                      <a:gd name="connsiteX26" fmla="*/ 3169436 w 7696201"/>
                      <a:gd name="connsiteY26" fmla="*/ 1598194 h 1598194"/>
                      <a:gd name="connsiteX27" fmla="*/ 2315857 w 7696201"/>
                      <a:gd name="connsiteY27" fmla="*/ 1598194 h 1598194"/>
                      <a:gd name="connsiteX28" fmla="*/ 1462278 w 7696201"/>
                      <a:gd name="connsiteY28" fmla="*/ 1598194 h 1598194"/>
                      <a:gd name="connsiteX29" fmla="*/ 916548 w 7696201"/>
                      <a:gd name="connsiteY29" fmla="*/ 1598194 h 1598194"/>
                      <a:gd name="connsiteX30" fmla="*/ 449109 w 7696201"/>
                      <a:gd name="connsiteY30" fmla="*/ 1598194 h 1598194"/>
                      <a:gd name="connsiteX31" fmla="*/ 0 w 7696201"/>
                      <a:gd name="connsiteY31" fmla="*/ 1598194 h 1598194"/>
                      <a:gd name="connsiteX32" fmla="*/ 0 w 7696201"/>
                      <a:gd name="connsiteY32" fmla="*/ 1347810 h 1598194"/>
                      <a:gd name="connsiteX33" fmla="*/ 0 w 7696201"/>
                      <a:gd name="connsiteY33" fmla="*/ 1081444 h 1598194"/>
                      <a:gd name="connsiteX34" fmla="*/ 0 w 7696201"/>
                      <a:gd name="connsiteY34" fmla="*/ 815079 h 1598194"/>
                      <a:gd name="connsiteX35" fmla="*/ 0 w 7696201"/>
                      <a:gd name="connsiteY35" fmla="*/ 580677 h 1598194"/>
                      <a:gd name="connsiteX36" fmla="*/ 0 w 7696201"/>
                      <a:gd name="connsiteY36" fmla="*/ 314311 h 1598194"/>
                      <a:gd name="connsiteX37" fmla="*/ 0 w 7696201"/>
                      <a:gd name="connsiteY37" fmla="*/ 0 h 1598194"/>
                      <a:gd name="connsiteX0" fmla="*/ 0 w 7696201"/>
                      <a:gd name="connsiteY0" fmla="*/ 0 h 1598194"/>
                      <a:gd name="connsiteX1" fmla="*/ 622693 w 7696201"/>
                      <a:gd name="connsiteY1" fmla="*/ 0 h 1598194"/>
                      <a:gd name="connsiteX2" fmla="*/ 1091461 w 7696201"/>
                      <a:gd name="connsiteY2" fmla="*/ 0 h 1598194"/>
                      <a:gd name="connsiteX3" fmla="*/ 1791116 w 7696201"/>
                      <a:gd name="connsiteY3" fmla="*/ 0 h 1598194"/>
                      <a:gd name="connsiteX4" fmla="*/ 2259884 w 7696201"/>
                      <a:gd name="connsiteY4" fmla="*/ 0 h 1598194"/>
                      <a:gd name="connsiteX5" fmla="*/ 2728653 w 7696201"/>
                      <a:gd name="connsiteY5" fmla="*/ 0 h 1598194"/>
                      <a:gd name="connsiteX6" fmla="*/ 3582232 w 7696201"/>
                      <a:gd name="connsiteY6" fmla="*/ 0 h 1598194"/>
                      <a:gd name="connsiteX7" fmla="*/ 4281886 w 7696201"/>
                      <a:gd name="connsiteY7" fmla="*/ 0 h 1598194"/>
                      <a:gd name="connsiteX8" fmla="*/ 4904579 w 7696201"/>
                      <a:gd name="connsiteY8" fmla="*/ 0 h 1598194"/>
                      <a:gd name="connsiteX9" fmla="*/ 5604234 w 7696201"/>
                      <a:gd name="connsiteY9" fmla="*/ 0 h 1598194"/>
                      <a:gd name="connsiteX10" fmla="*/ 6303888 w 7696201"/>
                      <a:gd name="connsiteY10" fmla="*/ 0 h 1598194"/>
                      <a:gd name="connsiteX11" fmla="*/ 7080505 w 7696201"/>
                      <a:gd name="connsiteY11" fmla="*/ 0 h 1598194"/>
                      <a:gd name="connsiteX12" fmla="*/ 7696201 w 7696201"/>
                      <a:gd name="connsiteY12" fmla="*/ 0 h 1598194"/>
                      <a:gd name="connsiteX13" fmla="*/ 7696201 w 7696201"/>
                      <a:gd name="connsiteY13" fmla="*/ 250383 h 1598194"/>
                      <a:gd name="connsiteX14" fmla="*/ 7696201 w 7696201"/>
                      <a:gd name="connsiteY14" fmla="*/ 500767 h 1598194"/>
                      <a:gd name="connsiteX15" fmla="*/ 7696201 w 7696201"/>
                      <a:gd name="connsiteY15" fmla="*/ 783114 h 1598194"/>
                      <a:gd name="connsiteX16" fmla="*/ 7696201 w 7696201"/>
                      <a:gd name="connsiteY16" fmla="*/ 1033498 h 1598194"/>
                      <a:gd name="connsiteX17" fmla="*/ 7696201 w 7696201"/>
                      <a:gd name="connsiteY17" fmla="*/ 1299864 h 1598194"/>
                      <a:gd name="connsiteX18" fmla="*/ 7696201 w 7696201"/>
                      <a:gd name="connsiteY18" fmla="*/ 1598194 h 1598194"/>
                      <a:gd name="connsiteX19" fmla="*/ 6842622 w 7696201"/>
                      <a:gd name="connsiteY19" fmla="*/ 1598194 h 1598194"/>
                      <a:gd name="connsiteX20" fmla="*/ 6373854 w 7696201"/>
                      <a:gd name="connsiteY20" fmla="*/ 1598194 h 1598194"/>
                      <a:gd name="connsiteX21" fmla="*/ 5828123 w 7696201"/>
                      <a:gd name="connsiteY21" fmla="*/ 1598194 h 1598194"/>
                      <a:gd name="connsiteX22" fmla="*/ 4974544 w 7696201"/>
                      <a:gd name="connsiteY22" fmla="*/ 1598194 h 1598194"/>
                      <a:gd name="connsiteX23" fmla="*/ 4274890 w 7696201"/>
                      <a:gd name="connsiteY23" fmla="*/ 1598194 h 1598194"/>
                      <a:gd name="connsiteX24" fmla="*/ 3729159 w 7696201"/>
                      <a:gd name="connsiteY24" fmla="*/ 1598194 h 1598194"/>
                      <a:gd name="connsiteX25" fmla="*/ 2875581 w 7696201"/>
                      <a:gd name="connsiteY25" fmla="*/ 1598194 h 1598194"/>
                      <a:gd name="connsiteX26" fmla="*/ 2098964 w 7696201"/>
                      <a:gd name="connsiteY26" fmla="*/ 1598194 h 1598194"/>
                      <a:gd name="connsiteX27" fmla="*/ 1322347 w 7696201"/>
                      <a:gd name="connsiteY27" fmla="*/ 1598194 h 1598194"/>
                      <a:gd name="connsiteX28" fmla="*/ 699655 w 7696201"/>
                      <a:gd name="connsiteY28" fmla="*/ 1598194 h 1598194"/>
                      <a:gd name="connsiteX29" fmla="*/ 0 w 7696201"/>
                      <a:gd name="connsiteY29" fmla="*/ 1598194 h 1598194"/>
                      <a:gd name="connsiteX30" fmla="*/ 0 w 7696201"/>
                      <a:gd name="connsiteY30" fmla="*/ 1347810 h 1598194"/>
                      <a:gd name="connsiteX31" fmla="*/ 0 w 7696201"/>
                      <a:gd name="connsiteY31" fmla="*/ 1081444 h 1598194"/>
                      <a:gd name="connsiteX32" fmla="*/ 0 w 7696201"/>
                      <a:gd name="connsiteY32" fmla="*/ 799097 h 1598194"/>
                      <a:gd name="connsiteX33" fmla="*/ 0 w 7696201"/>
                      <a:gd name="connsiteY33" fmla="*/ 564695 h 1598194"/>
                      <a:gd name="connsiteX34" fmla="*/ 0 w 7696201"/>
                      <a:gd name="connsiteY34" fmla="*/ 266365 h 1598194"/>
                      <a:gd name="connsiteX35" fmla="*/ 0 w 7696201"/>
                      <a:gd name="connsiteY35" fmla="*/ 0 h 159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96201" h="1598194" fill="none" extrusionOk="0">
                        <a:moveTo>
                          <a:pt x="0" y="0"/>
                        </a:moveTo>
                        <a:cubicBezTo>
                          <a:pt x="364271" y="27004"/>
                          <a:pt x="517264" y="-13349"/>
                          <a:pt x="853579" y="0"/>
                        </a:cubicBezTo>
                        <a:cubicBezTo>
                          <a:pt x="1192351" y="580"/>
                          <a:pt x="1241115" y="9005"/>
                          <a:pt x="1476271" y="0"/>
                        </a:cubicBezTo>
                        <a:cubicBezTo>
                          <a:pt x="1680748" y="-36384"/>
                          <a:pt x="1983129" y="-19299"/>
                          <a:pt x="2175926" y="0"/>
                        </a:cubicBezTo>
                        <a:cubicBezTo>
                          <a:pt x="2385203" y="46759"/>
                          <a:pt x="2593392" y="6917"/>
                          <a:pt x="2798619" y="0"/>
                        </a:cubicBezTo>
                        <a:cubicBezTo>
                          <a:pt x="2992425" y="-19120"/>
                          <a:pt x="3242293" y="29334"/>
                          <a:pt x="3652197" y="0"/>
                        </a:cubicBezTo>
                        <a:cubicBezTo>
                          <a:pt x="3826565" y="10802"/>
                          <a:pt x="3939679" y="18411"/>
                          <a:pt x="4120966" y="0"/>
                        </a:cubicBezTo>
                        <a:cubicBezTo>
                          <a:pt x="4331143" y="-3853"/>
                          <a:pt x="4585977" y="13708"/>
                          <a:pt x="4743658" y="0"/>
                        </a:cubicBezTo>
                        <a:cubicBezTo>
                          <a:pt x="4892918" y="42070"/>
                          <a:pt x="5159196" y="29964"/>
                          <a:pt x="5443313" y="0"/>
                        </a:cubicBezTo>
                        <a:cubicBezTo>
                          <a:pt x="5776854" y="-4672"/>
                          <a:pt x="5907109" y="-15694"/>
                          <a:pt x="6296892" y="0"/>
                        </a:cubicBezTo>
                        <a:cubicBezTo>
                          <a:pt x="6710496" y="4319"/>
                          <a:pt x="6663734" y="-3897"/>
                          <a:pt x="6996546" y="0"/>
                        </a:cubicBezTo>
                        <a:cubicBezTo>
                          <a:pt x="7357404" y="-14373"/>
                          <a:pt x="7514907" y="33265"/>
                          <a:pt x="7696201" y="0"/>
                        </a:cubicBezTo>
                        <a:cubicBezTo>
                          <a:pt x="7676786" y="135904"/>
                          <a:pt x="7721978" y="171895"/>
                          <a:pt x="7696201" y="298329"/>
                        </a:cubicBezTo>
                        <a:cubicBezTo>
                          <a:pt x="7672647" y="429142"/>
                          <a:pt x="7694944" y="436089"/>
                          <a:pt x="7696201" y="516749"/>
                        </a:cubicBezTo>
                        <a:cubicBezTo>
                          <a:pt x="7697378" y="607238"/>
                          <a:pt x="7654381" y="649799"/>
                          <a:pt x="7696201" y="767133"/>
                        </a:cubicBezTo>
                        <a:cubicBezTo>
                          <a:pt x="7717391" y="873568"/>
                          <a:pt x="7718562" y="967572"/>
                          <a:pt x="7696201" y="1049480"/>
                        </a:cubicBezTo>
                        <a:cubicBezTo>
                          <a:pt x="7682586" y="1128909"/>
                          <a:pt x="7677666" y="1248061"/>
                          <a:pt x="7696201" y="1299864"/>
                        </a:cubicBezTo>
                        <a:cubicBezTo>
                          <a:pt x="7696281" y="1362623"/>
                          <a:pt x="7714810" y="1504475"/>
                          <a:pt x="7696201" y="1598194"/>
                        </a:cubicBezTo>
                        <a:cubicBezTo>
                          <a:pt x="7482199" y="1598078"/>
                          <a:pt x="7380388" y="1597489"/>
                          <a:pt x="7227432" y="1598194"/>
                        </a:cubicBezTo>
                        <a:cubicBezTo>
                          <a:pt x="7080857" y="1587244"/>
                          <a:pt x="6946260" y="1602338"/>
                          <a:pt x="6758664" y="1598194"/>
                        </a:cubicBezTo>
                        <a:cubicBezTo>
                          <a:pt x="6549855" y="1599185"/>
                          <a:pt x="6410841" y="1589095"/>
                          <a:pt x="6289895" y="1598194"/>
                        </a:cubicBezTo>
                        <a:cubicBezTo>
                          <a:pt x="6170807" y="1627960"/>
                          <a:pt x="5967503" y="1559227"/>
                          <a:pt x="5667203" y="1598194"/>
                        </a:cubicBezTo>
                        <a:cubicBezTo>
                          <a:pt x="5352003" y="1600361"/>
                          <a:pt x="5406387" y="1592189"/>
                          <a:pt x="5198434" y="1598194"/>
                        </a:cubicBezTo>
                        <a:cubicBezTo>
                          <a:pt x="4984059" y="1604425"/>
                          <a:pt x="4768364" y="1609408"/>
                          <a:pt x="4652703" y="1598194"/>
                        </a:cubicBezTo>
                        <a:cubicBezTo>
                          <a:pt x="4515076" y="1592040"/>
                          <a:pt x="4337002" y="1587808"/>
                          <a:pt x="4183935" y="1598194"/>
                        </a:cubicBezTo>
                        <a:cubicBezTo>
                          <a:pt x="4003602" y="1569029"/>
                          <a:pt x="3760790" y="1579827"/>
                          <a:pt x="3638204" y="1598194"/>
                        </a:cubicBezTo>
                        <a:cubicBezTo>
                          <a:pt x="3518703" y="1625621"/>
                          <a:pt x="3374515" y="1584983"/>
                          <a:pt x="3169436" y="1598194"/>
                        </a:cubicBezTo>
                        <a:cubicBezTo>
                          <a:pt x="2916437" y="1606148"/>
                          <a:pt x="2539760" y="1605864"/>
                          <a:pt x="2315857" y="1598194"/>
                        </a:cubicBezTo>
                        <a:cubicBezTo>
                          <a:pt x="2093740" y="1576262"/>
                          <a:pt x="1820818" y="1594517"/>
                          <a:pt x="1462278" y="1598194"/>
                        </a:cubicBezTo>
                        <a:cubicBezTo>
                          <a:pt x="1081638" y="1590461"/>
                          <a:pt x="1104964" y="1593069"/>
                          <a:pt x="916548" y="1598194"/>
                        </a:cubicBezTo>
                        <a:cubicBezTo>
                          <a:pt x="743353" y="1619837"/>
                          <a:pt x="589821" y="1593447"/>
                          <a:pt x="449109" y="1598194"/>
                        </a:cubicBezTo>
                        <a:cubicBezTo>
                          <a:pt x="308397" y="1602941"/>
                          <a:pt x="202295" y="1587158"/>
                          <a:pt x="0" y="1598194"/>
                        </a:cubicBezTo>
                        <a:cubicBezTo>
                          <a:pt x="-29283" y="1537574"/>
                          <a:pt x="12370" y="1459534"/>
                          <a:pt x="0" y="1347810"/>
                        </a:cubicBezTo>
                        <a:cubicBezTo>
                          <a:pt x="-4304" y="1227912"/>
                          <a:pt x="15694" y="1161620"/>
                          <a:pt x="0" y="1081444"/>
                        </a:cubicBezTo>
                        <a:cubicBezTo>
                          <a:pt x="-19978" y="1004485"/>
                          <a:pt x="12361" y="914401"/>
                          <a:pt x="0" y="815079"/>
                        </a:cubicBezTo>
                        <a:cubicBezTo>
                          <a:pt x="-22284" y="702680"/>
                          <a:pt x="-15910" y="636784"/>
                          <a:pt x="0" y="580677"/>
                        </a:cubicBezTo>
                        <a:cubicBezTo>
                          <a:pt x="23583" y="548233"/>
                          <a:pt x="-391" y="420961"/>
                          <a:pt x="0" y="314311"/>
                        </a:cubicBezTo>
                        <a:cubicBezTo>
                          <a:pt x="20304" y="202472"/>
                          <a:pt x="21529" y="78013"/>
                          <a:pt x="0" y="0"/>
                        </a:cubicBezTo>
                        <a:close/>
                      </a:path>
                      <a:path w="7696201" h="1598194" stroke="0" extrusionOk="0">
                        <a:moveTo>
                          <a:pt x="0" y="0"/>
                        </a:moveTo>
                        <a:cubicBezTo>
                          <a:pt x="196874" y="37890"/>
                          <a:pt x="399970" y="-14394"/>
                          <a:pt x="622693" y="0"/>
                        </a:cubicBezTo>
                        <a:cubicBezTo>
                          <a:pt x="815761" y="-3357"/>
                          <a:pt x="872498" y="-6700"/>
                          <a:pt x="1091461" y="0"/>
                        </a:cubicBezTo>
                        <a:cubicBezTo>
                          <a:pt x="1436345" y="21325"/>
                          <a:pt x="1483503" y="-20219"/>
                          <a:pt x="1791116" y="0"/>
                        </a:cubicBezTo>
                        <a:cubicBezTo>
                          <a:pt x="2055990" y="6776"/>
                          <a:pt x="2081635" y="-6116"/>
                          <a:pt x="2259884" y="0"/>
                        </a:cubicBezTo>
                        <a:cubicBezTo>
                          <a:pt x="2446837" y="3994"/>
                          <a:pt x="2532750" y="24225"/>
                          <a:pt x="2728653" y="0"/>
                        </a:cubicBezTo>
                        <a:cubicBezTo>
                          <a:pt x="2900506" y="41544"/>
                          <a:pt x="3301064" y="-22386"/>
                          <a:pt x="3582232" y="0"/>
                        </a:cubicBezTo>
                        <a:cubicBezTo>
                          <a:pt x="3905770" y="7695"/>
                          <a:pt x="4027403" y="-17075"/>
                          <a:pt x="4281886" y="0"/>
                        </a:cubicBezTo>
                        <a:cubicBezTo>
                          <a:pt x="4528324" y="29294"/>
                          <a:pt x="4748117" y="-17733"/>
                          <a:pt x="4904579" y="0"/>
                        </a:cubicBezTo>
                        <a:cubicBezTo>
                          <a:pt x="5038158" y="-18404"/>
                          <a:pt x="5237865" y="-7156"/>
                          <a:pt x="5604234" y="0"/>
                        </a:cubicBezTo>
                        <a:cubicBezTo>
                          <a:pt x="5933118" y="-6764"/>
                          <a:pt x="6063684" y="-10992"/>
                          <a:pt x="6303888" y="0"/>
                        </a:cubicBezTo>
                        <a:cubicBezTo>
                          <a:pt x="6539752" y="14380"/>
                          <a:pt x="6783583" y="-4396"/>
                          <a:pt x="7080505" y="0"/>
                        </a:cubicBezTo>
                        <a:cubicBezTo>
                          <a:pt x="7357232" y="-17835"/>
                          <a:pt x="7484783" y="16527"/>
                          <a:pt x="7696201" y="0"/>
                        </a:cubicBezTo>
                        <a:cubicBezTo>
                          <a:pt x="7704868" y="109952"/>
                          <a:pt x="7683024" y="183585"/>
                          <a:pt x="7696201" y="250383"/>
                        </a:cubicBezTo>
                        <a:cubicBezTo>
                          <a:pt x="7706886" y="306806"/>
                          <a:pt x="7685933" y="440651"/>
                          <a:pt x="7696201" y="500767"/>
                        </a:cubicBezTo>
                        <a:cubicBezTo>
                          <a:pt x="7707031" y="551743"/>
                          <a:pt x="7712144" y="730386"/>
                          <a:pt x="7696201" y="783114"/>
                        </a:cubicBezTo>
                        <a:cubicBezTo>
                          <a:pt x="7681269" y="832242"/>
                          <a:pt x="7707726" y="942918"/>
                          <a:pt x="7696201" y="1033498"/>
                        </a:cubicBezTo>
                        <a:cubicBezTo>
                          <a:pt x="7685261" y="1127884"/>
                          <a:pt x="7660937" y="1227650"/>
                          <a:pt x="7696201" y="1299864"/>
                        </a:cubicBezTo>
                        <a:cubicBezTo>
                          <a:pt x="7716092" y="1362090"/>
                          <a:pt x="7645681" y="1524011"/>
                          <a:pt x="7696201" y="1598194"/>
                        </a:cubicBezTo>
                        <a:cubicBezTo>
                          <a:pt x="7370803" y="1593868"/>
                          <a:pt x="7062799" y="1607579"/>
                          <a:pt x="6842622" y="1598194"/>
                        </a:cubicBezTo>
                        <a:cubicBezTo>
                          <a:pt x="6637761" y="1595187"/>
                          <a:pt x="6573423" y="1591566"/>
                          <a:pt x="6373854" y="1598194"/>
                        </a:cubicBezTo>
                        <a:cubicBezTo>
                          <a:pt x="6177788" y="1614839"/>
                          <a:pt x="5998599" y="1609679"/>
                          <a:pt x="5828123" y="1598194"/>
                        </a:cubicBezTo>
                        <a:cubicBezTo>
                          <a:pt x="5662553" y="1597758"/>
                          <a:pt x="5168139" y="1563001"/>
                          <a:pt x="4974544" y="1598194"/>
                        </a:cubicBezTo>
                        <a:cubicBezTo>
                          <a:pt x="4756162" y="1572903"/>
                          <a:pt x="4573557" y="1593397"/>
                          <a:pt x="4274890" y="1598194"/>
                        </a:cubicBezTo>
                        <a:cubicBezTo>
                          <a:pt x="3960791" y="1591623"/>
                          <a:pt x="3943116" y="1589196"/>
                          <a:pt x="3729159" y="1598194"/>
                        </a:cubicBezTo>
                        <a:cubicBezTo>
                          <a:pt x="3475274" y="1598162"/>
                          <a:pt x="3190565" y="1530785"/>
                          <a:pt x="2875581" y="1598194"/>
                        </a:cubicBezTo>
                        <a:cubicBezTo>
                          <a:pt x="2562064" y="1581734"/>
                          <a:pt x="2280554" y="1604706"/>
                          <a:pt x="2098964" y="1598194"/>
                        </a:cubicBezTo>
                        <a:cubicBezTo>
                          <a:pt x="1919356" y="1635799"/>
                          <a:pt x="1577387" y="1649965"/>
                          <a:pt x="1322347" y="1598194"/>
                        </a:cubicBezTo>
                        <a:cubicBezTo>
                          <a:pt x="1076396" y="1590208"/>
                          <a:pt x="996755" y="1607448"/>
                          <a:pt x="699655" y="1598194"/>
                        </a:cubicBezTo>
                        <a:cubicBezTo>
                          <a:pt x="395501" y="1587752"/>
                          <a:pt x="141850" y="1619562"/>
                          <a:pt x="0" y="1598194"/>
                        </a:cubicBezTo>
                        <a:cubicBezTo>
                          <a:pt x="23158" y="1514520"/>
                          <a:pt x="30693" y="1463417"/>
                          <a:pt x="0" y="1347810"/>
                        </a:cubicBezTo>
                        <a:cubicBezTo>
                          <a:pt x="-27785" y="1244142"/>
                          <a:pt x="21103" y="1181839"/>
                          <a:pt x="0" y="1081444"/>
                        </a:cubicBezTo>
                        <a:cubicBezTo>
                          <a:pt x="-42120" y="989743"/>
                          <a:pt x="36338" y="885769"/>
                          <a:pt x="0" y="799097"/>
                        </a:cubicBezTo>
                        <a:cubicBezTo>
                          <a:pt x="-38281" y="706329"/>
                          <a:pt x="-36414" y="636821"/>
                          <a:pt x="0" y="564695"/>
                        </a:cubicBezTo>
                        <a:cubicBezTo>
                          <a:pt x="26853" y="486234"/>
                          <a:pt x="33193" y="412571"/>
                          <a:pt x="0" y="266365"/>
                        </a:cubicBezTo>
                        <a:cubicBezTo>
                          <a:pt x="-30756" y="122470"/>
                          <a:pt x="-27232" y="119846"/>
                          <a:pt x="0" y="0"/>
                        </a:cubicBezTo>
                        <a:close/>
                      </a:path>
                      <a:path w="7696201" h="1598194" fill="none" stroke="0" extrusionOk="0">
                        <a:moveTo>
                          <a:pt x="0" y="0"/>
                        </a:moveTo>
                        <a:cubicBezTo>
                          <a:pt x="364143" y="-16441"/>
                          <a:pt x="534497" y="18714"/>
                          <a:pt x="853579" y="0"/>
                        </a:cubicBezTo>
                        <a:cubicBezTo>
                          <a:pt x="1190161" y="-12409"/>
                          <a:pt x="1227384" y="4572"/>
                          <a:pt x="1476271" y="0"/>
                        </a:cubicBezTo>
                        <a:cubicBezTo>
                          <a:pt x="1729840" y="-27651"/>
                          <a:pt x="1954027" y="-25155"/>
                          <a:pt x="2175926" y="0"/>
                        </a:cubicBezTo>
                        <a:cubicBezTo>
                          <a:pt x="2390022" y="-535"/>
                          <a:pt x="2608215" y="-27660"/>
                          <a:pt x="2798619" y="0"/>
                        </a:cubicBezTo>
                        <a:cubicBezTo>
                          <a:pt x="3039814" y="22674"/>
                          <a:pt x="3219611" y="9219"/>
                          <a:pt x="3652197" y="0"/>
                        </a:cubicBezTo>
                        <a:cubicBezTo>
                          <a:pt x="3854472" y="-11289"/>
                          <a:pt x="3964797" y="22802"/>
                          <a:pt x="4120966" y="0"/>
                        </a:cubicBezTo>
                        <a:cubicBezTo>
                          <a:pt x="4305966" y="3461"/>
                          <a:pt x="4561934" y="27968"/>
                          <a:pt x="4743658" y="0"/>
                        </a:cubicBezTo>
                        <a:cubicBezTo>
                          <a:pt x="4900619" y="-14330"/>
                          <a:pt x="5125993" y="231"/>
                          <a:pt x="5443313" y="0"/>
                        </a:cubicBezTo>
                        <a:cubicBezTo>
                          <a:pt x="5758191" y="-25120"/>
                          <a:pt x="5896333" y="3038"/>
                          <a:pt x="6296892" y="0"/>
                        </a:cubicBezTo>
                        <a:cubicBezTo>
                          <a:pt x="6700321" y="-2464"/>
                          <a:pt x="6670780" y="-10326"/>
                          <a:pt x="6996546" y="0"/>
                        </a:cubicBezTo>
                        <a:cubicBezTo>
                          <a:pt x="7348812" y="42815"/>
                          <a:pt x="7497055" y="7415"/>
                          <a:pt x="7696201" y="0"/>
                        </a:cubicBezTo>
                        <a:cubicBezTo>
                          <a:pt x="7670548" y="138029"/>
                          <a:pt x="7714617" y="164448"/>
                          <a:pt x="7696201" y="298329"/>
                        </a:cubicBezTo>
                        <a:cubicBezTo>
                          <a:pt x="7665533" y="425169"/>
                          <a:pt x="7690144" y="443082"/>
                          <a:pt x="7696201" y="516749"/>
                        </a:cubicBezTo>
                        <a:cubicBezTo>
                          <a:pt x="7694834" y="590951"/>
                          <a:pt x="7673779" y="644817"/>
                          <a:pt x="7696201" y="767133"/>
                        </a:cubicBezTo>
                        <a:cubicBezTo>
                          <a:pt x="7724932" y="882815"/>
                          <a:pt x="7692093" y="965466"/>
                          <a:pt x="7696201" y="1049480"/>
                        </a:cubicBezTo>
                        <a:cubicBezTo>
                          <a:pt x="7685320" y="1134618"/>
                          <a:pt x="7694166" y="1251136"/>
                          <a:pt x="7696201" y="1299864"/>
                        </a:cubicBezTo>
                        <a:cubicBezTo>
                          <a:pt x="7727475" y="1343262"/>
                          <a:pt x="7695228" y="1513914"/>
                          <a:pt x="7696201" y="1598194"/>
                        </a:cubicBezTo>
                        <a:cubicBezTo>
                          <a:pt x="7486073" y="1578827"/>
                          <a:pt x="7362770" y="1598900"/>
                          <a:pt x="7227432" y="1598194"/>
                        </a:cubicBezTo>
                        <a:cubicBezTo>
                          <a:pt x="7062357" y="1598843"/>
                          <a:pt x="6935751" y="1632295"/>
                          <a:pt x="6758664" y="1598194"/>
                        </a:cubicBezTo>
                        <a:cubicBezTo>
                          <a:pt x="6558353" y="1574096"/>
                          <a:pt x="6413381" y="1582806"/>
                          <a:pt x="6289895" y="1598194"/>
                        </a:cubicBezTo>
                        <a:cubicBezTo>
                          <a:pt x="6159818" y="1599411"/>
                          <a:pt x="5943396" y="1609816"/>
                          <a:pt x="5667203" y="1598194"/>
                        </a:cubicBezTo>
                        <a:cubicBezTo>
                          <a:pt x="5366392" y="1591023"/>
                          <a:pt x="5421491" y="1586482"/>
                          <a:pt x="5198434" y="1598194"/>
                        </a:cubicBezTo>
                        <a:cubicBezTo>
                          <a:pt x="4988573" y="1597410"/>
                          <a:pt x="4791433" y="1623883"/>
                          <a:pt x="4652703" y="1598194"/>
                        </a:cubicBezTo>
                        <a:cubicBezTo>
                          <a:pt x="4542636" y="1603140"/>
                          <a:pt x="4368387" y="1601128"/>
                          <a:pt x="4183935" y="1598194"/>
                        </a:cubicBezTo>
                        <a:cubicBezTo>
                          <a:pt x="4030585" y="1591642"/>
                          <a:pt x="3744704" y="1593958"/>
                          <a:pt x="3638204" y="1598194"/>
                        </a:cubicBezTo>
                        <a:cubicBezTo>
                          <a:pt x="3527762" y="1562833"/>
                          <a:pt x="3364324" y="1597788"/>
                          <a:pt x="3169436" y="1598194"/>
                        </a:cubicBezTo>
                        <a:cubicBezTo>
                          <a:pt x="2980096" y="1573542"/>
                          <a:pt x="2554550" y="1596628"/>
                          <a:pt x="2315857" y="1598194"/>
                        </a:cubicBezTo>
                        <a:cubicBezTo>
                          <a:pt x="2040464" y="1585288"/>
                          <a:pt x="1832721" y="1560286"/>
                          <a:pt x="1462278" y="1598194"/>
                        </a:cubicBezTo>
                        <a:cubicBezTo>
                          <a:pt x="1081347" y="1594022"/>
                          <a:pt x="1103265" y="1591437"/>
                          <a:pt x="916548" y="1598194"/>
                        </a:cubicBezTo>
                        <a:cubicBezTo>
                          <a:pt x="809686" y="1618903"/>
                          <a:pt x="672171" y="1586059"/>
                          <a:pt x="449109" y="1598194"/>
                        </a:cubicBezTo>
                        <a:cubicBezTo>
                          <a:pt x="226047" y="1610329"/>
                          <a:pt x="111497" y="1595131"/>
                          <a:pt x="0" y="1598194"/>
                        </a:cubicBezTo>
                        <a:cubicBezTo>
                          <a:pt x="-16005" y="1531088"/>
                          <a:pt x="9042" y="1475709"/>
                          <a:pt x="0" y="1347810"/>
                        </a:cubicBezTo>
                        <a:cubicBezTo>
                          <a:pt x="-24540" y="1226302"/>
                          <a:pt x="24326" y="1155901"/>
                          <a:pt x="0" y="1081444"/>
                        </a:cubicBezTo>
                        <a:cubicBezTo>
                          <a:pt x="-20093" y="1011235"/>
                          <a:pt x="28627" y="916089"/>
                          <a:pt x="0" y="815079"/>
                        </a:cubicBezTo>
                        <a:cubicBezTo>
                          <a:pt x="-35788" y="697709"/>
                          <a:pt x="-6738" y="629293"/>
                          <a:pt x="0" y="580677"/>
                        </a:cubicBezTo>
                        <a:cubicBezTo>
                          <a:pt x="273" y="511615"/>
                          <a:pt x="-27363" y="424112"/>
                          <a:pt x="0" y="314311"/>
                        </a:cubicBezTo>
                        <a:cubicBezTo>
                          <a:pt x="25700" y="210360"/>
                          <a:pt x="16308" y="81957"/>
                          <a:pt x="0"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07000"/>
              </a:lnSpc>
              <a:spcBef>
                <a:spcPts val="300"/>
              </a:spcBef>
              <a:spcAft>
                <a:spcPts val="3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NHIỆM VỤ: </a:t>
            </a:r>
          </a:p>
          <a:p>
            <a:pPr algn="just">
              <a:lnSpc>
                <a:spcPct val="107000"/>
              </a:lnSpc>
              <a:spcBef>
                <a:spcPts val="300"/>
              </a:spcBef>
              <a:spcAft>
                <a:spcPts val="3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học sinh tự thực hiện bài tập 6 – SGK/119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ctr">
              <a:lnSpc>
                <a:spcPct val="107000"/>
              </a:lnSpc>
              <a:spcBef>
                <a:spcPts val="300"/>
              </a:spcBef>
              <a:spcAft>
                <a:spcPts val="300"/>
              </a:spcAft>
              <a:buFont typeface="Arial" panose="020B060402020202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5p">
            <a:hlinkClick r:id="" action="ppaction://media"/>
            <a:extLst>
              <a:ext uri="{FF2B5EF4-FFF2-40B4-BE49-F238E27FC236}">
                <a16:creationId xmlns:a16="http://schemas.microsoft.com/office/drawing/2014/main" id="{9E664CD3-59BF-77B0-8A3C-DEFE607CC6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341" y="4477958"/>
            <a:ext cx="2779059" cy="1971675"/>
          </a:xfrm>
          <a:prstGeom prst="ellipse">
            <a:avLst/>
          </a:prstGeom>
          <a:ln>
            <a:noFill/>
          </a:ln>
          <a:effectLst>
            <a:softEdge rad="112500"/>
          </a:effectLst>
        </p:spPr>
      </p:pic>
      <p:pic>
        <p:nvPicPr>
          <p:cNvPr id="6" name="图片 2">
            <a:extLst>
              <a:ext uri="{FF2B5EF4-FFF2-40B4-BE49-F238E27FC236}">
                <a16:creationId xmlns:a16="http://schemas.microsoft.com/office/drawing/2014/main" id="{DE0C53AE-007F-B088-5838-2835D6275832}"/>
              </a:ext>
            </a:extLst>
          </p:cNvPr>
          <p:cNvPicPr>
            <a:picLocks noChangeAspect="1"/>
          </p:cNvPicPr>
          <p:nvPr/>
        </p:nvPicPr>
        <p:blipFill>
          <a:blip r:embed="rId5"/>
          <a:stretch>
            <a:fillRect/>
          </a:stretch>
        </p:blipFill>
        <p:spPr>
          <a:xfrm>
            <a:off x="896470" y="1431429"/>
            <a:ext cx="1658256" cy="1591194"/>
          </a:xfrm>
          <a:prstGeom prst="rect">
            <a:avLst/>
          </a:prstGeom>
        </p:spPr>
      </p:pic>
      <p:pic>
        <p:nvPicPr>
          <p:cNvPr id="7" name="图片 20">
            <a:extLst>
              <a:ext uri="{FF2B5EF4-FFF2-40B4-BE49-F238E27FC236}">
                <a16:creationId xmlns:a16="http://schemas.microsoft.com/office/drawing/2014/main" id="{A6A3ECDE-3B90-FF41-78B7-05B4E7A451FC}"/>
              </a:ext>
            </a:extLst>
          </p:cNvPr>
          <p:cNvPicPr>
            <a:picLocks noChangeAspect="1"/>
          </p:cNvPicPr>
          <p:nvPr/>
        </p:nvPicPr>
        <p:blipFill>
          <a:blip r:embed="rId6"/>
          <a:stretch>
            <a:fillRect/>
          </a:stretch>
        </p:blipFill>
        <p:spPr>
          <a:xfrm>
            <a:off x="1541871" y="1984664"/>
            <a:ext cx="477999" cy="456447"/>
          </a:xfrm>
          <a:prstGeom prst="rect">
            <a:avLst/>
          </a:prstGeom>
        </p:spPr>
      </p:pic>
      <p:pic>
        <p:nvPicPr>
          <p:cNvPr id="10" name="图片 20">
            <a:extLst>
              <a:ext uri="{FF2B5EF4-FFF2-40B4-BE49-F238E27FC236}">
                <a16:creationId xmlns:a16="http://schemas.microsoft.com/office/drawing/2014/main" id="{A45C8226-B172-2587-FBEF-B5B96C17E485}"/>
              </a:ext>
            </a:extLst>
          </p:cNvPr>
          <p:cNvPicPr>
            <a:picLocks noChangeAspect="1"/>
          </p:cNvPicPr>
          <p:nvPr/>
        </p:nvPicPr>
        <p:blipFill>
          <a:blip r:embed="rId7"/>
          <a:stretch>
            <a:fillRect/>
          </a:stretch>
        </p:blipFill>
        <p:spPr>
          <a:xfrm>
            <a:off x="1541871" y="2032320"/>
            <a:ext cx="489785" cy="406707"/>
          </a:xfrm>
          <a:prstGeom prst="rect">
            <a:avLst/>
          </a:prstGeom>
        </p:spPr>
      </p:pic>
      <mc:AlternateContent xmlns:mc="http://schemas.openxmlformats.org/markup-compatibility/2006" xmlns:a14="http://schemas.microsoft.com/office/drawing/2010/main">
        <mc:Choice Requires="a14">
          <p:sp>
            <p:nvSpPr>
              <p:cNvPr id="11" name="Title 1">
                <a:extLst>
                  <a:ext uri="{FF2B5EF4-FFF2-40B4-BE49-F238E27FC236}">
                    <a16:creationId xmlns:a16="http://schemas.microsoft.com/office/drawing/2014/main" id="{283F51C1-164D-B535-BC49-CF64E00D4BC4}"/>
                  </a:ext>
                </a:extLst>
              </p:cNvPr>
              <p:cNvSpPr>
                <a:spLocks noGrp="1"/>
              </p:cNvSpPr>
              <p:nvPr>
                <p:ph type="title"/>
              </p:nvPr>
            </p:nvSpPr>
            <p:spPr>
              <a:xfrm>
                <a:off x="2991215" y="2791507"/>
                <a:ext cx="9200785" cy="3578837"/>
              </a:xfrm>
            </p:spPr>
            <p:txBody>
              <a:bodyPr>
                <a:noAutofit/>
              </a:bodyPr>
              <a:lstStyle/>
              <a:p>
                <a:pPr>
                  <a:lnSpc>
                    <a:spcPct val="100000"/>
                  </a:lnSpc>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Bài 6 – SGK/119. </a:t>
                </a:r>
                <a:br>
                  <a:rPr lang="en-US" sz="34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3400" dirty="0">
                    <a:latin typeface="Times New Roman" panose="02020603050405020304" pitchFamily="18" charset="0"/>
                    <a:ea typeface="Calibri" panose="020F0502020204030204" pitchFamily="34" charset="0"/>
                    <a:cs typeface="Times New Roman" panose="02020603050405020304" pitchFamily="18" charset="0"/>
                  </a:rPr>
                  <a:t>Cho tam </a:t>
                </a:r>
                <a:r>
                  <a:rPr lang="en-US" sz="34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34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tại</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𝐴</m:t>
                    </m:r>
                  </m:oMath>
                </a14:m>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có</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400" i="1" smtClean="0">
                            <a:latin typeface="Cambria Math" panose="02040503050406030204" pitchFamily="18" charset="0"/>
                            <a:cs typeface="Times New Roman" panose="02020603050405020304" pitchFamily="18" charset="0"/>
                          </a:rPr>
                        </m:ctrlPr>
                      </m:accPr>
                      <m:e>
                        <m:r>
                          <a:rPr lang="en-US" sz="3400" b="0" i="1" smtClean="0">
                            <a:latin typeface="Cambria Math" panose="02040503050406030204" pitchFamily="18" charset="0"/>
                            <a:cs typeface="Times New Roman" panose="02020603050405020304" pitchFamily="18" charset="0"/>
                          </a:rPr>
                          <m:t>𝐵</m:t>
                        </m:r>
                      </m:e>
                    </m:acc>
                    <m:r>
                      <a:rPr lang="en-US" sz="3400" b="0" i="1" smtClean="0">
                        <a:latin typeface="Cambria Math" panose="02040503050406030204" pitchFamily="18" charset="0"/>
                        <a:cs typeface="Times New Roman" panose="02020603050405020304" pitchFamily="18" charset="0"/>
                      </a:rPr>
                      <m:t>=</m:t>
                    </m:r>
                    <m:sSup>
                      <m:sSupPr>
                        <m:ctrlPr>
                          <a:rPr lang="en-US" sz="3400" b="0" i="1" smtClean="0">
                            <a:latin typeface="Cambria Math" panose="02040503050406030204" pitchFamily="18" charset="0"/>
                            <a:cs typeface="Times New Roman" panose="02020603050405020304" pitchFamily="18" charset="0"/>
                          </a:rPr>
                        </m:ctrlPr>
                      </m:sSupPr>
                      <m:e>
                        <m:r>
                          <a:rPr lang="en-US" sz="3400" b="0" i="1" smtClean="0">
                            <a:latin typeface="Cambria Math" panose="02040503050406030204" pitchFamily="18" charset="0"/>
                            <a:cs typeface="Times New Roman" panose="02020603050405020304" pitchFamily="18" charset="0"/>
                          </a:rPr>
                          <m:t>70</m:t>
                        </m:r>
                      </m:e>
                      <m:sup>
                        <m:r>
                          <a:rPr lang="en-US" sz="3400" b="0" i="1" smtClean="0">
                            <a:latin typeface="Cambria Math" panose="02040503050406030204" pitchFamily="18" charset="0"/>
                            <a:cs typeface="Times New Roman" panose="02020603050405020304" pitchFamily="18" charset="0"/>
                          </a:rPr>
                          <m:t>𝑜</m:t>
                        </m:r>
                      </m:sup>
                    </m:sSup>
                  </m:oMath>
                </a14:m>
                <a:r>
                  <a:rPr lang="en-US" sz="3400" dirty="0">
                    <a:latin typeface="Times New Roman" panose="02020603050405020304" pitchFamily="18" charset="0"/>
                    <a:cs typeface="Times New Roman" panose="02020603050405020304" pitchFamily="18" charset="0"/>
                  </a:rPr>
                  <a:t>. Hai </a:t>
                </a:r>
                <a:r>
                  <a:rPr lang="en-US" sz="3400" dirty="0" err="1">
                    <a:latin typeface="Times New Roman" panose="02020603050405020304" pitchFamily="18" charset="0"/>
                    <a:cs typeface="Times New Roman" panose="02020603050405020304" pitchFamily="18" charset="0"/>
                  </a:rPr>
                  <a:t>đường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cao</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𝐵𝐷</m:t>
                    </m:r>
                  </m:oMath>
                </a14:m>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𝐶𝐸</m:t>
                    </m:r>
                  </m:oMath>
                </a14:m>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cắt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nhau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tại</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𝐻</m:t>
                    </m:r>
                  </m:oMath>
                </a14:m>
                <a:r>
                  <a:rPr lang="en-US" sz="3400" dirty="0">
                    <a:latin typeface="Times New Roman" panose="02020603050405020304" pitchFamily="18" charset="0"/>
                    <a:cs typeface="Times New Roman" panose="02020603050405020304" pitchFamily="18" charset="0"/>
                  </a:rPr>
                  <a:t>.</a:t>
                </a:r>
                <a:br>
                  <a:rPr lang="en-US" sz="3400" dirty="0">
                    <a:latin typeface="Times New Roman" panose="02020603050405020304" pitchFamily="18" charset="0"/>
                    <a:cs typeface="Times New Roman" panose="02020603050405020304" pitchFamily="18" charset="0"/>
                  </a:rPr>
                </a:br>
                <a:r>
                  <a:rPr lang="en-US" sz="3400" dirty="0">
                    <a:latin typeface="Times New Roman" panose="02020603050405020304" pitchFamily="18" charset="0"/>
                    <a:cs typeface="Times New Roman" panose="02020603050405020304" pitchFamily="18" charset="0"/>
                  </a:rPr>
                  <a:t>a) </a:t>
                </a:r>
                <a:r>
                  <a:rPr lang="en-US" sz="3400" dirty="0" err="1">
                    <a:latin typeface="Times New Roman" panose="02020603050405020304" pitchFamily="18" charset="0"/>
                    <a:cs typeface="Times New Roman" panose="02020603050405020304" pitchFamily="18" charset="0"/>
                  </a:rPr>
                  <a:t>Tính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số</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góc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còn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lại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tam </a:t>
                </a:r>
                <a:r>
                  <a:rPr lang="en-US" sz="3400" dirty="0" err="1">
                    <a:latin typeface="Times New Roman" panose="02020603050405020304" pitchFamily="18" charset="0"/>
                    <a:cs typeface="Times New Roman" panose="02020603050405020304" pitchFamily="18" charset="0"/>
                  </a:rPr>
                  <a:t>giác</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𝐴𝐵𝐶</m:t>
                    </m:r>
                  </m:oMath>
                </a14:m>
                <a:br>
                  <a:rPr lang="en-US" sz="3400" dirty="0">
                    <a:latin typeface="Times New Roman" panose="02020603050405020304" pitchFamily="18" charset="0"/>
                    <a:cs typeface="Times New Roman" panose="02020603050405020304" pitchFamily="18" charset="0"/>
                  </a:rPr>
                </a:br>
                <a:r>
                  <a:rPr lang="en-US" sz="3400" dirty="0">
                    <a:latin typeface="Times New Roman" panose="02020603050405020304" pitchFamily="18" charset="0"/>
                    <a:cs typeface="Times New Roman" panose="02020603050405020304" pitchFamily="18" charset="0"/>
                  </a:rPr>
                  <a:t>b) </a:t>
                </a:r>
                <a:r>
                  <a:rPr lang="en-US" sz="3400" dirty="0" err="1">
                    <a:latin typeface="Times New Roman" panose="02020603050405020304" pitchFamily="18" charset="0"/>
                    <a:cs typeface="Times New Roman" panose="02020603050405020304" pitchFamily="18" charset="0"/>
                  </a:rPr>
                  <a:t>Chứng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minh</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𝐵𝐷</m:t>
                    </m:r>
                    <m:r>
                      <a:rPr lang="en-US" sz="3400" b="0" i="1" smtClean="0">
                        <a:latin typeface="Cambria Math" panose="02040503050406030204" pitchFamily="18" charset="0"/>
                        <a:cs typeface="Times New Roman" panose="02020603050405020304" pitchFamily="18" charset="0"/>
                      </a:rPr>
                      <m:t>=</m:t>
                    </m:r>
                    <m:r>
                      <a:rPr lang="en-US" sz="3400" b="0" i="1" smtClean="0">
                        <a:latin typeface="Cambria Math" panose="02040503050406030204" pitchFamily="18" charset="0"/>
                        <a:cs typeface="Times New Roman" panose="02020603050405020304" pitchFamily="18" charset="0"/>
                      </a:rPr>
                      <m:t>𝐶𝐸</m:t>
                    </m:r>
                  </m:oMath>
                </a14:m>
                <a:r>
                  <a:rPr lang="en-US" sz="3400" dirty="0">
                    <a:latin typeface="Times New Roman" panose="02020603050405020304" pitchFamily="18" charset="0"/>
                    <a:cs typeface="Times New Roman" panose="02020603050405020304" pitchFamily="18" charset="0"/>
                  </a:rPr>
                  <a:t>.</a:t>
                </a:r>
                <a:br>
                  <a:rPr lang="en-US" sz="3400" dirty="0">
                    <a:latin typeface="Times New Roman" panose="02020603050405020304" pitchFamily="18" charset="0"/>
                    <a:cs typeface="Times New Roman" panose="02020603050405020304" pitchFamily="18" charset="0"/>
                  </a:rPr>
                </a:br>
                <a:r>
                  <a:rPr lang="en-US" sz="3400" dirty="0">
                    <a:latin typeface="Times New Roman" panose="02020603050405020304" pitchFamily="18" charset="0"/>
                    <a:cs typeface="Times New Roman" panose="02020603050405020304" pitchFamily="18" charset="0"/>
                  </a:rPr>
                  <a:t>c) </a:t>
                </a:r>
                <a:r>
                  <a:rPr lang="en-US" sz="3400" dirty="0" err="1">
                    <a:latin typeface="Times New Roman" panose="02020603050405020304" pitchFamily="18" charset="0"/>
                    <a:cs typeface="Times New Roman" panose="02020603050405020304" pitchFamily="18" charset="0"/>
                  </a:rPr>
                  <a:t>Chứng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minh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tia</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𝐴𝐻</m:t>
                    </m:r>
                  </m:oMath>
                </a14:m>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tia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phân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góc</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𝐵𝐴𝐶</m:t>
                    </m:r>
                  </m:oMath>
                </a14:m>
                <a:br>
                  <a:rPr lang="en-US" sz="3400" dirty="0">
                    <a:latin typeface="Times New Roman" panose="02020603050405020304" pitchFamily="18" charset="0"/>
                    <a:cs typeface="Times New Roman" panose="02020603050405020304" pitchFamily="18" charset="0"/>
                  </a:rPr>
                </a:br>
                <a:endParaRPr lang="en-US" sz="3400" dirty="0">
                  <a:latin typeface="Times New Roman" panose="02020603050405020304" pitchFamily="18" charset="0"/>
                  <a:cs typeface="Times New Roman" panose="02020603050405020304" pitchFamily="18" charset="0"/>
                </a:endParaRPr>
              </a:p>
            </p:txBody>
          </p:sp>
        </mc:Choice>
        <mc:Fallback xmlns="">
          <p:sp>
            <p:nvSpPr>
              <p:cNvPr id="11" name="Title 1">
                <a:extLst>
                  <a:ext uri="{FF2B5EF4-FFF2-40B4-BE49-F238E27FC236}">
                    <a16:creationId xmlns:a16="http://schemas.microsoft.com/office/drawing/2014/main" id="{283F51C1-164D-B535-BC49-CF64E00D4BC4}"/>
                  </a:ext>
                </a:extLst>
              </p:cNvPr>
              <p:cNvSpPr>
                <a:spLocks noGrp="1" noRot="1" noChangeAspect="1" noMove="1" noResize="1" noEditPoints="1" noAdjustHandles="1" noChangeArrowheads="1" noChangeShapeType="1" noTextEdit="1"/>
              </p:cNvSpPr>
              <p:nvPr>
                <p:ph type="title"/>
              </p:nvPr>
            </p:nvSpPr>
            <p:spPr>
              <a:xfrm>
                <a:off x="2991215" y="2791507"/>
                <a:ext cx="9200785" cy="3578837"/>
              </a:xfrm>
              <a:blipFill>
                <a:blip r:embed="rId8"/>
                <a:stretch>
                  <a:fillRect l="-1856" t="-4089"/>
                </a:stretch>
              </a:blipFill>
            </p:spPr>
            <p:txBody>
              <a:bodyPr/>
              <a:lstStyle/>
              <a:p>
                <a:r>
                  <a:rPr lang="en-US">
                    <a:noFill/>
                  </a:rPr>
                  <a:t> </a:t>
                </a:r>
              </a:p>
            </p:txBody>
          </p:sp>
        </mc:Fallback>
      </mc:AlternateContent>
    </p:spTree>
    <p:extLst>
      <p:ext uri="{BB962C8B-B14F-4D97-AF65-F5344CB8AC3E}">
        <p14:creationId xmlns:p14="http://schemas.microsoft.com/office/powerpoint/2010/main" val="151805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11240" fill="hold"/>
                                        <p:tgtEl>
                                          <p:spTgt spid="9"/>
                                        </p:tgtEl>
                                      </p:cBhvr>
                                    </p:cmd>
                                  </p:childTnLst>
                                </p:cTn>
                              </p:par>
                            </p:childTnLst>
                          </p:cTn>
                        </p:par>
                        <p:par>
                          <p:cTn id="17" fill="hold">
                            <p:stCondLst>
                              <p:cond delay="31124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311740"/>
                            </p:stCondLst>
                            <p:childTnLst>
                              <p:par>
                                <p:cTn id="24" presetID="2" presetClass="entr" presetSubtype="12"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9"/>
                </p:tgtEl>
              </p:cMediaNode>
            </p:video>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83F51C1-164D-B535-BC49-CF64E00D4BC4}"/>
                  </a:ext>
                </a:extLst>
              </p:cNvPr>
              <p:cNvSpPr>
                <a:spLocks noGrp="1"/>
              </p:cNvSpPr>
              <p:nvPr>
                <p:ph type="title"/>
              </p:nvPr>
            </p:nvSpPr>
            <p:spPr>
              <a:xfrm>
                <a:off x="100870" y="51881"/>
                <a:ext cx="9200785" cy="3578837"/>
              </a:xfrm>
            </p:spPr>
            <p:txBody>
              <a:bodyPr>
                <a:noAutofit/>
              </a:bodyPr>
              <a:lstStyle/>
              <a:p>
                <a:pPr>
                  <a:lnSpc>
                    <a:spcPct val="100000"/>
                  </a:lnSpc>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Bài 6 – SGK/119. </a:t>
                </a:r>
                <a:br>
                  <a:rPr lang="en-US" sz="34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3400" dirty="0">
                    <a:latin typeface="Times New Roman" panose="02020603050405020304" pitchFamily="18" charset="0"/>
                    <a:ea typeface="Calibri" panose="020F0502020204030204" pitchFamily="34" charset="0"/>
                    <a:cs typeface="Times New Roman" panose="02020603050405020304" pitchFamily="18" charset="0"/>
                  </a:rPr>
                  <a:t>Cho tam </a:t>
                </a:r>
                <a:r>
                  <a:rPr lang="en-US" sz="34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34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tại</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𝐴</m:t>
                    </m:r>
                  </m:oMath>
                </a14:m>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có</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400" i="1" smtClean="0">
                            <a:latin typeface="Cambria Math" panose="02040503050406030204" pitchFamily="18" charset="0"/>
                            <a:cs typeface="Times New Roman" panose="02020603050405020304" pitchFamily="18" charset="0"/>
                          </a:rPr>
                        </m:ctrlPr>
                      </m:accPr>
                      <m:e>
                        <m:r>
                          <a:rPr lang="en-US" sz="3400" b="0" i="1" smtClean="0">
                            <a:latin typeface="Cambria Math" panose="02040503050406030204" pitchFamily="18" charset="0"/>
                            <a:cs typeface="Times New Roman" panose="02020603050405020304" pitchFamily="18" charset="0"/>
                          </a:rPr>
                          <m:t>𝐵</m:t>
                        </m:r>
                      </m:e>
                    </m:acc>
                    <m:r>
                      <a:rPr lang="en-US" sz="3400" b="0" i="1" smtClean="0">
                        <a:latin typeface="Cambria Math" panose="02040503050406030204" pitchFamily="18" charset="0"/>
                        <a:cs typeface="Times New Roman" panose="02020603050405020304" pitchFamily="18" charset="0"/>
                      </a:rPr>
                      <m:t>=</m:t>
                    </m:r>
                    <m:sSup>
                      <m:sSupPr>
                        <m:ctrlPr>
                          <a:rPr lang="en-US" sz="3400" b="0" i="1" smtClean="0">
                            <a:latin typeface="Cambria Math" panose="02040503050406030204" pitchFamily="18" charset="0"/>
                            <a:cs typeface="Times New Roman" panose="02020603050405020304" pitchFamily="18" charset="0"/>
                          </a:rPr>
                        </m:ctrlPr>
                      </m:sSupPr>
                      <m:e>
                        <m:r>
                          <a:rPr lang="en-US" sz="3400" b="0" i="1" smtClean="0">
                            <a:latin typeface="Cambria Math" panose="02040503050406030204" pitchFamily="18" charset="0"/>
                            <a:cs typeface="Times New Roman" panose="02020603050405020304" pitchFamily="18" charset="0"/>
                          </a:rPr>
                          <m:t>70</m:t>
                        </m:r>
                      </m:e>
                      <m:sup>
                        <m:r>
                          <a:rPr lang="en-US" sz="3400" b="0" i="1" smtClean="0">
                            <a:latin typeface="Cambria Math" panose="02040503050406030204" pitchFamily="18" charset="0"/>
                            <a:cs typeface="Times New Roman" panose="02020603050405020304" pitchFamily="18" charset="0"/>
                          </a:rPr>
                          <m:t>𝑜</m:t>
                        </m:r>
                      </m:sup>
                    </m:sSup>
                  </m:oMath>
                </a14:m>
                <a:r>
                  <a:rPr lang="en-US" sz="3400" dirty="0">
                    <a:latin typeface="Times New Roman" panose="02020603050405020304" pitchFamily="18" charset="0"/>
                    <a:cs typeface="Times New Roman" panose="02020603050405020304" pitchFamily="18" charset="0"/>
                  </a:rPr>
                  <a:t>. Hai </a:t>
                </a:r>
                <a:r>
                  <a:rPr lang="en-US" sz="3400" dirty="0" err="1">
                    <a:latin typeface="Times New Roman" panose="02020603050405020304" pitchFamily="18" charset="0"/>
                    <a:cs typeface="Times New Roman" panose="02020603050405020304" pitchFamily="18" charset="0"/>
                  </a:rPr>
                  <a:t>đường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cao</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𝐵𝐷</m:t>
                    </m:r>
                  </m:oMath>
                </a14:m>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𝐶𝐸</m:t>
                    </m:r>
                  </m:oMath>
                </a14:m>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cắt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nhau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tại</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𝐻</m:t>
                    </m:r>
                  </m:oMath>
                </a14:m>
                <a:r>
                  <a:rPr lang="en-US" sz="3400" dirty="0">
                    <a:latin typeface="Times New Roman" panose="02020603050405020304" pitchFamily="18" charset="0"/>
                    <a:cs typeface="Times New Roman" panose="02020603050405020304" pitchFamily="18" charset="0"/>
                  </a:rPr>
                  <a:t>.</a:t>
                </a:r>
                <a:br>
                  <a:rPr lang="en-US" sz="3400" dirty="0">
                    <a:latin typeface="Times New Roman" panose="02020603050405020304" pitchFamily="18" charset="0"/>
                    <a:cs typeface="Times New Roman" panose="02020603050405020304" pitchFamily="18" charset="0"/>
                  </a:rPr>
                </a:br>
                <a:r>
                  <a:rPr lang="en-US" sz="3400" dirty="0">
                    <a:latin typeface="Times New Roman" panose="02020603050405020304" pitchFamily="18" charset="0"/>
                    <a:cs typeface="Times New Roman" panose="02020603050405020304" pitchFamily="18" charset="0"/>
                  </a:rPr>
                  <a:t>a) </a:t>
                </a:r>
                <a:r>
                  <a:rPr lang="en-US" sz="3400" dirty="0" err="1">
                    <a:latin typeface="Times New Roman" panose="02020603050405020304" pitchFamily="18" charset="0"/>
                    <a:cs typeface="Times New Roman" panose="02020603050405020304" pitchFamily="18" charset="0"/>
                  </a:rPr>
                  <a:t>Tính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số</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góc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còn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lại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tam </a:t>
                </a:r>
                <a:r>
                  <a:rPr lang="en-US" sz="3400" dirty="0" err="1">
                    <a:latin typeface="Times New Roman" panose="02020603050405020304" pitchFamily="18" charset="0"/>
                    <a:cs typeface="Times New Roman" panose="02020603050405020304" pitchFamily="18" charset="0"/>
                  </a:rPr>
                  <a:t>giác</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𝐴𝐵𝐶</m:t>
                    </m:r>
                  </m:oMath>
                </a14:m>
                <a:br>
                  <a:rPr lang="en-US" sz="3400" dirty="0">
                    <a:latin typeface="Times New Roman" panose="02020603050405020304" pitchFamily="18" charset="0"/>
                    <a:cs typeface="Times New Roman" panose="02020603050405020304" pitchFamily="18" charset="0"/>
                  </a:rPr>
                </a:br>
                <a:r>
                  <a:rPr lang="en-US" sz="3400" dirty="0">
                    <a:latin typeface="Times New Roman" panose="02020603050405020304" pitchFamily="18" charset="0"/>
                    <a:cs typeface="Times New Roman" panose="02020603050405020304" pitchFamily="18" charset="0"/>
                  </a:rPr>
                  <a:t>b) </a:t>
                </a:r>
                <a:r>
                  <a:rPr lang="en-US" sz="3400" dirty="0" err="1">
                    <a:latin typeface="Times New Roman" panose="02020603050405020304" pitchFamily="18" charset="0"/>
                    <a:cs typeface="Times New Roman" panose="02020603050405020304" pitchFamily="18" charset="0"/>
                  </a:rPr>
                  <a:t>Chứng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minh</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𝐵𝐷</m:t>
                    </m:r>
                    <m:r>
                      <a:rPr lang="en-US" sz="3400" b="0" i="1" smtClean="0">
                        <a:latin typeface="Cambria Math" panose="02040503050406030204" pitchFamily="18" charset="0"/>
                        <a:cs typeface="Times New Roman" panose="02020603050405020304" pitchFamily="18" charset="0"/>
                      </a:rPr>
                      <m:t>=</m:t>
                    </m:r>
                    <m:r>
                      <a:rPr lang="en-US" sz="3400" b="0" i="1" smtClean="0">
                        <a:latin typeface="Cambria Math" panose="02040503050406030204" pitchFamily="18" charset="0"/>
                        <a:cs typeface="Times New Roman" panose="02020603050405020304" pitchFamily="18" charset="0"/>
                      </a:rPr>
                      <m:t>𝐶𝐸</m:t>
                    </m:r>
                  </m:oMath>
                </a14:m>
                <a:r>
                  <a:rPr lang="en-US" sz="3400" dirty="0">
                    <a:latin typeface="Times New Roman" panose="02020603050405020304" pitchFamily="18" charset="0"/>
                    <a:cs typeface="Times New Roman" panose="02020603050405020304" pitchFamily="18" charset="0"/>
                  </a:rPr>
                  <a:t>.</a:t>
                </a:r>
                <a:br>
                  <a:rPr lang="en-US" sz="3400" dirty="0">
                    <a:latin typeface="Times New Roman" panose="02020603050405020304" pitchFamily="18" charset="0"/>
                    <a:cs typeface="Times New Roman" panose="02020603050405020304" pitchFamily="18" charset="0"/>
                  </a:rPr>
                </a:br>
                <a:r>
                  <a:rPr lang="en-US" sz="3400" dirty="0">
                    <a:latin typeface="Times New Roman" panose="02020603050405020304" pitchFamily="18" charset="0"/>
                    <a:cs typeface="Times New Roman" panose="02020603050405020304" pitchFamily="18" charset="0"/>
                  </a:rPr>
                  <a:t>c) </a:t>
                </a:r>
                <a:r>
                  <a:rPr lang="en-US" sz="3400" dirty="0" err="1">
                    <a:latin typeface="Times New Roman" panose="02020603050405020304" pitchFamily="18" charset="0"/>
                    <a:cs typeface="Times New Roman" panose="02020603050405020304" pitchFamily="18" charset="0"/>
                  </a:rPr>
                  <a:t>Chứng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minh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tia</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𝐴𝐻</m:t>
                    </m:r>
                  </m:oMath>
                </a14:m>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tia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phân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góc</a:t>
                </a:r>
                <a:r>
                  <a:rPr lang="en-US" sz="3400" dirty="0">
                    <a:latin typeface="Times New Roman" panose="02020603050405020304" pitchFamily="18" charset="0"/>
                    <a:cs typeface="Times New Roman" panose="02020603050405020304" pitchFamily="18" charset="0"/>
                  </a:rPr>
                  <a:t> </a:t>
                </a:r>
                <a14:m>
                  <m:oMath xmlns:m="http://schemas.openxmlformats.org/officeDocument/2006/math">
                    <m:r>
                      <a:rPr lang="en-US" sz="3400" b="0" i="1" smtClean="0">
                        <a:latin typeface="Cambria Math" panose="02040503050406030204" pitchFamily="18" charset="0"/>
                        <a:cs typeface="Times New Roman" panose="02020603050405020304" pitchFamily="18" charset="0"/>
                      </a:rPr>
                      <m:t>𝐵𝐴𝐶</m:t>
                    </m:r>
                  </m:oMath>
                </a14:m>
                <a:br>
                  <a:rPr lang="en-US" sz="3400" dirty="0">
                    <a:latin typeface="Times New Roman" panose="02020603050405020304" pitchFamily="18" charset="0"/>
                    <a:cs typeface="Times New Roman" panose="02020603050405020304" pitchFamily="18" charset="0"/>
                  </a:rPr>
                </a:br>
                <a:endParaRPr lang="en-US" sz="3400" dirty="0">
                  <a:latin typeface="Times New Roman" panose="02020603050405020304" pitchFamily="18" charset="0"/>
                  <a:cs typeface="Times New Roman" panose="02020603050405020304" pitchFamily="18" charset="0"/>
                </a:endParaRPr>
              </a:p>
            </p:txBody>
          </p:sp>
        </mc:Choice>
        <mc:Fallback xmlns="">
          <p:sp>
            <p:nvSpPr>
              <p:cNvPr id="2" name="Title 1">
                <a:extLst>
                  <a:ext uri="{FF2B5EF4-FFF2-40B4-BE49-F238E27FC236}">
                    <a16:creationId xmlns:a16="http://schemas.microsoft.com/office/drawing/2014/main" id="{283F51C1-164D-B535-BC49-CF64E00D4BC4}"/>
                  </a:ext>
                </a:extLst>
              </p:cNvPr>
              <p:cNvSpPr>
                <a:spLocks noGrp="1" noRot="1" noChangeAspect="1" noMove="1" noResize="1" noEditPoints="1" noAdjustHandles="1" noChangeArrowheads="1" noChangeShapeType="1" noTextEdit="1"/>
              </p:cNvSpPr>
              <p:nvPr>
                <p:ph type="title"/>
              </p:nvPr>
            </p:nvSpPr>
            <p:spPr>
              <a:xfrm>
                <a:off x="100870" y="51881"/>
                <a:ext cx="9200785" cy="3578837"/>
              </a:xfrm>
              <a:blipFill>
                <a:blip r:embed="rId2"/>
                <a:stretch>
                  <a:fillRect l="-1856" t="-4259"/>
                </a:stretch>
              </a:blipFill>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71F7561F-13E6-0134-2336-4B34EC773DE9}"/>
              </a:ext>
            </a:extLst>
          </p:cNvPr>
          <p:cNvCxnSpPr>
            <a:cxnSpLocks/>
          </p:cNvCxnSpPr>
          <p:nvPr/>
        </p:nvCxnSpPr>
        <p:spPr>
          <a:xfrm flipH="1">
            <a:off x="8597462" y="909145"/>
            <a:ext cx="1324303" cy="353673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F4A5DC-4B8F-08DD-240F-253B97CF9553}"/>
              </a:ext>
            </a:extLst>
          </p:cNvPr>
          <p:cNvCxnSpPr>
            <a:cxnSpLocks/>
          </p:cNvCxnSpPr>
          <p:nvPr/>
        </p:nvCxnSpPr>
        <p:spPr>
          <a:xfrm>
            <a:off x="9921765" y="909145"/>
            <a:ext cx="1324304" cy="353673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E7D3937-2994-C23E-E78F-27C9DFE07831}"/>
              </a:ext>
            </a:extLst>
          </p:cNvPr>
          <p:cNvCxnSpPr>
            <a:cxnSpLocks/>
          </p:cNvCxnSpPr>
          <p:nvPr/>
        </p:nvCxnSpPr>
        <p:spPr>
          <a:xfrm>
            <a:off x="8597462" y="4445876"/>
            <a:ext cx="2648607" cy="1576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7F4C6D-9482-0CFF-D2BC-5F071CA11CBB}"/>
              </a:ext>
            </a:extLst>
          </p:cNvPr>
          <p:cNvCxnSpPr>
            <a:cxnSpLocks/>
          </p:cNvCxnSpPr>
          <p:nvPr/>
        </p:nvCxnSpPr>
        <p:spPr>
          <a:xfrm flipH="1">
            <a:off x="8597462" y="3571212"/>
            <a:ext cx="2338552" cy="87466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02FD959-0AC9-F591-25F2-55FDBFEC38C9}"/>
              </a:ext>
            </a:extLst>
          </p:cNvPr>
          <p:cNvCxnSpPr>
            <a:cxnSpLocks/>
          </p:cNvCxnSpPr>
          <p:nvPr/>
        </p:nvCxnSpPr>
        <p:spPr>
          <a:xfrm flipH="1" flipV="1">
            <a:off x="8907517" y="3571212"/>
            <a:ext cx="2338552" cy="89043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2DEF69-B61C-EE1D-08BC-6CE5D3A6269C}"/>
              </a:ext>
            </a:extLst>
          </p:cNvPr>
          <p:cNvCxnSpPr>
            <a:cxnSpLocks/>
          </p:cNvCxnSpPr>
          <p:nvPr/>
        </p:nvCxnSpPr>
        <p:spPr>
          <a:xfrm>
            <a:off x="9921765" y="893379"/>
            <a:ext cx="0" cy="306376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523E504-1CDB-E90C-9D2E-01C807313A4D}"/>
              </a:ext>
            </a:extLst>
          </p:cNvPr>
          <p:cNvSpPr/>
          <p:nvPr/>
        </p:nvSpPr>
        <p:spPr>
          <a:xfrm rot="17437191">
            <a:off x="8887877" y="3610495"/>
            <a:ext cx="164475" cy="16931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9D71F93-AD9B-AEC0-C884-01D89638A1B9}"/>
              </a:ext>
            </a:extLst>
          </p:cNvPr>
          <p:cNvSpPr/>
          <p:nvPr/>
        </p:nvSpPr>
        <p:spPr>
          <a:xfrm rot="4107560">
            <a:off x="10791920" y="3609701"/>
            <a:ext cx="164475" cy="16931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8FDC65C-74A7-1DEA-571D-F5CB12233AF1}"/>
              </a:ext>
            </a:extLst>
          </p:cNvPr>
          <p:cNvSpPr txBox="1"/>
          <p:nvPr/>
        </p:nvSpPr>
        <p:spPr>
          <a:xfrm>
            <a:off x="9694912" y="369168"/>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A</a:t>
            </a:r>
          </a:p>
        </p:txBody>
      </p:sp>
      <p:sp>
        <p:nvSpPr>
          <p:cNvPr id="13" name="TextBox 12">
            <a:extLst>
              <a:ext uri="{FF2B5EF4-FFF2-40B4-BE49-F238E27FC236}">
                <a16:creationId xmlns:a16="http://schemas.microsoft.com/office/drawing/2014/main" id="{B29AE4F2-A89A-BC11-E68F-0D123D9A3B08}"/>
              </a:ext>
            </a:extLst>
          </p:cNvPr>
          <p:cNvSpPr txBox="1"/>
          <p:nvPr/>
        </p:nvSpPr>
        <p:spPr>
          <a:xfrm>
            <a:off x="8223209" y="4303876"/>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B</a:t>
            </a:r>
          </a:p>
        </p:txBody>
      </p:sp>
      <p:sp>
        <p:nvSpPr>
          <p:cNvPr id="14" name="TextBox 13">
            <a:extLst>
              <a:ext uri="{FF2B5EF4-FFF2-40B4-BE49-F238E27FC236}">
                <a16:creationId xmlns:a16="http://schemas.microsoft.com/office/drawing/2014/main" id="{7788F4A3-EDFD-7ACE-9E3B-05FA735D05B6}"/>
              </a:ext>
            </a:extLst>
          </p:cNvPr>
          <p:cNvSpPr txBox="1"/>
          <p:nvPr/>
        </p:nvSpPr>
        <p:spPr>
          <a:xfrm>
            <a:off x="11147655" y="4370300"/>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C</a:t>
            </a:r>
          </a:p>
        </p:txBody>
      </p:sp>
      <p:sp>
        <p:nvSpPr>
          <p:cNvPr id="15" name="TextBox 14">
            <a:extLst>
              <a:ext uri="{FF2B5EF4-FFF2-40B4-BE49-F238E27FC236}">
                <a16:creationId xmlns:a16="http://schemas.microsoft.com/office/drawing/2014/main" id="{95B1C32B-4585-9A74-F1A3-FF7DC8DFAB66}"/>
              </a:ext>
            </a:extLst>
          </p:cNvPr>
          <p:cNvSpPr txBox="1"/>
          <p:nvPr/>
        </p:nvSpPr>
        <p:spPr>
          <a:xfrm>
            <a:off x="10903742" y="3140710"/>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D</a:t>
            </a:r>
          </a:p>
        </p:txBody>
      </p:sp>
      <p:sp>
        <p:nvSpPr>
          <p:cNvPr id="16" name="TextBox 15">
            <a:extLst>
              <a:ext uri="{FF2B5EF4-FFF2-40B4-BE49-F238E27FC236}">
                <a16:creationId xmlns:a16="http://schemas.microsoft.com/office/drawing/2014/main" id="{B4E0B97E-760F-0BE3-886C-86B38B454910}"/>
              </a:ext>
            </a:extLst>
          </p:cNvPr>
          <p:cNvSpPr txBox="1"/>
          <p:nvPr/>
        </p:nvSpPr>
        <p:spPr>
          <a:xfrm>
            <a:off x="8438961" y="3172333"/>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E</a:t>
            </a:r>
          </a:p>
        </p:txBody>
      </p:sp>
      <p:sp>
        <p:nvSpPr>
          <p:cNvPr id="17" name="TextBox 16">
            <a:extLst>
              <a:ext uri="{FF2B5EF4-FFF2-40B4-BE49-F238E27FC236}">
                <a16:creationId xmlns:a16="http://schemas.microsoft.com/office/drawing/2014/main" id="{DB8ACE14-6E01-D2F6-8427-6C5B926E91C1}"/>
              </a:ext>
            </a:extLst>
          </p:cNvPr>
          <p:cNvSpPr txBox="1"/>
          <p:nvPr/>
        </p:nvSpPr>
        <p:spPr>
          <a:xfrm>
            <a:off x="9706151" y="3911474"/>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H</a:t>
            </a: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499566488"/>
                  </p:ext>
                </p:extLst>
              </p:nvPr>
            </p:nvGraphicFramePr>
            <p:xfrm>
              <a:off x="95208" y="3345270"/>
              <a:ext cx="8192199" cy="3281165"/>
            </p:xfrm>
            <a:graphic>
              <a:graphicData uri="http://schemas.openxmlformats.org/drawingml/2006/table">
                <a:tbl>
                  <a:tblPr firstRow="1" bandRow="1">
                    <a:tableStyleId>{2D5ABB26-0587-4C30-8999-92F81FD0307C}</a:tableStyleId>
                  </a:tblPr>
                  <a:tblGrid>
                    <a:gridCol w="748597">
                      <a:extLst>
                        <a:ext uri="{9D8B030D-6E8A-4147-A177-3AD203B41FA5}">
                          <a16:colId xmlns:a16="http://schemas.microsoft.com/office/drawing/2014/main" val="3541038299"/>
                        </a:ext>
                      </a:extLst>
                    </a:gridCol>
                    <a:gridCol w="7443602">
                      <a:extLst>
                        <a:ext uri="{9D8B030D-6E8A-4147-A177-3AD203B41FA5}">
                          <a16:colId xmlns:a16="http://schemas.microsoft.com/office/drawing/2014/main" val="121125449"/>
                        </a:ext>
                      </a:extLst>
                    </a:gridCol>
                  </a:tblGrid>
                  <a:tr h="1600383">
                    <a:tc>
                      <a:txBody>
                        <a:bodyPr/>
                        <a:lstStyle/>
                        <a:p>
                          <a:endParaRPr lang="vi-VN" sz="2800" b="1" dirty="0">
                            <a:latin typeface="+mj-lt"/>
                          </a:endParaRPr>
                        </a:p>
                        <a:p>
                          <a:r>
                            <a:rPr lang="vi-VN" sz="2800" b="1" dirty="0">
                              <a:latin typeface="+mj-lt"/>
                            </a:rPr>
                            <a:t>GT</a:t>
                          </a:r>
                          <a:endParaRPr lang="en-US" sz="2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14:m>
                            <m:oMathPara xmlns:m="http://schemas.openxmlformats.org/officeDocument/2006/math">
                              <m:oMathParaPr>
                                <m:jc m:val="left"/>
                              </m:oMathParaPr>
                              <m:oMath xmlns:m="http://schemas.openxmlformats.org/officeDocument/2006/math">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𝐴𝐵𝐶</m:t>
                                </m:r>
                                <m:d>
                                  <m:dPr>
                                    <m:ctrlP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mn-cs"/>
                                      </a:rPr>
                                    </m:ctrlPr>
                                  </m:dPr>
                                  <m:e>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Times New Roman" panose="02020603050405020304" pitchFamily="18" charset="0"/>
                                      </a:rPr>
                                      <m:t>𝐵𝐷</m:t>
                                    </m:r>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Times New Roman" panose="02020603050405020304" pitchFamily="18" charset="0"/>
                                      </a:rPr>
                                      <m:t>=</m:t>
                                    </m:r>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Times New Roman" panose="02020603050405020304" pitchFamily="18" charset="0"/>
                                      </a:rPr>
                                      <m:t>𝐶𝐸</m:t>
                                    </m:r>
                                  </m:e>
                                </m:d>
                                <m:r>
                                  <a:rPr kumimoji="0" lang="vi-VN" sz="3400" b="0" i="0" u="none" strike="noStrike" kern="1200" cap="none" spc="0" normalizeH="0" baseline="0" noProof="0" smtClean="0">
                                    <a:ln>
                                      <a:noFill/>
                                    </a:ln>
                                    <a:solidFill>
                                      <a:prstClr val="black"/>
                                    </a:solidFill>
                                    <a:effectLst/>
                                    <a:uLnTx/>
                                    <a:uFillTx/>
                                    <a:latin typeface="Cambria Math" panose="02040503050406030204" pitchFamily="18" charset="0"/>
                                    <a:ea typeface="+mj-ea"/>
                                    <a:cs typeface="Times New Roman" panose="02020603050405020304" pitchFamily="18" charset="0"/>
                                  </a:rPr>
                                  <m:t>,</m:t>
                                </m:r>
                                <m:acc>
                                  <m:accPr>
                                    <m:chr m:val="̂"/>
                                    <m:ctrlP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Times New Roman" panose="02020603050405020304" pitchFamily="18" charset="0"/>
                                      </a:rPr>
                                    </m:ctrlPr>
                                  </m:accPr>
                                  <m:e>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Times New Roman" panose="02020603050405020304" pitchFamily="18" charset="0"/>
                                      </a:rPr>
                                      <m:t>𝐵</m:t>
                                    </m:r>
                                  </m:e>
                                </m:acc>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Times New Roman" panose="02020603050405020304" pitchFamily="18" charset="0"/>
                                  </a:rPr>
                                  <m:t>=</m:t>
                                </m:r>
                                <m:sSup>
                                  <m:sSupPr>
                                    <m:ctrlP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Times New Roman" panose="02020603050405020304" pitchFamily="18" charset="0"/>
                                      </a:rPr>
                                    </m:ctrlPr>
                                  </m:sSupPr>
                                  <m:e>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Times New Roman" panose="02020603050405020304" pitchFamily="18" charset="0"/>
                                      </a:rPr>
                                      <m:t>70</m:t>
                                    </m:r>
                                  </m:e>
                                  <m:sup>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Times New Roman" panose="02020603050405020304" pitchFamily="18" charset="0"/>
                                      </a:rPr>
                                      <m:t>𝑜</m:t>
                                    </m:r>
                                  </m:sup>
                                </m:sSup>
                              </m:oMath>
                            </m:oMathPara>
                          </a14:m>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66023199"/>
                      </a:ext>
                    </a:extLst>
                  </a:tr>
                  <a:tr h="1537002">
                    <a:tc>
                      <a:txBody>
                        <a:bodyPr/>
                        <a:lstStyle/>
                        <a:p>
                          <a:endParaRPr lang="vi-VN" sz="2800" b="1" dirty="0">
                            <a:latin typeface="+mj-lt"/>
                          </a:endParaRPr>
                        </a:p>
                        <a:p>
                          <a:r>
                            <a:rPr lang="vi-VN" sz="2800" b="1" dirty="0">
                              <a:latin typeface="+mj-lt"/>
                            </a:rPr>
                            <a:t>KL</a:t>
                          </a:r>
                          <a:endParaRPr lang="en-US" sz="2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14:m>
                            <m:oMath xmlns:m="http://schemas.openxmlformats.org/officeDocument/2006/math">
                              <m:acc>
                                <m:accPr>
                                  <m:chr m:val="̂"/>
                                  <m:ctrlP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accPr>
                                <m:e>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𝐴</m:t>
                                  </m:r>
                                </m:e>
                              </m:acc>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 ?,</m:t>
                              </m:r>
                              <m:acc>
                                <m:accPr>
                                  <m:chr m:val="̂"/>
                                  <m:ctrlP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accPr>
                                <m:e>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𝐶</m:t>
                                  </m:r>
                                </m:e>
                              </m:acc>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 ?</m:t>
                              </m:r>
                            </m:oMath>
                          </a14:m>
                          <a:endParaRPr lang="vi-VN" i="1" dirty="0"/>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14:m>
                            <m:oMath xmlns:m="http://schemas.openxmlformats.org/officeDocument/2006/math">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Times New Roman" panose="02020603050405020304" pitchFamily="18" charset="0"/>
                                </a:rPr>
                                <m:t>𝐵𝐷</m:t>
                              </m:r>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Times New Roman" panose="02020603050405020304" pitchFamily="18" charset="0"/>
                                </a:rPr>
                                <m:t>=</m:t>
                              </m:r>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Times New Roman" panose="02020603050405020304" pitchFamily="18" charset="0"/>
                                </a:rPr>
                                <m:t>𝐶𝐸</m:t>
                              </m:r>
                            </m:oMath>
                          </a14:m>
                          <a:endParaRPr lang="vi-VN" i="1" dirty="0"/>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14:m>
                            <m:oMath xmlns:m="http://schemas.openxmlformats.org/officeDocument/2006/math">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j-ea"/>
                                  <a:cs typeface="Times New Roman" panose="02020603050405020304" pitchFamily="18" charset="0"/>
                                </a:rPr>
                                <m:t>𝐴𝐻</m:t>
                              </m:r>
                            </m:oMath>
                          </a14:m>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là</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tia</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phân</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giác của </a:t>
                          </a:r>
                          <a14:m>
                            <m:oMath xmlns:m="http://schemas.openxmlformats.org/officeDocument/2006/math">
                              <m:acc>
                                <m:accPr>
                                  <m:chr m:val="̂"/>
                                  <m:ctrlP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accPr>
                                <m:e>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𝐵𝐴𝐶</m:t>
                                  </m:r>
                                </m:e>
                              </m:acc>
                            </m:oMath>
                          </a14:m>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43136840"/>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499566488"/>
                  </p:ext>
                </p:extLst>
              </p:nvPr>
            </p:nvGraphicFramePr>
            <p:xfrm>
              <a:off x="95208" y="3345270"/>
              <a:ext cx="8192199" cy="3281165"/>
            </p:xfrm>
            <a:graphic>
              <a:graphicData uri="http://schemas.openxmlformats.org/drawingml/2006/table">
                <a:tbl>
                  <a:tblPr firstRow="1" bandRow="1">
                    <a:tableStyleId>{2D5ABB26-0587-4C30-8999-92F81FD0307C}</a:tableStyleId>
                  </a:tblPr>
                  <a:tblGrid>
                    <a:gridCol w="748597">
                      <a:extLst>
                        <a:ext uri="{9D8B030D-6E8A-4147-A177-3AD203B41FA5}">
                          <a16:colId xmlns:a16="http://schemas.microsoft.com/office/drawing/2014/main" val="3541038299"/>
                        </a:ext>
                      </a:extLst>
                    </a:gridCol>
                    <a:gridCol w="7443602">
                      <a:extLst>
                        <a:ext uri="{9D8B030D-6E8A-4147-A177-3AD203B41FA5}">
                          <a16:colId xmlns:a16="http://schemas.microsoft.com/office/drawing/2014/main" val="121125449"/>
                        </a:ext>
                      </a:extLst>
                    </a:gridCol>
                  </a:tblGrid>
                  <a:tr h="1600383">
                    <a:tc>
                      <a:txBody>
                        <a:bodyPr/>
                        <a:lstStyle/>
                        <a:p>
                          <a:endParaRPr lang="vi-VN" sz="2800" b="1" dirty="0" smtClean="0">
                            <a:latin typeface="+mj-lt"/>
                          </a:endParaRPr>
                        </a:p>
                        <a:p>
                          <a:r>
                            <a:rPr lang="vi-VN" sz="2800" b="1" dirty="0" smtClean="0">
                              <a:latin typeface="+mj-lt"/>
                            </a:rPr>
                            <a:t>GT</a:t>
                          </a:r>
                          <a:endParaRPr lang="en-US" sz="2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147" t="-380" r="-164" b="-117871"/>
                          </a:stretch>
                        </a:blipFill>
                      </a:tcPr>
                    </a:tc>
                    <a:extLst>
                      <a:ext uri="{0D108BD9-81ED-4DB2-BD59-A6C34878D82A}">
                        <a16:rowId xmlns:a16="http://schemas.microsoft.com/office/drawing/2014/main" val="1366023199"/>
                      </a:ext>
                    </a:extLst>
                  </a:tr>
                  <a:tr h="1680782">
                    <a:tc>
                      <a:txBody>
                        <a:bodyPr/>
                        <a:lstStyle/>
                        <a:p>
                          <a:endParaRPr lang="vi-VN" sz="2800" b="1" dirty="0" smtClean="0">
                            <a:latin typeface="+mj-lt"/>
                          </a:endParaRPr>
                        </a:p>
                        <a:p>
                          <a:r>
                            <a:rPr lang="vi-VN" sz="2800" b="1" dirty="0" smtClean="0">
                              <a:latin typeface="+mj-lt"/>
                            </a:rPr>
                            <a:t>KL</a:t>
                          </a:r>
                          <a:endParaRPr lang="en-US" sz="28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147" t="-95307" r="-164" b="-11913"/>
                          </a:stretch>
                        </a:blipFill>
                      </a:tcPr>
                    </a:tc>
                    <a:extLst>
                      <a:ext uri="{0D108BD9-81ED-4DB2-BD59-A6C34878D82A}">
                        <a16:rowId xmlns:a16="http://schemas.microsoft.com/office/drawing/2014/main" val="2643136840"/>
                      </a:ext>
                    </a:extLst>
                  </a:tr>
                </a:tbl>
              </a:graphicData>
            </a:graphic>
          </p:graphicFrame>
        </mc:Fallback>
      </mc:AlternateContent>
      <mc:AlternateContent xmlns:mc="http://schemas.openxmlformats.org/markup-compatibility/2006" xmlns:a14="http://schemas.microsoft.com/office/drawing/2010/main">
        <mc:Choice Requires="a14">
          <p:sp>
            <p:nvSpPr>
              <p:cNvPr id="7" name="TextBox 6"/>
              <p:cNvSpPr txBox="1"/>
              <p:nvPr/>
            </p:nvSpPr>
            <p:spPr>
              <a:xfrm>
                <a:off x="954899" y="3911474"/>
                <a:ext cx="6713443" cy="492443"/>
              </a:xfrm>
              <a:prstGeom prst="rect">
                <a:avLst/>
              </a:prstGeom>
              <a:noFill/>
            </p:spPr>
            <p:txBody>
              <a:bodyPr wrap="square" lIns="0" tIns="0" rIns="0" bIns="0" rtlCol="0">
                <a:spAutoFit/>
              </a:bodyPr>
              <a:lstStyle/>
              <a:p>
                <a:pPr lvl="0"/>
                <a:r>
                  <a:rPr lang="vi-VN" sz="3200" i="1" dirty="0">
                    <a:latin typeface="+mj-lt"/>
                    <a:ea typeface="Cambria Math" panose="02040503050406030204" pitchFamily="18" charset="0"/>
                  </a:rPr>
                  <a:t>BD</a:t>
                </a:r>
                <a14:m>
                  <m:oMath xmlns:m="http://schemas.openxmlformats.org/officeDocument/2006/math">
                    <m:r>
                      <a:rPr lang="vi-VN" sz="3200" i="1" smtClean="0">
                        <a:latin typeface="Cambria Math"/>
                        <a:ea typeface="Cambria Math" panose="02040503050406030204" pitchFamily="18" charset="0"/>
                      </a:rPr>
                      <m:t>⊥</m:t>
                    </m:r>
                    <m:r>
                      <a:rPr lang="vi-VN" sz="3200" b="0" i="1" smtClean="0">
                        <a:latin typeface="Cambria Math"/>
                        <a:ea typeface="Cambria Math" panose="02040503050406030204" pitchFamily="18" charset="0"/>
                      </a:rPr>
                      <m:t>𝐴</m:t>
                    </m:r>
                    <m:r>
                      <a:rPr lang="vi-VN" sz="3200" i="1">
                        <a:latin typeface="Cambria Math"/>
                        <a:ea typeface="Cambria Math" panose="02040503050406030204" pitchFamily="18" charset="0"/>
                      </a:rPr>
                      <m:t>𝐶</m:t>
                    </m:r>
                  </m:oMath>
                </a14:m>
                <a:r>
                  <a:rPr lang="vi-VN" sz="3200" i="1" dirty="0">
                    <a:latin typeface="+mj-lt"/>
                  </a:rPr>
                  <a:t>(D</a:t>
                </a:r>
                <a14:m>
                  <m:oMath xmlns:m="http://schemas.openxmlformats.org/officeDocument/2006/math">
                    <m:r>
                      <a:rPr lang="vi-VN" sz="3200" i="1" dirty="0" smtClean="0">
                        <a:latin typeface="Cambria Math"/>
                        <a:ea typeface="Cambria Math" panose="02040503050406030204" pitchFamily="18" charset="0"/>
                      </a:rPr>
                      <m:t>𝜖</m:t>
                    </m:r>
                    <m:r>
                      <a:rPr lang="vi-VN" sz="3200" b="0" i="1" dirty="0" smtClean="0">
                        <a:latin typeface="Cambria Math"/>
                        <a:ea typeface="Cambria Math" panose="02040503050406030204" pitchFamily="18" charset="0"/>
                      </a:rPr>
                      <m:t>𝐴</m:t>
                    </m:r>
                    <m:r>
                      <a:rPr lang="vi-VN" sz="3200" i="1" dirty="0">
                        <a:latin typeface="Cambria Math"/>
                        <a:ea typeface="Cambria Math" panose="02040503050406030204" pitchFamily="18" charset="0"/>
                      </a:rPr>
                      <m:t>𝐶</m:t>
                    </m:r>
                  </m:oMath>
                </a14:m>
                <a:r>
                  <a:rPr lang="vi-VN" sz="3200" i="1" dirty="0">
                    <a:latin typeface="+mj-lt"/>
                  </a:rPr>
                  <a:t>),</a:t>
                </a:r>
                <a:r>
                  <a:rPr lang="vi-VN" sz="3200" dirty="0">
                    <a:solidFill>
                      <a:prstClr val="black"/>
                    </a:solidFill>
                  </a:rPr>
                  <a:t> </a:t>
                </a:r>
                <a14:m>
                  <m:oMath xmlns:m="http://schemas.openxmlformats.org/officeDocument/2006/math">
                    <m:r>
                      <a:rPr lang="vi-VN" sz="3200" i="1">
                        <a:solidFill>
                          <a:prstClr val="black"/>
                        </a:solidFill>
                        <a:latin typeface="Cambria Math" panose="02040503050406030204" pitchFamily="18" charset="0"/>
                      </a:rPr>
                      <m:t>𝐵𝐷</m:t>
                    </m:r>
                    <m:r>
                      <a:rPr lang="vi-VN" sz="3200" i="1">
                        <a:solidFill>
                          <a:prstClr val="black"/>
                        </a:solidFill>
                        <a:latin typeface="Cambria Math" panose="02040503050406030204" pitchFamily="18" charset="0"/>
                        <a:ea typeface="Cambria Math" panose="02040503050406030204" pitchFamily="18" charset="0"/>
                      </a:rPr>
                      <m:t>⊥</m:t>
                    </m:r>
                    <m:r>
                      <a:rPr lang="vi-VN" sz="3200" i="1">
                        <a:solidFill>
                          <a:prstClr val="black"/>
                        </a:solidFill>
                        <a:latin typeface="Cambria Math" panose="02040503050406030204" pitchFamily="18" charset="0"/>
                        <a:ea typeface="Cambria Math" panose="02040503050406030204" pitchFamily="18" charset="0"/>
                      </a:rPr>
                      <m:t>𝐴𝐶</m:t>
                    </m:r>
                  </m:oMath>
                </a14:m>
                <a:r>
                  <a:rPr lang="vi-VN" sz="3200" i="1" dirty="0">
                    <a:solidFill>
                      <a:prstClr val="black"/>
                    </a:solidFill>
                    <a:latin typeface="Times New Roman" panose="02020603050405020304" pitchFamily="18" charset="0"/>
                  </a:rPr>
                  <a:t>(D</a:t>
                </a:r>
                <a14:m>
                  <m:oMath xmlns:m="http://schemas.openxmlformats.org/officeDocument/2006/math">
                    <m:r>
                      <a:rPr lang="vi-VN" sz="3200" i="1" dirty="0">
                        <a:solidFill>
                          <a:prstClr val="black"/>
                        </a:solidFill>
                        <a:latin typeface="Cambria Math" panose="02040503050406030204" pitchFamily="18" charset="0"/>
                        <a:ea typeface="Cambria Math" panose="02040503050406030204" pitchFamily="18" charset="0"/>
                      </a:rPr>
                      <m:t>𝜖</m:t>
                    </m:r>
                    <m:r>
                      <a:rPr lang="vi-VN" sz="3200" i="1" dirty="0">
                        <a:solidFill>
                          <a:prstClr val="black"/>
                        </a:solidFill>
                        <a:latin typeface="Cambria Math" panose="02040503050406030204" pitchFamily="18" charset="0"/>
                        <a:ea typeface="Cambria Math" panose="02040503050406030204" pitchFamily="18" charset="0"/>
                      </a:rPr>
                      <m:t>𝐴𝐶</m:t>
                    </m:r>
                  </m:oMath>
                </a14:m>
                <a:r>
                  <a:rPr lang="vi-VN" sz="3200" i="1" dirty="0">
                    <a:solidFill>
                      <a:prstClr val="black"/>
                    </a:solidFill>
                    <a:latin typeface="Times New Roman" panose="02020603050405020304" pitchFamily="18" charset="0"/>
                  </a:rPr>
                  <a:t>)</a:t>
                </a:r>
                <a:r>
                  <a:rPr lang="vi-VN" sz="3200" i="1" dirty="0">
                    <a:latin typeface="+mj-lt"/>
                  </a:rPr>
                  <a:t> </a:t>
                </a:r>
                <a:endParaRPr lang="en-US" sz="3200" i="1" dirty="0">
                  <a:latin typeface="+mj-l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954899" y="3911474"/>
                <a:ext cx="6713443" cy="492443"/>
              </a:xfrm>
              <a:prstGeom prst="rect">
                <a:avLst/>
              </a:prstGeom>
              <a:blipFill>
                <a:blip r:embed="rId4"/>
                <a:stretch>
                  <a:fillRect l="-3724" t="-28750" b="-4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34524" y="4338987"/>
                <a:ext cx="3594538"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3200" i="1" smtClean="0">
                          <a:latin typeface="Cambria Math"/>
                        </a:rPr>
                        <m:t>𝐵𝐷</m:t>
                      </m:r>
                      <m:r>
                        <a:rPr lang="vi-VN" sz="3200" i="1" smtClean="0">
                          <a:latin typeface="Cambria Math"/>
                          <a:ea typeface="Cambria Math" panose="02040503050406030204" pitchFamily="18" charset="0"/>
                        </a:rPr>
                        <m:t>∩</m:t>
                      </m:r>
                      <m:r>
                        <a:rPr lang="vi-VN" sz="3200" b="0" i="1" smtClean="0">
                          <a:latin typeface="Cambria Math"/>
                          <a:ea typeface="Cambria Math" panose="02040503050406030204" pitchFamily="18" charset="0"/>
                        </a:rPr>
                        <m:t>𝐶</m:t>
                      </m:r>
                      <m:r>
                        <a:rPr lang="vi-VN" sz="3200" i="1">
                          <a:latin typeface="Cambria Math"/>
                          <a:ea typeface="Cambria Math" panose="02040503050406030204" pitchFamily="18" charset="0"/>
                        </a:rPr>
                        <m:t>𝐸</m:t>
                      </m:r>
                      <m:r>
                        <a:rPr lang="vi-VN" sz="3200" i="1" smtClean="0">
                          <a:latin typeface="Cambria Math"/>
                          <a:ea typeface="Cambria Math" panose="02040503050406030204" pitchFamily="18" charset="0"/>
                        </a:rPr>
                        <m:t>≡</m:t>
                      </m:r>
                      <m:r>
                        <a:rPr lang="vi-VN" sz="3200" b="0" i="1" smtClean="0">
                          <a:latin typeface="Cambria Math"/>
                          <a:ea typeface="Cambria Math" panose="02040503050406030204" pitchFamily="18" charset="0"/>
                        </a:rPr>
                        <m:t>𝐻</m:t>
                      </m:r>
                    </m:oMath>
                  </m:oMathPara>
                </a14:m>
                <a:endParaRPr lang="en-US" sz="3200" i="1" dirty="0">
                  <a:latin typeface="+mj-l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34524" y="4338987"/>
                <a:ext cx="3594538" cy="58477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3546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3A2108A-3D36-B451-4D77-8A736FA050A7}"/>
                  </a:ext>
                </a:extLst>
              </p:cNvPr>
              <p:cNvSpPr txBox="1"/>
              <p:nvPr/>
            </p:nvSpPr>
            <p:spPr>
              <a:xfrm>
                <a:off x="574858" y="738337"/>
                <a:ext cx="5793445" cy="492443"/>
              </a:xfrm>
              <a:prstGeom prst="rect">
                <a:avLst/>
              </a:prstGeom>
              <a:noFill/>
            </p:spPr>
            <p:txBody>
              <a:bodyPr wrap="none" lIns="0" tIns="0" rIns="0" bIns="0" rtlCol="0">
                <a:spAutoFit/>
              </a:bodyPr>
              <a:lstStyle/>
              <a:p>
                <a:pPr marL="514350" indent="-514350">
                  <a:buAutoNum type="alphaLcParenR"/>
                </a:pPr>
                <a:r>
                  <a:rPr lang="en-US" sz="3200" dirty="0">
                    <a:solidFill>
                      <a:srgbClr val="0070C0"/>
                    </a:solidFill>
                    <a:latin typeface="Times New Roman" panose="02020603050405020304" pitchFamily="18" charset="0"/>
                    <a:cs typeface="Times New Roman" panose="02020603050405020304" pitchFamily="18" charset="0"/>
                  </a:rPr>
                  <a:t>Ta có </a:t>
                </a:r>
                <a14:m>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r>
                      <a:rPr lang="en-US" sz="3200" b="0" i="1" smtClean="0">
                        <a:solidFill>
                          <a:srgbClr val="0070C0"/>
                        </a:solidFill>
                        <a:latin typeface="Cambria Math" panose="02040503050406030204" pitchFamily="18" charset="0"/>
                        <a:ea typeface="Cambria Math" panose="02040503050406030204" pitchFamily="18" charset="0"/>
                      </a:rPr>
                      <m:t>𝐴𝐵𝐶</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cân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tại</a:t>
                </a:r>
                <a:r>
                  <a:rPr lang="en-US" sz="3200" dirty="0">
                    <a:solidFill>
                      <a:srgbClr val="0070C0"/>
                    </a:solidFill>
                    <a:latin typeface="Times New Roman" panose="02020603050405020304" pitchFamily="18" charset="0"/>
                    <a:cs typeface="Times New Roman" panose="02020603050405020304" pitchFamily="18" charset="0"/>
                  </a:rPr>
                  <a:t> A</a:t>
                </a:r>
                <a:r>
                  <a:rPr lang="vi-VN" sz="3200" dirty="0">
                    <a:solidFill>
                      <a:srgbClr val="0070C0"/>
                    </a:solidFill>
                    <a:latin typeface="Times New Roman" panose="02020603050405020304" pitchFamily="18" charset="0"/>
                    <a:cs typeface="Times New Roman" panose="02020603050405020304" pitchFamily="18" charset="0"/>
                  </a:rPr>
                  <a:t> nên ta có:</a:t>
                </a:r>
              </a:p>
            </p:txBody>
          </p:sp>
        </mc:Choice>
        <mc:Fallback xmlns="">
          <p:sp>
            <p:nvSpPr>
              <p:cNvPr id="5" name="TextBox 4">
                <a:extLst>
                  <a:ext uri="{FF2B5EF4-FFF2-40B4-BE49-F238E27FC236}">
                    <a16:creationId xmlns:a16="http://schemas.microsoft.com/office/drawing/2014/main" id="{33A2108A-3D36-B451-4D77-8A736FA050A7}"/>
                  </a:ext>
                </a:extLst>
              </p:cNvPr>
              <p:cNvSpPr txBox="1">
                <a:spLocks noRot="1" noChangeAspect="1" noMove="1" noResize="1" noEditPoints="1" noAdjustHandles="1" noChangeArrowheads="1" noChangeShapeType="1" noTextEdit="1"/>
              </p:cNvSpPr>
              <p:nvPr/>
            </p:nvSpPr>
            <p:spPr>
              <a:xfrm>
                <a:off x="574858" y="738337"/>
                <a:ext cx="5793445" cy="492443"/>
              </a:xfrm>
              <a:prstGeom prst="rect">
                <a:avLst/>
              </a:prstGeom>
              <a:blipFill>
                <a:blip r:embed="rId2"/>
                <a:stretch>
                  <a:fillRect l="-3891" t="-25926" r="-3260" b="-4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D7583BA-A756-4745-1224-5C3A6BFD05D4}"/>
                  </a:ext>
                </a:extLst>
              </p:cNvPr>
              <p:cNvSpPr txBox="1"/>
              <p:nvPr/>
            </p:nvSpPr>
            <p:spPr>
              <a:xfrm>
                <a:off x="858802" y="1409906"/>
                <a:ext cx="5175849" cy="101848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acc>
                        <m:accPr>
                          <m:chr m:val="̂"/>
                          <m:ctrlPr>
                            <a:rPr lang="en-US" sz="3200" i="1">
                              <a:solidFill>
                                <a:srgbClr val="0070C0"/>
                              </a:solidFill>
                              <a:latin typeface="Cambria Math" panose="02040503050406030204" pitchFamily="18" charset="0"/>
                              <a:ea typeface="Cambria Math" panose="02040503050406030204" pitchFamily="18" charset="0"/>
                            </a:rPr>
                          </m:ctrlPr>
                        </m:accPr>
                        <m:e>
                          <m:r>
                            <a:rPr lang="en-US" sz="3200" i="1">
                              <a:solidFill>
                                <a:srgbClr val="0070C0"/>
                              </a:solidFill>
                              <a:latin typeface="Cambria Math" panose="02040503050406030204" pitchFamily="18" charset="0"/>
                              <a:ea typeface="Cambria Math" panose="02040503050406030204" pitchFamily="18" charset="0"/>
                            </a:rPr>
                            <m:t>𝐵</m:t>
                          </m:r>
                        </m:e>
                      </m:acc>
                      <m:r>
                        <a:rPr lang="en-US" sz="3200" i="1">
                          <a:solidFill>
                            <a:srgbClr val="0070C0"/>
                          </a:solidFill>
                          <a:latin typeface="Cambria Math" panose="02040503050406030204" pitchFamily="18" charset="0"/>
                          <a:ea typeface="Cambria Math" panose="02040503050406030204" pitchFamily="18" charset="0"/>
                        </a:rPr>
                        <m:t>=</m:t>
                      </m:r>
                      <m:acc>
                        <m:accPr>
                          <m:chr m:val="̂"/>
                          <m:ctrlPr>
                            <a:rPr lang="en-US" sz="3200" i="1">
                              <a:solidFill>
                                <a:srgbClr val="0070C0"/>
                              </a:solidFill>
                              <a:latin typeface="Cambria Math" panose="02040503050406030204" pitchFamily="18" charset="0"/>
                              <a:ea typeface="Cambria Math" panose="02040503050406030204" pitchFamily="18" charset="0"/>
                            </a:rPr>
                          </m:ctrlPr>
                        </m:accPr>
                        <m:e>
                          <m:r>
                            <a:rPr lang="en-US" sz="3200" i="1">
                              <a:solidFill>
                                <a:srgbClr val="0070C0"/>
                              </a:solidFill>
                              <a:latin typeface="Cambria Math" panose="02040503050406030204" pitchFamily="18" charset="0"/>
                              <a:ea typeface="Cambria Math" panose="02040503050406030204" pitchFamily="18" charset="0"/>
                            </a:rPr>
                            <m:t>𝐶</m:t>
                          </m:r>
                        </m:e>
                      </m:acc>
                      <m:r>
                        <a:rPr lang="en-US" sz="3200" i="1">
                          <a:solidFill>
                            <a:srgbClr val="0070C0"/>
                          </a:solidFill>
                          <a:latin typeface="Cambria Math" panose="02040503050406030204" pitchFamily="18" charset="0"/>
                          <a:ea typeface="Cambria Math" panose="02040503050406030204" pitchFamily="18" charset="0"/>
                        </a:rPr>
                        <m:t>=</m:t>
                      </m:r>
                      <m:sSup>
                        <m:sSupPr>
                          <m:ctrlPr>
                            <a:rPr lang="en-US" sz="3200" i="1">
                              <a:solidFill>
                                <a:srgbClr val="0070C0"/>
                              </a:solidFill>
                              <a:latin typeface="Cambria Math" panose="02040503050406030204" pitchFamily="18" charset="0"/>
                              <a:ea typeface="Cambria Math" panose="02040503050406030204" pitchFamily="18" charset="0"/>
                            </a:rPr>
                          </m:ctrlPr>
                        </m:sSupPr>
                        <m:e>
                          <m:r>
                            <a:rPr lang="en-US" sz="3200" i="1">
                              <a:solidFill>
                                <a:srgbClr val="0070C0"/>
                              </a:solidFill>
                              <a:latin typeface="Cambria Math" panose="02040503050406030204" pitchFamily="18" charset="0"/>
                              <a:ea typeface="Cambria Math" panose="02040503050406030204" pitchFamily="18" charset="0"/>
                            </a:rPr>
                            <m:t>70</m:t>
                          </m:r>
                        </m:e>
                        <m:sup>
                          <m:r>
                            <a:rPr lang="en-US" sz="3200" i="1">
                              <a:solidFill>
                                <a:srgbClr val="0070C0"/>
                              </a:solidFill>
                              <a:latin typeface="Cambria Math" panose="02040503050406030204" pitchFamily="18" charset="0"/>
                              <a:ea typeface="Cambria Math" panose="02040503050406030204" pitchFamily="18" charset="0"/>
                            </a:rPr>
                            <m:t>𝑜</m:t>
                          </m:r>
                        </m:sup>
                      </m:sSup>
                    </m:oMath>
                  </m:oMathPara>
                </a14:m>
                <a:endParaRPr lang="vi-VN" sz="3200" i="1" dirty="0">
                  <a:solidFill>
                    <a:srgbClr val="0070C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acc>
                        <m:accPr>
                          <m:chr m:val="̂"/>
                          <m:ctrlPr>
                            <a:rPr lang="en-US" sz="3200" i="1">
                              <a:solidFill>
                                <a:srgbClr val="0070C0"/>
                              </a:solidFill>
                              <a:latin typeface="Cambria Math" panose="02040503050406030204" pitchFamily="18" charset="0"/>
                              <a:ea typeface="Cambria Math" panose="02040503050406030204" pitchFamily="18" charset="0"/>
                            </a:rPr>
                          </m:ctrlPr>
                        </m:accPr>
                        <m:e>
                          <m:r>
                            <a:rPr lang="en-US" sz="3200" i="1">
                              <a:solidFill>
                                <a:srgbClr val="0070C0"/>
                              </a:solidFill>
                              <a:latin typeface="Cambria Math" panose="02040503050406030204" pitchFamily="18" charset="0"/>
                              <a:ea typeface="Cambria Math" panose="02040503050406030204" pitchFamily="18" charset="0"/>
                            </a:rPr>
                            <m:t>𝐴</m:t>
                          </m:r>
                        </m:e>
                      </m:acc>
                      <m:r>
                        <a:rPr lang="en-US" sz="3200" i="1">
                          <a:solidFill>
                            <a:srgbClr val="0070C0"/>
                          </a:solidFill>
                          <a:latin typeface="Cambria Math" panose="02040503050406030204" pitchFamily="18" charset="0"/>
                          <a:ea typeface="Cambria Math" panose="02040503050406030204" pitchFamily="18" charset="0"/>
                        </a:rPr>
                        <m:t>=</m:t>
                      </m:r>
                      <m:sSup>
                        <m:sSupPr>
                          <m:ctrlPr>
                            <a:rPr lang="en-US" sz="3200" i="1">
                              <a:solidFill>
                                <a:srgbClr val="0070C0"/>
                              </a:solidFill>
                              <a:latin typeface="Cambria Math" panose="02040503050406030204" pitchFamily="18" charset="0"/>
                              <a:ea typeface="Cambria Math" panose="02040503050406030204" pitchFamily="18" charset="0"/>
                            </a:rPr>
                          </m:ctrlPr>
                        </m:sSupPr>
                        <m:e>
                          <m:r>
                            <a:rPr lang="en-US" sz="3200" i="1">
                              <a:solidFill>
                                <a:srgbClr val="0070C0"/>
                              </a:solidFill>
                              <a:latin typeface="Cambria Math" panose="02040503050406030204" pitchFamily="18" charset="0"/>
                              <a:ea typeface="Cambria Math" panose="02040503050406030204" pitchFamily="18" charset="0"/>
                            </a:rPr>
                            <m:t>180</m:t>
                          </m:r>
                        </m:e>
                        <m:sup>
                          <m:r>
                            <a:rPr lang="en-US" sz="3200" i="1">
                              <a:solidFill>
                                <a:srgbClr val="0070C0"/>
                              </a:solidFill>
                              <a:latin typeface="Cambria Math" panose="02040503050406030204" pitchFamily="18" charset="0"/>
                              <a:ea typeface="Cambria Math" panose="02040503050406030204" pitchFamily="18" charset="0"/>
                            </a:rPr>
                            <m:t>𝑜</m:t>
                          </m:r>
                        </m:sup>
                      </m:sSup>
                      <m:r>
                        <a:rPr lang="en-US" sz="3200" i="1">
                          <a:solidFill>
                            <a:srgbClr val="0070C0"/>
                          </a:solidFill>
                          <a:latin typeface="Cambria Math" panose="02040503050406030204" pitchFamily="18" charset="0"/>
                          <a:ea typeface="Cambria Math" panose="02040503050406030204" pitchFamily="18" charset="0"/>
                        </a:rPr>
                        <m:t>−2</m:t>
                      </m:r>
                      <m:acc>
                        <m:accPr>
                          <m:chr m:val="̂"/>
                          <m:ctrlPr>
                            <a:rPr lang="en-US" sz="3200" i="1">
                              <a:solidFill>
                                <a:srgbClr val="0070C0"/>
                              </a:solidFill>
                              <a:latin typeface="Cambria Math" panose="02040503050406030204" pitchFamily="18" charset="0"/>
                              <a:ea typeface="Cambria Math" panose="02040503050406030204" pitchFamily="18" charset="0"/>
                            </a:rPr>
                          </m:ctrlPr>
                        </m:accPr>
                        <m:e>
                          <m:r>
                            <a:rPr lang="en-US" sz="3200" i="1">
                              <a:solidFill>
                                <a:srgbClr val="0070C0"/>
                              </a:solidFill>
                              <a:latin typeface="Cambria Math" panose="02040503050406030204" pitchFamily="18" charset="0"/>
                              <a:ea typeface="Cambria Math" panose="02040503050406030204" pitchFamily="18" charset="0"/>
                            </a:rPr>
                            <m:t>𝐵</m:t>
                          </m:r>
                        </m:e>
                      </m:acc>
                      <m:r>
                        <a:rPr lang="en-US" sz="3200" i="1">
                          <a:solidFill>
                            <a:srgbClr val="0070C0"/>
                          </a:solidFill>
                          <a:latin typeface="Cambria Math" panose="02040503050406030204" pitchFamily="18" charset="0"/>
                          <a:ea typeface="Cambria Math" panose="02040503050406030204" pitchFamily="18" charset="0"/>
                        </a:rPr>
                        <m:t>=</m:t>
                      </m:r>
                      <m:sSup>
                        <m:sSupPr>
                          <m:ctrlPr>
                            <a:rPr lang="en-US" sz="3200" i="1">
                              <a:solidFill>
                                <a:srgbClr val="0070C0"/>
                              </a:solidFill>
                              <a:latin typeface="Cambria Math" panose="02040503050406030204" pitchFamily="18" charset="0"/>
                              <a:ea typeface="Cambria Math" panose="02040503050406030204" pitchFamily="18" charset="0"/>
                            </a:rPr>
                          </m:ctrlPr>
                        </m:sSupPr>
                        <m:e>
                          <m:r>
                            <a:rPr lang="en-US" sz="3200" i="1">
                              <a:solidFill>
                                <a:srgbClr val="0070C0"/>
                              </a:solidFill>
                              <a:latin typeface="Cambria Math" panose="02040503050406030204" pitchFamily="18" charset="0"/>
                              <a:ea typeface="Cambria Math" panose="02040503050406030204" pitchFamily="18" charset="0"/>
                            </a:rPr>
                            <m:t>40</m:t>
                          </m:r>
                        </m:e>
                        <m:sup>
                          <m:r>
                            <a:rPr lang="en-US" sz="3200" i="1">
                              <a:solidFill>
                                <a:srgbClr val="0070C0"/>
                              </a:solidFill>
                              <a:latin typeface="Cambria Math" panose="02040503050406030204" pitchFamily="18" charset="0"/>
                              <a:ea typeface="Cambria Math" panose="02040503050406030204" pitchFamily="18" charset="0"/>
                            </a:rPr>
                            <m:t>𝑜</m:t>
                          </m:r>
                        </m:sup>
                      </m:sSup>
                    </m:oMath>
                  </m:oMathPara>
                </a14:m>
                <a:endParaRPr lang="vi-VN" sz="3200" i="1" dirty="0">
                  <a:solidFill>
                    <a:srgbClr val="0070C0"/>
                  </a:solidFill>
                  <a:latin typeface="Cambria Math" panose="02040503050406030204" pitchFamily="18" charset="0"/>
                  <a:ea typeface="Cambria Math" panose="02040503050406030204" pitchFamily="18" charset="0"/>
                </a:endParaRPr>
              </a:p>
            </p:txBody>
          </p:sp>
        </mc:Choice>
        <mc:Fallback xmlns="">
          <p:sp>
            <p:nvSpPr>
              <p:cNvPr id="6" name="TextBox 5">
                <a:extLst>
                  <a:ext uri="{FF2B5EF4-FFF2-40B4-BE49-F238E27FC236}">
                    <a16:creationId xmlns:a16="http://schemas.microsoft.com/office/drawing/2014/main" id="{AD7583BA-A756-4745-1224-5C3A6BFD05D4}"/>
                  </a:ext>
                </a:extLst>
              </p:cNvPr>
              <p:cNvSpPr txBox="1">
                <a:spLocks noRot="1" noChangeAspect="1" noMove="1" noResize="1" noEditPoints="1" noAdjustHandles="1" noChangeArrowheads="1" noChangeShapeType="1" noTextEdit="1"/>
              </p:cNvSpPr>
              <p:nvPr/>
            </p:nvSpPr>
            <p:spPr>
              <a:xfrm>
                <a:off x="858802" y="1409906"/>
                <a:ext cx="5175849" cy="1018484"/>
              </a:xfrm>
              <a:prstGeom prst="rect">
                <a:avLst/>
              </a:prstGeom>
              <a:blipFill>
                <a:blip r:embed="rId3"/>
                <a:stretch>
                  <a:fillRect l="-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2ED6A72-02A5-BFA8-A7CC-7CD950559D89}"/>
                  </a:ext>
                </a:extLst>
              </p:cNvPr>
              <p:cNvSpPr txBox="1"/>
              <p:nvPr/>
            </p:nvSpPr>
            <p:spPr>
              <a:xfrm>
                <a:off x="574858" y="2494607"/>
                <a:ext cx="4532523" cy="492443"/>
              </a:xfrm>
              <a:prstGeom prst="rect">
                <a:avLst/>
              </a:prstGeom>
              <a:noFill/>
            </p:spPr>
            <p:txBody>
              <a:bodyPr wrap="none" lIns="0" tIns="0" rIns="0" bIns="0" rtlCol="0">
                <a:spAutoFit/>
              </a:bodyPr>
              <a:lstStyle/>
              <a:p>
                <a:r>
                  <a:rPr lang="en-US" sz="3200" dirty="0">
                    <a:solidFill>
                      <a:srgbClr val="0070C0"/>
                    </a:solidFill>
                    <a:latin typeface="Times New Roman" panose="02020603050405020304" pitchFamily="18" charset="0"/>
                    <a:cs typeface="Times New Roman" panose="02020603050405020304" pitchFamily="18" charset="0"/>
                  </a:rPr>
                  <a:t>b) </a:t>
                </a:r>
                <a:r>
                  <a:rPr lang="en-US" sz="3200" dirty="0" err="1">
                    <a:solidFill>
                      <a:srgbClr val="0070C0"/>
                    </a:solidFill>
                    <a:latin typeface="Times New Roman" panose="02020603050405020304" pitchFamily="18" charset="0"/>
                    <a:cs typeface="Times New Roman" panose="02020603050405020304" pitchFamily="18" charset="0"/>
                  </a:rPr>
                  <a:t>Xét</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r>
                      <a:rPr lang="en-US" sz="3200" b="0" i="1" smtClean="0">
                        <a:solidFill>
                          <a:srgbClr val="0070C0"/>
                        </a:solidFill>
                        <a:latin typeface="Cambria Math" panose="02040503050406030204" pitchFamily="18" charset="0"/>
                        <a:ea typeface="Cambria Math" panose="02040503050406030204" pitchFamily="18" charset="0"/>
                      </a:rPr>
                      <m:t>𝐴𝐵𝐷</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r>
                      <a:rPr lang="en-US" sz="3200" b="0" i="1" smtClean="0">
                        <a:solidFill>
                          <a:srgbClr val="0070C0"/>
                        </a:solidFill>
                        <a:latin typeface="Cambria Math" panose="02040503050406030204" pitchFamily="18" charset="0"/>
                        <a:ea typeface="Cambria Math" panose="02040503050406030204" pitchFamily="18" charset="0"/>
                      </a:rPr>
                      <m:t>𝐴𝐶𝐸</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C2ED6A72-02A5-BFA8-A7CC-7CD950559D89}"/>
                  </a:ext>
                </a:extLst>
              </p:cNvPr>
              <p:cNvSpPr txBox="1">
                <a:spLocks noRot="1" noChangeAspect="1" noMove="1" noResize="1" noEditPoints="1" noAdjustHandles="1" noChangeArrowheads="1" noChangeShapeType="1" noTextEdit="1"/>
              </p:cNvSpPr>
              <p:nvPr/>
            </p:nvSpPr>
            <p:spPr>
              <a:xfrm>
                <a:off x="574858" y="2494607"/>
                <a:ext cx="4532523" cy="492443"/>
              </a:xfrm>
              <a:prstGeom prst="rect">
                <a:avLst/>
              </a:prstGeom>
              <a:blipFill>
                <a:blip r:embed="rId4"/>
                <a:stretch>
                  <a:fillRect l="-5376" t="-25926" r="-4435" b="-4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FDA8EB-6E8A-A6CF-4223-0183F8C469AE}"/>
                  </a:ext>
                </a:extLst>
              </p:cNvPr>
              <p:cNvSpPr txBox="1"/>
              <p:nvPr/>
            </p:nvSpPr>
            <p:spPr>
              <a:xfrm>
                <a:off x="896204" y="2928253"/>
                <a:ext cx="6115434" cy="1001493"/>
              </a:xfrm>
              <a:prstGeom prst="rect">
                <a:avLst/>
              </a:prstGeom>
              <a:noFill/>
            </p:spPr>
            <p:txBody>
              <a:bodyPr wrap="square" lIns="0" tIns="0" rIns="0" bIns="0" rtlCol="0">
                <a:spAutoFit/>
              </a:bodyPr>
              <a:lstStyle/>
              <a:p>
                <a14:m>
                  <m:oMath xmlns:m="http://schemas.openxmlformats.org/officeDocument/2006/math">
                    <m:acc>
                      <m:accPr>
                        <m:chr m:val="̂"/>
                        <m:ctrlPr>
                          <a:rPr lang="en-US" sz="3200" i="1" smtClean="0">
                            <a:solidFill>
                              <a:srgbClr val="0070C0"/>
                            </a:solidFill>
                            <a:latin typeface="Cambria Math" panose="02040503050406030204" pitchFamily="18" charset="0"/>
                          </a:rPr>
                        </m:ctrlPr>
                      </m:accPr>
                      <m:e>
                        <m:r>
                          <a:rPr lang="en-US" sz="3200" b="0" i="1" smtClean="0">
                            <a:solidFill>
                              <a:srgbClr val="0070C0"/>
                            </a:solidFill>
                            <a:latin typeface="Cambria Math" panose="02040503050406030204" pitchFamily="18" charset="0"/>
                          </a:rPr>
                          <m:t>𝐵𝐷𝐴</m:t>
                        </m:r>
                      </m:e>
                    </m:acc>
                    <m:r>
                      <a:rPr lang="en-US" sz="3200" b="0" i="1" smtClean="0">
                        <a:solidFill>
                          <a:srgbClr val="0070C0"/>
                        </a:solidFill>
                        <a:latin typeface="Cambria Math" panose="02040503050406030204" pitchFamily="18" charset="0"/>
                      </a:rPr>
                      <m:t>=</m:t>
                    </m:r>
                    <m:acc>
                      <m:accPr>
                        <m:chr m:val="̂"/>
                        <m:ctrlPr>
                          <a:rPr lang="en-US" sz="3200" b="0" i="1" smtClean="0">
                            <a:solidFill>
                              <a:srgbClr val="0070C0"/>
                            </a:solidFill>
                            <a:latin typeface="Cambria Math" panose="02040503050406030204" pitchFamily="18" charset="0"/>
                          </a:rPr>
                        </m:ctrlPr>
                      </m:accPr>
                      <m:e>
                        <m:r>
                          <a:rPr lang="en-US" sz="3200" b="0" i="1" smtClean="0">
                            <a:solidFill>
                              <a:srgbClr val="0070C0"/>
                            </a:solidFill>
                            <a:latin typeface="Cambria Math" panose="02040503050406030204" pitchFamily="18" charset="0"/>
                          </a:rPr>
                          <m:t>𝐶𝐸𝐴</m:t>
                        </m:r>
                      </m:e>
                    </m:acc>
                    <m:r>
                      <a:rPr lang="en-US" sz="3200" b="0" i="1" smtClean="0">
                        <a:solidFill>
                          <a:srgbClr val="0070C0"/>
                        </a:solidFill>
                        <a:latin typeface="Cambria Math" panose="02040503050406030204" pitchFamily="18" charset="0"/>
                      </a:rPr>
                      <m:t> </m:t>
                    </m:r>
                    <m:d>
                      <m:dPr>
                        <m:ctrlPr>
                          <a:rPr lang="en-US" sz="3200" i="1" smtClean="0">
                            <a:solidFill>
                              <a:srgbClr val="0070C0"/>
                            </a:solidFill>
                            <a:latin typeface="Cambria Math" panose="02040503050406030204" pitchFamily="18" charset="0"/>
                          </a:rPr>
                        </m:ctrlPr>
                      </m:dPr>
                      <m:e>
                        <m:r>
                          <a:rPr lang="en-US" sz="3200" b="0" i="1" smtClean="0">
                            <a:solidFill>
                              <a:srgbClr val="0070C0"/>
                            </a:solidFill>
                            <a:latin typeface="Cambria Math" panose="02040503050406030204" pitchFamily="18" charset="0"/>
                          </a:rPr>
                          <m:t>=</m:t>
                        </m:r>
                        <m:sSup>
                          <m:sSupPr>
                            <m:ctrlPr>
                              <a:rPr lang="en-US" sz="3200" b="0" i="1" smtClean="0">
                                <a:solidFill>
                                  <a:srgbClr val="0070C0"/>
                                </a:solidFill>
                                <a:latin typeface="Cambria Math" panose="02040503050406030204" pitchFamily="18" charset="0"/>
                              </a:rPr>
                            </m:ctrlPr>
                          </m:sSupPr>
                          <m:e>
                            <m:r>
                              <a:rPr lang="en-US" sz="3200" b="0" i="1" smtClean="0">
                                <a:solidFill>
                                  <a:srgbClr val="0070C0"/>
                                </a:solidFill>
                                <a:latin typeface="Cambria Math" panose="02040503050406030204" pitchFamily="18" charset="0"/>
                              </a:rPr>
                              <m:t>90</m:t>
                            </m:r>
                          </m:e>
                          <m:sup>
                            <m:r>
                              <a:rPr lang="en-US" sz="3200" b="0" i="1" smtClean="0">
                                <a:solidFill>
                                  <a:srgbClr val="0070C0"/>
                                </a:solidFill>
                                <a:latin typeface="Cambria Math" panose="02040503050406030204" pitchFamily="18" charset="0"/>
                              </a:rPr>
                              <m:t>𝑜</m:t>
                            </m:r>
                          </m:sup>
                        </m:sSup>
                      </m:e>
                    </m:d>
                  </m:oMath>
                </a14:m>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dirty="0" smtClean="0">
                        <a:solidFill>
                          <a:srgbClr val="0070C0"/>
                        </a:solidFill>
                        <a:latin typeface="Cambria Math" panose="02040503050406030204" pitchFamily="18" charset="0"/>
                      </a:rPr>
                      <m:t>𝐵𝐷</m:t>
                    </m:r>
                    <m:r>
                      <a:rPr lang="en-US" sz="3200" b="0" i="1" dirty="0" smtClean="0">
                        <a:solidFill>
                          <a:srgbClr val="0070C0"/>
                        </a:solidFill>
                        <a:latin typeface="Cambria Math" panose="02040503050406030204" pitchFamily="18" charset="0"/>
                      </a:rPr>
                      <m:t>, </m:t>
                    </m:r>
                    <m:r>
                      <a:rPr lang="en-US" sz="3200" b="0" i="1" dirty="0" smtClean="0">
                        <a:solidFill>
                          <a:srgbClr val="0070C0"/>
                        </a:solidFill>
                        <a:latin typeface="Cambria Math" panose="02040503050406030204" pitchFamily="18" charset="0"/>
                      </a:rPr>
                      <m:t>𝐶𝐸</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hai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đường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cao</a:t>
                </a:r>
                <a:r>
                  <a:rPr lang="en-US" sz="3200" dirty="0">
                    <a:solidFill>
                      <a:srgbClr val="0070C0"/>
                    </a:solidFill>
                    <a:latin typeface="Times New Roman" panose="02020603050405020304" pitchFamily="18" charset="0"/>
                    <a:cs typeface="Times New Roman" panose="02020603050405020304" pitchFamily="18" charset="0"/>
                  </a:rPr>
                  <a:t>)</a:t>
                </a:r>
              </a:p>
            </p:txBody>
          </p:sp>
        </mc:Choice>
        <mc:Fallback xmlns="">
          <p:sp>
            <p:nvSpPr>
              <p:cNvPr id="9" name="TextBox 8">
                <a:extLst>
                  <a:ext uri="{FF2B5EF4-FFF2-40B4-BE49-F238E27FC236}">
                    <a16:creationId xmlns:a16="http://schemas.microsoft.com/office/drawing/2014/main" id="{ABFDA8EB-6E8A-A6CF-4223-0183F8C469AE}"/>
                  </a:ext>
                </a:extLst>
              </p:cNvPr>
              <p:cNvSpPr txBox="1">
                <a:spLocks noRot="1" noChangeAspect="1" noMove="1" noResize="1" noEditPoints="1" noAdjustHandles="1" noChangeArrowheads="1" noChangeShapeType="1" noTextEdit="1"/>
              </p:cNvSpPr>
              <p:nvPr/>
            </p:nvSpPr>
            <p:spPr>
              <a:xfrm>
                <a:off x="896204" y="2928253"/>
                <a:ext cx="6115434" cy="1001493"/>
              </a:xfrm>
              <a:prstGeom prst="rect">
                <a:avLst/>
              </a:prstGeom>
              <a:blipFill>
                <a:blip r:embed="rId5"/>
                <a:stretch>
                  <a:fillRect l="-3988" t="-10909" r="-2991" b="-2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1ACEE57-60DD-96A4-E30A-5A77C8D045E7}"/>
                  </a:ext>
                </a:extLst>
              </p:cNvPr>
              <p:cNvSpPr txBox="1"/>
              <p:nvPr/>
            </p:nvSpPr>
            <p:spPr>
              <a:xfrm>
                <a:off x="881095" y="3938376"/>
                <a:ext cx="4559710" cy="492443"/>
              </a:xfrm>
              <a:prstGeom prst="rect">
                <a:avLst/>
              </a:prstGeom>
              <a:noFill/>
            </p:spPr>
            <p:txBody>
              <a:bodyPr wrap="none" lIns="0" tIns="0" rIns="0" bIns="0" rtlCol="0">
                <a:spAutoFit/>
              </a:bodyPr>
              <a:lstStyle/>
              <a:p>
                <a14:m>
                  <m:oMath xmlns:m="http://schemas.openxmlformats.org/officeDocument/2006/math">
                    <m:r>
                      <a:rPr lang="en-US" sz="3200" b="0" i="1" smtClean="0">
                        <a:solidFill>
                          <a:srgbClr val="0070C0"/>
                        </a:solidFill>
                        <a:latin typeface="Cambria Math" panose="02040503050406030204" pitchFamily="18" charset="0"/>
                      </a:rPr>
                      <m:t>𝐴𝐵</m:t>
                    </m:r>
                    <m:r>
                      <a:rPr lang="en-US" sz="3200" b="0" i="1" smtClean="0">
                        <a:solidFill>
                          <a:srgbClr val="0070C0"/>
                        </a:solidFill>
                        <a:latin typeface="Cambria Math" panose="02040503050406030204" pitchFamily="18" charset="0"/>
                      </a:rPr>
                      <m:t>=</m:t>
                    </m:r>
                    <m:r>
                      <a:rPr lang="en-US" sz="3200" b="0" i="1" smtClean="0">
                        <a:solidFill>
                          <a:srgbClr val="0070C0"/>
                        </a:solidFill>
                        <a:latin typeface="Cambria Math" panose="02040503050406030204" pitchFamily="18" charset="0"/>
                      </a:rPr>
                      <m:t>𝐴𝐶</m:t>
                    </m:r>
                    <m:r>
                      <a:rPr lang="en-US" sz="3200" b="0" i="1" smtClean="0">
                        <a:solidFill>
                          <a:srgbClr val="0070C0"/>
                        </a:solidFill>
                        <a:latin typeface="Cambria Math" panose="02040503050406030204" pitchFamily="18" charset="0"/>
                      </a:rPr>
                      <m:t> </m:t>
                    </m:r>
                  </m:oMath>
                </a14:m>
                <a:r>
                  <a:rPr lang="en-US" sz="3200" dirty="0">
                    <a:solidFill>
                      <a:srgbClr val="0070C0"/>
                    </a:solidFill>
                    <a:latin typeface="Times New Roman" panose="02020603050405020304" pitchFamily="18" charset="0"/>
                    <a:cs typeface="Times New Roman" panose="02020603050405020304" pitchFamily="18" charset="0"/>
                  </a:rPr>
                  <a:t>(</a:t>
                </a:r>
                <a14:m>
                  <m:oMath xmlns:m="http://schemas.openxmlformats.org/officeDocument/2006/math">
                    <m:r>
                      <a:rPr lang="en-US" sz="3200" i="1" dirty="0" smtClean="0">
                        <a:solidFill>
                          <a:srgbClr val="0070C0"/>
                        </a:solidFill>
                        <a:latin typeface="Cambria Math" panose="02040503050406030204" pitchFamily="18" charset="0"/>
                        <a:ea typeface="Cambria Math" panose="02040503050406030204" pitchFamily="18" charset="0"/>
                      </a:rPr>
                      <m:t>∆</m:t>
                    </m:r>
                    <m:r>
                      <a:rPr lang="en-US" sz="3200" b="0" i="1" dirty="0" smtClean="0">
                        <a:solidFill>
                          <a:srgbClr val="0070C0"/>
                        </a:solidFill>
                        <a:latin typeface="Cambria Math" panose="02040503050406030204" pitchFamily="18" charset="0"/>
                        <a:ea typeface="Cambria Math" panose="02040503050406030204" pitchFamily="18" charset="0"/>
                      </a:rPr>
                      <m:t>𝐴𝐵𝐶</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cân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tại</a:t>
                </a:r>
                <a:r>
                  <a:rPr lang="en-US" sz="3200" dirty="0">
                    <a:solidFill>
                      <a:srgbClr val="0070C0"/>
                    </a:solidFill>
                    <a:latin typeface="Times New Roman" panose="02020603050405020304" pitchFamily="18" charset="0"/>
                    <a:cs typeface="Times New Roman" panose="02020603050405020304" pitchFamily="18" charset="0"/>
                  </a:rPr>
                  <a:t> A)</a:t>
                </a:r>
              </a:p>
            </p:txBody>
          </p:sp>
        </mc:Choice>
        <mc:Fallback xmlns="">
          <p:sp>
            <p:nvSpPr>
              <p:cNvPr id="10" name="TextBox 9">
                <a:extLst>
                  <a:ext uri="{FF2B5EF4-FFF2-40B4-BE49-F238E27FC236}">
                    <a16:creationId xmlns:a16="http://schemas.microsoft.com/office/drawing/2014/main" id="{31ACEE57-60DD-96A4-E30A-5A77C8D045E7}"/>
                  </a:ext>
                </a:extLst>
              </p:cNvPr>
              <p:cNvSpPr txBox="1">
                <a:spLocks noRot="1" noChangeAspect="1" noMove="1" noResize="1" noEditPoints="1" noAdjustHandles="1" noChangeArrowheads="1" noChangeShapeType="1" noTextEdit="1"/>
              </p:cNvSpPr>
              <p:nvPr/>
            </p:nvSpPr>
            <p:spPr>
              <a:xfrm>
                <a:off x="881095" y="3938376"/>
                <a:ext cx="4559710" cy="492443"/>
              </a:xfrm>
              <a:prstGeom prst="rect">
                <a:avLst/>
              </a:prstGeom>
              <a:blipFill>
                <a:blip r:embed="rId6"/>
                <a:stretch>
                  <a:fillRect l="-134" t="-25926" r="-4278" b="-4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8FC0F7-325D-274D-3B4B-17D364E7E255}"/>
                  </a:ext>
                </a:extLst>
              </p:cNvPr>
              <p:cNvSpPr txBox="1"/>
              <p:nvPr/>
            </p:nvSpPr>
            <p:spPr>
              <a:xfrm>
                <a:off x="887240" y="4455957"/>
                <a:ext cx="1369799" cy="509242"/>
              </a:xfrm>
              <a:prstGeom prst="rect">
                <a:avLst/>
              </a:prstGeom>
              <a:noFill/>
            </p:spPr>
            <p:txBody>
              <a:bodyPr wrap="none" lIns="0" tIns="0" rIns="0" bIns="0" rtlCol="0">
                <a:spAutoFit/>
              </a:bodyPr>
              <a:lstStyle/>
              <a:p>
                <a14:m>
                  <m:oMath xmlns:m="http://schemas.openxmlformats.org/officeDocument/2006/math">
                    <m:acc>
                      <m:accPr>
                        <m:chr m:val="̂"/>
                        <m:ctrlPr>
                          <a:rPr lang="en-US" sz="3200" b="0" i="1" smtClean="0">
                            <a:solidFill>
                              <a:srgbClr val="0070C0"/>
                            </a:solidFill>
                            <a:latin typeface="Cambria Math" panose="02040503050406030204" pitchFamily="18" charset="0"/>
                          </a:rPr>
                        </m:ctrlPr>
                      </m:accPr>
                      <m:e>
                        <m:r>
                          <a:rPr lang="en-US" sz="3200" b="0" i="1" smtClean="0">
                            <a:solidFill>
                              <a:srgbClr val="0070C0"/>
                            </a:solidFill>
                            <a:latin typeface="Cambria Math" panose="02040503050406030204" pitchFamily="18" charset="0"/>
                          </a:rPr>
                          <m:t>𝐴</m:t>
                        </m:r>
                      </m:e>
                    </m:acc>
                  </m:oMath>
                </a14:m>
                <a:r>
                  <a:rPr lang="en-US" sz="3200" dirty="0">
                    <a:solidFill>
                      <a:srgbClr val="0070C0"/>
                    </a:solidFill>
                    <a:latin typeface="Times New Roman" panose="02020603050405020304" pitchFamily="18" charset="0"/>
                    <a:cs typeface="Times New Roman" panose="02020603050405020304" pitchFamily="18" charset="0"/>
                  </a:rPr>
                  <a:t> chung</a:t>
                </a:r>
              </a:p>
            </p:txBody>
          </p:sp>
        </mc:Choice>
        <mc:Fallback xmlns="">
          <p:sp>
            <p:nvSpPr>
              <p:cNvPr id="11" name="TextBox 10">
                <a:extLst>
                  <a:ext uri="{FF2B5EF4-FFF2-40B4-BE49-F238E27FC236}">
                    <a16:creationId xmlns:a16="http://schemas.microsoft.com/office/drawing/2014/main" id="{F08FC0F7-325D-274D-3B4B-17D364E7E255}"/>
                  </a:ext>
                </a:extLst>
              </p:cNvPr>
              <p:cNvSpPr txBox="1">
                <a:spLocks noRot="1" noChangeAspect="1" noMove="1" noResize="1" noEditPoints="1" noAdjustHandles="1" noChangeArrowheads="1" noChangeShapeType="1" noTextEdit="1"/>
              </p:cNvSpPr>
              <p:nvPr/>
            </p:nvSpPr>
            <p:spPr>
              <a:xfrm>
                <a:off x="887240" y="4455957"/>
                <a:ext cx="1369799" cy="509242"/>
              </a:xfrm>
              <a:prstGeom prst="rect">
                <a:avLst/>
              </a:prstGeom>
              <a:blipFill>
                <a:blip r:embed="rId7"/>
                <a:stretch>
                  <a:fillRect l="-446" t="-22619" r="-18304" b="-452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E383323-717C-2AAA-087D-654FE801989D}"/>
                  </a:ext>
                </a:extLst>
              </p:cNvPr>
              <p:cNvSpPr txBox="1"/>
              <p:nvPr/>
            </p:nvSpPr>
            <p:spPr>
              <a:xfrm>
                <a:off x="390006" y="4979098"/>
                <a:ext cx="7969746" cy="492443"/>
              </a:xfrm>
              <a:prstGeom prst="rect">
                <a:avLst/>
              </a:prstGeom>
              <a:noFill/>
            </p:spPr>
            <p:txBody>
              <a:bodyPr wrap="none" lIns="0" tIns="0" rIns="0" bIns="0" rtlCol="0">
                <a:spAutoFit/>
              </a:bodyPr>
              <a:lstStyle/>
              <a:p>
                <a14:m>
                  <m:oMath xmlns:m="http://schemas.openxmlformats.org/officeDocument/2006/math">
                    <m:r>
                      <m:rPr>
                        <m:sty m:val="p"/>
                      </m:rPr>
                      <a:rPr lang="vi-VN" sz="3200" i="1" smtClean="0">
                        <a:solidFill>
                          <a:srgbClr val="0070C0"/>
                        </a:solidFill>
                        <a:latin typeface="Cambria Math" panose="02040503050406030204" pitchFamily="18" charset="0"/>
                        <a:ea typeface="Cambria Math" panose="02040503050406030204" pitchFamily="18" charset="0"/>
                      </a:rPr>
                      <m:t>suy</m:t>
                    </m:r>
                    <m:r>
                      <a:rPr lang="vi-VN" sz="3200" b="0" i="1" smtClean="0">
                        <a:solidFill>
                          <a:srgbClr val="0070C0"/>
                        </a:solidFill>
                        <a:latin typeface="Cambria Math" panose="02040503050406030204" pitchFamily="18" charset="0"/>
                        <a:ea typeface="Cambria Math" panose="02040503050406030204" pitchFamily="18" charset="0"/>
                      </a:rPr>
                      <m:t> </m:t>
                    </m:r>
                    <m:r>
                      <m:rPr>
                        <m:sty m:val="p"/>
                      </m:rPr>
                      <a:rPr lang="vi-VN" sz="3200" i="1">
                        <a:solidFill>
                          <a:srgbClr val="0070C0"/>
                        </a:solidFill>
                        <a:latin typeface="Cambria Math" panose="02040503050406030204" pitchFamily="18" charset="0"/>
                        <a:ea typeface="Cambria Math" panose="02040503050406030204" pitchFamily="18" charset="0"/>
                      </a:rPr>
                      <m:t>ra</m:t>
                    </m:r>
                    <m:r>
                      <a:rPr lang="vi-VN" sz="3200" b="0" i="1" smtClean="0">
                        <a:solidFill>
                          <a:srgbClr val="0070C0"/>
                        </a:solidFill>
                        <a:latin typeface="Cambria Math" panose="02040503050406030204" pitchFamily="18" charset="0"/>
                        <a:ea typeface="Cambria Math" panose="02040503050406030204" pitchFamily="18" charset="0"/>
                      </a:rPr>
                      <m:t> </m:t>
                    </m:r>
                    <m:r>
                      <a:rPr lang="en-US" sz="3200" i="1">
                        <a:solidFill>
                          <a:srgbClr val="0070C0"/>
                        </a:solidFill>
                        <a:latin typeface="Cambria Math" panose="02040503050406030204" pitchFamily="18" charset="0"/>
                        <a:ea typeface="Cambria Math" panose="02040503050406030204" pitchFamily="18" charset="0"/>
                      </a:rPr>
                      <m:t>∆</m:t>
                    </m:r>
                    <m:r>
                      <a:rPr lang="en-US" sz="3200" i="1">
                        <a:solidFill>
                          <a:srgbClr val="0070C0"/>
                        </a:solidFill>
                        <a:latin typeface="Cambria Math" panose="02040503050406030204" pitchFamily="18" charset="0"/>
                        <a:ea typeface="Cambria Math" panose="02040503050406030204" pitchFamily="18" charset="0"/>
                      </a:rPr>
                      <m:t>𝐴𝐵𝐷</m:t>
                    </m:r>
                    <m:r>
                      <a:rPr lang="en-US" sz="3200" b="0" i="0" smtClean="0">
                        <a:solidFill>
                          <a:srgbClr val="0070C0"/>
                        </a:solidFill>
                        <a:latin typeface="Cambria Math" panose="02040503050406030204" pitchFamily="18" charset="0"/>
                        <a:ea typeface="Cambria Math" panose="02040503050406030204" pitchFamily="18" charset="0"/>
                      </a:rPr>
                      <m:t>=</m:t>
                    </m:r>
                    <m:r>
                      <a:rPr lang="en-US" sz="3200" i="1">
                        <a:solidFill>
                          <a:srgbClr val="0070C0"/>
                        </a:solidFill>
                        <a:latin typeface="Cambria Math" panose="02040503050406030204" pitchFamily="18" charset="0"/>
                        <a:ea typeface="Cambria Math" panose="02040503050406030204" pitchFamily="18" charset="0"/>
                      </a:rPr>
                      <m:t>∆</m:t>
                    </m:r>
                    <m:r>
                      <a:rPr lang="en-US" sz="3200" i="1">
                        <a:solidFill>
                          <a:srgbClr val="0070C0"/>
                        </a:solidFill>
                        <a:latin typeface="Cambria Math" panose="02040503050406030204" pitchFamily="18" charset="0"/>
                        <a:ea typeface="Cambria Math" panose="02040503050406030204" pitchFamily="18" charset="0"/>
                      </a:rPr>
                      <m:t>𝐴𝐶𝐸</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cạnh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huyền</a:t>
                </a:r>
                <a:r>
                  <a:rPr lang="en-US" sz="3200" dirty="0">
                    <a:solidFill>
                      <a:srgbClr val="0070C0"/>
                    </a:solidFill>
                    <a:latin typeface="Times New Roman" panose="02020603050405020304" pitchFamily="18" charset="0"/>
                    <a:cs typeface="Times New Roman" panose="02020603050405020304" pitchFamily="18" charset="0"/>
                  </a:rPr>
                  <a:t> – </a:t>
                </a:r>
                <a:r>
                  <a:rPr lang="en-US" sz="3200" dirty="0" err="1">
                    <a:solidFill>
                      <a:srgbClr val="0070C0"/>
                    </a:solidFill>
                    <a:latin typeface="Times New Roman" panose="02020603050405020304" pitchFamily="18" charset="0"/>
                    <a:cs typeface="Times New Roman" panose="02020603050405020304" pitchFamily="18" charset="0"/>
                  </a:rPr>
                  <a:t>góc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nhọn</a:t>
                </a:r>
                <a:r>
                  <a:rPr lang="en-US" sz="3200" dirty="0">
                    <a:solidFill>
                      <a:srgbClr val="0070C0"/>
                    </a:solidFill>
                    <a:latin typeface="Times New Roman" panose="02020603050405020304" pitchFamily="18" charset="0"/>
                    <a:cs typeface="Times New Roman" panose="02020603050405020304" pitchFamily="18" charset="0"/>
                  </a:rPr>
                  <a:t>)</a:t>
                </a:r>
              </a:p>
            </p:txBody>
          </p:sp>
        </mc:Choice>
        <mc:Fallback xmlns="">
          <p:sp>
            <p:nvSpPr>
              <p:cNvPr id="12" name="TextBox 11">
                <a:extLst>
                  <a:ext uri="{FF2B5EF4-FFF2-40B4-BE49-F238E27FC236}">
                    <a16:creationId xmlns:a16="http://schemas.microsoft.com/office/drawing/2014/main" id="{CE383323-717C-2AAA-087D-654FE801989D}"/>
                  </a:ext>
                </a:extLst>
              </p:cNvPr>
              <p:cNvSpPr txBox="1">
                <a:spLocks noRot="1" noChangeAspect="1" noMove="1" noResize="1" noEditPoints="1" noAdjustHandles="1" noChangeArrowheads="1" noChangeShapeType="1" noTextEdit="1"/>
              </p:cNvSpPr>
              <p:nvPr/>
            </p:nvSpPr>
            <p:spPr>
              <a:xfrm>
                <a:off x="390006" y="4979098"/>
                <a:ext cx="7969746" cy="492443"/>
              </a:xfrm>
              <a:prstGeom prst="rect">
                <a:avLst/>
              </a:prstGeom>
              <a:blipFill>
                <a:blip r:embed="rId8"/>
                <a:stretch>
                  <a:fillRect t="-27160" r="-2219" b="-469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A2F814A-C43B-D6B8-6D0B-A9A5DE96DB12}"/>
                  </a:ext>
                </a:extLst>
              </p:cNvPr>
              <p:cNvSpPr txBox="1"/>
              <p:nvPr/>
            </p:nvSpPr>
            <p:spPr>
              <a:xfrm>
                <a:off x="384775" y="5480171"/>
                <a:ext cx="6333080" cy="492443"/>
              </a:xfrm>
              <a:prstGeom prst="rect">
                <a:avLst/>
              </a:prstGeom>
              <a:noFill/>
            </p:spPr>
            <p:txBody>
              <a:bodyPr wrap="none" lIns="0" tIns="0" rIns="0" bIns="0" rtlCol="0">
                <a:spAutoFit/>
              </a:bodyPr>
              <a:lstStyle/>
              <a:p>
                <a14:m>
                  <m:oMath xmlns:m="http://schemas.openxmlformats.org/officeDocument/2006/math">
                    <m:r>
                      <m:rPr>
                        <m:sty m:val="p"/>
                      </m:rPr>
                      <a:rPr lang="vi-VN" sz="3200" i="1" smtClean="0">
                        <a:solidFill>
                          <a:srgbClr val="0070C0"/>
                        </a:solidFill>
                        <a:latin typeface="Cambria Math" panose="02040503050406030204" pitchFamily="18" charset="0"/>
                        <a:ea typeface="Cambria Math" panose="02040503050406030204" pitchFamily="18" charset="0"/>
                      </a:rPr>
                      <m:t>suy</m:t>
                    </m:r>
                    <m:r>
                      <a:rPr lang="vi-VN" sz="3200" b="0" i="1" smtClean="0">
                        <a:solidFill>
                          <a:srgbClr val="0070C0"/>
                        </a:solidFill>
                        <a:latin typeface="Cambria Math" panose="02040503050406030204" pitchFamily="18" charset="0"/>
                        <a:ea typeface="Cambria Math" panose="02040503050406030204" pitchFamily="18" charset="0"/>
                      </a:rPr>
                      <m:t> </m:t>
                    </m:r>
                    <m:r>
                      <m:rPr>
                        <m:sty m:val="p"/>
                      </m:rPr>
                      <a:rPr lang="vi-VN" sz="3200" i="1">
                        <a:solidFill>
                          <a:srgbClr val="0070C0"/>
                        </a:solidFill>
                        <a:latin typeface="Cambria Math" panose="02040503050406030204" pitchFamily="18" charset="0"/>
                        <a:ea typeface="Cambria Math" panose="02040503050406030204" pitchFamily="18" charset="0"/>
                      </a:rPr>
                      <m:t>ra</m:t>
                    </m:r>
                    <m:r>
                      <a:rPr lang="vi-VN" sz="3200" b="0" i="1" smtClean="0">
                        <a:solidFill>
                          <a:srgbClr val="0070C0"/>
                        </a:solidFill>
                        <a:latin typeface="Cambria Math" panose="02040503050406030204" pitchFamily="18" charset="0"/>
                        <a:ea typeface="Cambria Math" panose="02040503050406030204" pitchFamily="18" charset="0"/>
                      </a:rPr>
                      <m:t> </m:t>
                    </m:r>
                    <m:r>
                      <a:rPr lang="en-US" sz="3200" i="1">
                        <a:solidFill>
                          <a:srgbClr val="0070C0"/>
                        </a:solidFill>
                        <a:latin typeface="Cambria Math" panose="02040503050406030204" pitchFamily="18" charset="0"/>
                        <a:ea typeface="Cambria Math" panose="02040503050406030204" pitchFamily="18" charset="0"/>
                      </a:rPr>
                      <m:t>𝐵𝐷</m:t>
                    </m:r>
                    <m:r>
                      <a:rPr lang="en-US" sz="3200" b="0" i="0" smtClean="0">
                        <a:solidFill>
                          <a:srgbClr val="0070C0"/>
                        </a:solidFill>
                        <a:latin typeface="Cambria Math" panose="02040503050406030204" pitchFamily="18" charset="0"/>
                        <a:ea typeface="Cambria Math" panose="02040503050406030204" pitchFamily="18" charset="0"/>
                      </a:rPr>
                      <m:t>=</m:t>
                    </m:r>
                    <m:r>
                      <a:rPr lang="en-US" sz="3200" i="1">
                        <a:solidFill>
                          <a:srgbClr val="0070C0"/>
                        </a:solidFill>
                        <a:latin typeface="Cambria Math" panose="02040503050406030204" pitchFamily="18" charset="0"/>
                        <a:ea typeface="Cambria Math" panose="02040503050406030204" pitchFamily="18" charset="0"/>
                      </a:rPr>
                      <m:t>𝐶𝐸</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hai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cạnh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tương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ứng</a:t>
                </a:r>
                <a:r>
                  <a:rPr lang="en-US" sz="3200" dirty="0">
                    <a:solidFill>
                      <a:srgbClr val="0070C0"/>
                    </a:solidFill>
                    <a:latin typeface="Times New Roman" panose="02020603050405020304" pitchFamily="18" charset="0"/>
                    <a:cs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0A2F814A-C43B-D6B8-6D0B-A9A5DE96DB12}"/>
                  </a:ext>
                </a:extLst>
              </p:cNvPr>
              <p:cNvSpPr txBox="1">
                <a:spLocks noRot="1" noChangeAspect="1" noMove="1" noResize="1" noEditPoints="1" noAdjustHandles="1" noChangeArrowheads="1" noChangeShapeType="1" noTextEdit="1"/>
              </p:cNvSpPr>
              <p:nvPr/>
            </p:nvSpPr>
            <p:spPr>
              <a:xfrm>
                <a:off x="384775" y="5480171"/>
                <a:ext cx="6333080" cy="492443"/>
              </a:xfrm>
              <a:prstGeom prst="rect">
                <a:avLst/>
              </a:prstGeom>
              <a:blipFill>
                <a:blip r:embed="rId9"/>
                <a:stretch>
                  <a:fillRect t="-27160" r="-2984" b="-46914"/>
                </a:stretch>
              </a:blipFill>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6C7BC05E-A2B3-29DD-6338-CAB7A44496F7}"/>
              </a:ext>
            </a:extLst>
          </p:cNvPr>
          <p:cNvCxnSpPr>
            <a:cxnSpLocks/>
          </p:cNvCxnSpPr>
          <p:nvPr/>
        </p:nvCxnSpPr>
        <p:spPr>
          <a:xfrm flipH="1">
            <a:off x="8632736" y="1278314"/>
            <a:ext cx="1324303" cy="353673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917D689-B715-4D33-F335-6A3334C5AE20}"/>
              </a:ext>
            </a:extLst>
          </p:cNvPr>
          <p:cNvCxnSpPr>
            <a:cxnSpLocks/>
          </p:cNvCxnSpPr>
          <p:nvPr/>
        </p:nvCxnSpPr>
        <p:spPr>
          <a:xfrm>
            <a:off x="9957039" y="1278314"/>
            <a:ext cx="1324304" cy="353673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C904E12-6738-AA5E-65EB-8E30A2CF2EB4}"/>
              </a:ext>
            </a:extLst>
          </p:cNvPr>
          <p:cNvCxnSpPr>
            <a:cxnSpLocks/>
          </p:cNvCxnSpPr>
          <p:nvPr/>
        </p:nvCxnSpPr>
        <p:spPr>
          <a:xfrm>
            <a:off x="8632736" y="4815045"/>
            <a:ext cx="2648607" cy="1576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0520A5-0672-8CB8-2AE6-BCA9363656B0}"/>
              </a:ext>
            </a:extLst>
          </p:cNvPr>
          <p:cNvCxnSpPr>
            <a:cxnSpLocks/>
          </p:cNvCxnSpPr>
          <p:nvPr/>
        </p:nvCxnSpPr>
        <p:spPr>
          <a:xfrm flipH="1">
            <a:off x="8632736" y="3940381"/>
            <a:ext cx="2338552" cy="87466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7B5CC8-0F4D-10A1-1016-3CC3F9212C18}"/>
              </a:ext>
            </a:extLst>
          </p:cNvPr>
          <p:cNvCxnSpPr>
            <a:cxnSpLocks/>
          </p:cNvCxnSpPr>
          <p:nvPr/>
        </p:nvCxnSpPr>
        <p:spPr>
          <a:xfrm flipH="1" flipV="1">
            <a:off x="8942791" y="3940381"/>
            <a:ext cx="2338552" cy="89043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C1CB506-B197-E54B-FE19-73BBE4472EDB}"/>
              </a:ext>
            </a:extLst>
          </p:cNvPr>
          <p:cNvSpPr/>
          <p:nvPr/>
        </p:nvSpPr>
        <p:spPr>
          <a:xfrm rot="17437191">
            <a:off x="8929578" y="3979664"/>
            <a:ext cx="164475" cy="16931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9C541B7-5072-8D3C-EC66-FB44146A493F}"/>
              </a:ext>
            </a:extLst>
          </p:cNvPr>
          <p:cNvSpPr/>
          <p:nvPr/>
        </p:nvSpPr>
        <p:spPr>
          <a:xfrm rot="4107560">
            <a:off x="10827194" y="3978870"/>
            <a:ext cx="164475" cy="16931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B198DD1-48B4-E285-F52F-7968A2A5F9CF}"/>
              </a:ext>
            </a:extLst>
          </p:cNvPr>
          <p:cNvSpPr txBox="1"/>
          <p:nvPr/>
        </p:nvSpPr>
        <p:spPr>
          <a:xfrm>
            <a:off x="9730186" y="738337"/>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A</a:t>
            </a:r>
          </a:p>
        </p:txBody>
      </p:sp>
      <p:sp>
        <p:nvSpPr>
          <p:cNvPr id="23" name="TextBox 22">
            <a:extLst>
              <a:ext uri="{FF2B5EF4-FFF2-40B4-BE49-F238E27FC236}">
                <a16:creationId xmlns:a16="http://schemas.microsoft.com/office/drawing/2014/main" id="{BBF1123A-E7AD-F514-FBF2-F2BE2B60CFD0}"/>
              </a:ext>
            </a:extLst>
          </p:cNvPr>
          <p:cNvSpPr txBox="1"/>
          <p:nvPr/>
        </p:nvSpPr>
        <p:spPr>
          <a:xfrm>
            <a:off x="8246473" y="4684659"/>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B</a:t>
            </a:r>
          </a:p>
        </p:txBody>
      </p:sp>
      <p:sp>
        <p:nvSpPr>
          <p:cNvPr id="24" name="TextBox 23">
            <a:extLst>
              <a:ext uri="{FF2B5EF4-FFF2-40B4-BE49-F238E27FC236}">
                <a16:creationId xmlns:a16="http://schemas.microsoft.com/office/drawing/2014/main" id="{1A05DF25-10D5-5955-7B4A-A08AD31BB982}"/>
              </a:ext>
            </a:extLst>
          </p:cNvPr>
          <p:cNvSpPr txBox="1"/>
          <p:nvPr/>
        </p:nvSpPr>
        <p:spPr>
          <a:xfrm>
            <a:off x="11182929" y="4739469"/>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C</a:t>
            </a:r>
          </a:p>
        </p:txBody>
      </p:sp>
      <p:sp>
        <p:nvSpPr>
          <p:cNvPr id="25" name="TextBox 24">
            <a:extLst>
              <a:ext uri="{FF2B5EF4-FFF2-40B4-BE49-F238E27FC236}">
                <a16:creationId xmlns:a16="http://schemas.microsoft.com/office/drawing/2014/main" id="{E973A70E-C864-98D6-6C6E-414B834504BD}"/>
              </a:ext>
            </a:extLst>
          </p:cNvPr>
          <p:cNvSpPr txBox="1"/>
          <p:nvPr/>
        </p:nvSpPr>
        <p:spPr>
          <a:xfrm>
            <a:off x="10939016" y="3509879"/>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D</a:t>
            </a:r>
          </a:p>
        </p:txBody>
      </p:sp>
      <p:sp>
        <p:nvSpPr>
          <p:cNvPr id="26" name="TextBox 25">
            <a:extLst>
              <a:ext uri="{FF2B5EF4-FFF2-40B4-BE49-F238E27FC236}">
                <a16:creationId xmlns:a16="http://schemas.microsoft.com/office/drawing/2014/main" id="{36F3A0BB-33A8-D184-93E3-2761140877AF}"/>
              </a:ext>
            </a:extLst>
          </p:cNvPr>
          <p:cNvSpPr txBox="1"/>
          <p:nvPr/>
        </p:nvSpPr>
        <p:spPr>
          <a:xfrm>
            <a:off x="8477157" y="3433327"/>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E</a:t>
            </a:r>
          </a:p>
        </p:txBody>
      </p:sp>
      <p:sp>
        <p:nvSpPr>
          <p:cNvPr id="27" name="TextBox 26">
            <a:extLst>
              <a:ext uri="{FF2B5EF4-FFF2-40B4-BE49-F238E27FC236}">
                <a16:creationId xmlns:a16="http://schemas.microsoft.com/office/drawing/2014/main" id="{2F15AE05-0EA1-BA58-510D-CE4C1848A7D6}"/>
              </a:ext>
            </a:extLst>
          </p:cNvPr>
          <p:cNvSpPr txBox="1"/>
          <p:nvPr/>
        </p:nvSpPr>
        <p:spPr>
          <a:xfrm>
            <a:off x="9741425" y="4280643"/>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H</a:t>
            </a:r>
          </a:p>
        </p:txBody>
      </p:sp>
      <p:cxnSp>
        <p:nvCxnSpPr>
          <p:cNvPr id="30" name="Straight Connector 29">
            <a:extLst>
              <a:ext uri="{FF2B5EF4-FFF2-40B4-BE49-F238E27FC236}">
                <a16:creationId xmlns:a16="http://schemas.microsoft.com/office/drawing/2014/main" id="{04D6718C-9641-0F91-6216-46E43743B539}"/>
              </a:ext>
            </a:extLst>
          </p:cNvPr>
          <p:cNvCxnSpPr>
            <a:cxnSpLocks/>
          </p:cNvCxnSpPr>
          <p:nvPr/>
        </p:nvCxnSpPr>
        <p:spPr>
          <a:xfrm flipH="1">
            <a:off x="8634634" y="3940381"/>
            <a:ext cx="2338552" cy="8746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414777-0ABC-91EA-DEBC-E1396FE90C8E}"/>
              </a:ext>
            </a:extLst>
          </p:cNvPr>
          <p:cNvCxnSpPr>
            <a:cxnSpLocks/>
          </p:cNvCxnSpPr>
          <p:nvPr/>
        </p:nvCxnSpPr>
        <p:spPr>
          <a:xfrm flipH="1">
            <a:off x="8630041" y="1294080"/>
            <a:ext cx="1324303" cy="35367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5B56F43-B83A-48B6-6E3B-7E5CB0417F8D}"/>
              </a:ext>
            </a:extLst>
          </p:cNvPr>
          <p:cNvCxnSpPr>
            <a:cxnSpLocks/>
          </p:cNvCxnSpPr>
          <p:nvPr/>
        </p:nvCxnSpPr>
        <p:spPr>
          <a:xfrm>
            <a:off x="9969276" y="1289727"/>
            <a:ext cx="1324304" cy="35367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E499D8C-D0DC-768B-6B25-598538437148}"/>
              </a:ext>
            </a:extLst>
          </p:cNvPr>
          <p:cNvCxnSpPr>
            <a:cxnSpLocks/>
          </p:cNvCxnSpPr>
          <p:nvPr/>
        </p:nvCxnSpPr>
        <p:spPr>
          <a:xfrm flipH="1" flipV="1">
            <a:off x="8940096" y="3956147"/>
            <a:ext cx="2345077" cy="8714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43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par>
                                <p:cTn id="40" presetID="6" presetClass="entr" presetSubtype="16"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ircle(in)">
                                      <p:cBhvr>
                                        <p:cTn id="42" dur="2000"/>
                                        <p:tgtEl>
                                          <p:spTgt spid="36"/>
                                        </p:tgtEl>
                                      </p:cBhvr>
                                    </p:animEffect>
                                  </p:childTnLst>
                                </p:cTn>
                              </p:par>
                              <p:par>
                                <p:cTn id="43" presetID="6" presetClass="entr" presetSubtype="16"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20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in)">
                                      <p:cBhvr>
                                        <p:cTn id="55" dur="20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arn(inVertical)">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barn(inVertical)">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down)">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down)">
                                      <p:cBhvr>
                                        <p:cTn id="75" dur="500"/>
                                        <p:tgtEl>
                                          <p:spTgt spid="1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wipe(down)">
                                      <p:cBhvr>
                                        <p:cTn id="80" dur="500"/>
                                        <p:tgtEl>
                                          <p:spTgt spid="1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wipe(down)">
                                      <p:cBhvr>
                                        <p:cTn id="8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2" grpId="0"/>
      <p:bldP spid="13" grpId="0"/>
      <p:bldP spid="20" grpId="0" animBg="1"/>
      <p:bldP spid="21" grpId="0" animBg="1"/>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8F2D1D6-F98B-2CB5-4858-70D50D8242FE}"/>
                  </a:ext>
                </a:extLst>
              </p:cNvPr>
              <p:cNvSpPr txBox="1"/>
              <p:nvPr/>
            </p:nvSpPr>
            <p:spPr>
              <a:xfrm>
                <a:off x="755798" y="647157"/>
                <a:ext cx="4587859" cy="492443"/>
              </a:xfrm>
              <a:prstGeom prst="rect">
                <a:avLst/>
              </a:prstGeom>
              <a:noFill/>
            </p:spPr>
            <p:txBody>
              <a:bodyPr wrap="none" lIns="0" tIns="0" rIns="0" bIns="0" rtlCol="0">
                <a:spAutoFit/>
              </a:bodyPr>
              <a:lstStyle/>
              <a:p>
                <a:r>
                  <a:rPr lang="en-US" sz="3200" dirty="0">
                    <a:solidFill>
                      <a:srgbClr val="0070C0"/>
                    </a:solidFill>
                    <a:latin typeface="Times New Roman" panose="02020603050405020304" pitchFamily="18" charset="0"/>
                    <a:cs typeface="Times New Roman" panose="02020603050405020304" pitchFamily="18" charset="0"/>
                  </a:rPr>
                  <a:t>c) </a:t>
                </a:r>
                <a:r>
                  <a:rPr lang="en-US" sz="3200" dirty="0" err="1">
                    <a:solidFill>
                      <a:srgbClr val="0070C0"/>
                    </a:solidFill>
                    <a:latin typeface="Times New Roman" panose="02020603050405020304" pitchFamily="18" charset="0"/>
                    <a:cs typeface="Times New Roman" panose="02020603050405020304" pitchFamily="18" charset="0"/>
                  </a:rPr>
                  <a:t>Xét</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r>
                      <a:rPr lang="en-US" sz="3200" b="0" i="1" smtClean="0">
                        <a:solidFill>
                          <a:srgbClr val="0070C0"/>
                        </a:solidFill>
                        <a:latin typeface="Cambria Math" panose="02040503050406030204" pitchFamily="18" charset="0"/>
                        <a:ea typeface="Cambria Math" panose="02040503050406030204" pitchFamily="18" charset="0"/>
                      </a:rPr>
                      <m:t>𝐴𝐸𝐻</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smtClean="0">
                        <a:solidFill>
                          <a:srgbClr val="0070C0"/>
                        </a:solidFill>
                        <a:latin typeface="Cambria Math" panose="02040503050406030204" pitchFamily="18" charset="0"/>
                        <a:ea typeface="Cambria Math" panose="02040503050406030204" pitchFamily="18" charset="0"/>
                      </a:rPr>
                      <m:t>∆</m:t>
                    </m:r>
                    <m:r>
                      <a:rPr lang="en-US" sz="3200" b="0" i="1" smtClean="0">
                        <a:solidFill>
                          <a:srgbClr val="0070C0"/>
                        </a:solidFill>
                        <a:latin typeface="Cambria Math" panose="02040503050406030204" pitchFamily="18" charset="0"/>
                        <a:ea typeface="Cambria Math" panose="02040503050406030204" pitchFamily="18" charset="0"/>
                      </a:rPr>
                      <m:t>𝐴𝐷𝐻</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p>
            </p:txBody>
          </p:sp>
        </mc:Choice>
        <mc:Fallback xmlns="">
          <p:sp>
            <p:nvSpPr>
              <p:cNvPr id="14" name="TextBox 13">
                <a:extLst>
                  <a:ext uri="{FF2B5EF4-FFF2-40B4-BE49-F238E27FC236}">
                    <a16:creationId xmlns:a16="http://schemas.microsoft.com/office/drawing/2014/main" id="{08F2D1D6-F98B-2CB5-4858-70D50D8242FE}"/>
                  </a:ext>
                </a:extLst>
              </p:cNvPr>
              <p:cNvSpPr txBox="1">
                <a:spLocks noRot="1" noChangeAspect="1" noMove="1" noResize="1" noEditPoints="1" noAdjustHandles="1" noChangeArrowheads="1" noChangeShapeType="1" noTextEdit="1"/>
              </p:cNvSpPr>
              <p:nvPr/>
            </p:nvSpPr>
            <p:spPr>
              <a:xfrm>
                <a:off x="755798" y="647157"/>
                <a:ext cx="4587859" cy="492443"/>
              </a:xfrm>
              <a:prstGeom prst="rect">
                <a:avLst/>
              </a:prstGeom>
              <a:blipFill>
                <a:blip r:embed="rId2"/>
                <a:stretch>
                  <a:fillRect l="-5445" t="-25926" r="-4382" b="-4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276CD2B-B5B8-532F-9D1C-617FA21B65D6}"/>
                  </a:ext>
                </a:extLst>
              </p:cNvPr>
              <p:cNvSpPr txBox="1"/>
              <p:nvPr/>
            </p:nvSpPr>
            <p:spPr>
              <a:xfrm>
                <a:off x="987142" y="2463756"/>
                <a:ext cx="4735464" cy="492443"/>
              </a:xfrm>
              <a:prstGeom prst="rect">
                <a:avLst/>
              </a:prstGeom>
              <a:noFill/>
            </p:spPr>
            <p:txBody>
              <a:bodyPr wrap="none" lIns="0" tIns="0" rIns="0" bIns="0" rtlCol="0">
                <a:spAutoFit/>
              </a:bodyPr>
              <a:lstStyle/>
              <a:p>
                <a14:m>
                  <m:oMath xmlns:m="http://schemas.openxmlformats.org/officeDocument/2006/math">
                    <m:r>
                      <a:rPr lang="en-US" sz="3200" b="0" i="1" smtClean="0">
                        <a:solidFill>
                          <a:srgbClr val="0070C0"/>
                        </a:solidFill>
                        <a:latin typeface="Cambria Math" panose="02040503050406030204" pitchFamily="18" charset="0"/>
                      </a:rPr>
                      <m:t>𝐴𝐸</m:t>
                    </m:r>
                    <m:r>
                      <a:rPr lang="en-US" sz="3200" b="0" i="1" smtClean="0">
                        <a:solidFill>
                          <a:srgbClr val="0070C0"/>
                        </a:solidFill>
                        <a:latin typeface="Cambria Math" panose="02040503050406030204" pitchFamily="18" charset="0"/>
                      </a:rPr>
                      <m:t>=</m:t>
                    </m:r>
                    <m:r>
                      <a:rPr lang="en-US" sz="3200" b="0" i="1" smtClean="0">
                        <a:solidFill>
                          <a:srgbClr val="0070C0"/>
                        </a:solidFill>
                        <a:latin typeface="Cambria Math" panose="02040503050406030204" pitchFamily="18" charset="0"/>
                      </a:rPr>
                      <m:t>𝐴𝐷</m:t>
                    </m:r>
                    <m:r>
                      <a:rPr lang="en-US" sz="3200" b="0" i="1" smtClean="0">
                        <a:solidFill>
                          <a:srgbClr val="0070C0"/>
                        </a:solidFill>
                        <a:latin typeface="Cambria Math" panose="02040503050406030204" pitchFamily="18" charset="0"/>
                      </a:rPr>
                      <m:t> </m:t>
                    </m:r>
                  </m:oMath>
                </a14:m>
                <a:r>
                  <a:rPr lang="en-US" sz="3200" dirty="0">
                    <a:solidFill>
                      <a:srgbClr val="0070C0"/>
                    </a:solidFill>
                    <a:latin typeface="Times New Roman" panose="02020603050405020304" pitchFamily="18" charset="0"/>
                    <a:cs typeface="Times New Roman" panose="02020603050405020304" pitchFamily="18" charset="0"/>
                  </a:rPr>
                  <a:t>(</a:t>
                </a:r>
                <a14:m>
                  <m:oMath xmlns:m="http://schemas.openxmlformats.org/officeDocument/2006/math">
                    <m:r>
                      <a:rPr lang="en-US" sz="3200" i="1" dirty="0" smtClean="0">
                        <a:solidFill>
                          <a:srgbClr val="0070C0"/>
                        </a:solidFill>
                        <a:latin typeface="Cambria Math" panose="02040503050406030204" pitchFamily="18" charset="0"/>
                        <a:ea typeface="Cambria Math" panose="02040503050406030204" pitchFamily="18" charset="0"/>
                      </a:rPr>
                      <m:t>∆</m:t>
                    </m:r>
                    <m:r>
                      <a:rPr lang="en-US" sz="3200" b="0" i="1" dirty="0" smtClean="0">
                        <a:solidFill>
                          <a:srgbClr val="0070C0"/>
                        </a:solidFill>
                        <a:latin typeface="Cambria Math" panose="02040503050406030204" pitchFamily="18" charset="0"/>
                        <a:ea typeface="Cambria Math" panose="02040503050406030204" pitchFamily="18" charset="0"/>
                      </a:rPr>
                      <m:t>𝐴𝐸𝐶</m:t>
                    </m:r>
                    <m:r>
                      <a:rPr lang="en-US" sz="3200" b="0" i="1" dirty="0" smtClean="0">
                        <a:solidFill>
                          <a:srgbClr val="0070C0"/>
                        </a:solidFill>
                        <a:latin typeface="Cambria Math" panose="02040503050406030204" pitchFamily="18" charset="0"/>
                        <a:ea typeface="Cambria Math" panose="02040503050406030204" pitchFamily="18" charset="0"/>
                      </a:rPr>
                      <m:t>= ∆</m:t>
                    </m:r>
                    <m:r>
                      <a:rPr lang="en-US" sz="3200" b="0" i="1" dirty="0" smtClean="0">
                        <a:solidFill>
                          <a:srgbClr val="0070C0"/>
                        </a:solidFill>
                        <a:latin typeface="Cambria Math" panose="02040503050406030204" pitchFamily="18" charset="0"/>
                        <a:ea typeface="Cambria Math" panose="02040503050406030204" pitchFamily="18" charset="0"/>
                      </a:rPr>
                      <m:t>𝐴𝐷𝐵</m:t>
                    </m:r>
                    <m:r>
                      <a:rPr lang="en-US" sz="3200" b="0" i="1" dirty="0" smtClean="0">
                        <a:solidFill>
                          <a:srgbClr val="0070C0"/>
                        </a:solidFill>
                        <a:latin typeface="Cambria Math" panose="02040503050406030204" pitchFamily="18" charset="0"/>
                        <a:ea typeface="Cambria Math" panose="02040503050406030204" pitchFamily="18" charset="0"/>
                      </a:rPr>
                      <m:t>)</m:t>
                    </m:r>
                  </m:oMath>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A276CD2B-B5B8-532F-9D1C-617FA21B65D6}"/>
                  </a:ext>
                </a:extLst>
              </p:cNvPr>
              <p:cNvSpPr txBox="1">
                <a:spLocks noRot="1" noChangeAspect="1" noMove="1" noResize="1" noEditPoints="1" noAdjustHandles="1" noChangeArrowheads="1" noChangeShapeType="1" noTextEdit="1"/>
              </p:cNvSpPr>
              <p:nvPr/>
            </p:nvSpPr>
            <p:spPr>
              <a:xfrm>
                <a:off x="987142" y="2463756"/>
                <a:ext cx="4735464" cy="492443"/>
              </a:xfrm>
              <a:prstGeom prst="rect">
                <a:avLst/>
              </a:prstGeom>
              <a:blipFill>
                <a:blip r:embed="rId3"/>
                <a:stretch>
                  <a:fillRect l="-129" t="-25926" b="-4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6DF3D05-614E-04B4-EDBA-7A33499C9A0E}"/>
                  </a:ext>
                </a:extLst>
              </p:cNvPr>
              <p:cNvSpPr txBox="1"/>
              <p:nvPr/>
            </p:nvSpPr>
            <p:spPr>
              <a:xfrm>
                <a:off x="1043937" y="1952045"/>
                <a:ext cx="1663148" cy="492443"/>
              </a:xfrm>
              <a:prstGeom prst="rect">
                <a:avLst/>
              </a:prstGeom>
              <a:noFill/>
            </p:spPr>
            <p:txBody>
              <a:bodyPr wrap="none" lIns="0" tIns="0" rIns="0" bIns="0" rtlCol="0">
                <a:spAutoFit/>
              </a:bodyPr>
              <a:lstStyle/>
              <a:p>
                <a14:m>
                  <m:oMath xmlns:m="http://schemas.openxmlformats.org/officeDocument/2006/math">
                    <m:r>
                      <a:rPr lang="en-US" sz="3200" b="0" i="1" smtClean="0">
                        <a:solidFill>
                          <a:srgbClr val="0070C0"/>
                        </a:solidFill>
                        <a:latin typeface="Cambria Math" panose="02040503050406030204" pitchFamily="18" charset="0"/>
                      </a:rPr>
                      <m:t>𝐴𝐻</m:t>
                    </m:r>
                    <m:r>
                      <a:rPr lang="en-US" sz="3200" b="0" i="1" smtClean="0">
                        <a:solidFill>
                          <a:srgbClr val="0070C0"/>
                        </a:solidFill>
                        <a:latin typeface="Cambria Math" panose="02040503050406030204" pitchFamily="18" charset="0"/>
                      </a:rPr>
                      <m:t> </m:t>
                    </m:r>
                  </m:oMath>
                </a14:m>
                <a:r>
                  <a:rPr lang="en-US" sz="3200" dirty="0" err="1">
                    <a:solidFill>
                      <a:srgbClr val="0070C0"/>
                    </a:solidFill>
                    <a:latin typeface="Times New Roman" panose="02020603050405020304" pitchFamily="18" charset="0"/>
                    <a:cs typeface="Times New Roman" panose="02020603050405020304" pitchFamily="18" charset="0"/>
                  </a:rPr>
                  <a:t>chung</a:t>
                </a:r>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16DF3D05-614E-04B4-EDBA-7A33499C9A0E}"/>
                  </a:ext>
                </a:extLst>
              </p:cNvPr>
              <p:cNvSpPr txBox="1">
                <a:spLocks noRot="1" noChangeAspect="1" noMove="1" noResize="1" noEditPoints="1" noAdjustHandles="1" noChangeArrowheads="1" noChangeShapeType="1" noTextEdit="1"/>
              </p:cNvSpPr>
              <p:nvPr/>
            </p:nvSpPr>
            <p:spPr>
              <a:xfrm>
                <a:off x="1043937" y="1952045"/>
                <a:ext cx="1663148" cy="492443"/>
              </a:xfrm>
              <a:prstGeom prst="rect">
                <a:avLst/>
              </a:prstGeom>
              <a:blipFill>
                <a:blip r:embed="rId4"/>
                <a:stretch>
                  <a:fillRect l="-366" t="-25926" r="-14652" b="-4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B4D64C2-1CAF-914E-CD4F-9BF3C1DAB845}"/>
                  </a:ext>
                </a:extLst>
              </p:cNvPr>
              <p:cNvSpPr txBox="1"/>
              <p:nvPr/>
            </p:nvSpPr>
            <p:spPr>
              <a:xfrm>
                <a:off x="287636" y="3188409"/>
                <a:ext cx="7137077" cy="984885"/>
              </a:xfrm>
              <a:prstGeom prst="rect">
                <a:avLst/>
              </a:prstGeom>
              <a:noFill/>
            </p:spPr>
            <p:txBody>
              <a:bodyPr wrap="square" lIns="0" tIns="0" rIns="0" bIns="0" rtlCol="0">
                <a:spAutoFit/>
              </a:bodyPr>
              <a:lstStyle/>
              <a:p>
                <a14:m>
                  <m:oMath xmlns:m="http://schemas.openxmlformats.org/officeDocument/2006/math">
                    <m:r>
                      <m:rPr>
                        <m:sty m:val="p"/>
                      </m:rPr>
                      <a:rPr lang="vi-VN" sz="3200" i="1" smtClean="0">
                        <a:solidFill>
                          <a:srgbClr val="0070C0"/>
                        </a:solidFill>
                        <a:latin typeface="Cambria Math" panose="02040503050406030204" pitchFamily="18" charset="0"/>
                        <a:ea typeface="Cambria Math" panose="02040503050406030204" pitchFamily="18" charset="0"/>
                      </a:rPr>
                      <m:t>suy</m:t>
                    </m:r>
                    <m:r>
                      <a:rPr lang="vi-VN" sz="3200" b="0" i="1" smtClean="0">
                        <a:solidFill>
                          <a:srgbClr val="0070C0"/>
                        </a:solidFill>
                        <a:latin typeface="Cambria Math" panose="02040503050406030204" pitchFamily="18" charset="0"/>
                        <a:ea typeface="Cambria Math" panose="02040503050406030204" pitchFamily="18" charset="0"/>
                      </a:rPr>
                      <m:t> </m:t>
                    </m:r>
                    <m:r>
                      <m:rPr>
                        <m:sty m:val="p"/>
                      </m:rPr>
                      <a:rPr lang="vi-VN" sz="3200" i="1">
                        <a:solidFill>
                          <a:srgbClr val="0070C0"/>
                        </a:solidFill>
                        <a:latin typeface="Cambria Math" panose="02040503050406030204" pitchFamily="18" charset="0"/>
                        <a:ea typeface="Cambria Math" panose="02040503050406030204" pitchFamily="18" charset="0"/>
                      </a:rPr>
                      <m:t>ra</m:t>
                    </m:r>
                    <m:r>
                      <a:rPr lang="vi-VN" sz="3200" b="0" i="1" smtClean="0">
                        <a:solidFill>
                          <a:srgbClr val="0070C0"/>
                        </a:solidFill>
                        <a:latin typeface="Cambria Math" panose="02040503050406030204" pitchFamily="18" charset="0"/>
                        <a:ea typeface="Cambria Math" panose="02040503050406030204" pitchFamily="18" charset="0"/>
                      </a:rPr>
                      <m:t> </m:t>
                    </m:r>
                    <m:r>
                      <a:rPr lang="en-US" sz="3200" i="1">
                        <a:solidFill>
                          <a:srgbClr val="0070C0"/>
                        </a:solidFill>
                        <a:latin typeface="Cambria Math" panose="02040503050406030204" pitchFamily="18" charset="0"/>
                        <a:ea typeface="Cambria Math" panose="02040503050406030204" pitchFamily="18" charset="0"/>
                      </a:rPr>
                      <m:t>∆</m:t>
                    </m:r>
                    <m:r>
                      <a:rPr lang="en-US" sz="3200" i="1">
                        <a:solidFill>
                          <a:srgbClr val="0070C0"/>
                        </a:solidFill>
                        <a:latin typeface="Cambria Math" panose="02040503050406030204" pitchFamily="18" charset="0"/>
                        <a:ea typeface="Cambria Math" panose="02040503050406030204" pitchFamily="18" charset="0"/>
                      </a:rPr>
                      <m:t>𝐴𝐸𝐻</m:t>
                    </m:r>
                    <m:r>
                      <a:rPr lang="en-US" sz="3200" b="0" i="0" smtClean="0">
                        <a:solidFill>
                          <a:srgbClr val="0070C0"/>
                        </a:solidFill>
                        <a:latin typeface="Cambria Math" panose="02040503050406030204" pitchFamily="18" charset="0"/>
                        <a:ea typeface="Cambria Math" panose="02040503050406030204" pitchFamily="18" charset="0"/>
                      </a:rPr>
                      <m:t>=</m:t>
                    </m:r>
                    <m:r>
                      <a:rPr lang="en-US" sz="3200" i="1">
                        <a:solidFill>
                          <a:srgbClr val="0070C0"/>
                        </a:solidFill>
                        <a:latin typeface="Cambria Math" panose="02040503050406030204" pitchFamily="18" charset="0"/>
                        <a:ea typeface="Cambria Math" panose="02040503050406030204" pitchFamily="18" charset="0"/>
                      </a:rPr>
                      <m:t>∆</m:t>
                    </m:r>
                    <m:r>
                      <a:rPr lang="en-US" sz="3200" i="1">
                        <a:solidFill>
                          <a:srgbClr val="0070C0"/>
                        </a:solidFill>
                        <a:latin typeface="Cambria Math" panose="02040503050406030204" pitchFamily="18" charset="0"/>
                        <a:ea typeface="Cambria Math" panose="02040503050406030204" pitchFamily="18" charset="0"/>
                      </a:rPr>
                      <m:t>𝐴𝐷𝐻</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cạnh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huyền</a:t>
                </a:r>
                <a:r>
                  <a:rPr lang="en-US" sz="3200" dirty="0">
                    <a:solidFill>
                      <a:srgbClr val="0070C0"/>
                    </a:solidFill>
                    <a:latin typeface="Times New Roman" panose="02020603050405020304" pitchFamily="18" charset="0"/>
                    <a:cs typeface="Times New Roman" panose="02020603050405020304" pitchFamily="18" charset="0"/>
                  </a:rPr>
                  <a:t> – </a:t>
                </a:r>
                <a:r>
                  <a:rPr lang="en-US" sz="3200" dirty="0" err="1">
                    <a:solidFill>
                      <a:srgbClr val="0070C0"/>
                    </a:solidFill>
                    <a:latin typeface="Times New Roman" panose="02020603050405020304" pitchFamily="18" charset="0"/>
                    <a:cs typeface="Times New Roman" panose="02020603050405020304" pitchFamily="18" charset="0"/>
                  </a:rPr>
                  <a:t>cạnh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góc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vuông</a:t>
                </a:r>
                <a:r>
                  <a:rPr lang="en-US" sz="3200" dirty="0">
                    <a:solidFill>
                      <a:srgbClr val="0070C0"/>
                    </a:solidFill>
                    <a:latin typeface="Times New Roman" panose="02020603050405020304" pitchFamily="18" charset="0"/>
                    <a:cs typeface="Times New Roman" panose="02020603050405020304" pitchFamily="18" charset="0"/>
                  </a:rPr>
                  <a:t>)</a:t>
                </a:r>
              </a:p>
            </p:txBody>
          </p:sp>
        </mc:Choice>
        <mc:Fallback xmlns="">
          <p:sp>
            <p:nvSpPr>
              <p:cNvPr id="18" name="TextBox 17">
                <a:extLst>
                  <a:ext uri="{FF2B5EF4-FFF2-40B4-BE49-F238E27FC236}">
                    <a16:creationId xmlns:a16="http://schemas.microsoft.com/office/drawing/2014/main" id="{6B4D64C2-1CAF-914E-CD4F-9BF3C1DAB845}"/>
                  </a:ext>
                </a:extLst>
              </p:cNvPr>
              <p:cNvSpPr txBox="1">
                <a:spLocks noRot="1" noChangeAspect="1" noMove="1" noResize="1" noEditPoints="1" noAdjustHandles="1" noChangeArrowheads="1" noChangeShapeType="1" noTextEdit="1"/>
              </p:cNvSpPr>
              <p:nvPr/>
            </p:nvSpPr>
            <p:spPr>
              <a:xfrm>
                <a:off x="287636" y="3188409"/>
                <a:ext cx="7137077" cy="984885"/>
              </a:xfrm>
              <a:prstGeom prst="rect">
                <a:avLst/>
              </a:prstGeom>
              <a:blipFill>
                <a:blip r:embed="rId5"/>
                <a:stretch>
                  <a:fillRect l="-3416" t="-12963" r="-3160" b="-234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DEDB54C-14C9-1021-FD85-E1D96971D557}"/>
                  </a:ext>
                </a:extLst>
              </p:cNvPr>
              <p:cNvSpPr txBox="1"/>
              <p:nvPr/>
            </p:nvSpPr>
            <p:spPr>
              <a:xfrm>
                <a:off x="307117" y="4249044"/>
                <a:ext cx="6837256" cy="509050"/>
              </a:xfrm>
              <a:prstGeom prst="rect">
                <a:avLst/>
              </a:prstGeom>
              <a:noFill/>
            </p:spPr>
            <p:txBody>
              <a:bodyPr wrap="none" lIns="0" tIns="0" rIns="0" bIns="0" rtlCol="0">
                <a:spAutoFit/>
              </a:bodyPr>
              <a:lstStyle/>
              <a:p>
                <a14:m>
                  <m:oMath xmlns:m="http://schemas.openxmlformats.org/officeDocument/2006/math">
                    <m:r>
                      <m:rPr>
                        <m:sty m:val="p"/>
                      </m:rPr>
                      <a:rPr lang="vi-VN" sz="3200" i="1" smtClean="0">
                        <a:solidFill>
                          <a:srgbClr val="0070C0"/>
                        </a:solidFill>
                        <a:latin typeface="Cambria Math" panose="02040503050406030204" pitchFamily="18" charset="0"/>
                        <a:ea typeface="Cambria Math" panose="02040503050406030204" pitchFamily="18" charset="0"/>
                      </a:rPr>
                      <m:t>suy</m:t>
                    </m:r>
                    <m:r>
                      <a:rPr lang="vi-VN" sz="3200" b="0" i="1" smtClean="0">
                        <a:solidFill>
                          <a:srgbClr val="0070C0"/>
                        </a:solidFill>
                        <a:latin typeface="Cambria Math" panose="02040503050406030204" pitchFamily="18" charset="0"/>
                        <a:ea typeface="Cambria Math" panose="02040503050406030204" pitchFamily="18" charset="0"/>
                      </a:rPr>
                      <m:t> </m:t>
                    </m:r>
                    <m:r>
                      <m:rPr>
                        <m:sty m:val="p"/>
                      </m:rPr>
                      <a:rPr lang="vi-VN" sz="3200" i="1">
                        <a:solidFill>
                          <a:srgbClr val="0070C0"/>
                        </a:solidFill>
                        <a:latin typeface="Cambria Math" panose="02040503050406030204" pitchFamily="18" charset="0"/>
                        <a:ea typeface="Cambria Math" panose="02040503050406030204" pitchFamily="18" charset="0"/>
                      </a:rPr>
                      <m:t>ra</m:t>
                    </m:r>
                    <m:r>
                      <a:rPr lang="vi-VN" sz="3200" b="0" i="1" smtClean="0">
                        <a:solidFill>
                          <a:srgbClr val="0070C0"/>
                        </a:solidFill>
                        <a:latin typeface="Cambria Math" panose="02040503050406030204" pitchFamily="18" charset="0"/>
                        <a:ea typeface="Cambria Math" panose="02040503050406030204" pitchFamily="18" charset="0"/>
                      </a:rPr>
                      <m:t> </m:t>
                    </m:r>
                    <m:r>
                      <a:rPr lang="en-US" sz="3200" b="0" i="1" smtClean="0">
                        <a:solidFill>
                          <a:srgbClr val="0070C0"/>
                        </a:solidFill>
                        <a:latin typeface="Cambria Math" panose="02040503050406030204" pitchFamily="18" charset="0"/>
                        <a:ea typeface="Cambria Math" panose="02040503050406030204" pitchFamily="18" charset="0"/>
                      </a:rPr>
                      <m:t> </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𝐸𝐴𝐻</m:t>
                        </m:r>
                      </m:e>
                    </m:acc>
                    <m:r>
                      <a:rPr lang="en-US" sz="3200" b="0" i="1" smtClean="0">
                        <a:solidFill>
                          <a:srgbClr val="0070C0"/>
                        </a:solidFill>
                        <a:latin typeface="Cambria Math" panose="02040503050406030204" pitchFamily="18" charset="0"/>
                        <a:ea typeface="Cambria Math" panose="02040503050406030204" pitchFamily="18" charset="0"/>
                      </a:rPr>
                      <m:t>=</m:t>
                    </m:r>
                    <m:acc>
                      <m:accPr>
                        <m:chr m:val="̂"/>
                        <m:ctrlPr>
                          <a:rPr lang="en-US" sz="3200" b="0" i="1" smtClean="0">
                            <a:solidFill>
                              <a:srgbClr val="0070C0"/>
                            </a:solidFill>
                            <a:latin typeface="Cambria Math" panose="02040503050406030204" pitchFamily="18" charset="0"/>
                            <a:ea typeface="Cambria Math" panose="02040503050406030204" pitchFamily="18" charset="0"/>
                          </a:rPr>
                        </m:ctrlPr>
                      </m:accPr>
                      <m:e>
                        <m:r>
                          <a:rPr lang="en-US" sz="3200" b="0" i="1" smtClean="0">
                            <a:solidFill>
                              <a:srgbClr val="0070C0"/>
                            </a:solidFill>
                            <a:latin typeface="Cambria Math" panose="02040503050406030204" pitchFamily="18" charset="0"/>
                            <a:ea typeface="Cambria Math" panose="02040503050406030204" pitchFamily="18" charset="0"/>
                          </a:rPr>
                          <m:t>𝐷𝐴𝐻</m:t>
                        </m:r>
                      </m:e>
                    </m:acc>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hai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góc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tương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ứng</a:t>
                </a:r>
                <a:r>
                  <a:rPr lang="en-US" sz="3200" dirty="0">
                    <a:solidFill>
                      <a:srgbClr val="0070C0"/>
                    </a:solidFill>
                    <a:latin typeface="Times New Roman" panose="02020603050405020304" pitchFamily="18" charset="0"/>
                    <a:cs typeface="Times New Roman" panose="02020603050405020304" pitchFamily="18" charset="0"/>
                  </a:rPr>
                  <a:t>)</a:t>
                </a:r>
              </a:p>
            </p:txBody>
          </p:sp>
        </mc:Choice>
        <mc:Fallback xmlns="">
          <p:sp>
            <p:nvSpPr>
              <p:cNvPr id="19" name="TextBox 18">
                <a:extLst>
                  <a:ext uri="{FF2B5EF4-FFF2-40B4-BE49-F238E27FC236}">
                    <a16:creationId xmlns:a16="http://schemas.microsoft.com/office/drawing/2014/main" id="{3DEDB54C-14C9-1021-FD85-E1D96971D557}"/>
                  </a:ext>
                </a:extLst>
              </p:cNvPr>
              <p:cNvSpPr txBox="1">
                <a:spLocks noRot="1" noChangeAspect="1" noMove="1" noResize="1" noEditPoints="1" noAdjustHandles="1" noChangeArrowheads="1" noChangeShapeType="1" noTextEdit="1"/>
              </p:cNvSpPr>
              <p:nvPr/>
            </p:nvSpPr>
            <p:spPr>
              <a:xfrm>
                <a:off x="307117" y="4249044"/>
                <a:ext cx="6837256" cy="509050"/>
              </a:xfrm>
              <a:prstGeom prst="rect">
                <a:avLst/>
              </a:prstGeom>
              <a:blipFill>
                <a:blip r:embed="rId6"/>
                <a:stretch>
                  <a:fillRect t="-21429" r="-2674" b="-46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F3441F6-518F-47C9-0E00-A51765756593}"/>
                  </a:ext>
                </a:extLst>
              </p:cNvPr>
              <p:cNvSpPr txBox="1"/>
              <p:nvPr/>
            </p:nvSpPr>
            <p:spPr>
              <a:xfrm>
                <a:off x="945931" y="1391737"/>
                <a:ext cx="3822585" cy="509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smtClean="0">
                              <a:solidFill>
                                <a:srgbClr val="0070C0"/>
                              </a:solidFill>
                              <a:latin typeface="Cambria Math" panose="02040503050406030204" pitchFamily="18" charset="0"/>
                            </a:rPr>
                          </m:ctrlPr>
                        </m:accPr>
                        <m:e>
                          <m:r>
                            <a:rPr lang="en-US" sz="3200" b="0" i="1" smtClean="0">
                              <a:solidFill>
                                <a:srgbClr val="0070C0"/>
                              </a:solidFill>
                              <a:latin typeface="Cambria Math" panose="02040503050406030204" pitchFamily="18" charset="0"/>
                            </a:rPr>
                            <m:t>𝐴𝐸𝐻</m:t>
                          </m:r>
                        </m:e>
                      </m:acc>
                      <m:r>
                        <a:rPr lang="en-US" sz="3200" b="0" i="1" smtClean="0">
                          <a:solidFill>
                            <a:srgbClr val="0070C0"/>
                          </a:solidFill>
                          <a:latin typeface="Cambria Math" panose="02040503050406030204" pitchFamily="18" charset="0"/>
                        </a:rPr>
                        <m:t>=</m:t>
                      </m:r>
                      <m:acc>
                        <m:accPr>
                          <m:chr m:val="̂"/>
                          <m:ctrlPr>
                            <a:rPr lang="en-US" sz="3200" b="0" i="1" smtClean="0">
                              <a:solidFill>
                                <a:srgbClr val="0070C0"/>
                              </a:solidFill>
                              <a:latin typeface="Cambria Math" panose="02040503050406030204" pitchFamily="18" charset="0"/>
                            </a:rPr>
                          </m:ctrlPr>
                        </m:accPr>
                        <m:e>
                          <m:r>
                            <a:rPr lang="en-US" sz="3200" b="0" i="1" smtClean="0">
                              <a:solidFill>
                                <a:srgbClr val="0070C0"/>
                              </a:solidFill>
                              <a:latin typeface="Cambria Math" panose="02040503050406030204" pitchFamily="18" charset="0"/>
                            </a:rPr>
                            <m:t>𝐴𝐷𝐻</m:t>
                          </m:r>
                        </m:e>
                      </m:acc>
                      <m:r>
                        <a:rPr lang="en-US" sz="3200" b="0" i="1" smtClean="0">
                          <a:solidFill>
                            <a:srgbClr val="0070C0"/>
                          </a:solidFill>
                          <a:latin typeface="Cambria Math" panose="02040503050406030204" pitchFamily="18" charset="0"/>
                        </a:rPr>
                        <m:t> </m:t>
                      </m:r>
                      <m:d>
                        <m:dPr>
                          <m:ctrlPr>
                            <a:rPr lang="en-US" sz="3200" i="1">
                              <a:solidFill>
                                <a:srgbClr val="0070C0"/>
                              </a:solidFill>
                              <a:latin typeface="Cambria Math" panose="02040503050406030204" pitchFamily="18" charset="0"/>
                            </a:rPr>
                          </m:ctrlPr>
                        </m:dPr>
                        <m:e>
                          <m:r>
                            <a:rPr lang="en-US" sz="3200" i="1">
                              <a:solidFill>
                                <a:srgbClr val="0070C0"/>
                              </a:solidFill>
                              <a:latin typeface="Cambria Math" panose="02040503050406030204" pitchFamily="18" charset="0"/>
                            </a:rPr>
                            <m:t>=</m:t>
                          </m:r>
                          <m:sSup>
                            <m:sSupPr>
                              <m:ctrlPr>
                                <a:rPr lang="en-US" sz="3200" i="1">
                                  <a:solidFill>
                                    <a:srgbClr val="0070C0"/>
                                  </a:solidFill>
                                  <a:latin typeface="Cambria Math" panose="02040503050406030204" pitchFamily="18" charset="0"/>
                                </a:rPr>
                              </m:ctrlPr>
                            </m:sSupPr>
                            <m:e>
                              <m:r>
                                <a:rPr lang="en-US" sz="3200" i="1">
                                  <a:solidFill>
                                    <a:srgbClr val="0070C0"/>
                                  </a:solidFill>
                                  <a:latin typeface="Cambria Math" panose="02040503050406030204" pitchFamily="18" charset="0"/>
                                </a:rPr>
                                <m:t>90</m:t>
                              </m:r>
                            </m:e>
                            <m:sup>
                              <m:r>
                                <a:rPr lang="en-US" sz="3200" i="1">
                                  <a:solidFill>
                                    <a:srgbClr val="0070C0"/>
                                  </a:solidFill>
                                  <a:latin typeface="Cambria Math" panose="02040503050406030204" pitchFamily="18" charset="0"/>
                                </a:rPr>
                                <m:t>𝑜</m:t>
                              </m:r>
                            </m:sup>
                          </m:sSup>
                        </m:e>
                      </m:d>
                    </m:oMath>
                  </m:oMathPara>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2F3441F6-518F-47C9-0E00-A51765756593}"/>
                  </a:ext>
                </a:extLst>
              </p:cNvPr>
              <p:cNvSpPr txBox="1">
                <a:spLocks noRot="1" noChangeAspect="1" noMove="1" noResize="1" noEditPoints="1" noAdjustHandles="1" noChangeArrowheads="1" noChangeShapeType="1" noTextEdit="1"/>
              </p:cNvSpPr>
              <p:nvPr/>
            </p:nvSpPr>
            <p:spPr>
              <a:xfrm>
                <a:off x="945931" y="1391737"/>
                <a:ext cx="3822585" cy="50905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8600777-F959-CCD4-8D9A-DDAF8A312EB5}"/>
                  </a:ext>
                </a:extLst>
              </p:cNvPr>
              <p:cNvSpPr txBox="1"/>
              <p:nvPr/>
            </p:nvSpPr>
            <p:spPr>
              <a:xfrm>
                <a:off x="307117" y="5053309"/>
                <a:ext cx="6612451" cy="492443"/>
              </a:xfrm>
              <a:prstGeom prst="rect">
                <a:avLst/>
              </a:prstGeom>
              <a:noFill/>
            </p:spPr>
            <p:txBody>
              <a:bodyPr wrap="none" lIns="0" tIns="0" rIns="0" bIns="0" rtlCol="0">
                <a:spAutoFit/>
              </a:bodyPr>
              <a:lstStyle/>
              <a:p>
                <a14:m>
                  <m:oMath xmlns:m="http://schemas.openxmlformats.org/officeDocument/2006/math">
                    <m:r>
                      <m:rPr>
                        <m:sty m:val="p"/>
                      </m:rPr>
                      <a:rPr lang="vi-VN" sz="3200" i="1" smtClean="0">
                        <a:solidFill>
                          <a:srgbClr val="0070C0"/>
                        </a:solidFill>
                        <a:latin typeface="Cambria Math" panose="02040503050406030204" pitchFamily="18" charset="0"/>
                        <a:ea typeface="Cambria Math" panose="02040503050406030204" pitchFamily="18" charset="0"/>
                      </a:rPr>
                      <m:t>suy</m:t>
                    </m:r>
                    <m:r>
                      <a:rPr lang="vi-VN" sz="3200" b="0" i="1" smtClean="0">
                        <a:solidFill>
                          <a:srgbClr val="0070C0"/>
                        </a:solidFill>
                        <a:latin typeface="Cambria Math" panose="02040503050406030204" pitchFamily="18" charset="0"/>
                        <a:ea typeface="Cambria Math" panose="02040503050406030204" pitchFamily="18" charset="0"/>
                      </a:rPr>
                      <m:t> </m:t>
                    </m:r>
                    <m:r>
                      <m:rPr>
                        <m:sty m:val="p"/>
                      </m:rPr>
                      <a:rPr lang="vi-VN" sz="3200" i="1">
                        <a:solidFill>
                          <a:srgbClr val="0070C0"/>
                        </a:solidFill>
                        <a:latin typeface="Cambria Math" panose="02040503050406030204" pitchFamily="18" charset="0"/>
                        <a:ea typeface="Cambria Math" panose="02040503050406030204" pitchFamily="18" charset="0"/>
                      </a:rPr>
                      <m:t>ra</m:t>
                    </m:r>
                    <m:r>
                      <a:rPr lang="vi-VN" sz="3200" b="0" i="1" smtClean="0">
                        <a:solidFill>
                          <a:srgbClr val="0070C0"/>
                        </a:solidFill>
                        <a:latin typeface="Cambria Math" panose="02040503050406030204" pitchFamily="18" charset="0"/>
                        <a:ea typeface="Cambria Math" panose="02040503050406030204" pitchFamily="18" charset="0"/>
                      </a:rPr>
                      <m:t> </m:t>
                    </m:r>
                    <m:r>
                      <a:rPr lang="en-US" sz="3200" b="0" i="1" smtClean="0">
                        <a:solidFill>
                          <a:srgbClr val="0070C0"/>
                        </a:solidFill>
                        <a:latin typeface="Cambria Math" panose="02040503050406030204" pitchFamily="18" charset="0"/>
                        <a:ea typeface="Cambria Math" panose="02040503050406030204" pitchFamily="18" charset="0"/>
                      </a:rPr>
                      <m:t>𝐴𝐻</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tia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phân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của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góc</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𝐸𝐴𝐷</m:t>
                    </m:r>
                  </m:oMath>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28600777-F959-CCD4-8D9A-DDAF8A312EB5}"/>
                  </a:ext>
                </a:extLst>
              </p:cNvPr>
              <p:cNvSpPr txBox="1">
                <a:spLocks noRot="1" noChangeAspect="1" noMove="1" noResize="1" noEditPoints="1" noAdjustHandles="1" noChangeArrowheads="1" noChangeShapeType="1" noTextEdit="1"/>
              </p:cNvSpPr>
              <p:nvPr/>
            </p:nvSpPr>
            <p:spPr>
              <a:xfrm>
                <a:off x="307117" y="5053309"/>
                <a:ext cx="6612451" cy="492443"/>
              </a:xfrm>
              <a:prstGeom prst="rect">
                <a:avLst/>
              </a:prstGeom>
              <a:blipFill>
                <a:blip r:embed="rId8"/>
                <a:stretch>
                  <a:fillRect t="-27160" b="-469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7925D83-B4F3-2B03-FF92-59D566B58D18}"/>
                  </a:ext>
                </a:extLst>
              </p:cNvPr>
              <p:cNvSpPr txBox="1"/>
              <p:nvPr/>
            </p:nvSpPr>
            <p:spPr>
              <a:xfrm>
                <a:off x="668052" y="5715441"/>
                <a:ext cx="6405536" cy="584775"/>
              </a:xfrm>
              <a:prstGeom prst="rect">
                <a:avLst/>
              </a:prstGeom>
              <a:noFill/>
            </p:spPr>
            <p:txBody>
              <a:bodyPr wrap="non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Hay </a:t>
                </a:r>
                <a14:m>
                  <m:oMath xmlns:m="http://schemas.openxmlformats.org/officeDocument/2006/math">
                    <m:r>
                      <a:rPr lang="en-US" sz="3200" b="0" i="1" smtClean="0">
                        <a:solidFill>
                          <a:srgbClr val="0070C0"/>
                        </a:solidFill>
                        <a:latin typeface="Cambria Math" panose="02040503050406030204" pitchFamily="18" charset="0"/>
                      </a:rPr>
                      <m:t>𝐴𝐻</m:t>
                    </m:r>
                  </m:oMath>
                </a14:m>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tia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phân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của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góc</a:t>
                </a:r>
                <a:r>
                  <a:rPr lang="en-US" sz="32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070C0"/>
                        </a:solidFill>
                        <a:latin typeface="Cambria Math" panose="02040503050406030204" pitchFamily="18" charset="0"/>
                      </a:rPr>
                      <m:t>𝐵𝐴𝐶</m:t>
                    </m:r>
                  </m:oMath>
                </a14:m>
                <a:endParaRPr 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87925D83-B4F3-2B03-FF92-59D566B58D18}"/>
                  </a:ext>
                </a:extLst>
              </p:cNvPr>
              <p:cNvSpPr txBox="1">
                <a:spLocks noRot="1" noChangeAspect="1" noMove="1" noResize="1" noEditPoints="1" noAdjustHandles="1" noChangeArrowheads="1" noChangeShapeType="1" noTextEdit="1"/>
              </p:cNvSpPr>
              <p:nvPr/>
            </p:nvSpPr>
            <p:spPr>
              <a:xfrm>
                <a:off x="668052" y="5715441"/>
                <a:ext cx="6405536" cy="584775"/>
              </a:xfrm>
              <a:prstGeom prst="rect">
                <a:avLst/>
              </a:prstGeom>
              <a:blipFill>
                <a:blip r:embed="rId9"/>
                <a:stretch>
                  <a:fillRect l="-2476" t="-14583" b="-32292"/>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6D6B8FAF-EA39-F183-EE3D-D1F24147D95A}"/>
              </a:ext>
            </a:extLst>
          </p:cNvPr>
          <p:cNvCxnSpPr>
            <a:cxnSpLocks/>
          </p:cNvCxnSpPr>
          <p:nvPr/>
        </p:nvCxnSpPr>
        <p:spPr>
          <a:xfrm flipH="1">
            <a:off x="8597462" y="909145"/>
            <a:ext cx="1324303" cy="353673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FE0DB3-8584-D33B-C4A6-303716946EC3}"/>
              </a:ext>
            </a:extLst>
          </p:cNvPr>
          <p:cNvCxnSpPr>
            <a:cxnSpLocks/>
          </p:cNvCxnSpPr>
          <p:nvPr/>
        </p:nvCxnSpPr>
        <p:spPr>
          <a:xfrm>
            <a:off x="9921765" y="909145"/>
            <a:ext cx="1324304" cy="353673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E38F6F-6AB2-D33A-274C-A2E689FEEDA0}"/>
              </a:ext>
            </a:extLst>
          </p:cNvPr>
          <p:cNvCxnSpPr>
            <a:cxnSpLocks/>
          </p:cNvCxnSpPr>
          <p:nvPr/>
        </p:nvCxnSpPr>
        <p:spPr>
          <a:xfrm>
            <a:off x="8597462" y="4445876"/>
            <a:ext cx="2648607" cy="1576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E8AE64-A554-C264-4880-70E1A1659CF4}"/>
              </a:ext>
            </a:extLst>
          </p:cNvPr>
          <p:cNvCxnSpPr>
            <a:cxnSpLocks/>
          </p:cNvCxnSpPr>
          <p:nvPr/>
        </p:nvCxnSpPr>
        <p:spPr>
          <a:xfrm flipH="1">
            <a:off x="8597462" y="3571212"/>
            <a:ext cx="2338552" cy="87466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C764D2D-A030-FA59-2E34-F3D161B07FE8}"/>
              </a:ext>
            </a:extLst>
          </p:cNvPr>
          <p:cNvCxnSpPr>
            <a:cxnSpLocks/>
          </p:cNvCxnSpPr>
          <p:nvPr/>
        </p:nvCxnSpPr>
        <p:spPr>
          <a:xfrm flipH="1" flipV="1">
            <a:off x="8907517" y="3571212"/>
            <a:ext cx="2338552" cy="89043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23BFD27-9E22-3CBB-2F74-4B68AD2A515A}"/>
              </a:ext>
            </a:extLst>
          </p:cNvPr>
          <p:cNvCxnSpPr>
            <a:cxnSpLocks/>
          </p:cNvCxnSpPr>
          <p:nvPr/>
        </p:nvCxnSpPr>
        <p:spPr>
          <a:xfrm>
            <a:off x="9921765" y="893379"/>
            <a:ext cx="0" cy="306376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0D02D61-64B5-4591-7B71-233270E03985}"/>
              </a:ext>
            </a:extLst>
          </p:cNvPr>
          <p:cNvSpPr/>
          <p:nvPr/>
        </p:nvSpPr>
        <p:spPr>
          <a:xfrm rot="17437191">
            <a:off x="8887877" y="3610495"/>
            <a:ext cx="164475" cy="16931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D836B48-F8C2-3384-AD63-0FE2338F46D7}"/>
              </a:ext>
            </a:extLst>
          </p:cNvPr>
          <p:cNvSpPr/>
          <p:nvPr/>
        </p:nvSpPr>
        <p:spPr>
          <a:xfrm rot="4107560">
            <a:off x="10791920" y="3609701"/>
            <a:ext cx="164475" cy="16931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85298C40-04F1-F0D8-0C78-BA1B29DEDD97}"/>
              </a:ext>
            </a:extLst>
          </p:cNvPr>
          <p:cNvSpPr txBox="1"/>
          <p:nvPr/>
        </p:nvSpPr>
        <p:spPr>
          <a:xfrm>
            <a:off x="9694912" y="369168"/>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A</a:t>
            </a:r>
          </a:p>
        </p:txBody>
      </p:sp>
      <p:sp>
        <p:nvSpPr>
          <p:cNvPr id="29" name="TextBox 28">
            <a:extLst>
              <a:ext uri="{FF2B5EF4-FFF2-40B4-BE49-F238E27FC236}">
                <a16:creationId xmlns:a16="http://schemas.microsoft.com/office/drawing/2014/main" id="{0D4FC18A-590B-2270-9138-4D85EED64FF4}"/>
              </a:ext>
            </a:extLst>
          </p:cNvPr>
          <p:cNvSpPr txBox="1"/>
          <p:nvPr/>
        </p:nvSpPr>
        <p:spPr>
          <a:xfrm>
            <a:off x="8223209" y="4303876"/>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B</a:t>
            </a:r>
          </a:p>
        </p:txBody>
      </p:sp>
      <p:sp>
        <p:nvSpPr>
          <p:cNvPr id="30" name="TextBox 29">
            <a:extLst>
              <a:ext uri="{FF2B5EF4-FFF2-40B4-BE49-F238E27FC236}">
                <a16:creationId xmlns:a16="http://schemas.microsoft.com/office/drawing/2014/main" id="{14591416-3CA4-11BD-3390-6A430818879C}"/>
              </a:ext>
            </a:extLst>
          </p:cNvPr>
          <p:cNvSpPr txBox="1"/>
          <p:nvPr/>
        </p:nvSpPr>
        <p:spPr>
          <a:xfrm>
            <a:off x="11147655" y="4370300"/>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C</a:t>
            </a:r>
          </a:p>
        </p:txBody>
      </p:sp>
      <p:sp>
        <p:nvSpPr>
          <p:cNvPr id="31" name="TextBox 30">
            <a:extLst>
              <a:ext uri="{FF2B5EF4-FFF2-40B4-BE49-F238E27FC236}">
                <a16:creationId xmlns:a16="http://schemas.microsoft.com/office/drawing/2014/main" id="{B3045B50-3DBE-72EB-D01A-E6B9482920EB}"/>
              </a:ext>
            </a:extLst>
          </p:cNvPr>
          <p:cNvSpPr txBox="1"/>
          <p:nvPr/>
        </p:nvSpPr>
        <p:spPr>
          <a:xfrm>
            <a:off x="10903742" y="3140710"/>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D</a:t>
            </a:r>
          </a:p>
        </p:txBody>
      </p:sp>
      <p:sp>
        <p:nvSpPr>
          <p:cNvPr id="32" name="TextBox 31">
            <a:extLst>
              <a:ext uri="{FF2B5EF4-FFF2-40B4-BE49-F238E27FC236}">
                <a16:creationId xmlns:a16="http://schemas.microsoft.com/office/drawing/2014/main" id="{DC6EC343-955C-BC02-5E82-FE2DCF5294B7}"/>
              </a:ext>
            </a:extLst>
          </p:cNvPr>
          <p:cNvSpPr txBox="1"/>
          <p:nvPr/>
        </p:nvSpPr>
        <p:spPr>
          <a:xfrm>
            <a:off x="8438961" y="3172333"/>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E</a:t>
            </a:r>
          </a:p>
        </p:txBody>
      </p:sp>
      <p:sp>
        <p:nvSpPr>
          <p:cNvPr id="33" name="TextBox 32">
            <a:extLst>
              <a:ext uri="{FF2B5EF4-FFF2-40B4-BE49-F238E27FC236}">
                <a16:creationId xmlns:a16="http://schemas.microsoft.com/office/drawing/2014/main" id="{7353DE9A-83AF-A720-3886-5825844FDEEF}"/>
              </a:ext>
            </a:extLst>
          </p:cNvPr>
          <p:cNvSpPr txBox="1"/>
          <p:nvPr/>
        </p:nvSpPr>
        <p:spPr>
          <a:xfrm>
            <a:off x="9664809" y="3893734"/>
            <a:ext cx="619065"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H</a:t>
            </a:r>
          </a:p>
        </p:txBody>
      </p:sp>
      <p:cxnSp>
        <p:nvCxnSpPr>
          <p:cNvPr id="34" name="Straight Connector 33">
            <a:extLst>
              <a:ext uri="{FF2B5EF4-FFF2-40B4-BE49-F238E27FC236}">
                <a16:creationId xmlns:a16="http://schemas.microsoft.com/office/drawing/2014/main" id="{6B2B4638-7882-BEF0-F48D-DC6ED4C16852}"/>
              </a:ext>
            </a:extLst>
          </p:cNvPr>
          <p:cNvCxnSpPr>
            <a:cxnSpLocks/>
          </p:cNvCxnSpPr>
          <p:nvPr/>
        </p:nvCxnSpPr>
        <p:spPr>
          <a:xfrm flipH="1">
            <a:off x="8939789" y="921830"/>
            <a:ext cx="981975" cy="266653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00AADBB-32DE-D3A7-6358-6240B271A559}"/>
              </a:ext>
            </a:extLst>
          </p:cNvPr>
          <p:cNvCxnSpPr>
            <a:cxnSpLocks/>
          </p:cNvCxnSpPr>
          <p:nvPr/>
        </p:nvCxnSpPr>
        <p:spPr>
          <a:xfrm>
            <a:off x="9921764" y="921830"/>
            <a:ext cx="1001758" cy="267225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8CE0C5-F021-E521-EF3E-C8899210D3E8}"/>
              </a:ext>
            </a:extLst>
          </p:cNvPr>
          <p:cNvCxnSpPr>
            <a:cxnSpLocks/>
          </p:cNvCxnSpPr>
          <p:nvPr/>
        </p:nvCxnSpPr>
        <p:spPr>
          <a:xfrm flipH="1">
            <a:off x="9941547" y="3594088"/>
            <a:ext cx="983226" cy="34984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DB02ADC-C1A3-9CEA-3CFF-45135A27764E}"/>
              </a:ext>
            </a:extLst>
          </p:cNvPr>
          <p:cNvCxnSpPr>
            <a:cxnSpLocks/>
          </p:cNvCxnSpPr>
          <p:nvPr/>
        </p:nvCxnSpPr>
        <p:spPr>
          <a:xfrm flipH="1" flipV="1">
            <a:off x="8920006" y="3579786"/>
            <a:ext cx="1002086" cy="36746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3C1709B-5F06-9CA7-F5B5-F07CCF30AAAD}"/>
              </a:ext>
            </a:extLst>
          </p:cNvPr>
          <p:cNvCxnSpPr>
            <a:cxnSpLocks/>
          </p:cNvCxnSpPr>
          <p:nvPr/>
        </p:nvCxnSpPr>
        <p:spPr>
          <a:xfrm>
            <a:off x="9921764" y="906064"/>
            <a:ext cx="0" cy="306376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72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par>
                                <p:cTn id="22" presetID="16" presetClass="entr" presetSubtype="21"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19" grpId="0"/>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1A3E0578-29E6-480D-BDCA-04178FA65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4462"/>
            <a:ext cx="12182458" cy="6858000"/>
          </a:xfrm>
          <a:prstGeom prst="rect">
            <a:avLst/>
          </a:prstGeom>
        </p:spPr>
      </p:pic>
      <p:pic>
        <p:nvPicPr>
          <p:cNvPr id="7" name="Hình ảnh 6">
            <a:extLst>
              <a:ext uri="{FF2B5EF4-FFF2-40B4-BE49-F238E27FC236}">
                <a16:creationId xmlns:a16="http://schemas.microsoft.com/office/drawing/2014/main" id="{F85D351B-7A80-4879-BF19-55FCAF0223AB}"/>
              </a:ext>
            </a:extLst>
          </p:cNvPr>
          <p:cNvPicPr>
            <a:picLocks noChangeAspect="1"/>
          </p:cNvPicPr>
          <p:nvPr/>
        </p:nvPicPr>
        <p:blipFill rotWithShape="1">
          <a:blip r:embed="rId5"/>
          <a:srcRect b="36851"/>
          <a:stretch/>
        </p:blipFill>
        <p:spPr>
          <a:xfrm>
            <a:off x="2769925" y="0"/>
            <a:ext cx="7011378" cy="1143000"/>
          </a:xfrm>
          <a:prstGeom prst="rect">
            <a:avLst/>
          </a:prstGeom>
        </p:spPr>
      </p:pic>
      <p:sp>
        <p:nvSpPr>
          <p:cNvPr id="6" name="TextBox 5">
            <a:extLst>
              <a:ext uri="{FF2B5EF4-FFF2-40B4-BE49-F238E27FC236}">
                <a16:creationId xmlns:a16="http://schemas.microsoft.com/office/drawing/2014/main" id="{ADC6FADA-F560-735B-5181-0A361EF4DAFC}"/>
              </a:ext>
            </a:extLst>
          </p:cNvPr>
          <p:cNvSpPr txBox="1"/>
          <p:nvPr/>
        </p:nvSpPr>
        <p:spPr>
          <a:xfrm>
            <a:off x="2297359" y="1739083"/>
            <a:ext cx="7011377" cy="2328010"/>
          </a:xfrm>
          <a:prstGeom prst="rect">
            <a:avLst/>
          </a:prstGeom>
          <a:noFill/>
        </p:spPr>
        <p:txBody>
          <a:bodyPr wrap="square">
            <a:spAutoFit/>
          </a:bodyPr>
          <a:lstStyle/>
          <a:p>
            <a:pPr algn="just">
              <a:lnSpc>
                <a:spcPct val="107000"/>
              </a:lnSpc>
              <a:spcBef>
                <a:spcPts val="300"/>
              </a:spcBef>
              <a:spcAft>
                <a:spcPts val="3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4, 5 – SGK/119</a:t>
            </a:r>
          </a:p>
          <a:p>
            <a:pPr algn="just">
              <a:lnSpc>
                <a:spcPct val="107000"/>
              </a:lnSpc>
              <a:spcBef>
                <a:spcPts val="300"/>
              </a:spcBef>
              <a:spcAft>
                <a:spcPts val="3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200" b="1" dirty="0">
                <a:latin typeface="Times New Roman" panose="02020603050405020304" pitchFamily="18" charset="0"/>
                <a:ea typeface="Calibri" panose="020F0502020204030204" pitchFamily="34" charset="0"/>
                <a:cs typeface="Times New Roman" panose="02020603050405020304" pitchFamily="18" charset="0"/>
              </a:rPr>
              <a:t> 7,8,9-SGK/119,120</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87291304"/>
      </p:ext>
    </p:extLst>
  </p:cSld>
  <p:clrMapOvr>
    <a:masterClrMapping/>
  </p:clrMapOvr>
  <p:transition spd="slow" advClick="0" advTm="39201">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78B0C91-1292-40E9-9DB0-A58E6F8C2781}"/>
              </a:ext>
            </a:extLst>
          </p:cNvPr>
          <p:cNvPicPr>
            <a:picLocks noChangeAspect="1"/>
          </p:cNvPicPr>
          <p:nvPr/>
        </p:nvPicPr>
        <p:blipFill>
          <a:blip r:embed="rId3"/>
          <a:stretch>
            <a:fillRect/>
          </a:stretch>
        </p:blipFill>
        <p:spPr>
          <a:xfrm>
            <a:off x="386659" y="399928"/>
            <a:ext cx="1101330" cy="914522"/>
          </a:xfrm>
          <a:prstGeom prst="rect">
            <a:avLst/>
          </a:prstGeom>
        </p:spPr>
      </p:pic>
      <p:pic>
        <p:nvPicPr>
          <p:cNvPr id="9" name="图片 8">
            <a:extLst>
              <a:ext uri="{FF2B5EF4-FFF2-40B4-BE49-F238E27FC236}">
                <a16:creationId xmlns:a16="http://schemas.microsoft.com/office/drawing/2014/main" id="{05F0E043-6F3F-424F-8E66-CA300C639F33}"/>
              </a:ext>
            </a:extLst>
          </p:cNvPr>
          <p:cNvPicPr>
            <a:picLocks noChangeAspect="1"/>
          </p:cNvPicPr>
          <p:nvPr/>
        </p:nvPicPr>
        <p:blipFill rotWithShape="1">
          <a:blip r:embed="rId4"/>
          <a:srcRect r="29439"/>
          <a:stretch/>
        </p:blipFill>
        <p:spPr>
          <a:xfrm>
            <a:off x="9690456" y="4589396"/>
            <a:ext cx="2411107" cy="2032500"/>
          </a:xfrm>
          <a:prstGeom prst="rect">
            <a:avLst/>
          </a:prstGeom>
        </p:spPr>
      </p:pic>
      <p:sp>
        <p:nvSpPr>
          <p:cNvPr id="10" name="文本框 9">
            <a:extLst>
              <a:ext uri="{FF2B5EF4-FFF2-40B4-BE49-F238E27FC236}">
                <a16:creationId xmlns:a16="http://schemas.microsoft.com/office/drawing/2014/main" id="{544AB2C1-F9D1-465A-8E4B-1B5DA2094389}"/>
              </a:ext>
            </a:extLst>
          </p:cNvPr>
          <p:cNvSpPr txBox="1"/>
          <p:nvPr/>
        </p:nvSpPr>
        <p:spPr>
          <a:xfrm>
            <a:off x="1565131" y="500329"/>
            <a:ext cx="37680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CHÚ THÍCH</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pic>
        <p:nvPicPr>
          <p:cNvPr id="3" name="图片 2">
            <a:extLst>
              <a:ext uri="{FF2B5EF4-FFF2-40B4-BE49-F238E27FC236}">
                <a16:creationId xmlns:a16="http://schemas.microsoft.com/office/drawing/2014/main" id="{06B79F4E-21C4-4691-8986-1AFD6D770264}"/>
              </a:ext>
            </a:extLst>
          </p:cNvPr>
          <p:cNvPicPr>
            <a:picLocks noChangeAspect="1"/>
          </p:cNvPicPr>
          <p:nvPr/>
        </p:nvPicPr>
        <p:blipFill>
          <a:blip r:embed="rId5"/>
          <a:stretch>
            <a:fillRect/>
          </a:stretch>
        </p:blipFill>
        <p:spPr>
          <a:xfrm>
            <a:off x="1565131" y="3845176"/>
            <a:ext cx="1658256" cy="1591194"/>
          </a:xfrm>
          <a:prstGeom prst="rect">
            <a:avLst/>
          </a:prstGeom>
        </p:spPr>
      </p:pic>
      <p:pic>
        <p:nvPicPr>
          <p:cNvPr id="8" name="图片 7">
            <a:extLst>
              <a:ext uri="{FF2B5EF4-FFF2-40B4-BE49-F238E27FC236}">
                <a16:creationId xmlns:a16="http://schemas.microsoft.com/office/drawing/2014/main" id="{5B381FDB-DF32-47CA-9DCB-E9DFB36F9CDE}"/>
              </a:ext>
            </a:extLst>
          </p:cNvPr>
          <p:cNvPicPr>
            <a:picLocks noChangeAspect="1"/>
          </p:cNvPicPr>
          <p:nvPr/>
        </p:nvPicPr>
        <p:blipFill>
          <a:blip r:embed="rId5"/>
          <a:stretch>
            <a:fillRect/>
          </a:stretch>
        </p:blipFill>
        <p:spPr>
          <a:xfrm>
            <a:off x="4724709" y="3845176"/>
            <a:ext cx="1658256" cy="1591194"/>
          </a:xfrm>
          <a:prstGeom prst="rect">
            <a:avLst/>
          </a:prstGeom>
        </p:spPr>
      </p:pic>
      <p:pic>
        <p:nvPicPr>
          <p:cNvPr id="12" name="图片 11">
            <a:extLst>
              <a:ext uri="{FF2B5EF4-FFF2-40B4-BE49-F238E27FC236}">
                <a16:creationId xmlns:a16="http://schemas.microsoft.com/office/drawing/2014/main" id="{BDDC3960-C9B3-4E9E-BAAE-9093A20BEDEA}"/>
              </a:ext>
            </a:extLst>
          </p:cNvPr>
          <p:cNvPicPr>
            <a:picLocks noChangeAspect="1"/>
          </p:cNvPicPr>
          <p:nvPr/>
        </p:nvPicPr>
        <p:blipFill>
          <a:blip r:embed="rId5"/>
          <a:stretch>
            <a:fillRect/>
          </a:stretch>
        </p:blipFill>
        <p:spPr>
          <a:xfrm>
            <a:off x="7884288" y="3845176"/>
            <a:ext cx="1658256" cy="1591194"/>
          </a:xfrm>
          <a:prstGeom prst="rect">
            <a:avLst/>
          </a:prstGeom>
        </p:spPr>
      </p:pic>
      <p:grpSp>
        <p:nvGrpSpPr>
          <p:cNvPr id="7" name="组合 6">
            <a:extLst>
              <a:ext uri="{FF2B5EF4-FFF2-40B4-BE49-F238E27FC236}">
                <a16:creationId xmlns:a16="http://schemas.microsoft.com/office/drawing/2014/main" id="{9BE9740A-9EDA-43D9-BF63-90FEC917E14B}"/>
              </a:ext>
            </a:extLst>
          </p:cNvPr>
          <p:cNvGrpSpPr/>
          <p:nvPr/>
        </p:nvGrpSpPr>
        <p:grpSpPr>
          <a:xfrm>
            <a:off x="5079613" y="3967885"/>
            <a:ext cx="3641306" cy="1356120"/>
            <a:chOff x="5629944" y="2592827"/>
            <a:chExt cx="3641306" cy="1356120"/>
          </a:xfrm>
        </p:grpSpPr>
        <p:pic>
          <p:nvPicPr>
            <p:cNvPr id="17" name="图片 16">
              <a:extLst>
                <a:ext uri="{FF2B5EF4-FFF2-40B4-BE49-F238E27FC236}">
                  <a16:creationId xmlns:a16="http://schemas.microsoft.com/office/drawing/2014/main" id="{1756414B-5105-4AA2-BA48-DF312B7098E6}"/>
                </a:ext>
              </a:extLst>
            </p:cNvPr>
            <p:cNvPicPr>
              <a:picLocks noChangeAspect="1"/>
            </p:cNvPicPr>
            <p:nvPr/>
          </p:nvPicPr>
          <p:blipFill>
            <a:blip r:embed="rId6"/>
            <a:stretch>
              <a:fillRect/>
            </a:stretch>
          </p:blipFill>
          <p:spPr>
            <a:xfrm>
              <a:off x="5629944" y="3470460"/>
              <a:ext cx="477999" cy="456447"/>
            </a:xfrm>
            <a:prstGeom prst="rect">
              <a:avLst/>
            </a:prstGeom>
          </p:spPr>
        </p:pic>
        <p:pic>
          <p:nvPicPr>
            <p:cNvPr id="18" name="图片 17">
              <a:extLst>
                <a:ext uri="{FF2B5EF4-FFF2-40B4-BE49-F238E27FC236}">
                  <a16:creationId xmlns:a16="http://schemas.microsoft.com/office/drawing/2014/main" id="{FE10B972-4641-444D-8FB4-3C5F08931D8C}"/>
                </a:ext>
              </a:extLst>
            </p:cNvPr>
            <p:cNvPicPr>
              <a:picLocks noChangeAspect="1"/>
            </p:cNvPicPr>
            <p:nvPr/>
          </p:nvPicPr>
          <p:blipFill>
            <a:blip r:embed="rId6"/>
            <a:stretch>
              <a:fillRect/>
            </a:stretch>
          </p:blipFill>
          <p:spPr>
            <a:xfrm>
              <a:off x="6167320" y="3492500"/>
              <a:ext cx="477999" cy="456447"/>
            </a:xfrm>
            <a:prstGeom prst="rect">
              <a:avLst/>
            </a:prstGeom>
          </p:spPr>
        </p:pic>
        <p:pic>
          <p:nvPicPr>
            <p:cNvPr id="19" name="图片 18">
              <a:extLst>
                <a:ext uri="{FF2B5EF4-FFF2-40B4-BE49-F238E27FC236}">
                  <a16:creationId xmlns:a16="http://schemas.microsoft.com/office/drawing/2014/main" id="{FC4EA040-323A-4471-BFCF-366129FBBEA3}"/>
                </a:ext>
              </a:extLst>
            </p:cNvPr>
            <p:cNvPicPr>
              <a:picLocks noChangeAspect="1"/>
            </p:cNvPicPr>
            <p:nvPr/>
          </p:nvPicPr>
          <p:blipFill>
            <a:blip r:embed="rId6"/>
            <a:stretch>
              <a:fillRect/>
            </a:stretch>
          </p:blipFill>
          <p:spPr>
            <a:xfrm>
              <a:off x="8793251" y="2592827"/>
              <a:ext cx="477999" cy="456447"/>
            </a:xfrm>
            <a:prstGeom prst="rect">
              <a:avLst/>
            </a:prstGeom>
          </p:spPr>
        </p:pic>
      </p:grpSp>
      <p:pic>
        <p:nvPicPr>
          <p:cNvPr id="21" name="图片 20">
            <a:extLst>
              <a:ext uri="{FF2B5EF4-FFF2-40B4-BE49-F238E27FC236}">
                <a16:creationId xmlns:a16="http://schemas.microsoft.com/office/drawing/2014/main" id="{0DC6940F-9B6F-45EB-B271-AC41EA139B21}"/>
              </a:ext>
            </a:extLst>
          </p:cNvPr>
          <p:cNvPicPr>
            <a:picLocks noChangeAspect="1"/>
          </p:cNvPicPr>
          <p:nvPr/>
        </p:nvPicPr>
        <p:blipFill>
          <a:blip r:embed="rId6"/>
          <a:stretch>
            <a:fillRect/>
          </a:stretch>
        </p:blipFill>
        <p:spPr>
          <a:xfrm>
            <a:off x="2210532" y="4398411"/>
            <a:ext cx="477999" cy="456447"/>
          </a:xfrm>
          <a:prstGeom prst="rect">
            <a:avLst/>
          </a:prstGeom>
        </p:spPr>
      </p:pic>
      <p:grpSp>
        <p:nvGrpSpPr>
          <p:cNvPr id="39" name="组合 38">
            <a:extLst>
              <a:ext uri="{FF2B5EF4-FFF2-40B4-BE49-F238E27FC236}">
                <a16:creationId xmlns:a16="http://schemas.microsoft.com/office/drawing/2014/main" id="{CB0077AF-6D45-4084-AA26-C23B90E500CF}"/>
              </a:ext>
            </a:extLst>
          </p:cNvPr>
          <p:cNvGrpSpPr/>
          <p:nvPr/>
        </p:nvGrpSpPr>
        <p:grpSpPr>
          <a:xfrm>
            <a:off x="7935505" y="3951142"/>
            <a:ext cx="1555821" cy="1350984"/>
            <a:chOff x="8506389" y="2592306"/>
            <a:chExt cx="1555821" cy="1350984"/>
          </a:xfrm>
        </p:grpSpPr>
        <p:pic>
          <p:nvPicPr>
            <p:cNvPr id="24" name="图片 23">
              <a:extLst>
                <a:ext uri="{FF2B5EF4-FFF2-40B4-BE49-F238E27FC236}">
                  <a16:creationId xmlns:a16="http://schemas.microsoft.com/office/drawing/2014/main" id="{AA617E18-6908-4C2E-B440-271D50B46E49}"/>
                </a:ext>
              </a:extLst>
            </p:cNvPr>
            <p:cNvPicPr>
              <a:picLocks noChangeAspect="1"/>
            </p:cNvPicPr>
            <p:nvPr/>
          </p:nvPicPr>
          <p:blipFill>
            <a:blip r:embed="rId6"/>
            <a:stretch>
              <a:fillRect/>
            </a:stretch>
          </p:blipFill>
          <p:spPr>
            <a:xfrm>
              <a:off x="9075547" y="3036053"/>
              <a:ext cx="477999" cy="456447"/>
            </a:xfrm>
            <a:prstGeom prst="rect">
              <a:avLst/>
            </a:prstGeom>
          </p:spPr>
        </p:pic>
        <p:pic>
          <p:nvPicPr>
            <p:cNvPr id="22" name="图片 21">
              <a:extLst>
                <a:ext uri="{FF2B5EF4-FFF2-40B4-BE49-F238E27FC236}">
                  <a16:creationId xmlns:a16="http://schemas.microsoft.com/office/drawing/2014/main" id="{179DAA46-94C5-4650-9448-8BDD47F24D33}"/>
                </a:ext>
              </a:extLst>
            </p:cNvPr>
            <p:cNvPicPr>
              <a:picLocks noChangeAspect="1"/>
            </p:cNvPicPr>
            <p:nvPr/>
          </p:nvPicPr>
          <p:blipFill>
            <a:blip r:embed="rId6"/>
            <a:stretch>
              <a:fillRect/>
            </a:stretch>
          </p:blipFill>
          <p:spPr>
            <a:xfrm>
              <a:off x="9362991" y="2592306"/>
              <a:ext cx="477999" cy="456447"/>
            </a:xfrm>
            <a:prstGeom prst="rect">
              <a:avLst/>
            </a:prstGeom>
          </p:spPr>
        </p:pic>
        <p:pic>
          <p:nvPicPr>
            <p:cNvPr id="23" name="图片 22">
              <a:extLst>
                <a:ext uri="{FF2B5EF4-FFF2-40B4-BE49-F238E27FC236}">
                  <a16:creationId xmlns:a16="http://schemas.microsoft.com/office/drawing/2014/main" id="{8B220755-B60E-4B0E-9B80-C7D208E05C53}"/>
                </a:ext>
              </a:extLst>
            </p:cNvPr>
            <p:cNvPicPr>
              <a:picLocks noChangeAspect="1"/>
            </p:cNvPicPr>
            <p:nvPr/>
          </p:nvPicPr>
          <p:blipFill>
            <a:blip r:embed="rId6"/>
            <a:stretch>
              <a:fillRect/>
            </a:stretch>
          </p:blipFill>
          <p:spPr>
            <a:xfrm>
              <a:off x="9584211" y="3037491"/>
              <a:ext cx="477999" cy="456447"/>
            </a:xfrm>
            <a:prstGeom prst="rect">
              <a:avLst/>
            </a:prstGeom>
          </p:spPr>
        </p:pic>
        <p:pic>
          <p:nvPicPr>
            <p:cNvPr id="25" name="图片 24">
              <a:extLst>
                <a:ext uri="{FF2B5EF4-FFF2-40B4-BE49-F238E27FC236}">
                  <a16:creationId xmlns:a16="http://schemas.microsoft.com/office/drawing/2014/main" id="{769D1483-F2A6-463A-9BDC-4155B4A795AB}"/>
                </a:ext>
              </a:extLst>
            </p:cNvPr>
            <p:cNvPicPr>
              <a:picLocks noChangeAspect="1"/>
            </p:cNvPicPr>
            <p:nvPr/>
          </p:nvPicPr>
          <p:blipFill>
            <a:blip r:embed="rId6"/>
            <a:stretch>
              <a:fillRect/>
            </a:stretch>
          </p:blipFill>
          <p:spPr>
            <a:xfrm>
              <a:off x="9329879" y="3486843"/>
              <a:ext cx="477999" cy="456447"/>
            </a:xfrm>
            <a:prstGeom prst="rect">
              <a:avLst/>
            </a:prstGeom>
          </p:spPr>
        </p:pic>
        <p:pic>
          <p:nvPicPr>
            <p:cNvPr id="26" name="图片 25">
              <a:extLst>
                <a:ext uri="{FF2B5EF4-FFF2-40B4-BE49-F238E27FC236}">
                  <a16:creationId xmlns:a16="http://schemas.microsoft.com/office/drawing/2014/main" id="{67D59DB3-5E63-45DF-A9CF-264DFCA15757}"/>
                </a:ext>
              </a:extLst>
            </p:cNvPr>
            <p:cNvPicPr>
              <a:picLocks noChangeAspect="1"/>
            </p:cNvPicPr>
            <p:nvPr/>
          </p:nvPicPr>
          <p:blipFill>
            <a:blip r:embed="rId6"/>
            <a:stretch>
              <a:fillRect/>
            </a:stretch>
          </p:blipFill>
          <p:spPr>
            <a:xfrm>
              <a:off x="8770416" y="3463057"/>
              <a:ext cx="477999" cy="456447"/>
            </a:xfrm>
            <a:prstGeom prst="rect">
              <a:avLst/>
            </a:prstGeom>
          </p:spPr>
        </p:pic>
        <p:pic>
          <p:nvPicPr>
            <p:cNvPr id="27" name="图片 26">
              <a:extLst>
                <a:ext uri="{FF2B5EF4-FFF2-40B4-BE49-F238E27FC236}">
                  <a16:creationId xmlns:a16="http://schemas.microsoft.com/office/drawing/2014/main" id="{2D425FFB-E35C-468F-BFFF-D4550778FB9B}"/>
                </a:ext>
              </a:extLst>
            </p:cNvPr>
            <p:cNvPicPr>
              <a:picLocks noChangeAspect="1"/>
            </p:cNvPicPr>
            <p:nvPr/>
          </p:nvPicPr>
          <p:blipFill>
            <a:blip r:embed="rId6"/>
            <a:stretch>
              <a:fillRect/>
            </a:stretch>
          </p:blipFill>
          <p:spPr>
            <a:xfrm>
              <a:off x="8506389" y="3002337"/>
              <a:ext cx="477999" cy="456447"/>
            </a:xfrm>
            <a:prstGeom prst="rect">
              <a:avLst/>
            </a:prstGeom>
          </p:spPr>
        </p:pic>
      </p:grpSp>
      <p:cxnSp>
        <p:nvCxnSpPr>
          <p:cNvPr id="6" name="直接箭头连接符 5">
            <a:extLst>
              <a:ext uri="{FF2B5EF4-FFF2-40B4-BE49-F238E27FC236}">
                <a16:creationId xmlns:a16="http://schemas.microsoft.com/office/drawing/2014/main" id="{F677425E-57AB-4AB8-A9CC-33E377DDF5E4}"/>
              </a:ext>
            </a:extLst>
          </p:cNvPr>
          <p:cNvCxnSpPr>
            <a:cxnSpLocks/>
          </p:cNvCxnSpPr>
          <p:nvPr/>
        </p:nvCxnSpPr>
        <p:spPr>
          <a:xfrm flipV="1">
            <a:off x="3481293" y="4468357"/>
            <a:ext cx="836995" cy="327143"/>
          </a:xfrm>
          <a:prstGeom prst="straightConnector1">
            <a:avLst/>
          </a:prstGeom>
          <a:ln w="28575">
            <a:solidFill>
              <a:srgbClr val="FCC06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7132D0F1-0623-4C04-B52C-C27912E96234}"/>
              </a:ext>
            </a:extLst>
          </p:cNvPr>
          <p:cNvCxnSpPr>
            <a:cxnSpLocks/>
          </p:cNvCxnSpPr>
          <p:nvPr/>
        </p:nvCxnSpPr>
        <p:spPr>
          <a:xfrm>
            <a:off x="6669884" y="4468357"/>
            <a:ext cx="836995" cy="327143"/>
          </a:xfrm>
          <a:prstGeom prst="straightConnector1">
            <a:avLst/>
          </a:prstGeom>
          <a:ln w="28575">
            <a:solidFill>
              <a:srgbClr val="FCC062"/>
            </a:solidFill>
            <a:tailEnd type="triangle"/>
          </a:ln>
        </p:spPr>
        <p:style>
          <a:lnRef idx="1">
            <a:schemeClr val="accent1"/>
          </a:lnRef>
          <a:fillRef idx="0">
            <a:schemeClr val="accent1"/>
          </a:fillRef>
          <a:effectRef idx="0">
            <a:schemeClr val="accent1"/>
          </a:effectRef>
          <a:fontRef idx="minor">
            <a:schemeClr val="tx1"/>
          </a:fontRef>
        </p:style>
      </p:cxnSp>
      <p:sp>
        <p:nvSpPr>
          <p:cNvPr id="36" name="六边形 1">
            <a:extLst>
              <a:ext uri="{FF2B5EF4-FFF2-40B4-BE49-F238E27FC236}">
                <a16:creationId xmlns:a16="http://schemas.microsoft.com/office/drawing/2014/main" id="{23F16F5C-D446-1E5D-48A2-C5F814722590}"/>
              </a:ext>
            </a:extLst>
          </p:cNvPr>
          <p:cNvSpPr/>
          <p:nvPr/>
        </p:nvSpPr>
        <p:spPr>
          <a:xfrm rot="10800000">
            <a:off x="9986681" y="299695"/>
            <a:ext cx="1818659" cy="1612410"/>
          </a:xfrm>
          <a:prstGeom prst="hexagon">
            <a:avLst/>
          </a:prstGeom>
          <a:blipFill dpi="0" rotWithShape="0">
            <a:blip r:embed="rId7"/>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夏日体W" panose="00020600040101010101" pitchFamily="18" charset="-122"/>
              <a:ea typeface="汉仪夏日体W" panose="00020600040101010101" pitchFamily="18" charset="-122"/>
              <a:cs typeface="+mn-cs"/>
              <a:sym typeface="HYXiaRiTiW" panose="00020600040101010101" pitchFamily="18" charset="-122"/>
            </a:endParaRPr>
          </a:p>
        </p:txBody>
      </p:sp>
      <p:pic>
        <p:nvPicPr>
          <p:cNvPr id="34" name="Picture 33">
            <a:extLst>
              <a:ext uri="{FF2B5EF4-FFF2-40B4-BE49-F238E27FC236}">
                <a16:creationId xmlns:a16="http://schemas.microsoft.com/office/drawing/2014/main" id="{4ABA2357-FBF4-3A9B-FE88-9E7DD9AEAF50}"/>
              </a:ext>
            </a:extLst>
          </p:cNvPr>
          <p:cNvPicPr>
            <a:picLocks noChangeAspect="1"/>
          </p:cNvPicPr>
          <p:nvPr/>
        </p:nvPicPr>
        <p:blipFill>
          <a:blip r:embed="rId8"/>
          <a:stretch>
            <a:fillRect/>
          </a:stretch>
        </p:blipFill>
        <p:spPr>
          <a:xfrm>
            <a:off x="4806116" y="2012482"/>
            <a:ext cx="2700763" cy="1847248"/>
          </a:xfrm>
          <a:prstGeom prst="rect">
            <a:avLst/>
          </a:prstGeom>
        </p:spPr>
      </p:pic>
      <p:pic>
        <p:nvPicPr>
          <p:cNvPr id="37" name="Picture 36">
            <a:extLst>
              <a:ext uri="{FF2B5EF4-FFF2-40B4-BE49-F238E27FC236}">
                <a16:creationId xmlns:a16="http://schemas.microsoft.com/office/drawing/2014/main" id="{4082A8F0-3C93-BBCF-8A83-37A368D74E9E}"/>
              </a:ext>
            </a:extLst>
          </p:cNvPr>
          <p:cNvPicPr>
            <a:picLocks noChangeAspect="1"/>
          </p:cNvPicPr>
          <p:nvPr/>
        </p:nvPicPr>
        <p:blipFill>
          <a:blip r:embed="rId9"/>
          <a:stretch>
            <a:fillRect/>
          </a:stretch>
        </p:blipFill>
        <p:spPr>
          <a:xfrm>
            <a:off x="1565131" y="1912105"/>
            <a:ext cx="2901948" cy="1847248"/>
          </a:xfrm>
          <a:prstGeom prst="rect">
            <a:avLst/>
          </a:prstGeom>
        </p:spPr>
      </p:pic>
      <p:pic>
        <p:nvPicPr>
          <p:cNvPr id="38" name="Picture 37">
            <a:extLst>
              <a:ext uri="{FF2B5EF4-FFF2-40B4-BE49-F238E27FC236}">
                <a16:creationId xmlns:a16="http://schemas.microsoft.com/office/drawing/2014/main" id="{6DD631D7-9849-6652-F1C6-BF69C3C5EECC}"/>
              </a:ext>
            </a:extLst>
          </p:cNvPr>
          <p:cNvPicPr>
            <a:picLocks noChangeAspect="1"/>
          </p:cNvPicPr>
          <p:nvPr/>
        </p:nvPicPr>
        <p:blipFill>
          <a:blip r:embed="rId10"/>
          <a:stretch>
            <a:fillRect/>
          </a:stretch>
        </p:blipFill>
        <p:spPr>
          <a:xfrm>
            <a:off x="8073709" y="1872547"/>
            <a:ext cx="2700763" cy="1847248"/>
          </a:xfrm>
          <a:prstGeom prst="rect">
            <a:avLst/>
          </a:prstGeom>
        </p:spPr>
      </p:pic>
      <p:pic>
        <p:nvPicPr>
          <p:cNvPr id="40" name="图片 20">
            <a:extLst>
              <a:ext uri="{FF2B5EF4-FFF2-40B4-BE49-F238E27FC236}">
                <a16:creationId xmlns:a16="http://schemas.microsoft.com/office/drawing/2014/main" id="{33E724F2-E5CB-ECAB-4EE6-112DE7E5EAC4}"/>
              </a:ext>
            </a:extLst>
          </p:cNvPr>
          <p:cNvPicPr>
            <a:picLocks noChangeAspect="1"/>
          </p:cNvPicPr>
          <p:nvPr/>
        </p:nvPicPr>
        <p:blipFill>
          <a:blip r:embed="rId3"/>
          <a:stretch>
            <a:fillRect/>
          </a:stretch>
        </p:blipFill>
        <p:spPr>
          <a:xfrm>
            <a:off x="2210532" y="4446067"/>
            <a:ext cx="489785" cy="406707"/>
          </a:xfrm>
          <a:prstGeom prst="rect">
            <a:avLst/>
          </a:prstGeom>
        </p:spPr>
      </p:pic>
      <p:pic>
        <p:nvPicPr>
          <p:cNvPr id="41" name="图片 20">
            <a:extLst>
              <a:ext uri="{FF2B5EF4-FFF2-40B4-BE49-F238E27FC236}">
                <a16:creationId xmlns:a16="http://schemas.microsoft.com/office/drawing/2014/main" id="{AF5D1BA3-38C9-34A2-5D29-52A8C1920573}"/>
              </a:ext>
            </a:extLst>
          </p:cNvPr>
          <p:cNvPicPr>
            <a:picLocks noChangeAspect="1"/>
          </p:cNvPicPr>
          <p:nvPr/>
        </p:nvPicPr>
        <p:blipFill>
          <a:blip r:embed="rId3"/>
          <a:stretch>
            <a:fillRect/>
          </a:stretch>
        </p:blipFill>
        <p:spPr>
          <a:xfrm>
            <a:off x="5063446" y="4867903"/>
            <a:ext cx="489785" cy="406707"/>
          </a:xfrm>
          <a:prstGeom prst="rect">
            <a:avLst/>
          </a:prstGeom>
        </p:spPr>
      </p:pic>
      <p:pic>
        <p:nvPicPr>
          <p:cNvPr id="42" name="图片 20">
            <a:extLst>
              <a:ext uri="{FF2B5EF4-FFF2-40B4-BE49-F238E27FC236}">
                <a16:creationId xmlns:a16="http://schemas.microsoft.com/office/drawing/2014/main" id="{C6BBE79B-EF42-55B0-96C2-FA1ACF9BAF94}"/>
              </a:ext>
            </a:extLst>
          </p:cNvPr>
          <p:cNvPicPr>
            <a:picLocks noChangeAspect="1"/>
          </p:cNvPicPr>
          <p:nvPr/>
        </p:nvPicPr>
        <p:blipFill>
          <a:blip r:embed="rId3"/>
          <a:stretch>
            <a:fillRect/>
          </a:stretch>
        </p:blipFill>
        <p:spPr>
          <a:xfrm>
            <a:off x="5622170" y="4897081"/>
            <a:ext cx="489785" cy="406707"/>
          </a:xfrm>
          <a:prstGeom prst="rect">
            <a:avLst/>
          </a:prstGeom>
        </p:spPr>
      </p:pic>
      <p:pic>
        <p:nvPicPr>
          <p:cNvPr id="43" name="图片 20">
            <a:extLst>
              <a:ext uri="{FF2B5EF4-FFF2-40B4-BE49-F238E27FC236}">
                <a16:creationId xmlns:a16="http://schemas.microsoft.com/office/drawing/2014/main" id="{268BC1C2-CDA3-63DA-18F8-1555A588394A}"/>
              </a:ext>
            </a:extLst>
          </p:cNvPr>
          <p:cNvPicPr>
            <a:picLocks noChangeAspect="1"/>
          </p:cNvPicPr>
          <p:nvPr/>
        </p:nvPicPr>
        <p:blipFill>
          <a:blip r:embed="rId3"/>
          <a:stretch>
            <a:fillRect/>
          </a:stretch>
        </p:blipFill>
        <p:spPr>
          <a:xfrm>
            <a:off x="8250873" y="3957494"/>
            <a:ext cx="489785" cy="406707"/>
          </a:xfrm>
          <a:prstGeom prst="rect">
            <a:avLst/>
          </a:prstGeom>
        </p:spPr>
      </p:pic>
      <p:pic>
        <p:nvPicPr>
          <p:cNvPr id="44" name="图片 20">
            <a:extLst>
              <a:ext uri="{FF2B5EF4-FFF2-40B4-BE49-F238E27FC236}">
                <a16:creationId xmlns:a16="http://schemas.microsoft.com/office/drawing/2014/main" id="{B85D61AC-F367-ED8B-2E6D-53B71B6BEE99}"/>
              </a:ext>
            </a:extLst>
          </p:cNvPr>
          <p:cNvPicPr>
            <a:picLocks noChangeAspect="1"/>
          </p:cNvPicPr>
          <p:nvPr/>
        </p:nvPicPr>
        <p:blipFill>
          <a:blip r:embed="rId3"/>
          <a:stretch>
            <a:fillRect/>
          </a:stretch>
        </p:blipFill>
        <p:spPr>
          <a:xfrm>
            <a:off x="8809597" y="3986672"/>
            <a:ext cx="489785" cy="406707"/>
          </a:xfrm>
          <a:prstGeom prst="rect">
            <a:avLst/>
          </a:prstGeom>
        </p:spPr>
      </p:pic>
      <p:pic>
        <p:nvPicPr>
          <p:cNvPr id="45" name="图片 20">
            <a:extLst>
              <a:ext uri="{FF2B5EF4-FFF2-40B4-BE49-F238E27FC236}">
                <a16:creationId xmlns:a16="http://schemas.microsoft.com/office/drawing/2014/main" id="{EF976BF8-70E2-CD09-6914-E14A275F7BE2}"/>
              </a:ext>
            </a:extLst>
          </p:cNvPr>
          <p:cNvPicPr>
            <a:picLocks noChangeAspect="1"/>
          </p:cNvPicPr>
          <p:nvPr/>
        </p:nvPicPr>
        <p:blipFill>
          <a:blip r:embed="rId3"/>
          <a:stretch>
            <a:fillRect/>
          </a:stretch>
        </p:blipFill>
        <p:spPr>
          <a:xfrm>
            <a:off x="7945939" y="4391127"/>
            <a:ext cx="489785" cy="406707"/>
          </a:xfrm>
          <a:prstGeom prst="rect">
            <a:avLst/>
          </a:prstGeom>
        </p:spPr>
      </p:pic>
      <p:pic>
        <p:nvPicPr>
          <p:cNvPr id="46" name="图片 20">
            <a:extLst>
              <a:ext uri="{FF2B5EF4-FFF2-40B4-BE49-F238E27FC236}">
                <a16:creationId xmlns:a16="http://schemas.microsoft.com/office/drawing/2014/main" id="{101962BB-C983-C138-572F-40B44A835B11}"/>
              </a:ext>
            </a:extLst>
          </p:cNvPr>
          <p:cNvPicPr>
            <a:picLocks noChangeAspect="1"/>
          </p:cNvPicPr>
          <p:nvPr/>
        </p:nvPicPr>
        <p:blipFill>
          <a:blip r:embed="rId3"/>
          <a:stretch>
            <a:fillRect/>
          </a:stretch>
        </p:blipFill>
        <p:spPr>
          <a:xfrm>
            <a:off x="8504663" y="4420305"/>
            <a:ext cx="489785" cy="406707"/>
          </a:xfrm>
          <a:prstGeom prst="rect">
            <a:avLst/>
          </a:prstGeom>
        </p:spPr>
      </p:pic>
      <p:pic>
        <p:nvPicPr>
          <p:cNvPr id="47" name="图片 20">
            <a:extLst>
              <a:ext uri="{FF2B5EF4-FFF2-40B4-BE49-F238E27FC236}">
                <a16:creationId xmlns:a16="http://schemas.microsoft.com/office/drawing/2014/main" id="{3820A305-3274-7D8E-BB20-0A3505178882}"/>
              </a:ext>
            </a:extLst>
          </p:cNvPr>
          <p:cNvPicPr>
            <a:picLocks noChangeAspect="1"/>
          </p:cNvPicPr>
          <p:nvPr/>
        </p:nvPicPr>
        <p:blipFill>
          <a:blip r:embed="rId3"/>
          <a:stretch>
            <a:fillRect/>
          </a:stretch>
        </p:blipFill>
        <p:spPr>
          <a:xfrm>
            <a:off x="8190831" y="4867903"/>
            <a:ext cx="489785" cy="406707"/>
          </a:xfrm>
          <a:prstGeom prst="rect">
            <a:avLst/>
          </a:prstGeom>
        </p:spPr>
      </p:pic>
      <p:pic>
        <p:nvPicPr>
          <p:cNvPr id="48" name="图片 20">
            <a:extLst>
              <a:ext uri="{FF2B5EF4-FFF2-40B4-BE49-F238E27FC236}">
                <a16:creationId xmlns:a16="http://schemas.microsoft.com/office/drawing/2014/main" id="{3129BD50-A979-25C5-AA7A-8850F90F9E29}"/>
              </a:ext>
            </a:extLst>
          </p:cNvPr>
          <p:cNvPicPr>
            <a:picLocks noChangeAspect="1"/>
          </p:cNvPicPr>
          <p:nvPr/>
        </p:nvPicPr>
        <p:blipFill>
          <a:blip r:embed="rId3"/>
          <a:stretch>
            <a:fillRect/>
          </a:stretch>
        </p:blipFill>
        <p:spPr>
          <a:xfrm>
            <a:off x="8749555" y="4897081"/>
            <a:ext cx="489785" cy="406707"/>
          </a:xfrm>
          <a:prstGeom prst="rect">
            <a:avLst/>
          </a:prstGeom>
        </p:spPr>
      </p:pic>
      <p:pic>
        <p:nvPicPr>
          <p:cNvPr id="49" name="图片 20">
            <a:extLst>
              <a:ext uri="{FF2B5EF4-FFF2-40B4-BE49-F238E27FC236}">
                <a16:creationId xmlns:a16="http://schemas.microsoft.com/office/drawing/2014/main" id="{8CB48F42-BA51-C86B-0C1D-521783BD6F48}"/>
              </a:ext>
            </a:extLst>
          </p:cNvPr>
          <p:cNvPicPr>
            <a:picLocks noChangeAspect="1"/>
          </p:cNvPicPr>
          <p:nvPr/>
        </p:nvPicPr>
        <p:blipFill>
          <a:blip r:embed="rId3"/>
          <a:stretch>
            <a:fillRect/>
          </a:stretch>
        </p:blipFill>
        <p:spPr>
          <a:xfrm>
            <a:off x="9007235" y="4428574"/>
            <a:ext cx="489785" cy="406707"/>
          </a:xfrm>
          <a:prstGeom prst="rect">
            <a:avLst/>
          </a:prstGeom>
        </p:spPr>
      </p:pic>
    </p:spTree>
    <p:extLst>
      <p:ext uri="{BB962C8B-B14F-4D97-AF65-F5344CB8AC3E}">
        <p14:creationId xmlns:p14="http://schemas.microsoft.com/office/powerpoint/2010/main" val="226822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par>
                          <p:cTn id="18" fill="hold">
                            <p:stCondLst>
                              <p:cond delay="1350"/>
                            </p:stCondLst>
                            <p:childTnLst>
                              <p:par>
                                <p:cTn id="19" presetID="53" presetClass="entr" presetSubtype="16"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par>
                          <p:cTn id="24" fill="hold">
                            <p:stCondLst>
                              <p:cond delay="1850"/>
                            </p:stCondLst>
                            <p:childTnLst>
                              <p:par>
                                <p:cTn id="25" presetID="22" presetClass="entr" presetSubtype="8"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35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285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par>
                          <p:cTn id="38" fill="hold">
                            <p:stCondLst>
                              <p:cond delay="3350"/>
                            </p:stCondLst>
                            <p:childTnLst>
                              <p:par>
                                <p:cTn id="39" presetID="22" presetClass="entr" presetSubtype="8"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par>
                          <p:cTn id="42" fill="hold">
                            <p:stCondLst>
                              <p:cond delay="3850"/>
                            </p:stCondLst>
                            <p:childTnLst>
                              <p:par>
                                <p:cTn id="43" presetID="53" presetClass="entr" presetSubtype="16"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par>
                          <p:cTn id="48" fill="hold">
                            <p:stCondLst>
                              <p:cond delay="435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par>
                          <p:cTn id="52" fill="hold">
                            <p:stCondLst>
                              <p:cond delay="4850"/>
                            </p:stCondLst>
                            <p:childTnLst>
                              <p:par>
                                <p:cTn id="53" presetID="21" presetClass="entr" presetSubtype="3"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heel(3)">
                                      <p:cBhvr>
                                        <p:cTn id="55" dur="1100"/>
                                        <p:tgtEl>
                                          <p:spTgt spid="36"/>
                                        </p:tgtEl>
                                      </p:cBhvr>
                                    </p:animEffect>
                                  </p:childTnLst>
                                </p:cTn>
                              </p:par>
                              <p:par>
                                <p:cTn id="56" presetID="6" presetClass="entr" presetSubtype="16"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circle(in)">
                                      <p:cBhvr>
                                        <p:cTn id="58" dur="1000"/>
                                        <p:tgtEl>
                                          <p:spTgt spid="34"/>
                                        </p:tgtEl>
                                      </p:cBhvr>
                                    </p:animEffect>
                                  </p:childTnLst>
                                </p:cTn>
                              </p:par>
                              <p:par>
                                <p:cTn id="59" presetID="6" presetClass="entr" presetSubtype="16"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circle(in)">
                                      <p:cBhvr>
                                        <p:cTn id="61" dur="1000"/>
                                        <p:tgtEl>
                                          <p:spTgt spid="37"/>
                                        </p:tgtEl>
                                      </p:cBhvr>
                                    </p:animEffect>
                                  </p:childTnLst>
                                </p:cTn>
                              </p:par>
                              <p:par>
                                <p:cTn id="62" presetID="6" presetClass="entr" presetSubtype="16"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circle(in)">
                                      <p:cBhvr>
                                        <p:cTn id="64" dur="1000"/>
                                        <p:tgtEl>
                                          <p:spTgt spid="38"/>
                                        </p:tgtEl>
                                      </p:cBhvr>
                                    </p:animEffect>
                                  </p:childTnLst>
                                </p:cTn>
                              </p:par>
                            </p:childTnLst>
                          </p:cTn>
                        </p:par>
                        <p:par>
                          <p:cTn id="65" fill="hold">
                            <p:stCondLst>
                              <p:cond delay="5950"/>
                            </p:stCondLst>
                            <p:childTnLst>
                              <p:par>
                                <p:cTn id="66" presetID="2" presetClass="entr" presetSubtype="12" fill="hold" nodeType="after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additive="base">
                                        <p:cTn id="68" dur="500" fill="hold"/>
                                        <p:tgtEl>
                                          <p:spTgt spid="40"/>
                                        </p:tgtEl>
                                        <p:attrNameLst>
                                          <p:attrName>ppt_x</p:attrName>
                                        </p:attrNameLst>
                                      </p:cBhvr>
                                      <p:tavLst>
                                        <p:tav tm="0">
                                          <p:val>
                                            <p:strVal val="0-#ppt_w/2"/>
                                          </p:val>
                                        </p:tav>
                                        <p:tav tm="100000">
                                          <p:val>
                                            <p:strVal val="#ppt_x"/>
                                          </p:val>
                                        </p:tav>
                                      </p:tavLst>
                                    </p:anim>
                                    <p:anim calcmode="lin" valueType="num">
                                      <p:cBhvr additive="base">
                                        <p:cTn id="69" dur="500" fill="hold"/>
                                        <p:tgtEl>
                                          <p:spTgt spid="40"/>
                                        </p:tgtEl>
                                        <p:attrNameLst>
                                          <p:attrName>ppt_y</p:attrName>
                                        </p:attrNameLst>
                                      </p:cBhvr>
                                      <p:tavLst>
                                        <p:tav tm="0">
                                          <p:val>
                                            <p:strVal val="1+#ppt_h/2"/>
                                          </p:val>
                                        </p:tav>
                                        <p:tav tm="100000">
                                          <p:val>
                                            <p:strVal val="#ppt_y"/>
                                          </p:val>
                                        </p:tav>
                                      </p:tavLst>
                                    </p:anim>
                                  </p:childTnLst>
                                </p:cTn>
                              </p:par>
                            </p:childTnLst>
                          </p:cTn>
                        </p:par>
                        <p:par>
                          <p:cTn id="70" fill="hold">
                            <p:stCondLst>
                              <p:cond delay="6450"/>
                            </p:stCondLst>
                            <p:childTnLst>
                              <p:par>
                                <p:cTn id="71" presetID="2" presetClass="entr" presetSubtype="12" fill="hold" nodeType="afterEffect">
                                  <p:stCondLst>
                                    <p:cond delay="0"/>
                                  </p:stCondLst>
                                  <p:childTnLst>
                                    <p:set>
                                      <p:cBhvr>
                                        <p:cTn id="72" dur="1" fill="hold">
                                          <p:stCondLst>
                                            <p:cond delay="0"/>
                                          </p:stCondLst>
                                        </p:cTn>
                                        <p:tgtEl>
                                          <p:spTgt spid="41"/>
                                        </p:tgtEl>
                                        <p:attrNameLst>
                                          <p:attrName>style.visibility</p:attrName>
                                        </p:attrNameLst>
                                      </p:cBhvr>
                                      <p:to>
                                        <p:strVal val="visible"/>
                                      </p:to>
                                    </p:set>
                                    <p:anim calcmode="lin" valueType="num">
                                      <p:cBhvr additive="base">
                                        <p:cTn id="73" dur="500" fill="hold"/>
                                        <p:tgtEl>
                                          <p:spTgt spid="41"/>
                                        </p:tgtEl>
                                        <p:attrNameLst>
                                          <p:attrName>ppt_x</p:attrName>
                                        </p:attrNameLst>
                                      </p:cBhvr>
                                      <p:tavLst>
                                        <p:tav tm="0">
                                          <p:val>
                                            <p:strVal val="0-#ppt_w/2"/>
                                          </p:val>
                                        </p:tav>
                                        <p:tav tm="100000">
                                          <p:val>
                                            <p:strVal val="#ppt_x"/>
                                          </p:val>
                                        </p:tav>
                                      </p:tavLst>
                                    </p:anim>
                                    <p:anim calcmode="lin" valueType="num">
                                      <p:cBhvr additive="base">
                                        <p:cTn id="74" dur="500" fill="hold"/>
                                        <p:tgtEl>
                                          <p:spTgt spid="41"/>
                                        </p:tgtEl>
                                        <p:attrNameLst>
                                          <p:attrName>ppt_y</p:attrName>
                                        </p:attrNameLst>
                                      </p:cBhvr>
                                      <p:tavLst>
                                        <p:tav tm="0">
                                          <p:val>
                                            <p:strVal val="1+#ppt_h/2"/>
                                          </p:val>
                                        </p:tav>
                                        <p:tav tm="100000">
                                          <p:val>
                                            <p:strVal val="#ppt_y"/>
                                          </p:val>
                                        </p:tav>
                                      </p:tavLst>
                                    </p:anim>
                                  </p:childTnLst>
                                </p:cTn>
                              </p:par>
                            </p:childTnLst>
                          </p:cTn>
                        </p:par>
                        <p:par>
                          <p:cTn id="75" fill="hold">
                            <p:stCondLst>
                              <p:cond delay="6950"/>
                            </p:stCondLst>
                            <p:childTnLst>
                              <p:par>
                                <p:cTn id="76" presetID="2" presetClass="entr" presetSubtype="12" fill="hold" nodeType="afterEffect">
                                  <p:stCondLst>
                                    <p:cond delay="0"/>
                                  </p:stCondLst>
                                  <p:childTnLst>
                                    <p:set>
                                      <p:cBhvr>
                                        <p:cTn id="77" dur="1" fill="hold">
                                          <p:stCondLst>
                                            <p:cond delay="0"/>
                                          </p:stCondLst>
                                        </p:cTn>
                                        <p:tgtEl>
                                          <p:spTgt spid="42"/>
                                        </p:tgtEl>
                                        <p:attrNameLst>
                                          <p:attrName>style.visibility</p:attrName>
                                        </p:attrNameLst>
                                      </p:cBhvr>
                                      <p:to>
                                        <p:strVal val="visible"/>
                                      </p:to>
                                    </p:set>
                                    <p:anim calcmode="lin" valueType="num">
                                      <p:cBhvr additive="base">
                                        <p:cTn id="78" dur="500" fill="hold"/>
                                        <p:tgtEl>
                                          <p:spTgt spid="42"/>
                                        </p:tgtEl>
                                        <p:attrNameLst>
                                          <p:attrName>ppt_x</p:attrName>
                                        </p:attrNameLst>
                                      </p:cBhvr>
                                      <p:tavLst>
                                        <p:tav tm="0">
                                          <p:val>
                                            <p:strVal val="0-#ppt_w/2"/>
                                          </p:val>
                                        </p:tav>
                                        <p:tav tm="100000">
                                          <p:val>
                                            <p:strVal val="#ppt_x"/>
                                          </p:val>
                                        </p:tav>
                                      </p:tavLst>
                                    </p:anim>
                                    <p:anim calcmode="lin" valueType="num">
                                      <p:cBhvr additive="base">
                                        <p:cTn id="79" dur="500" fill="hold"/>
                                        <p:tgtEl>
                                          <p:spTgt spid="42"/>
                                        </p:tgtEl>
                                        <p:attrNameLst>
                                          <p:attrName>ppt_y</p:attrName>
                                        </p:attrNameLst>
                                      </p:cBhvr>
                                      <p:tavLst>
                                        <p:tav tm="0">
                                          <p:val>
                                            <p:strVal val="1+#ppt_h/2"/>
                                          </p:val>
                                        </p:tav>
                                        <p:tav tm="100000">
                                          <p:val>
                                            <p:strVal val="#ppt_y"/>
                                          </p:val>
                                        </p:tav>
                                      </p:tavLst>
                                    </p:anim>
                                  </p:childTnLst>
                                </p:cTn>
                              </p:par>
                            </p:childTnLst>
                          </p:cTn>
                        </p:par>
                        <p:par>
                          <p:cTn id="80" fill="hold">
                            <p:stCondLst>
                              <p:cond delay="7450"/>
                            </p:stCondLst>
                            <p:childTnLst>
                              <p:par>
                                <p:cTn id="81" presetID="2" presetClass="entr" presetSubtype="12" fill="hold" nodeType="after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additive="base">
                                        <p:cTn id="83" dur="500" fill="hold"/>
                                        <p:tgtEl>
                                          <p:spTgt spid="43"/>
                                        </p:tgtEl>
                                        <p:attrNameLst>
                                          <p:attrName>ppt_x</p:attrName>
                                        </p:attrNameLst>
                                      </p:cBhvr>
                                      <p:tavLst>
                                        <p:tav tm="0">
                                          <p:val>
                                            <p:strVal val="0-#ppt_w/2"/>
                                          </p:val>
                                        </p:tav>
                                        <p:tav tm="100000">
                                          <p:val>
                                            <p:strVal val="#ppt_x"/>
                                          </p:val>
                                        </p:tav>
                                      </p:tavLst>
                                    </p:anim>
                                    <p:anim calcmode="lin" valueType="num">
                                      <p:cBhvr additive="base">
                                        <p:cTn id="84" dur="500" fill="hold"/>
                                        <p:tgtEl>
                                          <p:spTgt spid="43"/>
                                        </p:tgtEl>
                                        <p:attrNameLst>
                                          <p:attrName>ppt_y</p:attrName>
                                        </p:attrNameLst>
                                      </p:cBhvr>
                                      <p:tavLst>
                                        <p:tav tm="0">
                                          <p:val>
                                            <p:strVal val="1+#ppt_h/2"/>
                                          </p:val>
                                        </p:tav>
                                        <p:tav tm="100000">
                                          <p:val>
                                            <p:strVal val="#ppt_y"/>
                                          </p:val>
                                        </p:tav>
                                      </p:tavLst>
                                    </p:anim>
                                  </p:childTnLst>
                                </p:cTn>
                              </p:par>
                            </p:childTnLst>
                          </p:cTn>
                        </p:par>
                        <p:par>
                          <p:cTn id="85" fill="hold">
                            <p:stCondLst>
                              <p:cond delay="7950"/>
                            </p:stCondLst>
                            <p:childTnLst>
                              <p:par>
                                <p:cTn id="86" presetID="2" presetClass="entr" presetSubtype="12" fill="hold" nodeType="afterEffect">
                                  <p:stCondLst>
                                    <p:cond delay="0"/>
                                  </p:stCondLst>
                                  <p:childTnLst>
                                    <p:set>
                                      <p:cBhvr>
                                        <p:cTn id="87" dur="1" fill="hold">
                                          <p:stCondLst>
                                            <p:cond delay="0"/>
                                          </p:stCondLst>
                                        </p:cTn>
                                        <p:tgtEl>
                                          <p:spTgt spid="44"/>
                                        </p:tgtEl>
                                        <p:attrNameLst>
                                          <p:attrName>style.visibility</p:attrName>
                                        </p:attrNameLst>
                                      </p:cBhvr>
                                      <p:to>
                                        <p:strVal val="visible"/>
                                      </p:to>
                                    </p:set>
                                    <p:anim calcmode="lin" valueType="num">
                                      <p:cBhvr additive="base">
                                        <p:cTn id="88" dur="500" fill="hold"/>
                                        <p:tgtEl>
                                          <p:spTgt spid="44"/>
                                        </p:tgtEl>
                                        <p:attrNameLst>
                                          <p:attrName>ppt_x</p:attrName>
                                        </p:attrNameLst>
                                      </p:cBhvr>
                                      <p:tavLst>
                                        <p:tav tm="0">
                                          <p:val>
                                            <p:strVal val="0-#ppt_w/2"/>
                                          </p:val>
                                        </p:tav>
                                        <p:tav tm="100000">
                                          <p:val>
                                            <p:strVal val="#ppt_x"/>
                                          </p:val>
                                        </p:tav>
                                      </p:tavLst>
                                    </p:anim>
                                    <p:anim calcmode="lin" valueType="num">
                                      <p:cBhvr additive="base">
                                        <p:cTn id="89" dur="500" fill="hold"/>
                                        <p:tgtEl>
                                          <p:spTgt spid="44"/>
                                        </p:tgtEl>
                                        <p:attrNameLst>
                                          <p:attrName>ppt_y</p:attrName>
                                        </p:attrNameLst>
                                      </p:cBhvr>
                                      <p:tavLst>
                                        <p:tav tm="0">
                                          <p:val>
                                            <p:strVal val="1+#ppt_h/2"/>
                                          </p:val>
                                        </p:tav>
                                        <p:tav tm="100000">
                                          <p:val>
                                            <p:strVal val="#ppt_y"/>
                                          </p:val>
                                        </p:tav>
                                      </p:tavLst>
                                    </p:anim>
                                  </p:childTnLst>
                                </p:cTn>
                              </p:par>
                            </p:childTnLst>
                          </p:cTn>
                        </p:par>
                        <p:par>
                          <p:cTn id="90" fill="hold">
                            <p:stCondLst>
                              <p:cond delay="8450"/>
                            </p:stCondLst>
                            <p:childTnLst>
                              <p:par>
                                <p:cTn id="91" presetID="2" presetClass="entr" presetSubtype="12" fill="hold" nodeType="afterEffect">
                                  <p:stCondLst>
                                    <p:cond delay="0"/>
                                  </p:stCondLst>
                                  <p:childTnLst>
                                    <p:set>
                                      <p:cBhvr>
                                        <p:cTn id="92" dur="1" fill="hold">
                                          <p:stCondLst>
                                            <p:cond delay="0"/>
                                          </p:stCondLst>
                                        </p:cTn>
                                        <p:tgtEl>
                                          <p:spTgt spid="45"/>
                                        </p:tgtEl>
                                        <p:attrNameLst>
                                          <p:attrName>style.visibility</p:attrName>
                                        </p:attrNameLst>
                                      </p:cBhvr>
                                      <p:to>
                                        <p:strVal val="visible"/>
                                      </p:to>
                                    </p:set>
                                    <p:anim calcmode="lin" valueType="num">
                                      <p:cBhvr additive="base">
                                        <p:cTn id="93" dur="500" fill="hold"/>
                                        <p:tgtEl>
                                          <p:spTgt spid="45"/>
                                        </p:tgtEl>
                                        <p:attrNameLst>
                                          <p:attrName>ppt_x</p:attrName>
                                        </p:attrNameLst>
                                      </p:cBhvr>
                                      <p:tavLst>
                                        <p:tav tm="0">
                                          <p:val>
                                            <p:strVal val="0-#ppt_w/2"/>
                                          </p:val>
                                        </p:tav>
                                        <p:tav tm="100000">
                                          <p:val>
                                            <p:strVal val="#ppt_x"/>
                                          </p:val>
                                        </p:tav>
                                      </p:tavLst>
                                    </p:anim>
                                    <p:anim calcmode="lin" valueType="num">
                                      <p:cBhvr additive="base">
                                        <p:cTn id="94" dur="500" fill="hold"/>
                                        <p:tgtEl>
                                          <p:spTgt spid="45"/>
                                        </p:tgtEl>
                                        <p:attrNameLst>
                                          <p:attrName>ppt_y</p:attrName>
                                        </p:attrNameLst>
                                      </p:cBhvr>
                                      <p:tavLst>
                                        <p:tav tm="0">
                                          <p:val>
                                            <p:strVal val="1+#ppt_h/2"/>
                                          </p:val>
                                        </p:tav>
                                        <p:tav tm="100000">
                                          <p:val>
                                            <p:strVal val="#ppt_y"/>
                                          </p:val>
                                        </p:tav>
                                      </p:tavLst>
                                    </p:anim>
                                  </p:childTnLst>
                                </p:cTn>
                              </p:par>
                            </p:childTnLst>
                          </p:cTn>
                        </p:par>
                        <p:par>
                          <p:cTn id="95" fill="hold">
                            <p:stCondLst>
                              <p:cond delay="8950"/>
                            </p:stCondLst>
                            <p:childTnLst>
                              <p:par>
                                <p:cTn id="96" presetID="2" presetClass="entr" presetSubtype="12" fill="hold" nodeType="afterEffect">
                                  <p:stCondLst>
                                    <p:cond delay="0"/>
                                  </p:stCondLst>
                                  <p:childTnLst>
                                    <p:set>
                                      <p:cBhvr>
                                        <p:cTn id="97" dur="1" fill="hold">
                                          <p:stCondLst>
                                            <p:cond delay="0"/>
                                          </p:stCondLst>
                                        </p:cTn>
                                        <p:tgtEl>
                                          <p:spTgt spid="46"/>
                                        </p:tgtEl>
                                        <p:attrNameLst>
                                          <p:attrName>style.visibility</p:attrName>
                                        </p:attrNameLst>
                                      </p:cBhvr>
                                      <p:to>
                                        <p:strVal val="visible"/>
                                      </p:to>
                                    </p:set>
                                    <p:anim calcmode="lin" valueType="num">
                                      <p:cBhvr additive="base">
                                        <p:cTn id="98" dur="500" fill="hold"/>
                                        <p:tgtEl>
                                          <p:spTgt spid="46"/>
                                        </p:tgtEl>
                                        <p:attrNameLst>
                                          <p:attrName>ppt_x</p:attrName>
                                        </p:attrNameLst>
                                      </p:cBhvr>
                                      <p:tavLst>
                                        <p:tav tm="0">
                                          <p:val>
                                            <p:strVal val="0-#ppt_w/2"/>
                                          </p:val>
                                        </p:tav>
                                        <p:tav tm="100000">
                                          <p:val>
                                            <p:strVal val="#ppt_x"/>
                                          </p:val>
                                        </p:tav>
                                      </p:tavLst>
                                    </p:anim>
                                    <p:anim calcmode="lin" valueType="num">
                                      <p:cBhvr additive="base">
                                        <p:cTn id="99" dur="500" fill="hold"/>
                                        <p:tgtEl>
                                          <p:spTgt spid="46"/>
                                        </p:tgtEl>
                                        <p:attrNameLst>
                                          <p:attrName>ppt_y</p:attrName>
                                        </p:attrNameLst>
                                      </p:cBhvr>
                                      <p:tavLst>
                                        <p:tav tm="0">
                                          <p:val>
                                            <p:strVal val="1+#ppt_h/2"/>
                                          </p:val>
                                        </p:tav>
                                        <p:tav tm="100000">
                                          <p:val>
                                            <p:strVal val="#ppt_y"/>
                                          </p:val>
                                        </p:tav>
                                      </p:tavLst>
                                    </p:anim>
                                  </p:childTnLst>
                                </p:cTn>
                              </p:par>
                            </p:childTnLst>
                          </p:cTn>
                        </p:par>
                        <p:par>
                          <p:cTn id="100" fill="hold">
                            <p:stCondLst>
                              <p:cond delay="9450"/>
                            </p:stCondLst>
                            <p:childTnLst>
                              <p:par>
                                <p:cTn id="101" presetID="2" presetClass="entr" presetSubtype="12" fill="hold" nodeType="afterEffect">
                                  <p:stCondLst>
                                    <p:cond delay="0"/>
                                  </p:stCondLst>
                                  <p:childTnLst>
                                    <p:set>
                                      <p:cBhvr>
                                        <p:cTn id="102" dur="1" fill="hold">
                                          <p:stCondLst>
                                            <p:cond delay="0"/>
                                          </p:stCondLst>
                                        </p:cTn>
                                        <p:tgtEl>
                                          <p:spTgt spid="47"/>
                                        </p:tgtEl>
                                        <p:attrNameLst>
                                          <p:attrName>style.visibility</p:attrName>
                                        </p:attrNameLst>
                                      </p:cBhvr>
                                      <p:to>
                                        <p:strVal val="visible"/>
                                      </p:to>
                                    </p:set>
                                    <p:anim calcmode="lin" valueType="num">
                                      <p:cBhvr additive="base">
                                        <p:cTn id="103" dur="500" fill="hold"/>
                                        <p:tgtEl>
                                          <p:spTgt spid="47"/>
                                        </p:tgtEl>
                                        <p:attrNameLst>
                                          <p:attrName>ppt_x</p:attrName>
                                        </p:attrNameLst>
                                      </p:cBhvr>
                                      <p:tavLst>
                                        <p:tav tm="0">
                                          <p:val>
                                            <p:strVal val="0-#ppt_w/2"/>
                                          </p:val>
                                        </p:tav>
                                        <p:tav tm="100000">
                                          <p:val>
                                            <p:strVal val="#ppt_x"/>
                                          </p:val>
                                        </p:tav>
                                      </p:tavLst>
                                    </p:anim>
                                    <p:anim calcmode="lin" valueType="num">
                                      <p:cBhvr additive="base">
                                        <p:cTn id="104" dur="500" fill="hold"/>
                                        <p:tgtEl>
                                          <p:spTgt spid="47"/>
                                        </p:tgtEl>
                                        <p:attrNameLst>
                                          <p:attrName>ppt_y</p:attrName>
                                        </p:attrNameLst>
                                      </p:cBhvr>
                                      <p:tavLst>
                                        <p:tav tm="0">
                                          <p:val>
                                            <p:strVal val="1+#ppt_h/2"/>
                                          </p:val>
                                        </p:tav>
                                        <p:tav tm="100000">
                                          <p:val>
                                            <p:strVal val="#ppt_y"/>
                                          </p:val>
                                        </p:tav>
                                      </p:tavLst>
                                    </p:anim>
                                  </p:childTnLst>
                                </p:cTn>
                              </p:par>
                            </p:childTnLst>
                          </p:cTn>
                        </p:par>
                        <p:par>
                          <p:cTn id="105" fill="hold">
                            <p:stCondLst>
                              <p:cond delay="9950"/>
                            </p:stCondLst>
                            <p:childTnLst>
                              <p:par>
                                <p:cTn id="106" presetID="2" presetClass="entr" presetSubtype="12" fill="hold" nodeType="afterEffect">
                                  <p:stCondLst>
                                    <p:cond delay="0"/>
                                  </p:stCondLst>
                                  <p:childTnLst>
                                    <p:set>
                                      <p:cBhvr>
                                        <p:cTn id="107" dur="1" fill="hold">
                                          <p:stCondLst>
                                            <p:cond delay="0"/>
                                          </p:stCondLst>
                                        </p:cTn>
                                        <p:tgtEl>
                                          <p:spTgt spid="48"/>
                                        </p:tgtEl>
                                        <p:attrNameLst>
                                          <p:attrName>style.visibility</p:attrName>
                                        </p:attrNameLst>
                                      </p:cBhvr>
                                      <p:to>
                                        <p:strVal val="visible"/>
                                      </p:to>
                                    </p:set>
                                    <p:anim calcmode="lin" valueType="num">
                                      <p:cBhvr additive="base">
                                        <p:cTn id="108" dur="500" fill="hold"/>
                                        <p:tgtEl>
                                          <p:spTgt spid="48"/>
                                        </p:tgtEl>
                                        <p:attrNameLst>
                                          <p:attrName>ppt_x</p:attrName>
                                        </p:attrNameLst>
                                      </p:cBhvr>
                                      <p:tavLst>
                                        <p:tav tm="0">
                                          <p:val>
                                            <p:strVal val="0-#ppt_w/2"/>
                                          </p:val>
                                        </p:tav>
                                        <p:tav tm="100000">
                                          <p:val>
                                            <p:strVal val="#ppt_x"/>
                                          </p:val>
                                        </p:tav>
                                      </p:tavLst>
                                    </p:anim>
                                    <p:anim calcmode="lin" valueType="num">
                                      <p:cBhvr additive="base">
                                        <p:cTn id="109" dur="500" fill="hold"/>
                                        <p:tgtEl>
                                          <p:spTgt spid="48"/>
                                        </p:tgtEl>
                                        <p:attrNameLst>
                                          <p:attrName>ppt_y</p:attrName>
                                        </p:attrNameLst>
                                      </p:cBhvr>
                                      <p:tavLst>
                                        <p:tav tm="0">
                                          <p:val>
                                            <p:strVal val="1+#ppt_h/2"/>
                                          </p:val>
                                        </p:tav>
                                        <p:tav tm="100000">
                                          <p:val>
                                            <p:strVal val="#ppt_y"/>
                                          </p:val>
                                        </p:tav>
                                      </p:tavLst>
                                    </p:anim>
                                  </p:childTnLst>
                                </p:cTn>
                              </p:par>
                            </p:childTnLst>
                          </p:cTn>
                        </p:par>
                        <p:par>
                          <p:cTn id="110" fill="hold">
                            <p:stCondLst>
                              <p:cond delay="10450"/>
                            </p:stCondLst>
                            <p:childTnLst>
                              <p:par>
                                <p:cTn id="111" presetID="2" presetClass="entr" presetSubtype="12" fill="hold" nodeType="afterEffect">
                                  <p:stCondLst>
                                    <p:cond delay="0"/>
                                  </p:stCondLst>
                                  <p:childTnLst>
                                    <p:set>
                                      <p:cBhvr>
                                        <p:cTn id="112" dur="1" fill="hold">
                                          <p:stCondLst>
                                            <p:cond delay="0"/>
                                          </p:stCondLst>
                                        </p:cTn>
                                        <p:tgtEl>
                                          <p:spTgt spid="49"/>
                                        </p:tgtEl>
                                        <p:attrNameLst>
                                          <p:attrName>style.visibility</p:attrName>
                                        </p:attrNameLst>
                                      </p:cBhvr>
                                      <p:to>
                                        <p:strVal val="visible"/>
                                      </p:to>
                                    </p:set>
                                    <p:anim calcmode="lin" valueType="num">
                                      <p:cBhvr additive="base">
                                        <p:cTn id="113" dur="500" fill="hold"/>
                                        <p:tgtEl>
                                          <p:spTgt spid="49"/>
                                        </p:tgtEl>
                                        <p:attrNameLst>
                                          <p:attrName>ppt_x</p:attrName>
                                        </p:attrNameLst>
                                      </p:cBhvr>
                                      <p:tavLst>
                                        <p:tav tm="0">
                                          <p:val>
                                            <p:strVal val="0-#ppt_w/2"/>
                                          </p:val>
                                        </p:tav>
                                        <p:tav tm="100000">
                                          <p:val>
                                            <p:strVal val="#ppt_x"/>
                                          </p:val>
                                        </p:tav>
                                      </p:tavLst>
                                    </p:anim>
                                    <p:anim calcmode="lin" valueType="num">
                                      <p:cBhvr additive="base">
                                        <p:cTn id="1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C1C84F1-ADAA-4D21-B584-1470DAE14706}"/>
              </a:ext>
            </a:extLst>
          </p:cNvPr>
          <p:cNvPicPr>
            <a:picLocks noChangeAspect="1"/>
          </p:cNvPicPr>
          <p:nvPr/>
        </p:nvPicPr>
        <p:blipFill rotWithShape="1">
          <a:blip r:embed="rId3"/>
          <a:srcRect t="27347" r="25607" b="-3169"/>
          <a:stretch/>
        </p:blipFill>
        <p:spPr>
          <a:xfrm>
            <a:off x="10740383" y="259322"/>
            <a:ext cx="1200150" cy="1531461"/>
          </a:xfrm>
          <a:prstGeom prst="rect">
            <a:avLst/>
          </a:prstGeom>
        </p:spPr>
      </p:pic>
      <p:pic>
        <p:nvPicPr>
          <p:cNvPr id="10" name="图片 9">
            <a:extLst>
              <a:ext uri="{FF2B5EF4-FFF2-40B4-BE49-F238E27FC236}">
                <a16:creationId xmlns:a16="http://schemas.microsoft.com/office/drawing/2014/main" id="{9ED30299-16B9-40C3-886C-D26D3668FA20}"/>
              </a:ext>
            </a:extLst>
          </p:cNvPr>
          <p:cNvPicPr>
            <a:picLocks noChangeAspect="1"/>
          </p:cNvPicPr>
          <p:nvPr/>
        </p:nvPicPr>
        <p:blipFill rotWithShape="1">
          <a:blip r:embed="rId4"/>
          <a:srcRect l="46256" t="-41660" r="-22977" b="41660"/>
          <a:stretch/>
        </p:blipFill>
        <p:spPr>
          <a:xfrm>
            <a:off x="241081" y="4832943"/>
            <a:ext cx="1305930" cy="1765735"/>
          </a:xfrm>
          <a:prstGeom prst="rect">
            <a:avLst/>
          </a:prstGeom>
        </p:spPr>
      </p:pic>
      <p:pic>
        <p:nvPicPr>
          <p:cNvPr id="12" name="图片 11">
            <a:extLst>
              <a:ext uri="{FF2B5EF4-FFF2-40B4-BE49-F238E27FC236}">
                <a16:creationId xmlns:a16="http://schemas.microsoft.com/office/drawing/2014/main" id="{FA3227EA-9B5A-46E6-86D4-43F0852F4487}"/>
              </a:ext>
            </a:extLst>
          </p:cNvPr>
          <p:cNvPicPr>
            <a:picLocks noChangeAspect="1"/>
          </p:cNvPicPr>
          <p:nvPr/>
        </p:nvPicPr>
        <p:blipFill rotWithShape="1">
          <a:blip r:embed="rId5"/>
          <a:srcRect t="30593"/>
          <a:stretch/>
        </p:blipFill>
        <p:spPr>
          <a:xfrm>
            <a:off x="241081" y="260491"/>
            <a:ext cx="1689470" cy="1119739"/>
          </a:xfrm>
          <a:prstGeom prst="rect">
            <a:avLst/>
          </a:prstGeom>
        </p:spPr>
      </p:pic>
      <p:pic>
        <p:nvPicPr>
          <p:cNvPr id="16" name="图片 15">
            <a:extLst>
              <a:ext uri="{FF2B5EF4-FFF2-40B4-BE49-F238E27FC236}">
                <a16:creationId xmlns:a16="http://schemas.microsoft.com/office/drawing/2014/main" id="{2F29FA4F-C814-48E1-A176-FD91444C0F10}"/>
              </a:ext>
            </a:extLst>
          </p:cNvPr>
          <p:cNvPicPr>
            <a:picLocks noChangeAspect="1"/>
          </p:cNvPicPr>
          <p:nvPr/>
        </p:nvPicPr>
        <p:blipFill>
          <a:blip r:embed="rId6"/>
          <a:stretch>
            <a:fillRect/>
          </a:stretch>
        </p:blipFill>
        <p:spPr>
          <a:xfrm>
            <a:off x="485603" y="2676898"/>
            <a:ext cx="1422712" cy="1181391"/>
          </a:xfrm>
          <a:prstGeom prst="rect">
            <a:avLst/>
          </a:prstGeom>
        </p:spPr>
      </p:pic>
      <p:pic>
        <p:nvPicPr>
          <p:cNvPr id="20" name="图片 19">
            <a:extLst>
              <a:ext uri="{FF2B5EF4-FFF2-40B4-BE49-F238E27FC236}">
                <a16:creationId xmlns:a16="http://schemas.microsoft.com/office/drawing/2014/main" id="{0F31188D-2617-4A50-B7D7-63B48748F908}"/>
              </a:ext>
            </a:extLst>
          </p:cNvPr>
          <p:cNvPicPr>
            <a:picLocks noChangeAspect="1"/>
          </p:cNvPicPr>
          <p:nvPr/>
        </p:nvPicPr>
        <p:blipFill>
          <a:blip r:embed="rId7"/>
          <a:stretch>
            <a:fillRect/>
          </a:stretch>
        </p:blipFill>
        <p:spPr>
          <a:xfrm rot="21113510">
            <a:off x="1567751" y="1054384"/>
            <a:ext cx="2604071" cy="1295719"/>
          </a:xfrm>
          <a:prstGeom prst="rect">
            <a:avLst/>
          </a:prstGeom>
        </p:spPr>
      </p:pic>
      <p:pic>
        <p:nvPicPr>
          <p:cNvPr id="21" name="图片 20">
            <a:extLst>
              <a:ext uri="{FF2B5EF4-FFF2-40B4-BE49-F238E27FC236}">
                <a16:creationId xmlns:a16="http://schemas.microsoft.com/office/drawing/2014/main" id="{2467A907-6915-4330-9F22-C0F164D48828}"/>
              </a:ext>
            </a:extLst>
          </p:cNvPr>
          <p:cNvPicPr>
            <a:picLocks noChangeAspect="1"/>
          </p:cNvPicPr>
          <p:nvPr/>
        </p:nvPicPr>
        <p:blipFill>
          <a:blip r:embed="rId8"/>
          <a:stretch>
            <a:fillRect/>
          </a:stretch>
        </p:blipFill>
        <p:spPr>
          <a:xfrm>
            <a:off x="1493678" y="3920430"/>
            <a:ext cx="2756504" cy="1117875"/>
          </a:xfrm>
          <a:prstGeom prst="rect">
            <a:avLst/>
          </a:prstGeom>
        </p:spPr>
      </p:pic>
      <p:grpSp>
        <p:nvGrpSpPr>
          <p:cNvPr id="23" name="组合 22">
            <a:extLst>
              <a:ext uri="{FF2B5EF4-FFF2-40B4-BE49-F238E27FC236}">
                <a16:creationId xmlns:a16="http://schemas.microsoft.com/office/drawing/2014/main" id="{760880D7-D85E-4A76-8206-3B56DE026C30}"/>
              </a:ext>
            </a:extLst>
          </p:cNvPr>
          <p:cNvGrpSpPr/>
          <p:nvPr/>
        </p:nvGrpSpPr>
        <p:grpSpPr>
          <a:xfrm>
            <a:off x="10230836" y="4629150"/>
            <a:ext cx="1715737" cy="1962272"/>
            <a:chOff x="8194080" y="3408873"/>
            <a:chExt cx="2724693" cy="3182549"/>
          </a:xfrm>
        </p:grpSpPr>
        <p:pic>
          <p:nvPicPr>
            <p:cNvPr id="18" name="图片 17">
              <a:extLst>
                <a:ext uri="{FF2B5EF4-FFF2-40B4-BE49-F238E27FC236}">
                  <a16:creationId xmlns:a16="http://schemas.microsoft.com/office/drawing/2014/main" id="{223A5C81-BB92-42C7-BBDA-00D785ED1B8D}"/>
                </a:ext>
              </a:extLst>
            </p:cNvPr>
            <p:cNvPicPr>
              <a:picLocks noChangeAspect="1"/>
            </p:cNvPicPr>
            <p:nvPr/>
          </p:nvPicPr>
          <p:blipFill rotWithShape="1">
            <a:blip r:embed="rId9"/>
            <a:srcRect b="19213"/>
            <a:stretch/>
          </p:blipFill>
          <p:spPr>
            <a:xfrm>
              <a:off x="8194080" y="4487627"/>
              <a:ext cx="2477043" cy="2103795"/>
            </a:xfrm>
            <a:prstGeom prst="rect">
              <a:avLst/>
            </a:prstGeom>
          </p:spPr>
        </p:pic>
        <p:pic>
          <p:nvPicPr>
            <p:cNvPr id="17" name="图片 16">
              <a:extLst>
                <a:ext uri="{FF2B5EF4-FFF2-40B4-BE49-F238E27FC236}">
                  <a16:creationId xmlns:a16="http://schemas.microsoft.com/office/drawing/2014/main" id="{CF12F273-4548-4B78-A714-65F49E914FB8}"/>
                </a:ext>
              </a:extLst>
            </p:cNvPr>
            <p:cNvPicPr>
              <a:picLocks noChangeAspect="1"/>
            </p:cNvPicPr>
            <p:nvPr/>
          </p:nvPicPr>
          <p:blipFill>
            <a:blip r:embed="rId10"/>
            <a:stretch>
              <a:fillRect/>
            </a:stretch>
          </p:blipFill>
          <p:spPr>
            <a:xfrm>
              <a:off x="9445250" y="3408873"/>
              <a:ext cx="1473523" cy="1473563"/>
            </a:xfrm>
            <a:prstGeom prst="rect">
              <a:avLst/>
            </a:prstGeom>
          </p:spPr>
        </p:pic>
      </p:grpSp>
      <p:sp>
        <p:nvSpPr>
          <p:cNvPr id="24" name="文本框 23">
            <a:extLst>
              <a:ext uri="{FF2B5EF4-FFF2-40B4-BE49-F238E27FC236}">
                <a16:creationId xmlns:a16="http://schemas.microsoft.com/office/drawing/2014/main" id="{820459C5-55FB-403D-8275-826601681079}"/>
              </a:ext>
            </a:extLst>
          </p:cNvPr>
          <p:cNvSpPr txBox="1"/>
          <p:nvPr/>
        </p:nvSpPr>
        <p:spPr>
          <a:xfrm>
            <a:off x="1941257" y="1492930"/>
            <a:ext cx="2086339" cy="2446824"/>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Các</a:t>
            </a:r>
            <a:r>
              <a:rPr kumimoji="0" lang="en-US" altLang="zh-CN" sz="6000" b="1" i="0" u="none" strike="noStrike" kern="1200" cap="none" spc="0" normalizeH="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 </a:t>
            </a:r>
            <a:r>
              <a:rPr kumimoji="0" lang="en-US" altLang="zh-CN" sz="6000" b="1" i="0" u="none" strike="noStrike" kern="1200" cap="none" spc="0" normalizeH="0" noProof="0" dirty="0" err="1">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hoạt</a:t>
            </a:r>
            <a:r>
              <a:rPr kumimoji="0" lang="en-US" altLang="zh-CN" sz="6000" b="1" i="0" u="none" strike="noStrike" kern="1200" cap="none" spc="0" normalizeH="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 </a:t>
            </a:r>
            <a:r>
              <a:rPr kumimoji="0" lang="en-US" altLang="zh-CN" sz="6000" b="1" i="0" u="none" strike="noStrike" kern="1200" cap="none" spc="0" normalizeH="0" noProof="0" dirty="0" err="1">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động</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grpSp>
        <p:nvGrpSpPr>
          <p:cNvPr id="3" name="组合 2">
            <a:extLst>
              <a:ext uri="{FF2B5EF4-FFF2-40B4-BE49-F238E27FC236}">
                <a16:creationId xmlns:a16="http://schemas.microsoft.com/office/drawing/2014/main" id="{2DDFC0D2-A591-469A-9396-6D9783A00476}"/>
              </a:ext>
            </a:extLst>
          </p:cNvPr>
          <p:cNvGrpSpPr/>
          <p:nvPr/>
        </p:nvGrpSpPr>
        <p:grpSpPr>
          <a:xfrm>
            <a:off x="5774129" y="1578493"/>
            <a:ext cx="1066685" cy="1015098"/>
            <a:chOff x="5995723" y="2676898"/>
            <a:chExt cx="676275" cy="695687"/>
          </a:xfrm>
        </p:grpSpPr>
        <p:pic>
          <p:nvPicPr>
            <p:cNvPr id="30" name="图片 29">
              <a:extLst>
                <a:ext uri="{FF2B5EF4-FFF2-40B4-BE49-F238E27FC236}">
                  <a16:creationId xmlns:a16="http://schemas.microsoft.com/office/drawing/2014/main" id="{2885BFDA-33F1-44C6-9A40-DB61D2EBC54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2" name="文本框 1">
              <a:extLst>
                <a:ext uri="{FF2B5EF4-FFF2-40B4-BE49-F238E27FC236}">
                  <a16:creationId xmlns:a16="http://schemas.microsoft.com/office/drawing/2014/main" id="{0B9D2162-3EF8-49C7-9674-C68B5DD8D3FE}"/>
                </a:ext>
              </a:extLst>
            </p:cNvPr>
            <p:cNvSpPr txBox="1"/>
            <p:nvPr/>
          </p:nvSpPr>
          <p:spPr>
            <a:xfrm>
              <a:off x="5995723" y="2726254"/>
              <a:ext cx="676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01</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grpSp>
      <p:grpSp>
        <p:nvGrpSpPr>
          <p:cNvPr id="33" name="组合 32">
            <a:extLst>
              <a:ext uri="{FF2B5EF4-FFF2-40B4-BE49-F238E27FC236}">
                <a16:creationId xmlns:a16="http://schemas.microsoft.com/office/drawing/2014/main" id="{3893A0DF-AF0F-4E53-A621-5A6C858FF938}"/>
              </a:ext>
            </a:extLst>
          </p:cNvPr>
          <p:cNvGrpSpPr/>
          <p:nvPr/>
        </p:nvGrpSpPr>
        <p:grpSpPr>
          <a:xfrm>
            <a:off x="5721199" y="2903451"/>
            <a:ext cx="1066685" cy="981150"/>
            <a:chOff x="5995723" y="2676898"/>
            <a:chExt cx="676275" cy="695687"/>
          </a:xfrm>
        </p:grpSpPr>
        <p:pic>
          <p:nvPicPr>
            <p:cNvPr id="34" name="图片 33">
              <a:extLst>
                <a:ext uri="{FF2B5EF4-FFF2-40B4-BE49-F238E27FC236}">
                  <a16:creationId xmlns:a16="http://schemas.microsoft.com/office/drawing/2014/main" id="{EA13D9C0-9AB9-4219-A5AF-9B464E3C899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35" name="文本框 34">
              <a:extLst>
                <a:ext uri="{FF2B5EF4-FFF2-40B4-BE49-F238E27FC236}">
                  <a16:creationId xmlns:a16="http://schemas.microsoft.com/office/drawing/2014/main" id="{544129BB-5493-4919-918C-3E64DFFCAD6F}"/>
                </a:ext>
              </a:extLst>
            </p:cNvPr>
            <p:cNvSpPr txBox="1"/>
            <p:nvPr/>
          </p:nvSpPr>
          <p:spPr>
            <a:xfrm>
              <a:off x="5995723" y="2726254"/>
              <a:ext cx="676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02</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grpSp>
      <p:grpSp>
        <p:nvGrpSpPr>
          <p:cNvPr id="38" name="组合 37">
            <a:extLst>
              <a:ext uri="{FF2B5EF4-FFF2-40B4-BE49-F238E27FC236}">
                <a16:creationId xmlns:a16="http://schemas.microsoft.com/office/drawing/2014/main" id="{14B440DF-8280-4F29-BEEA-0B52D3366850}"/>
              </a:ext>
            </a:extLst>
          </p:cNvPr>
          <p:cNvGrpSpPr/>
          <p:nvPr/>
        </p:nvGrpSpPr>
        <p:grpSpPr>
          <a:xfrm>
            <a:off x="5721199" y="4230557"/>
            <a:ext cx="1047079" cy="953094"/>
            <a:chOff x="5995723" y="2676898"/>
            <a:chExt cx="676275" cy="695687"/>
          </a:xfrm>
        </p:grpSpPr>
        <p:pic>
          <p:nvPicPr>
            <p:cNvPr id="39" name="图片 38">
              <a:extLst>
                <a:ext uri="{FF2B5EF4-FFF2-40B4-BE49-F238E27FC236}">
                  <a16:creationId xmlns:a16="http://schemas.microsoft.com/office/drawing/2014/main" id="{B814FC07-19B1-451C-83CC-AE9698D9BB4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40" name="文本框 39">
              <a:extLst>
                <a:ext uri="{FF2B5EF4-FFF2-40B4-BE49-F238E27FC236}">
                  <a16:creationId xmlns:a16="http://schemas.microsoft.com/office/drawing/2014/main" id="{09CFBC5A-C5C6-4ECC-B43B-409C24DF0BE9}"/>
                </a:ext>
              </a:extLst>
            </p:cNvPr>
            <p:cNvSpPr txBox="1"/>
            <p:nvPr/>
          </p:nvSpPr>
          <p:spPr>
            <a:xfrm>
              <a:off x="5995723" y="2726254"/>
              <a:ext cx="676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03</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grpSp>
      <p:sp>
        <p:nvSpPr>
          <p:cNvPr id="46" name="Hộp Văn bản 10">
            <a:extLst>
              <a:ext uri="{FF2B5EF4-FFF2-40B4-BE49-F238E27FC236}">
                <a16:creationId xmlns:a16="http://schemas.microsoft.com/office/drawing/2014/main" id="{9403FA50-C86E-14D4-F981-204768C38228}"/>
              </a:ext>
            </a:extLst>
          </p:cNvPr>
          <p:cNvSpPr txBox="1"/>
          <p:nvPr/>
        </p:nvSpPr>
        <p:spPr>
          <a:xfrm>
            <a:off x="6951335" y="1673195"/>
            <a:ext cx="2095445"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MỞ ĐẦU</a:t>
            </a:r>
          </a:p>
        </p:txBody>
      </p:sp>
      <p:sp>
        <p:nvSpPr>
          <p:cNvPr id="48" name="Hộp Văn bản 31">
            <a:extLst>
              <a:ext uri="{FF2B5EF4-FFF2-40B4-BE49-F238E27FC236}">
                <a16:creationId xmlns:a16="http://schemas.microsoft.com/office/drawing/2014/main" id="{A83D82A9-2796-294C-033A-B6600000E006}"/>
              </a:ext>
            </a:extLst>
          </p:cNvPr>
          <p:cNvSpPr txBox="1"/>
          <p:nvPr/>
        </p:nvSpPr>
        <p:spPr>
          <a:xfrm>
            <a:off x="6926584" y="2944427"/>
            <a:ext cx="3889604"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LUYỆN TẬP</a:t>
            </a:r>
          </a:p>
        </p:txBody>
      </p:sp>
      <p:sp>
        <p:nvSpPr>
          <p:cNvPr id="49" name="Hộp Văn bản 17">
            <a:extLst>
              <a:ext uri="{FF2B5EF4-FFF2-40B4-BE49-F238E27FC236}">
                <a16:creationId xmlns:a16="http://schemas.microsoft.com/office/drawing/2014/main" id="{BF6BDC9A-9E4E-161D-2ACA-78335FCB377F}"/>
              </a:ext>
            </a:extLst>
          </p:cNvPr>
          <p:cNvSpPr txBox="1"/>
          <p:nvPr/>
        </p:nvSpPr>
        <p:spPr>
          <a:xfrm>
            <a:off x="6840814" y="4334300"/>
            <a:ext cx="4424446"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113370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4"/>
                                        </p:tgtEl>
                                        <p:attrNameLst>
                                          <p:attrName>ppt_y</p:attrName>
                                        </p:attrNameLst>
                                      </p:cBhvr>
                                      <p:tavLst>
                                        <p:tav tm="0">
                                          <p:val>
                                            <p:strVal val="#ppt_y"/>
                                          </p:val>
                                        </p:tav>
                                        <p:tav tm="100000">
                                          <p:val>
                                            <p:strVal val="#ppt_y"/>
                                          </p:val>
                                        </p:tav>
                                      </p:tavLst>
                                    </p:anim>
                                    <p:anim calcmode="lin" valueType="num">
                                      <p:cBhvr>
                                        <p:cTn id="36"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4"/>
                                        </p:tgtEl>
                                      </p:cBhvr>
                                    </p:animEffect>
                                  </p:childTnLst>
                                </p:cTn>
                              </p:par>
                            </p:childTnLst>
                          </p:cTn>
                        </p:par>
                        <p:par>
                          <p:cTn id="39" fill="hold">
                            <p:stCondLst>
                              <p:cond delay="2500"/>
                            </p:stCondLst>
                            <p:childTnLst>
                              <p:par>
                                <p:cTn id="40" presetID="37" presetClass="entr" presetSubtype="0"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anim calcmode="lin" valueType="num">
                                      <p:cBhvr>
                                        <p:cTn id="43" dur="500" fill="hold"/>
                                        <p:tgtEl>
                                          <p:spTgt spid="3"/>
                                        </p:tgtEl>
                                        <p:attrNameLst>
                                          <p:attrName>ppt_x</p:attrName>
                                        </p:attrNameLst>
                                      </p:cBhvr>
                                      <p:tavLst>
                                        <p:tav tm="0">
                                          <p:val>
                                            <p:strVal val="#ppt_x"/>
                                          </p:val>
                                        </p:tav>
                                        <p:tav tm="100000">
                                          <p:val>
                                            <p:strVal val="#ppt_x"/>
                                          </p:val>
                                        </p:tav>
                                      </p:tavLst>
                                    </p:anim>
                                    <p:anim calcmode="lin" valueType="num">
                                      <p:cBhvr>
                                        <p:cTn id="44" dur="450" decel="100000" fill="hold"/>
                                        <p:tgtEl>
                                          <p:spTgt spid="3"/>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par>
                                <p:cTn id="46" presetID="37"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anim calcmode="lin" valueType="num">
                                      <p:cBhvr>
                                        <p:cTn id="49" dur="500" fill="hold"/>
                                        <p:tgtEl>
                                          <p:spTgt spid="33"/>
                                        </p:tgtEl>
                                        <p:attrNameLst>
                                          <p:attrName>ppt_x</p:attrName>
                                        </p:attrNameLst>
                                      </p:cBhvr>
                                      <p:tavLst>
                                        <p:tav tm="0">
                                          <p:val>
                                            <p:strVal val="#ppt_x"/>
                                          </p:val>
                                        </p:tav>
                                        <p:tav tm="100000">
                                          <p:val>
                                            <p:strVal val="#ppt_x"/>
                                          </p:val>
                                        </p:tav>
                                      </p:tavLst>
                                    </p:anim>
                                    <p:anim calcmode="lin" valueType="num">
                                      <p:cBhvr>
                                        <p:cTn id="50" dur="450" decel="100000" fill="hold"/>
                                        <p:tgtEl>
                                          <p:spTgt spid="33"/>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33"/>
                                        </p:tgtEl>
                                        <p:attrNameLst>
                                          <p:attrName>ppt_y</p:attrName>
                                        </p:attrNameLst>
                                      </p:cBhvr>
                                      <p:tavLst>
                                        <p:tav tm="0">
                                          <p:val>
                                            <p:strVal val="#ppt_y-.03"/>
                                          </p:val>
                                        </p:tav>
                                        <p:tav tm="100000">
                                          <p:val>
                                            <p:strVal val="#ppt_y"/>
                                          </p:val>
                                        </p:tav>
                                      </p:tavLst>
                                    </p:anim>
                                  </p:childTnLst>
                                </p:cTn>
                              </p:par>
                              <p:par>
                                <p:cTn id="52" presetID="37" presetClass="entr" presetSubtype="0"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anim calcmode="lin" valueType="num">
                                      <p:cBhvr>
                                        <p:cTn id="55" dur="500" fill="hold"/>
                                        <p:tgtEl>
                                          <p:spTgt spid="38"/>
                                        </p:tgtEl>
                                        <p:attrNameLst>
                                          <p:attrName>ppt_x</p:attrName>
                                        </p:attrNameLst>
                                      </p:cBhvr>
                                      <p:tavLst>
                                        <p:tav tm="0">
                                          <p:val>
                                            <p:strVal val="#ppt_x"/>
                                          </p:val>
                                        </p:tav>
                                        <p:tav tm="100000">
                                          <p:val>
                                            <p:strVal val="#ppt_x"/>
                                          </p:val>
                                        </p:tav>
                                      </p:tavLst>
                                    </p:anim>
                                    <p:anim calcmode="lin" valueType="num">
                                      <p:cBhvr>
                                        <p:cTn id="56" dur="450" decel="100000" fill="hold"/>
                                        <p:tgtEl>
                                          <p:spTgt spid="38"/>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38"/>
                                        </p:tgtEl>
                                        <p:attrNameLst>
                                          <p:attrName>ppt_y</p:attrName>
                                        </p:attrNameLst>
                                      </p:cBhvr>
                                      <p:tavLst>
                                        <p:tav tm="0">
                                          <p:val>
                                            <p:strVal val="#ppt_y-.03"/>
                                          </p:val>
                                        </p:tav>
                                        <p:tav tm="100000">
                                          <p:val>
                                            <p:strVal val="#ppt_y"/>
                                          </p:val>
                                        </p:tav>
                                      </p:tavLst>
                                    </p:anim>
                                  </p:childTnLst>
                                </p:cTn>
                              </p:par>
                              <p:par>
                                <p:cTn id="58" presetID="49" presetClass="entr" presetSubtype="0" decel="100000" fill="hold" nodeType="with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p:cTn id="60" dur="500" fill="hold"/>
                                        <p:tgtEl>
                                          <p:spTgt spid="3"/>
                                        </p:tgtEl>
                                        <p:attrNameLst>
                                          <p:attrName>ppt_w</p:attrName>
                                        </p:attrNameLst>
                                      </p:cBhvr>
                                      <p:tavLst>
                                        <p:tav tm="0">
                                          <p:val>
                                            <p:fltVal val="0"/>
                                          </p:val>
                                        </p:tav>
                                        <p:tav tm="100000">
                                          <p:val>
                                            <p:strVal val="#ppt_w"/>
                                          </p:val>
                                        </p:tav>
                                      </p:tavLst>
                                    </p:anim>
                                    <p:anim calcmode="lin" valueType="num">
                                      <p:cBhvr>
                                        <p:cTn id="61" dur="500" fill="hold"/>
                                        <p:tgtEl>
                                          <p:spTgt spid="3"/>
                                        </p:tgtEl>
                                        <p:attrNameLst>
                                          <p:attrName>ppt_h</p:attrName>
                                        </p:attrNameLst>
                                      </p:cBhvr>
                                      <p:tavLst>
                                        <p:tav tm="0">
                                          <p:val>
                                            <p:fltVal val="0"/>
                                          </p:val>
                                        </p:tav>
                                        <p:tav tm="100000">
                                          <p:val>
                                            <p:strVal val="#ppt_h"/>
                                          </p:val>
                                        </p:tav>
                                      </p:tavLst>
                                    </p:anim>
                                    <p:anim calcmode="lin" valueType="num">
                                      <p:cBhvr>
                                        <p:cTn id="62" dur="500" fill="hold"/>
                                        <p:tgtEl>
                                          <p:spTgt spid="3"/>
                                        </p:tgtEl>
                                        <p:attrNameLst>
                                          <p:attrName>style.rotation</p:attrName>
                                        </p:attrNameLst>
                                      </p:cBhvr>
                                      <p:tavLst>
                                        <p:tav tm="0">
                                          <p:val>
                                            <p:fltVal val="360"/>
                                          </p:val>
                                        </p:tav>
                                        <p:tav tm="100000">
                                          <p:val>
                                            <p:fltVal val="0"/>
                                          </p:val>
                                        </p:tav>
                                      </p:tavLst>
                                    </p:anim>
                                    <p:animEffect transition="in" filter="fade">
                                      <p:cBhvr>
                                        <p:cTn id="63" dur="500"/>
                                        <p:tgtEl>
                                          <p:spTgt spid="3"/>
                                        </p:tgtEl>
                                      </p:cBhvr>
                                    </p:animEffect>
                                  </p:childTnLst>
                                </p:cTn>
                              </p:par>
                              <p:par>
                                <p:cTn id="64" presetID="49" presetClass="entr" presetSubtype="0" decel="100000"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p:cTn id="66" dur="500" fill="hold"/>
                                        <p:tgtEl>
                                          <p:spTgt spid="33"/>
                                        </p:tgtEl>
                                        <p:attrNameLst>
                                          <p:attrName>ppt_w</p:attrName>
                                        </p:attrNameLst>
                                      </p:cBhvr>
                                      <p:tavLst>
                                        <p:tav tm="0">
                                          <p:val>
                                            <p:fltVal val="0"/>
                                          </p:val>
                                        </p:tav>
                                        <p:tav tm="100000">
                                          <p:val>
                                            <p:strVal val="#ppt_w"/>
                                          </p:val>
                                        </p:tav>
                                      </p:tavLst>
                                    </p:anim>
                                    <p:anim calcmode="lin" valueType="num">
                                      <p:cBhvr>
                                        <p:cTn id="67" dur="500" fill="hold"/>
                                        <p:tgtEl>
                                          <p:spTgt spid="33"/>
                                        </p:tgtEl>
                                        <p:attrNameLst>
                                          <p:attrName>ppt_h</p:attrName>
                                        </p:attrNameLst>
                                      </p:cBhvr>
                                      <p:tavLst>
                                        <p:tav tm="0">
                                          <p:val>
                                            <p:fltVal val="0"/>
                                          </p:val>
                                        </p:tav>
                                        <p:tav tm="100000">
                                          <p:val>
                                            <p:strVal val="#ppt_h"/>
                                          </p:val>
                                        </p:tav>
                                      </p:tavLst>
                                    </p:anim>
                                    <p:anim calcmode="lin" valueType="num">
                                      <p:cBhvr>
                                        <p:cTn id="68" dur="500" fill="hold"/>
                                        <p:tgtEl>
                                          <p:spTgt spid="33"/>
                                        </p:tgtEl>
                                        <p:attrNameLst>
                                          <p:attrName>style.rotation</p:attrName>
                                        </p:attrNameLst>
                                      </p:cBhvr>
                                      <p:tavLst>
                                        <p:tav tm="0">
                                          <p:val>
                                            <p:fltVal val="360"/>
                                          </p:val>
                                        </p:tav>
                                        <p:tav tm="100000">
                                          <p:val>
                                            <p:fltVal val="0"/>
                                          </p:val>
                                        </p:tav>
                                      </p:tavLst>
                                    </p:anim>
                                    <p:animEffect transition="in" filter="fade">
                                      <p:cBhvr>
                                        <p:cTn id="69" dur="500"/>
                                        <p:tgtEl>
                                          <p:spTgt spid="33"/>
                                        </p:tgtEl>
                                      </p:cBhvr>
                                    </p:animEffect>
                                  </p:childTnLst>
                                </p:cTn>
                              </p:par>
                              <p:par>
                                <p:cTn id="70" presetID="49" presetClass="entr" presetSubtype="0" decel="100000" fill="hold" nodeType="withEffect">
                                  <p:stCondLst>
                                    <p:cond delay="0"/>
                                  </p:stCondLst>
                                  <p:childTnLst>
                                    <p:set>
                                      <p:cBhvr>
                                        <p:cTn id="71" dur="1" fill="hold">
                                          <p:stCondLst>
                                            <p:cond delay="0"/>
                                          </p:stCondLst>
                                        </p:cTn>
                                        <p:tgtEl>
                                          <p:spTgt spid="38"/>
                                        </p:tgtEl>
                                        <p:attrNameLst>
                                          <p:attrName>style.visibility</p:attrName>
                                        </p:attrNameLst>
                                      </p:cBhvr>
                                      <p:to>
                                        <p:strVal val="visible"/>
                                      </p:to>
                                    </p:set>
                                    <p:anim calcmode="lin" valueType="num">
                                      <p:cBhvr>
                                        <p:cTn id="72" dur="500" fill="hold"/>
                                        <p:tgtEl>
                                          <p:spTgt spid="38"/>
                                        </p:tgtEl>
                                        <p:attrNameLst>
                                          <p:attrName>ppt_w</p:attrName>
                                        </p:attrNameLst>
                                      </p:cBhvr>
                                      <p:tavLst>
                                        <p:tav tm="0">
                                          <p:val>
                                            <p:fltVal val="0"/>
                                          </p:val>
                                        </p:tav>
                                        <p:tav tm="100000">
                                          <p:val>
                                            <p:strVal val="#ppt_w"/>
                                          </p:val>
                                        </p:tav>
                                      </p:tavLst>
                                    </p:anim>
                                    <p:anim calcmode="lin" valueType="num">
                                      <p:cBhvr>
                                        <p:cTn id="73" dur="500" fill="hold"/>
                                        <p:tgtEl>
                                          <p:spTgt spid="38"/>
                                        </p:tgtEl>
                                        <p:attrNameLst>
                                          <p:attrName>ppt_h</p:attrName>
                                        </p:attrNameLst>
                                      </p:cBhvr>
                                      <p:tavLst>
                                        <p:tav tm="0">
                                          <p:val>
                                            <p:fltVal val="0"/>
                                          </p:val>
                                        </p:tav>
                                        <p:tav tm="100000">
                                          <p:val>
                                            <p:strVal val="#ppt_h"/>
                                          </p:val>
                                        </p:tav>
                                      </p:tavLst>
                                    </p:anim>
                                    <p:anim calcmode="lin" valueType="num">
                                      <p:cBhvr>
                                        <p:cTn id="74" dur="500" fill="hold"/>
                                        <p:tgtEl>
                                          <p:spTgt spid="38"/>
                                        </p:tgtEl>
                                        <p:attrNameLst>
                                          <p:attrName>style.rotation</p:attrName>
                                        </p:attrNameLst>
                                      </p:cBhvr>
                                      <p:tavLst>
                                        <p:tav tm="0">
                                          <p:val>
                                            <p:fltVal val="360"/>
                                          </p:val>
                                        </p:tav>
                                        <p:tav tm="100000">
                                          <p:val>
                                            <p:fltVal val="0"/>
                                          </p:val>
                                        </p:tav>
                                      </p:tavLst>
                                    </p:anim>
                                    <p:animEffect transition="in" filter="fade">
                                      <p:cBhvr>
                                        <p:cTn id="7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B3129D-F236-4298-87C7-B58D43A9C090}"/>
              </a:ext>
            </a:extLst>
          </p:cNvPr>
          <p:cNvPicPr>
            <a:picLocks noChangeAspect="1"/>
          </p:cNvPicPr>
          <p:nvPr/>
        </p:nvPicPr>
        <p:blipFill rotWithShape="1">
          <a:blip r:embed="rId3"/>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id="{DEA551C9-A24D-4F6F-AE60-DF7D6B83A414}"/>
              </a:ext>
            </a:extLst>
          </p:cNvPr>
          <p:cNvPicPr>
            <a:picLocks noChangeAspect="1"/>
          </p:cNvPicPr>
          <p:nvPr/>
        </p:nvPicPr>
        <p:blipFill>
          <a:blip r:embed="rId4"/>
          <a:stretch>
            <a:fillRect/>
          </a:stretch>
        </p:blipFill>
        <p:spPr>
          <a:xfrm>
            <a:off x="4845992" y="1571593"/>
            <a:ext cx="2604071" cy="1295719"/>
          </a:xfrm>
          <a:prstGeom prst="rect">
            <a:avLst/>
          </a:prstGeom>
        </p:spPr>
      </p:pic>
      <p:pic>
        <p:nvPicPr>
          <p:cNvPr id="6" name="图片 5">
            <a:extLst>
              <a:ext uri="{FF2B5EF4-FFF2-40B4-BE49-F238E27FC236}">
                <a16:creationId xmlns:a16="http://schemas.microsoft.com/office/drawing/2014/main" id="{CAB5FC26-484F-44C8-9E7E-13BEAD0DDF94}"/>
              </a:ext>
            </a:extLst>
          </p:cNvPr>
          <p:cNvPicPr>
            <a:picLocks noChangeAspect="1"/>
          </p:cNvPicPr>
          <p:nvPr/>
        </p:nvPicPr>
        <p:blipFill>
          <a:blip r:embed="rId5"/>
          <a:stretch>
            <a:fillRect/>
          </a:stretch>
        </p:blipFill>
        <p:spPr>
          <a:xfrm>
            <a:off x="4667644" y="3654132"/>
            <a:ext cx="2756504" cy="1117875"/>
          </a:xfrm>
          <a:prstGeom prst="rect">
            <a:avLst/>
          </a:prstGeom>
        </p:spPr>
      </p:pic>
      <p:pic>
        <p:nvPicPr>
          <p:cNvPr id="7" name="图片 6">
            <a:extLst>
              <a:ext uri="{FF2B5EF4-FFF2-40B4-BE49-F238E27FC236}">
                <a16:creationId xmlns:a16="http://schemas.microsoft.com/office/drawing/2014/main" id="{36FD5E1D-C2C7-42A1-9B7D-4E592583096B}"/>
              </a:ext>
            </a:extLst>
          </p:cNvPr>
          <p:cNvPicPr>
            <a:picLocks noChangeAspect="1"/>
          </p:cNvPicPr>
          <p:nvPr/>
        </p:nvPicPr>
        <p:blipFill>
          <a:blip r:embed="rId6"/>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id="{3C54711A-3FCA-4330-8ED9-451489857129}"/>
              </a:ext>
            </a:extLst>
          </p:cNvPr>
          <p:cNvPicPr>
            <a:picLocks noChangeAspect="1"/>
          </p:cNvPicPr>
          <p:nvPr/>
        </p:nvPicPr>
        <p:blipFill>
          <a:blip r:embed="rId7"/>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8"/>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9"/>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id="{1DA3AB1B-5B08-4AFC-9C1D-FDA4273D2A2C}"/>
              </a:ext>
            </a:extLst>
          </p:cNvPr>
          <p:cNvPicPr>
            <a:picLocks noChangeAspect="1"/>
          </p:cNvPicPr>
          <p:nvPr/>
        </p:nvPicPr>
        <p:blipFill>
          <a:blip r:embed="rId10"/>
          <a:stretch>
            <a:fillRect/>
          </a:stretch>
        </p:blipFill>
        <p:spPr>
          <a:xfrm>
            <a:off x="4160344" y="2219102"/>
            <a:ext cx="990229" cy="822266"/>
          </a:xfrm>
          <a:prstGeom prst="rect">
            <a:avLst/>
          </a:prstGeom>
        </p:spPr>
      </p:pic>
      <p:sp>
        <p:nvSpPr>
          <p:cNvPr id="22" name="文本框 21">
            <a:extLst>
              <a:ext uri="{FF2B5EF4-FFF2-40B4-BE49-F238E27FC236}">
                <a16:creationId xmlns:a16="http://schemas.microsoft.com/office/drawing/2014/main" id="{B98496C4-B844-4FBC-ACD7-B5F323FDFC37}"/>
              </a:ext>
            </a:extLst>
          </p:cNvPr>
          <p:cNvSpPr txBox="1"/>
          <p:nvPr/>
        </p:nvSpPr>
        <p:spPr>
          <a:xfrm>
            <a:off x="5155878" y="1706905"/>
            <a:ext cx="18301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black"/>
                </a:solidFill>
                <a:effectLst/>
                <a:uLnTx/>
                <a:uFillTx/>
                <a:latin typeface="汉仪夏日体W" panose="00020600040101010101" pitchFamily="18" charset="-122"/>
                <a:ea typeface="汉仪夏日体W" panose="00020600040101010101" pitchFamily="18" charset="-122"/>
                <a:cs typeface="YF补 汉仪夏日体+黑白emoji" panose="020B0604000101010104" pitchFamily="34" charset="-128"/>
                <a:sym typeface="HYXiaRiTiW" panose="00020600040101010101" pitchFamily="18" charset="-122"/>
              </a:rPr>
              <a:t>01</a:t>
            </a:r>
          </a:p>
        </p:txBody>
      </p:sp>
      <p:sp>
        <p:nvSpPr>
          <p:cNvPr id="15" name="Hộp Văn bản 10">
            <a:extLst>
              <a:ext uri="{FF2B5EF4-FFF2-40B4-BE49-F238E27FC236}">
                <a16:creationId xmlns:a16="http://schemas.microsoft.com/office/drawing/2014/main" id="{44509400-FFCB-2C3D-6F8A-6AD2FAFE0F94}"/>
              </a:ext>
            </a:extLst>
          </p:cNvPr>
          <p:cNvSpPr txBox="1"/>
          <p:nvPr/>
        </p:nvSpPr>
        <p:spPr>
          <a:xfrm>
            <a:off x="4845992" y="2818355"/>
            <a:ext cx="2510624" cy="923330"/>
          </a:xfrm>
          <a:prstGeom prst="rect">
            <a:avLst/>
          </a:prstGeom>
          <a:noFill/>
        </p:spPr>
        <p:txBody>
          <a:bodyPr wrap="none" rtlCol="0">
            <a:spAutoFit/>
          </a:bodyPr>
          <a:lstStyle/>
          <a:p>
            <a:r>
              <a:rPr lang="en-US" sz="5400" b="1" dirty="0" err="1">
                <a:solidFill>
                  <a:srgbClr val="002060"/>
                </a:solidFill>
                <a:latin typeface="Times New Roman" panose="02020603050405020304" pitchFamily="18" charset="0"/>
                <a:cs typeface="Times New Roman" panose="02020603050405020304" pitchFamily="18" charset="0"/>
              </a:rPr>
              <a:t>Mở</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đầu</a:t>
            </a:r>
            <a:endParaRPr lang="en-US" sz="5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5060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2" presetClass="entr" presetSubtype="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340512"/>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 8</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13644"/>
              <a:ext cx="2025648" cy="819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Tahoma" panose="020B0604030504040204" pitchFamily="34" charset="0"/>
                  <a:ea typeface="Tahoma" panose="020B0604030504040204" pitchFamily="34" charset="0"/>
                  <a:cs typeface="Tahoma" panose="020B0604030504040204" pitchFamily="34" charset="0"/>
                </a:rPr>
                <a:t>Tràng pháo tay</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195133"/>
              <a:ext cx="2025648" cy="819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Tahoma" panose="020B0604030504040204" pitchFamily="34" charset="0"/>
                  <a:ea typeface="Tahoma" panose="020B0604030504040204" pitchFamily="34" charset="0"/>
                  <a:cs typeface="Tahoma" panose="020B0604030504040204" pitchFamily="34" charset="0"/>
                </a:rPr>
                <a:t>Phần thưởng</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96316"/>
              <a:ext cx="2025648" cy="462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black"/>
                  </a:solidFill>
                  <a:latin typeface="Tahoma" panose="020B0604030504040204" pitchFamily="34" charset="0"/>
                  <a:ea typeface="Tahoma" panose="020B0604030504040204" pitchFamily="34" charset="0"/>
                  <a:cs typeface="Tahoma" panose="020B0604030504040204" pitchFamily="34" charset="0"/>
                </a:rPr>
                <a:t>Mất lượt</a:t>
              </a:r>
              <a:endParaRPr kumimoji="0" lang="vi-VN"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95892"/>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Điểm 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21768"/>
              <a:ext cx="2025648" cy="819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Phần thưởng</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607076"/>
              <a:ext cx="2025648" cy="462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Thêm lượt</a:t>
              </a:r>
              <a:endParaRPr kumimoji="0" lang="vi-VN"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627400"/>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Điểm 9</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17013" y="27013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14930" y="27013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786160" y="27013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1500296" y="433598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21946" y="234507"/>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normalizeH="0" baseline="0" noProof="0" dirty="0">
                <a:ln w="22225">
                  <a:solidFill>
                    <a:schemeClr val="accent2"/>
                  </a:solidFill>
                  <a:prstDash val="solid"/>
                </a:ln>
                <a:solidFill>
                  <a:schemeClr val="accent2">
                    <a:lumMod val="40000"/>
                    <a:lumOff val="60000"/>
                  </a:schemeClr>
                </a:solidFill>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normalizeH="0" baseline="0" noProof="0" dirty="0">
                <a:ln w="22225">
                  <a:solidFill>
                    <a:schemeClr val="accent2"/>
                  </a:solidFill>
                  <a:prstDash val="solid"/>
                </a:ln>
                <a:solidFill>
                  <a:schemeClr val="accent2">
                    <a:lumMod val="40000"/>
                    <a:lumOff val="60000"/>
                  </a:schemeClr>
                </a:solidFill>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2" name="Hình chữ nhật: Góc Tròn 1">
            <a:hlinkClick r:id="" action="ppaction://noaction"/>
            <a:extLst>
              <a:ext uri="{FF2B5EF4-FFF2-40B4-BE49-F238E27FC236}">
                <a16:creationId xmlns:a16="http://schemas.microsoft.com/office/drawing/2014/main" id="{3EC720E6-6797-4C55-80E5-1445813BEE41}"/>
              </a:ext>
            </a:extLst>
          </p:cNvPr>
          <p:cNvSpPr/>
          <p:nvPr/>
        </p:nvSpPr>
        <p:spPr>
          <a:xfrm>
            <a:off x="6183116" y="5887990"/>
            <a:ext cx="1463078" cy="83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Luật</a:t>
            </a:r>
            <a:r>
              <a:rPr lang="en-US" sz="2400" dirty="0"/>
              <a:t> </a:t>
            </a:r>
            <a:r>
              <a:rPr lang="en-US" sz="2400" dirty="0" err="1"/>
              <a:t>chơi</a:t>
            </a:r>
            <a:endParaRPr lang="vi-VN" sz="2400" dirty="0"/>
          </a:p>
        </p:txBody>
      </p:sp>
      <p:sp>
        <p:nvSpPr>
          <p:cNvPr id="5" name="Nút Hành động: Đến Phần cuối 4">
            <a:hlinkClick r:id="rId14" action="ppaction://hlinksldjump" highlightClick="1"/>
            <a:extLst>
              <a:ext uri="{FF2B5EF4-FFF2-40B4-BE49-F238E27FC236}">
                <a16:creationId xmlns:a16="http://schemas.microsoft.com/office/drawing/2014/main" id="{81FD66E2-4D09-44B1-B8E7-EEA9C90AAD03}"/>
              </a:ext>
            </a:extLst>
          </p:cNvPr>
          <p:cNvSpPr/>
          <p:nvPr/>
        </p:nvSpPr>
        <p:spPr>
          <a:xfrm>
            <a:off x="817013" y="6188891"/>
            <a:ext cx="939494" cy="53848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Rounded Rectangle 34">
            <a:hlinkClick r:id="rId15" action="ppaction://hlinksldjump"/>
            <a:extLst>
              <a:ext uri="{FF2B5EF4-FFF2-40B4-BE49-F238E27FC236}">
                <a16:creationId xmlns:a16="http://schemas.microsoft.com/office/drawing/2014/main" id="{CAB1A176-C53C-E9B0-A032-5DC7679A8DA3}"/>
              </a:ext>
            </a:extLst>
          </p:cNvPr>
          <p:cNvSpPr/>
          <p:nvPr/>
        </p:nvSpPr>
        <p:spPr>
          <a:xfrm>
            <a:off x="3077389" y="433931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3"/>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3"/>
                                        </p:tgtEl>
                                        <p:attrNameLst>
                                          <p:attrName>fillcolor</p:attrName>
                                        </p:attrNameLst>
                                      </p:cBhvr>
                                      <p:to>
                                        <a:srgbClr val="000000"/>
                                      </p:to>
                                    </p:animClr>
                                    <p:set>
                                      <p:cBhvr>
                                        <p:cTn id="192" dur="500" fill="hold"/>
                                        <p:tgtEl>
                                          <p:spTgt spid="63"/>
                                        </p:tgtEl>
                                        <p:attrNameLst>
                                          <p:attrName>fill.type</p:attrName>
                                        </p:attrNameLst>
                                      </p:cBhvr>
                                      <p:to>
                                        <p:strVal val="solid"/>
                                      </p:to>
                                    </p:set>
                                    <p:set>
                                      <p:cBhvr>
                                        <p:cTn id="193"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1C3343-3AE9-4DF7-23FA-6446F3A56FC1}"/>
              </a:ext>
            </a:extLst>
          </p:cNvPr>
          <p:cNvSpPr txBox="1">
            <a:spLocks/>
          </p:cNvSpPr>
          <p:nvPr/>
        </p:nvSpPr>
        <p:spPr>
          <a:xfrm>
            <a:off x="436985" y="0"/>
            <a:ext cx="9144000" cy="1441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ln>
                  <a:solidFill>
                    <a:schemeClr val="accent1">
                      <a:lumMod val="50000"/>
                    </a:schemeClr>
                  </a:solidFill>
                </a:ln>
                <a:solidFill>
                  <a:schemeClr val="accent1">
                    <a:lumMod val="50000"/>
                  </a:schemeClr>
                </a:solidFill>
                <a:latin typeface="Times New Roman" panose="02020603050405020304" pitchFamily="18" charset="0"/>
                <a:cs typeface="Times New Roman" panose="02020603050405020304" pitchFamily="18" charset="0"/>
              </a:rPr>
              <a:t>Luật</a:t>
            </a:r>
            <a:r>
              <a:rPr lang="en-US" sz="4000" b="1" dirty="0">
                <a:ln>
                  <a:solidFill>
                    <a:schemeClr val="accent1">
                      <a:lumMod val="50000"/>
                    </a:schemeClr>
                  </a:solidFill>
                </a:ln>
                <a:solidFill>
                  <a:schemeClr val="accent1">
                    <a:lumMod val="50000"/>
                  </a:schemeClr>
                </a:solidFill>
                <a:latin typeface="Times New Roman" panose="02020603050405020304" pitchFamily="18" charset="0"/>
                <a:cs typeface="Times New Roman" panose="02020603050405020304" pitchFamily="18" charset="0"/>
              </a:rPr>
              <a:t> </a:t>
            </a:r>
            <a:r>
              <a:rPr lang="en-US" sz="4000" b="1" dirty="0" err="1">
                <a:ln>
                  <a:solidFill>
                    <a:schemeClr val="accent1">
                      <a:lumMod val="50000"/>
                    </a:schemeClr>
                  </a:solidFill>
                </a:ln>
                <a:solidFill>
                  <a:schemeClr val="accent1">
                    <a:lumMod val="50000"/>
                  </a:schemeClr>
                </a:solidFill>
                <a:latin typeface="Times New Roman" panose="02020603050405020304" pitchFamily="18" charset="0"/>
                <a:cs typeface="Times New Roman" panose="02020603050405020304" pitchFamily="18" charset="0"/>
              </a:rPr>
              <a:t>chơi</a:t>
            </a:r>
            <a:r>
              <a:rPr lang="en-US" sz="4000" b="1" dirty="0">
                <a:ln>
                  <a:solidFill>
                    <a:schemeClr val="accent1">
                      <a:lumMod val="50000"/>
                    </a:schemeClr>
                  </a:solidFill>
                </a:ln>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5" name="Subtitle 2">
            <a:extLst>
              <a:ext uri="{FF2B5EF4-FFF2-40B4-BE49-F238E27FC236}">
                <a16:creationId xmlns:a16="http://schemas.microsoft.com/office/drawing/2014/main" id="{56AA8577-1C16-DB0C-C477-FCEF35D971FD}"/>
              </a:ext>
            </a:extLst>
          </p:cNvPr>
          <p:cNvSpPr txBox="1">
            <a:spLocks/>
          </p:cNvSpPr>
          <p:nvPr/>
        </p:nvSpPr>
        <p:spPr>
          <a:xfrm>
            <a:off x="670558" y="1298931"/>
            <a:ext cx="10193385" cy="1655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Tx/>
              <a:buChar char="-"/>
            </a:pP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HS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nhấn</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vào</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nút</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để</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chọn</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điểm</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thưởng</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nhấn</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chuột</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để</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dừng</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a:t>
            </a:r>
          </a:p>
          <a:p>
            <a:pPr marL="571500" indent="-571500">
              <a:buFontTx/>
              <a:buChar char="-"/>
            </a:pP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HS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chọn</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câu</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hỏi</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và</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trả</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lời</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trong</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một</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thời</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gian</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nhất</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định</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GV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nhấn</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vào</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đáp</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án</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để</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hiện</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đúng</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a:t>
            </a:r>
            <a:r>
              <a:rPr kumimoji="0" lang="en-US" altLang="en-US" sz="4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sai</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a:ln>
                  <a:solidFill>
                    <a:schemeClr val="bg1"/>
                  </a:solidFill>
                </a:ln>
                <a:solidFill>
                  <a:srgbClr val="FF0000"/>
                </a:solidFill>
                <a:latin typeface="Times New Roman" panose="02020603050405020304" pitchFamily="18" charset="0"/>
                <a:cs typeface="Times New Roman" panose="02020603050405020304" pitchFamily="18" charset="0"/>
              </a:rPr>
              <a:t>X</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p>
          <a:p>
            <a:pPr marL="571500" indent="-571500">
              <a:buFontTx/>
              <a:buChar char="-"/>
            </a:pP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Sau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khi</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hoàn</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thành</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câu</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hỏi</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nhấn</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quay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về</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để</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trở</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lại</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trang</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Vòng</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quay may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mắn</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để</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tiếp</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tục</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trò</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 </a:t>
            </a:r>
            <a:r>
              <a:rPr lang="en-US" sz="4000" b="1" dirty="0" err="1">
                <a:ln>
                  <a:solidFill>
                    <a:schemeClr val="bg1"/>
                  </a:solidFill>
                </a:ln>
                <a:solidFill>
                  <a:srgbClr val="002060"/>
                </a:solidFill>
                <a:latin typeface="Times New Roman" panose="02020603050405020304" pitchFamily="18" charset="0"/>
                <a:cs typeface="Times New Roman" panose="02020603050405020304" pitchFamily="18" charset="0"/>
              </a:rPr>
              <a:t>chơi</a:t>
            </a:r>
            <a:r>
              <a:rPr lang="en-US" sz="4000" b="1" dirty="0">
                <a:ln>
                  <a:solidFill>
                    <a:schemeClr val="bg1"/>
                  </a:solidFill>
                </a:ln>
                <a:solidFill>
                  <a:srgbClr val="002060"/>
                </a:solidFill>
                <a:latin typeface="Times New Roman" panose="02020603050405020304" pitchFamily="18" charset="0"/>
                <a:cs typeface="Times New Roman" panose="02020603050405020304" pitchFamily="18" charset="0"/>
              </a:rPr>
              <a:t>.</a:t>
            </a:r>
          </a:p>
        </p:txBody>
      </p:sp>
      <p:sp>
        <p:nvSpPr>
          <p:cNvPr id="6" name="quay dung">
            <a:extLst>
              <a:ext uri="{FF2B5EF4-FFF2-40B4-BE49-F238E27FC236}">
                <a16:creationId xmlns:a16="http://schemas.microsoft.com/office/drawing/2014/main" id="{54E1F1AC-4E47-63F2-72B2-04C5095CFABD}"/>
              </a:ext>
            </a:extLst>
          </p:cNvPr>
          <p:cNvSpPr/>
          <p:nvPr/>
        </p:nvSpPr>
        <p:spPr>
          <a:xfrm>
            <a:off x="5109752" y="1441677"/>
            <a:ext cx="1314995" cy="424542"/>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a:hlinkClick r:id="rId2" tooltip="Nguồn tham khảo từ bài viết Cách tạo và chèn dấu tích trong word vô cùng đơn giản và dễ dàng | DBK Việt Nam được thực hiện bởi công ty DBK Việt Nam"/>
            <a:extLst>
              <a:ext uri="{FF2B5EF4-FFF2-40B4-BE49-F238E27FC236}">
                <a16:creationId xmlns:a16="http://schemas.microsoft.com/office/drawing/2014/main" id="{CAD4766E-D52C-F5BF-D585-8BECF7845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2" tooltip="Nguồn tham khảo từ bài viết Cách tạo và chèn dấu tích trong word vô cùng đơn giản và dễ dàng | DBK Việt Nam được thực hiện bởi công ty DBK Việt Nam"/>
            <a:extLst>
              <a:ext uri="{FF2B5EF4-FFF2-40B4-BE49-F238E27FC236}">
                <a16:creationId xmlns:a16="http://schemas.microsoft.com/office/drawing/2014/main" id="{FFFBF7A6-C232-70FF-9F10-EEC8D0FAF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3">
            <a:extLst>
              <a:ext uri="{FF2B5EF4-FFF2-40B4-BE49-F238E27FC236}">
                <a16:creationId xmlns:a16="http://schemas.microsoft.com/office/drawing/2014/main" id="{FE956F29-4EC0-06A0-B788-3F49CD01C2A3}"/>
              </a:ext>
            </a:extLst>
          </p:cNvPr>
          <p:cNvPicPr>
            <a:picLocks noChangeAspect="1"/>
          </p:cNvPicPr>
          <p:nvPr/>
        </p:nvPicPr>
        <p:blipFill rotWithShape="1">
          <a:blip r:embed="rId4"/>
          <a:srcRect t="24673" r="17857"/>
          <a:stretch/>
        </p:blipFill>
        <p:spPr>
          <a:xfrm>
            <a:off x="10191366" y="266578"/>
            <a:ext cx="1752984" cy="1473610"/>
          </a:xfrm>
          <a:prstGeom prst="rect">
            <a:avLst/>
          </a:prstGeom>
        </p:spPr>
      </p:pic>
      <p:pic>
        <p:nvPicPr>
          <p:cNvPr id="12" name="图片 13">
            <a:extLst>
              <a:ext uri="{FF2B5EF4-FFF2-40B4-BE49-F238E27FC236}">
                <a16:creationId xmlns:a16="http://schemas.microsoft.com/office/drawing/2014/main" id="{3033F9C1-014B-CE4A-DCFC-DE327A28C6C9}"/>
              </a:ext>
            </a:extLst>
          </p:cNvPr>
          <p:cNvPicPr>
            <a:picLocks noChangeAspect="1"/>
          </p:cNvPicPr>
          <p:nvPr/>
        </p:nvPicPr>
        <p:blipFill>
          <a:blip r:embed="rId5"/>
          <a:stretch>
            <a:fillRect/>
          </a:stretch>
        </p:blipFill>
        <p:spPr>
          <a:xfrm flipH="1">
            <a:off x="9664442" y="5117813"/>
            <a:ext cx="2279907" cy="1511718"/>
          </a:xfrm>
          <a:prstGeom prst="rect">
            <a:avLst/>
          </a:prstGeom>
        </p:spPr>
      </p:pic>
    </p:spTree>
    <p:extLst>
      <p:ext uri="{BB962C8B-B14F-4D97-AF65-F5344CB8AC3E}">
        <p14:creationId xmlns:p14="http://schemas.microsoft.com/office/powerpoint/2010/main" val="173040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822372" y="2014354"/>
            <a:ext cx="1086500" cy="1182926"/>
          </a:xfrm>
          <a:prstGeom prst="rect">
            <a:avLst/>
          </a:prstGeom>
        </p:spPr>
      </p:pic>
      <p:pic>
        <p:nvPicPr>
          <p:cNvPr id="9" name="Picture 8"/>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897163"/>
                <a:ext cx="10526728" cy="1604597"/>
              </a:xfrm>
              <a:prstGeom prst="snip2DiagRect">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vi-VN" sz="3200" dirty="0">
                    <a:solidFill>
                      <a:schemeClr val="tx1"/>
                    </a:solidFill>
                    <a:latin typeface="Arial" panose="020B0604020202020204" pitchFamily="34" charset="0"/>
                    <a:ea typeface="Times New Roman" panose="02020603050405020304" pitchFamily="18" charset="0"/>
                  </a:rPr>
                  <a:t>      </a:t>
                </a:r>
                <a:r>
                  <a:rPr lang="en-US" altLang="vi-VN"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Tam </a:t>
                </a:r>
                <a:r>
                  <a:rPr lang="en-US" altLang="vi-VN"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altLang="vi-VN"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altLang="vi-VN" sz="3200" b="0" i="1" smtClean="0">
                        <a:solidFill>
                          <a:schemeClr val="tx1"/>
                        </a:solidFill>
                        <a:latin typeface="Cambria Math" panose="02040503050406030204" pitchFamily="18" charset="0"/>
                        <a:ea typeface="Times New Roman" panose="02020603050405020304" pitchFamily="18" charset="0"/>
                      </a:rPr>
                      <m:t>𝐴𝐵𝐶</m:t>
                    </m:r>
                  </m:oMath>
                </a14:m>
                <a:r>
                  <a:rPr lang="en-US" altLang="vi-VN"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vi-VN"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vi-VN" sz="3200" i="1" smtClean="0">
                            <a:solidFill>
                              <a:schemeClr val="tx1"/>
                            </a:solidFill>
                            <a:latin typeface="Cambria Math" panose="02040503050406030204" pitchFamily="18" charset="0"/>
                          </a:rPr>
                        </m:ctrlPr>
                      </m:accPr>
                      <m:e>
                        <m:r>
                          <a:rPr lang="en-US" altLang="vi-VN" sz="3200" b="0" i="1" smtClean="0">
                            <a:solidFill>
                              <a:schemeClr val="tx1"/>
                            </a:solidFill>
                            <a:latin typeface="Cambria Math" panose="02040503050406030204" pitchFamily="18" charset="0"/>
                          </a:rPr>
                          <m:t>𝐵</m:t>
                        </m:r>
                      </m:e>
                    </m:acc>
                    <m:r>
                      <a:rPr lang="en-US" altLang="vi-VN" sz="3200" b="0" i="1" smtClean="0">
                        <a:solidFill>
                          <a:schemeClr val="tx1"/>
                        </a:solidFill>
                        <a:latin typeface="Cambria Math" panose="02040503050406030204" pitchFamily="18" charset="0"/>
                      </a:rPr>
                      <m:t>=</m:t>
                    </m:r>
                    <m:acc>
                      <m:accPr>
                        <m:chr m:val="̂"/>
                        <m:ctrlPr>
                          <a:rPr lang="en-US" altLang="vi-VN" sz="3200" b="0" i="1" smtClean="0">
                            <a:solidFill>
                              <a:schemeClr val="tx1"/>
                            </a:solidFill>
                            <a:latin typeface="Cambria Math" panose="02040503050406030204" pitchFamily="18" charset="0"/>
                          </a:rPr>
                        </m:ctrlPr>
                      </m:accPr>
                      <m:e>
                        <m:r>
                          <a:rPr lang="en-US" altLang="vi-VN" sz="3200" b="0" i="1" smtClean="0">
                            <a:solidFill>
                              <a:schemeClr val="tx1"/>
                            </a:solidFill>
                            <a:latin typeface="Cambria Math" panose="02040503050406030204" pitchFamily="18" charset="0"/>
                          </a:rPr>
                          <m:t>𝐶</m:t>
                        </m:r>
                      </m:e>
                    </m:acc>
                    <m:r>
                      <a:rPr lang="en-US" altLang="vi-VN" sz="3200" b="0" i="1" smtClean="0">
                        <a:solidFill>
                          <a:schemeClr val="tx1"/>
                        </a:solidFill>
                        <a:latin typeface="Cambria Math" panose="02040503050406030204" pitchFamily="18" charset="0"/>
                      </a:rPr>
                      <m:t>, </m:t>
                    </m:r>
                    <m:acc>
                      <m:accPr>
                        <m:chr m:val="̂"/>
                        <m:ctrlPr>
                          <a:rPr lang="en-US" altLang="vi-VN" sz="3200" b="0" i="1" smtClean="0">
                            <a:solidFill>
                              <a:schemeClr val="tx1"/>
                            </a:solidFill>
                            <a:latin typeface="Cambria Math" panose="02040503050406030204" pitchFamily="18" charset="0"/>
                          </a:rPr>
                        </m:ctrlPr>
                      </m:accPr>
                      <m:e>
                        <m:r>
                          <a:rPr lang="en-US" altLang="vi-VN" sz="3200" b="0" i="1" smtClean="0">
                            <a:solidFill>
                              <a:schemeClr val="tx1"/>
                            </a:solidFill>
                            <a:latin typeface="Cambria Math" panose="02040503050406030204" pitchFamily="18" charset="0"/>
                          </a:rPr>
                          <m:t>𝐴</m:t>
                        </m:r>
                      </m:e>
                    </m:acc>
                    <m:r>
                      <a:rPr lang="en-US" altLang="vi-VN" sz="3200" b="0" i="1" smtClean="0">
                        <a:solidFill>
                          <a:schemeClr val="tx1"/>
                        </a:solidFill>
                        <a:latin typeface="Cambria Math" panose="02040503050406030204" pitchFamily="18" charset="0"/>
                      </a:rPr>
                      <m:t>=</m:t>
                    </m:r>
                    <m:sSup>
                      <m:sSupPr>
                        <m:ctrlPr>
                          <a:rPr lang="en-US" altLang="vi-VN" sz="3200" b="0" i="1" smtClean="0">
                            <a:solidFill>
                              <a:schemeClr val="tx1"/>
                            </a:solidFill>
                            <a:latin typeface="Cambria Math" panose="02040503050406030204" pitchFamily="18" charset="0"/>
                          </a:rPr>
                        </m:ctrlPr>
                      </m:sSupPr>
                      <m:e>
                        <m:r>
                          <a:rPr lang="en-US" altLang="vi-VN" sz="3200" b="0" i="1" smtClean="0">
                            <a:solidFill>
                              <a:schemeClr val="tx1"/>
                            </a:solidFill>
                            <a:latin typeface="Cambria Math" panose="02040503050406030204" pitchFamily="18" charset="0"/>
                          </a:rPr>
                          <m:t>136</m:t>
                        </m:r>
                      </m:e>
                      <m:sup>
                        <m:r>
                          <a:rPr lang="en-US" altLang="vi-VN" sz="3200" b="0" i="1" smtClean="0">
                            <a:solidFill>
                              <a:schemeClr val="tx1"/>
                            </a:solidFill>
                            <a:latin typeface="Cambria Math" panose="02040503050406030204" pitchFamily="18" charset="0"/>
                          </a:rPr>
                          <m:t>𝑜</m:t>
                        </m:r>
                      </m:sup>
                    </m:sSup>
                  </m:oMath>
                </a14:m>
                <a:r>
                  <a:rPr lang="en-US" altLang="vi-VN"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altLang="vi-VN"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altLang="vi-VN"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altLang="vi-VN"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altLang="vi-VN"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altLang="vi-VN"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897163"/>
                <a:ext cx="10526728" cy="1604597"/>
              </a:xfrm>
              <a:prstGeom prst="snip2DiagRect">
                <a:avLst/>
              </a:prstGeom>
              <a:blipFill>
                <a:blip r:embed="rId14"/>
                <a:stretch>
                  <a:fillRect/>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2633378"/>
                <a:ext cx="4906798" cy="77081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noProof="0" dirty="0">
                    <a:solidFill>
                      <a:prstClr val="black"/>
                    </a:solidFill>
                    <a:latin typeface="+mj-lt"/>
                  </a:rPr>
                  <a:t>A</a:t>
                </a:r>
                <a:r>
                  <a:rPr kumimoji="0" lang="vi-VN" sz="3200" i="0" u="none" strike="noStrike" kern="1200" cap="none" spc="0" normalizeH="0" baseline="0" noProof="0" dirty="0">
                    <a:ln>
                      <a:noFill/>
                    </a:ln>
                    <a:solidFill>
                      <a:prstClr val="black"/>
                    </a:solidFill>
                    <a:effectLst/>
                    <a:uLnTx/>
                    <a:uFillTx/>
                    <a:latin typeface="+mj-lt"/>
                  </a:rPr>
                  <a:t>. </a:t>
                </a:r>
                <a14:m>
                  <m:oMath xmlns:m="http://schemas.openxmlformats.org/officeDocument/2006/math">
                    <m:sSup>
                      <m:sSupPr>
                        <m:ctrlPr>
                          <a:rPr kumimoji="0" lang="en-US" sz="3200" i="1" u="none" strike="noStrike" kern="1200" cap="none" spc="0" normalizeH="0" baseline="0" noProof="0" smtClean="0">
                            <a:ln>
                              <a:noFill/>
                            </a:ln>
                            <a:solidFill>
                              <a:prstClr val="black"/>
                            </a:solidFill>
                            <a:effectLst/>
                            <a:uLnTx/>
                            <a:uFillTx/>
                            <a:latin typeface="Cambria Math" panose="020405030504060302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22</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𝑜</m:t>
                        </m:r>
                      </m:sup>
                    </m:sSup>
                  </m:oMath>
                </a14:m>
                <a:endParaRPr kumimoji="0" lang="vi-VN" sz="3200" i="0" u="none" strike="noStrike" kern="1200" cap="none" spc="0" normalizeH="0" baseline="0" noProof="0" dirty="0">
                  <a:ln>
                    <a:noFill/>
                  </a:ln>
                  <a:solidFill>
                    <a:prstClr val="black"/>
                  </a:solidFill>
                  <a:effectLst/>
                  <a:uLnTx/>
                  <a:uFillTx/>
                  <a:latin typeface="+mj-lt"/>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2633378"/>
                <a:ext cx="4906798" cy="770816"/>
              </a:xfrm>
              <a:prstGeom prst="rect">
                <a:avLst/>
              </a:prstGeom>
              <a:blipFill>
                <a:blip r:embed="rId15"/>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2623832"/>
                <a:ext cx="4906798" cy="77081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solidFill>
                      <a:prstClr val="black"/>
                    </a:solidFill>
                    <a:latin typeface="+mj-lt"/>
                  </a:rPr>
                  <a:t>B</a:t>
                </a:r>
                <a:r>
                  <a:rPr kumimoji="0" lang="vi-VN" sz="3200" i="0" u="none" strike="noStrike" kern="1200" cap="none" spc="0" normalizeH="0" baseline="0" noProof="0" dirty="0">
                    <a:ln>
                      <a:noFill/>
                    </a:ln>
                    <a:solidFill>
                      <a:prstClr val="black"/>
                    </a:solidFill>
                    <a:effectLst/>
                    <a:uLnTx/>
                    <a:uFillTx/>
                    <a:latin typeface="+mj-lt"/>
                  </a:rPr>
                  <a:t>. </a:t>
                </a:r>
                <a14:m>
                  <m:oMath xmlns:m="http://schemas.openxmlformats.org/officeDocument/2006/math">
                    <m:sSup>
                      <m:sSupPr>
                        <m:ctrlPr>
                          <a:rPr kumimoji="0" lang="en-US" sz="3200" i="1" u="none" strike="noStrike" kern="1200" cap="none" spc="0" normalizeH="0" baseline="0" noProof="0" smtClean="0">
                            <a:ln>
                              <a:noFill/>
                            </a:ln>
                            <a:solidFill>
                              <a:prstClr val="black"/>
                            </a:solidFill>
                            <a:effectLst/>
                            <a:uLnTx/>
                            <a:uFillTx/>
                            <a:latin typeface="Cambria Math" panose="020405030504060302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32</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rPr>
                          <m:t>𝑜</m:t>
                        </m:r>
                      </m:sup>
                    </m:sSup>
                  </m:oMath>
                </a14:m>
                <a:r>
                  <a:rPr kumimoji="0" lang="vi-VN" sz="3200" i="0" u="none" strike="noStrike" kern="1200" cap="none" spc="0" normalizeH="0" baseline="0" noProof="0" dirty="0">
                    <a:ln>
                      <a:noFill/>
                    </a:ln>
                    <a:solidFill>
                      <a:prstClr val="black"/>
                    </a:solidFill>
                    <a:effectLst/>
                    <a:uLnTx/>
                    <a:uFillTx/>
                    <a:latin typeface="Arial" panose="020B0604020202020204" pitchFamily="34" charset="0"/>
                  </a:rPr>
                  <a:t> </a:t>
                </a:r>
              </a:p>
            </p:txBody>
          </p:sp>
        </mc:Choice>
        <mc:Fallback xmlns="">
          <p:sp>
            <p:nvSpPr>
              <p:cNvPr id="42" name="Rectangle 41"/>
              <p:cNvSpPr>
                <a:spLocks noRot="1" noChangeAspect="1" noMove="1" noResize="1" noEditPoints="1" noAdjustHandles="1" noChangeArrowheads="1" noChangeShapeType="1" noTextEdit="1"/>
              </p:cNvSpPr>
              <p:nvPr/>
            </p:nvSpPr>
            <p:spPr>
              <a:xfrm>
                <a:off x="6130615" y="2623832"/>
                <a:ext cx="4906798" cy="770816"/>
              </a:xfrm>
              <a:prstGeom prst="rect">
                <a:avLst/>
              </a:prstGeom>
              <a:blipFill>
                <a:blip r:embed="rId16"/>
                <a:stretch>
                  <a:fillRect l="-3230" b="-125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3535812"/>
                <a:ext cx="4906798" cy="77081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mj-lt"/>
                    <a:ea typeface="+mn-ea"/>
                    <a:cs typeface="+mn-cs"/>
                  </a:rPr>
                  <a:t>C. </a:t>
                </a:r>
                <a14:m>
                  <m:oMath xmlns:m="http://schemas.openxmlformats.org/officeDocument/2006/math">
                    <m:sSup>
                      <m:sSupPr>
                        <m:ctrlPr>
                          <a:rPr kumimoji="0" lang="en-US" sz="320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27</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m:t>
                        </m:r>
                      </m:sup>
                    </m:sSup>
                  </m:oMath>
                </a14:m>
                <a:endParaRPr kumimoji="0" lang="vi-VN" sz="3200" i="0" u="none" strike="noStrike" kern="1200" cap="none" spc="0" normalizeH="0" baseline="0" noProof="0" dirty="0">
                  <a:ln>
                    <a:noFill/>
                  </a:ln>
                  <a:solidFill>
                    <a:prstClr val="black"/>
                  </a:solidFill>
                  <a:effectLst/>
                  <a:uLnTx/>
                  <a:uFillTx/>
                  <a:latin typeface="+mj-lt"/>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3535812"/>
                <a:ext cx="4906798" cy="770816"/>
              </a:xfrm>
              <a:prstGeom prst="rect">
                <a:avLst/>
              </a:prstGeom>
              <a:blipFill>
                <a:blip r:embed="rId17"/>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3540001"/>
                <a:ext cx="4906798" cy="77081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mj-lt"/>
                    <a:ea typeface="+mn-ea"/>
                    <a:cs typeface="+mn-cs"/>
                  </a:rPr>
                  <a:t>D. </a:t>
                </a:r>
                <a14:m>
                  <m:oMath xmlns:m="http://schemas.openxmlformats.org/officeDocument/2006/math">
                    <m:sSup>
                      <m:sSupPr>
                        <m:ctrlPr>
                          <a:rPr kumimoji="0" lang="en-US" sz="320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44</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m:t>
                        </m:r>
                      </m:sup>
                    </m:sSup>
                  </m:oMath>
                </a14:m>
                <a:endParaRPr kumimoji="0" lang="vi-VN" sz="3200" i="0" u="none" strike="noStrike" kern="1200" cap="none" spc="0" normalizeH="0" baseline="0" noProof="0" dirty="0">
                  <a:ln>
                    <a:noFill/>
                  </a:ln>
                  <a:solidFill>
                    <a:prstClr val="black"/>
                  </a:solidFill>
                  <a:effectLst/>
                  <a:uLnTx/>
                  <a:uFillTx/>
                  <a:latin typeface="+mj-lt"/>
                  <a:ea typeface="+mn-ea"/>
                  <a:cs typeface="+mn-cs"/>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3540001"/>
                <a:ext cx="4906798" cy="770816"/>
              </a:xfrm>
              <a:prstGeom prst="rect">
                <a:avLst/>
              </a:prstGeom>
              <a:blipFill>
                <a:blip r:embed="rId18"/>
                <a:stretch>
                  <a:fillRect l="-3230" b="-12698"/>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9">
            <a:extLst>
              <a:ext uri="{28A0092B-C50C-407E-A947-70E740481C1C}">
                <a14:useLocalDpi xmlns:a14="http://schemas.microsoft.com/office/drawing/2010/main" val="0"/>
              </a:ext>
            </a:extLst>
          </a:blip>
          <a:srcRect t="570" b="570"/>
          <a:stretch/>
        </p:blipFill>
        <p:spPr>
          <a:xfrm>
            <a:off x="5139840" y="2686589"/>
            <a:ext cx="885137" cy="708059"/>
          </a:xfrm>
          <a:prstGeom prst="rect">
            <a:avLst/>
          </a:prstGeom>
        </p:spPr>
      </p:pic>
      <p:pic>
        <p:nvPicPr>
          <p:cNvPr id="51" name="Picture 50"/>
          <p:cNvPicPr>
            <a:picLocks noChangeAspect="1"/>
          </p:cNvPicPr>
          <p:nvPr/>
        </p:nvPicPr>
        <p:blipFill>
          <a:blip r:embed="rId20">
            <a:extLst>
              <a:ext uri="{28A0092B-C50C-407E-A947-70E740481C1C}">
                <a14:useLocalDpi xmlns:a14="http://schemas.microsoft.com/office/drawing/2010/main" val="0"/>
              </a:ext>
            </a:extLst>
          </a:blip>
          <a:srcRect t="584" b="584"/>
          <a:stretch/>
        </p:blipFill>
        <p:spPr>
          <a:xfrm>
            <a:off x="5139840" y="3548701"/>
            <a:ext cx="804536" cy="704088"/>
          </a:xfrm>
          <a:prstGeom prst="rect">
            <a:avLst/>
          </a:prstGeom>
        </p:spPr>
      </p:pic>
      <p:pic>
        <p:nvPicPr>
          <p:cNvPr id="49" name="Picture 48"/>
          <p:cNvPicPr>
            <a:picLocks noChangeAspect="1"/>
          </p:cNvPicPr>
          <p:nvPr/>
        </p:nvPicPr>
        <p:blipFill>
          <a:blip r:embed="rId20">
            <a:extLst>
              <a:ext uri="{28A0092B-C50C-407E-A947-70E740481C1C}">
                <a14:useLocalDpi xmlns:a14="http://schemas.microsoft.com/office/drawing/2010/main" val="0"/>
              </a:ext>
            </a:extLst>
          </a:blip>
          <a:srcRect/>
          <a:stretch/>
        </p:blipFill>
        <p:spPr>
          <a:xfrm>
            <a:off x="10190504" y="3576346"/>
            <a:ext cx="798644" cy="707197"/>
          </a:xfrm>
          <a:prstGeom prst="rect">
            <a:avLst/>
          </a:prstGeom>
        </p:spPr>
      </p:pic>
      <p:pic>
        <p:nvPicPr>
          <p:cNvPr id="53" name="Picture 52"/>
          <p:cNvPicPr>
            <a:picLocks noChangeAspect="1"/>
          </p:cNvPicPr>
          <p:nvPr/>
        </p:nvPicPr>
        <p:blipFill>
          <a:blip r:embed="rId20">
            <a:extLst>
              <a:ext uri="{28A0092B-C50C-407E-A947-70E740481C1C}">
                <a14:useLocalDpi xmlns:a14="http://schemas.microsoft.com/office/drawing/2010/main" val="0"/>
              </a:ext>
            </a:extLst>
          </a:blip>
          <a:srcRect/>
          <a:stretch/>
        </p:blipFill>
        <p:spPr>
          <a:xfrm>
            <a:off x="10222851" y="2605817"/>
            <a:ext cx="798644" cy="707197"/>
          </a:xfrm>
          <a:prstGeom prst="rect">
            <a:avLst/>
          </a:prstGeom>
        </p:spPr>
      </p:pic>
      <p:sp>
        <p:nvSpPr>
          <p:cNvPr id="57" name="Cloud 56">
            <a:hlinkClick r:id="rId21" action="ppaction://hlinksldjump"/>
          </p:cNvPr>
          <p:cNvSpPr/>
          <p:nvPr/>
        </p:nvSpPr>
        <p:spPr>
          <a:xfrm>
            <a:off x="9841889" y="5706582"/>
            <a:ext cx="2359211" cy="1104900"/>
          </a:xfrm>
          <a:prstGeom prst="cloud">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8" name="Rectangle 2">
            <a:extLst>
              <a:ext uri="{FF2B5EF4-FFF2-40B4-BE49-F238E27FC236}">
                <a16:creationId xmlns:a16="http://schemas.microsoft.com/office/drawing/2014/main" id="{6631AE61-8A2C-4B61-BBA5-3327EFC2DCD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3" name="Oval 22">
            <a:extLst>
              <a:ext uri="{FF2B5EF4-FFF2-40B4-BE49-F238E27FC236}">
                <a16:creationId xmlns:a16="http://schemas.microsoft.com/office/drawing/2014/main" id="{EAC508A4-9D0C-44D9-A5F0-FA159D9B276C}"/>
              </a:ext>
            </a:extLst>
          </p:cNvPr>
          <p:cNvSpPr/>
          <p:nvPr/>
        </p:nvSpPr>
        <p:spPr>
          <a:xfrm>
            <a:off x="1006378" y="507596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416B333-F488-42BD-BDB2-1EA92C9D1841}"/>
              </a:ext>
            </a:extLst>
          </p:cNvPr>
          <p:cNvSpPr/>
          <p:nvPr/>
        </p:nvSpPr>
        <p:spPr>
          <a:xfrm>
            <a:off x="310111" y="5173427"/>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het gio">
            <a:hlinkClick r:id="" action="ppaction://media"/>
            <a:extLst>
              <a:ext uri="{FF2B5EF4-FFF2-40B4-BE49-F238E27FC236}">
                <a16:creationId xmlns:a16="http://schemas.microsoft.com/office/drawing/2014/main" id="{0BB4C39E-A7D5-408A-86D4-7826733C3C76}"/>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63578" y="6957775"/>
            <a:ext cx="609600" cy="609600"/>
          </a:xfrm>
          <a:prstGeom prst="rect">
            <a:avLst/>
          </a:prstGeom>
        </p:spPr>
      </p:pic>
      <p:sp>
        <p:nvSpPr>
          <p:cNvPr id="27" name="TextBox 26">
            <a:extLst>
              <a:ext uri="{FF2B5EF4-FFF2-40B4-BE49-F238E27FC236}">
                <a16:creationId xmlns:a16="http://schemas.microsoft.com/office/drawing/2014/main" id="{3CA63E48-15D1-4449-AAE9-31F1000ED15F}"/>
              </a:ext>
            </a:extLst>
          </p:cNvPr>
          <p:cNvSpPr txBox="1"/>
          <p:nvPr/>
        </p:nvSpPr>
        <p:spPr>
          <a:xfrm>
            <a:off x="361822" y="5696964"/>
            <a:ext cx="1242648" cy="461665"/>
          </a:xfrm>
          <a:prstGeom prst="rect">
            <a:avLst/>
          </a:prstGeom>
          <a:noFill/>
        </p:spPr>
        <p:txBody>
          <a:bodyPr wrap="none" rtlCol="0">
            <a:spAutoFit/>
          </a:bodyPr>
          <a:lstStyle/>
          <a:p>
            <a:r>
              <a:rPr lang="en-US" sz="2400" b="1" dirty="0">
                <a:solidFill>
                  <a:schemeClr val="bg1"/>
                </a:solidFill>
              </a:rPr>
              <a:t>HẾT GIỜ</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1336516-D2CE-5F38-C130-56C2F27DC864}"/>
                  </a:ext>
                </a:extLst>
              </p:cNvPr>
              <p:cNvSpPr txBox="1"/>
              <p:nvPr/>
            </p:nvSpPr>
            <p:spPr>
              <a:xfrm>
                <a:off x="5074584" y="5219432"/>
                <a:ext cx="4539128" cy="10031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𝐵</m:t>
                          </m:r>
                        </m:e>
                      </m:acc>
                      <m:r>
                        <a:rPr lang="en-US" sz="3200" b="0" i="1" smtClean="0">
                          <a:solidFill>
                            <a:srgbClr val="FF0000"/>
                          </a:solidFill>
                          <a:latin typeface="Cambria Math" panose="02040503050406030204" pitchFamily="18" charset="0"/>
                        </a:rPr>
                        <m:t>=</m:t>
                      </m:r>
                      <m:acc>
                        <m:accPr>
                          <m:chr m:val="̂"/>
                          <m:ctrlPr>
                            <a:rPr lang="en-US" sz="3200" b="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𝐶</m:t>
                          </m:r>
                        </m:e>
                      </m:acc>
                      <m:r>
                        <a:rPr lang="en-US" sz="3200" b="0" i="1" smtClean="0">
                          <a:solidFill>
                            <a:srgbClr val="FF0000"/>
                          </a:solidFill>
                          <a:latin typeface="Cambria Math" panose="02040503050406030204" pitchFamily="18" charset="0"/>
                        </a:rPr>
                        <m:t>=</m:t>
                      </m:r>
                      <m:f>
                        <m:fPr>
                          <m:ctrlPr>
                            <a:rPr lang="en-US" sz="3200" b="0" i="1" smtClean="0">
                              <a:solidFill>
                                <a:srgbClr val="FF0000"/>
                              </a:solidFill>
                              <a:latin typeface="Cambria Math" panose="02040503050406030204" pitchFamily="18" charset="0"/>
                            </a:rPr>
                          </m:ctrlPr>
                        </m:fPr>
                        <m:num>
                          <m:sSup>
                            <m:sSupPr>
                              <m:ctrlPr>
                                <a:rPr lang="en-US" sz="3200" b="0" i="1" smtClean="0">
                                  <a:solidFill>
                                    <a:srgbClr val="FF0000"/>
                                  </a:solidFill>
                                  <a:latin typeface="Cambria Math" panose="02040503050406030204" pitchFamily="18" charset="0"/>
                                </a:rPr>
                              </m:ctrlPr>
                            </m:sSupPr>
                            <m:e>
                              <m:r>
                                <a:rPr lang="en-US" sz="3200" b="0" i="1" smtClean="0">
                                  <a:solidFill>
                                    <a:srgbClr val="FF0000"/>
                                  </a:solidFill>
                                  <a:latin typeface="Cambria Math" panose="02040503050406030204" pitchFamily="18" charset="0"/>
                                </a:rPr>
                                <m:t>180</m:t>
                              </m:r>
                            </m:e>
                            <m:sup>
                              <m:r>
                                <a:rPr lang="en-US" sz="3200" b="0" i="1" smtClean="0">
                                  <a:solidFill>
                                    <a:srgbClr val="FF0000"/>
                                  </a:solidFill>
                                  <a:latin typeface="Cambria Math" panose="02040503050406030204" pitchFamily="18" charset="0"/>
                                </a:rPr>
                                <m:t>𝑜</m:t>
                              </m:r>
                            </m:sup>
                          </m:sSup>
                          <m:r>
                            <a:rPr lang="en-US" sz="3200" b="0" i="1" smtClean="0">
                              <a:solidFill>
                                <a:srgbClr val="FF0000"/>
                              </a:solidFill>
                              <a:latin typeface="Cambria Math" panose="02040503050406030204" pitchFamily="18" charset="0"/>
                            </a:rPr>
                            <m:t>−</m:t>
                          </m:r>
                          <m:acc>
                            <m:accPr>
                              <m:chr m:val="̂"/>
                              <m:ctrlPr>
                                <a:rPr lang="en-US" sz="3200" b="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𝐴</m:t>
                              </m:r>
                            </m:e>
                          </m:acc>
                        </m:num>
                        <m:den>
                          <m:r>
                            <a:rPr lang="en-US" sz="3200" b="0" i="1" smtClean="0">
                              <a:solidFill>
                                <a:srgbClr val="FF0000"/>
                              </a:solidFill>
                              <a:latin typeface="Cambria Math" panose="02040503050406030204" pitchFamily="18" charset="0"/>
                            </a:rPr>
                            <m:t>2</m:t>
                          </m:r>
                        </m:den>
                      </m:f>
                      <m:r>
                        <a:rPr lang="en-US" sz="3200" b="0" i="1" smtClean="0">
                          <a:solidFill>
                            <a:srgbClr val="FF0000"/>
                          </a:solidFill>
                          <a:latin typeface="Cambria Math" panose="02040503050406030204" pitchFamily="18" charset="0"/>
                        </a:rPr>
                        <m:t>=</m:t>
                      </m:r>
                      <m:sSup>
                        <m:sSupPr>
                          <m:ctrlPr>
                            <a:rPr lang="en-US" sz="3200" b="0" i="1" smtClean="0">
                              <a:solidFill>
                                <a:srgbClr val="FF0000"/>
                              </a:solidFill>
                              <a:latin typeface="Cambria Math" panose="02040503050406030204" pitchFamily="18" charset="0"/>
                            </a:rPr>
                          </m:ctrlPr>
                        </m:sSupPr>
                        <m:e>
                          <m:r>
                            <a:rPr lang="en-US" sz="3200" b="0" i="1" smtClean="0">
                              <a:solidFill>
                                <a:srgbClr val="FF0000"/>
                              </a:solidFill>
                              <a:latin typeface="Cambria Math" panose="02040503050406030204" pitchFamily="18" charset="0"/>
                            </a:rPr>
                            <m:t>22</m:t>
                          </m:r>
                        </m:e>
                        <m:sup>
                          <m:r>
                            <a:rPr lang="en-US" sz="3200" b="0" i="1" smtClean="0">
                              <a:solidFill>
                                <a:srgbClr val="FF0000"/>
                              </a:solidFill>
                              <a:latin typeface="Cambria Math" panose="02040503050406030204" pitchFamily="18" charset="0"/>
                            </a:rPr>
                            <m:t>𝑜</m:t>
                          </m:r>
                        </m:sup>
                      </m:sSup>
                    </m:oMath>
                  </m:oMathPara>
                </a14:m>
                <a:endParaRPr lang="en-US" sz="32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E1336516-D2CE-5F38-C130-56C2F27DC864}"/>
                  </a:ext>
                </a:extLst>
              </p:cNvPr>
              <p:cNvSpPr txBox="1">
                <a:spLocks noRot="1" noChangeAspect="1" noMove="1" noResize="1" noEditPoints="1" noAdjustHandles="1" noChangeArrowheads="1" noChangeShapeType="1" noTextEdit="1"/>
              </p:cNvSpPr>
              <p:nvPr/>
            </p:nvSpPr>
            <p:spPr>
              <a:xfrm>
                <a:off x="5074584" y="5219432"/>
                <a:ext cx="4539128" cy="1003160"/>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4366266-DDF2-02D6-A47A-EE0E1369DBDB}"/>
                  </a:ext>
                </a:extLst>
              </p:cNvPr>
              <p:cNvSpPr txBox="1"/>
              <p:nvPr/>
            </p:nvSpPr>
            <p:spPr>
              <a:xfrm>
                <a:off x="2530378" y="4370837"/>
                <a:ext cx="8125879" cy="509242"/>
              </a:xfrm>
              <a:prstGeom prst="rect">
                <a:avLst/>
              </a:prstGeom>
              <a:noFill/>
            </p:spPr>
            <p:txBody>
              <a:bodyPr wrap="none" lIns="0" tIns="0" rIns="0" bIns="0" rtlCol="0">
                <a:spAutoFit/>
              </a:bodyPr>
              <a:lstStyle/>
              <a:p>
                <a14:m>
                  <m:oMath xmlns:m="http://schemas.openxmlformats.org/officeDocument/2006/math">
                    <m:acc>
                      <m:accPr>
                        <m:chr m:val="̂"/>
                        <m:ctrlPr>
                          <a:rPr lang="en-US" sz="320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𝐴</m:t>
                        </m:r>
                      </m:e>
                    </m:acc>
                    <m:r>
                      <a:rPr lang="en-US" sz="3200" b="0" i="1" smtClean="0">
                        <a:solidFill>
                          <a:srgbClr val="FF0000"/>
                        </a:solidFill>
                        <a:latin typeface="Cambria Math" panose="02040503050406030204" pitchFamily="18" charset="0"/>
                      </a:rPr>
                      <m:t>+</m:t>
                    </m:r>
                    <m:acc>
                      <m:accPr>
                        <m:chr m:val="̂"/>
                        <m:ctrlPr>
                          <a:rPr lang="en-US" sz="3200" b="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𝐵</m:t>
                        </m:r>
                      </m:e>
                    </m:acc>
                    <m:r>
                      <a:rPr lang="en-US" sz="3200" b="0" i="1" smtClean="0">
                        <a:solidFill>
                          <a:srgbClr val="FF0000"/>
                        </a:solidFill>
                        <a:latin typeface="Cambria Math" panose="02040503050406030204" pitchFamily="18" charset="0"/>
                      </a:rPr>
                      <m:t>+</m:t>
                    </m:r>
                    <m:acc>
                      <m:accPr>
                        <m:chr m:val="̂"/>
                        <m:ctrlPr>
                          <a:rPr lang="en-US" sz="3200" b="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𝐶</m:t>
                        </m:r>
                      </m:e>
                    </m:acc>
                    <m:r>
                      <a:rPr lang="en-US" sz="3200" b="0" i="1" smtClean="0">
                        <a:solidFill>
                          <a:srgbClr val="FF0000"/>
                        </a:solidFill>
                        <a:latin typeface="Cambria Math" panose="02040503050406030204" pitchFamily="18" charset="0"/>
                      </a:rPr>
                      <m:t>=</m:t>
                    </m:r>
                    <m:sSup>
                      <m:sSupPr>
                        <m:ctrlPr>
                          <a:rPr lang="en-US" sz="3200" b="0" i="1" smtClean="0">
                            <a:solidFill>
                              <a:srgbClr val="FF0000"/>
                            </a:solidFill>
                            <a:latin typeface="Cambria Math" panose="02040503050406030204" pitchFamily="18" charset="0"/>
                          </a:rPr>
                        </m:ctrlPr>
                      </m:sSupPr>
                      <m:e>
                        <m:r>
                          <a:rPr lang="en-US" sz="3200" b="0" i="1" smtClean="0">
                            <a:solidFill>
                              <a:srgbClr val="FF0000"/>
                            </a:solidFill>
                            <a:latin typeface="Cambria Math" panose="02040503050406030204" pitchFamily="18" charset="0"/>
                          </a:rPr>
                          <m:t>180</m:t>
                        </m:r>
                      </m:e>
                      <m:sup>
                        <m:r>
                          <a:rPr lang="en-US" sz="3200" b="0" i="1" smtClean="0">
                            <a:solidFill>
                              <a:srgbClr val="FF0000"/>
                            </a:solidFill>
                            <a:latin typeface="Cambria Math" panose="02040503050406030204" pitchFamily="18" charset="0"/>
                          </a:rPr>
                          <m:t>𝑜</m:t>
                        </m:r>
                      </m:sup>
                    </m:sSup>
                  </m:oMath>
                </a14:m>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tổng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góc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tam </a:t>
                </a:r>
                <a:r>
                  <a:rPr lang="en-US" sz="3200" dirty="0" err="1">
                    <a:solidFill>
                      <a:srgbClr val="FF0000"/>
                    </a:solidFill>
                    <a:latin typeface="Times New Roman" panose="02020603050405020304" pitchFamily="18" charset="0"/>
                    <a:cs typeface="Times New Roman" panose="02020603050405020304" pitchFamily="18" charset="0"/>
                  </a:rPr>
                  <a:t>giác</a:t>
                </a:r>
                <a:r>
                  <a:rPr lang="en-US" sz="3200"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3" name="TextBox 2">
                <a:extLst>
                  <a:ext uri="{FF2B5EF4-FFF2-40B4-BE49-F238E27FC236}">
                    <a16:creationId xmlns:a16="http://schemas.microsoft.com/office/drawing/2014/main" id="{44366266-DDF2-02D6-A47A-EE0E1369DBDB}"/>
                  </a:ext>
                </a:extLst>
              </p:cNvPr>
              <p:cNvSpPr txBox="1">
                <a:spLocks noRot="1" noChangeAspect="1" noMove="1" noResize="1" noEditPoints="1" noAdjustHandles="1" noChangeArrowheads="1" noChangeShapeType="1" noTextEdit="1"/>
              </p:cNvSpPr>
              <p:nvPr/>
            </p:nvSpPr>
            <p:spPr>
              <a:xfrm>
                <a:off x="2530378" y="4370837"/>
                <a:ext cx="8125879" cy="509242"/>
              </a:xfrm>
              <a:prstGeom prst="rect">
                <a:avLst/>
              </a:prstGeom>
              <a:blipFill>
                <a:blip r:embed="rId24"/>
                <a:stretch>
                  <a:fillRect l="-75" t="-21429" r="-2176" b="-452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2ABBC00-9F97-510C-610A-EC94D49FDC5D}"/>
                  </a:ext>
                </a:extLst>
              </p:cNvPr>
              <p:cNvSpPr txBox="1"/>
              <p:nvPr/>
            </p:nvSpPr>
            <p:spPr>
              <a:xfrm>
                <a:off x="2672260" y="4949279"/>
                <a:ext cx="3773918" cy="5092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FF0000"/>
                          </a:solidFill>
                          <a:latin typeface="Cambria Math" panose="02040503050406030204" pitchFamily="18" charset="0"/>
                          <a:ea typeface="Cambria Math" panose="02040503050406030204" pitchFamily="18" charset="0"/>
                        </a:rPr>
                        <m:t>⇒</m:t>
                      </m:r>
                      <m:acc>
                        <m:accPr>
                          <m:chr m:val="̂"/>
                          <m:ctrlPr>
                            <a:rPr lang="en-US" sz="3200" b="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𝐵</m:t>
                          </m:r>
                        </m:e>
                      </m:acc>
                      <m:r>
                        <a:rPr lang="en-US" sz="3200" b="0" i="1" smtClean="0">
                          <a:solidFill>
                            <a:srgbClr val="FF0000"/>
                          </a:solidFill>
                          <a:latin typeface="Cambria Math" panose="02040503050406030204" pitchFamily="18" charset="0"/>
                        </a:rPr>
                        <m:t>+</m:t>
                      </m:r>
                      <m:acc>
                        <m:accPr>
                          <m:chr m:val="̂"/>
                          <m:ctrlPr>
                            <a:rPr lang="en-US" sz="3200" b="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𝐶</m:t>
                          </m:r>
                        </m:e>
                      </m:acc>
                      <m:r>
                        <a:rPr lang="en-US" sz="3200" b="0" i="1" smtClean="0">
                          <a:solidFill>
                            <a:srgbClr val="FF0000"/>
                          </a:solidFill>
                          <a:latin typeface="Cambria Math" panose="02040503050406030204" pitchFamily="18" charset="0"/>
                        </a:rPr>
                        <m:t>=</m:t>
                      </m:r>
                      <m:sSup>
                        <m:sSupPr>
                          <m:ctrlPr>
                            <a:rPr lang="en-US" sz="3200" b="0" i="1" smtClean="0">
                              <a:solidFill>
                                <a:srgbClr val="FF0000"/>
                              </a:solidFill>
                              <a:latin typeface="Cambria Math" panose="02040503050406030204" pitchFamily="18" charset="0"/>
                            </a:rPr>
                          </m:ctrlPr>
                        </m:sSupPr>
                        <m:e>
                          <m:r>
                            <a:rPr lang="en-US" sz="3200" b="0" i="1" smtClean="0">
                              <a:solidFill>
                                <a:srgbClr val="FF0000"/>
                              </a:solidFill>
                              <a:latin typeface="Cambria Math" panose="02040503050406030204" pitchFamily="18" charset="0"/>
                            </a:rPr>
                            <m:t>180</m:t>
                          </m:r>
                        </m:e>
                        <m:sup>
                          <m:r>
                            <a:rPr lang="en-US" sz="3200" b="0" i="1" smtClean="0">
                              <a:solidFill>
                                <a:srgbClr val="FF0000"/>
                              </a:solidFill>
                              <a:latin typeface="Cambria Math" panose="02040503050406030204" pitchFamily="18" charset="0"/>
                            </a:rPr>
                            <m:t>𝑜</m:t>
                          </m:r>
                        </m:sup>
                      </m:sSup>
                      <m:r>
                        <a:rPr lang="en-US" sz="3200" b="0" i="1" smtClean="0">
                          <a:solidFill>
                            <a:srgbClr val="FF0000"/>
                          </a:solidFill>
                          <a:latin typeface="Cambria Math" panose="02040503050406030204" pitchFamily="18" charset="0"/>
                        </a:rPr>
                        <m:t>−</m:t>
                      </m:r>
                      <m:acc>
                        <m:accPr>
                          <m:chr m:val="̂"/>
                          <m:ctrlPr>
                            <a:rPr lang="en-US" sz="3200" b="0" i="1" smtClean="0">
                              <a:solidFill>
                                <a:srgbClr val="FF0000"/>
                              </a:solidFill>
                              <a:latin typeface="Cambria Math" panose="02040503050406030204" pitchFamily="18" charset="0"/>
                              <a:ea typeface="Cambria Math" panose="02040503050406030204" pitchFamily="18" charset="0"/>
                            </a:rPr>
                          </m:ctrlPr>
                        </m:accPr>
                        <m:e>
                          <m:r>
                            <a:rPr lang="en-US" sz="3200" b="0" i="1" smtClean="0">
                              <a:solidFill>
                                <a:srgbClr val="FF0000"/>
                              </a:solidFill>
                              <a:latin typeface="Cambria Math" panose="02040503050406030204" pitchFamily="18" charset="0"/>
                              <a:ea typeface="Cambria Math" panose="02040503050406030204" pitchFamily="18" charset="0"/>
                            </a:rPr>
                            <m:t>𝐴</m:t>
                          </m:r>
                        </m:e>
                      </m:acc>
                    </m:oMath>
                  </m:oMathPara>
                </a14:m>
                <a:endParaRPr lang="en-US" sz="32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42ABBC00-9F97-510C-610A-EC94D49FDC5D}"/>
                  </a:ext>
                </a:extLst>
              </p:cNvPr>
              <p:cNvSpPr txBox="1">
                <a:spLocks noRot="1" noChangeAspect="1" noMove="1" noResize="1" noEditPoints="1" noAdjustHandles="1" noChangeArrowheads="1" noChangeShapeType="1" noTextEdit="1"/>
              </p:cNvSpPr>
              <p:nvPr/>
            </p:nvSpPr>
            <p:spPr>
              <a:xfrm>
                <a:off x="2672260" y="4949279"/>
                <a:ext cx="3773918" cy="509242"/>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0025AC5-91D2-89AF-A415-FBE515453BA7}"/>
                  </a:ext>
                </a:extLst>
              </p:cNvPr>
              <p:cNvSpPr txBox="1"/>
              <p:nvPr/>
            </p:nvSpPr>
            <p:spPr>
              <a:xfrm>
                <a:off x="2616625" y="5523151"/>
                <a:ext cx="2411494" cy="509242"/>
              </a:xfrm>
              <a:prstGeom prst="rect">
                <a:avLst/>
              </a:prstGeom>
              <a:noFill/>
            </p:spPr>
            <p:txBody>
              <a:bodyPr wrap="none" lIns="0" tIns="0" rIns="0" bIns="0" rtlCol="0">
                <a:spAutoFit/>
              </a:bodyPr>
              <a:lstStyle/>
              <a:p>
                <a:r>
                  <a:rPr lang="en-US" sz="3200" dirty="0">
                    <a:solidFill>
                      <a:srgbClr val="FF0000"/>
                    </a:solidFill>
                    <a:latin typeface="Times New Roman" panose="02020603050405020304" pitchFamily="18" charset="0"/>
                    <a:cs typeface="Times New Roman" panose="02020603050405020304" pitchFamily="18" charset="0"/>
                  </a:rPr>
                  <a:t>Mà </a:t>
                </a:r>
                <a14:m>
                  <m:oMath xmlns:m="http://schemas.openxmlformats.org/officeDocument/2006/math">
                    <m:acc>
                      <m:accPr>
                        <m:chr m:val="̂"/>
                        <m:ctrlPr>
                          <a:rPr lang="en-US" sz="320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𝐵</m:t>
                        </m:r>
                      </m:e>
                    </m:acc>
                    <m:r>
                      <a:rPr lang="en-US" sz="3200" b="0" i="1" smtClean="0">
                        <a:solidFill>
                          <a:srgbClr val="FF0000"/>
                        </a:solidFill>
                        <a:latin typeface="Cambria Math" panose="02040503050406030204" pitchFamily="18" charset="0"/>
                      </a:rPr>
                      <m:t>=</m:t>
                    </m:r>
                    <m:acc>
                      <m:accPr>
                        <m:chr m:val="̂"/>
                        <m:ctrlPr>
                          <a:rPr lang="en-US" sz="3200" b="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𝐶</m:t>
                        </m:r>
                      </m:e>
                    </m:acc>
                    <m:r>
                      <a:rPr lang="en-US" sz="3200" b="0" i="1" smtClean="0">
                        <a:solidFill>
                          <a:srgbClr val="FF0000"/>
                        </a:solidFill>
                        <a:latin typeface="Cambria Math" panose="02040503050406030204" pitchFamily="18" charset="0"/>
                      </a:rPr>
                      <m:t> </m:t>
                    </m:r>
                  </m:oMath>
                </a14:m>
                <a:r>
                  <a:rPr lang="en-US" sz="3200" dirty="0">
                    <a:solidFill>
                      <a:srgbClr val="FF0000"/>
                    </a:solidFill>
                    <a:latin typeface="Times New Roman" panose="02020603050405020304" pitchFamily="18" charset="0"/>
                    <a:cs typeface="Times New Roman" panose="02020603050405020304" pitchFamily="18" charset="0"/>
                  </a:rPr>
                  <a:t>nên</a:t>
                </a:r>
              </a:p>
            </p:txBody>
          </p:sp>
        </mc:Choice>
        <mc:Fallback xmlns="">
          <p:sp>
            <p:nvSpPr>
              <p:cNvPr id="5" name="TextBox 4">
                <a:extLst>
                  <a:ext uri="{FF2B5EF4-FFF2-40B4-BE49-F238E27FC236}">
                    <a16:creationId xmlns:a16="http://schemas.microsoft.com/office/drawing/2014/main" id="{A0025AC5-91D2-89AF-A415-FBE515453BA7}"/>
                  </a:ext>
                </a:extLst>
              </p:cNvPr>
              <p:cNvSpPr txBox="1">
                <a:spLocks noRot="1" noChangeAspect="1" noMove="1" noResize="1" noEditPoints="1" noAdjustHandles="1" noChangeArrowheads="1" noChangeShapeType="1" noTextEdit="1"/>
              </p:cNvSpPr>
              <p:nvPr/>
            </p:nvSpPr>
            <p:spPr>
              <a:xfrm>
                <a:off x="2616625" y="5523151"/>
                <a:ext cx="2411494" cy="509242"/>
              </a:xfrm>
              <a:prstGeom prst="rect">
                <a:avLst/>
              </a:prstGeom>
              <a:blipFill>
                <a:blip r:embed="rId26"/>
                <a:stretch>
                  <a:fillRect l="-10101" t="-21429" r="-9596" b="-46429"/>
                </a:stretch>
              </a:blipFill>
            </p:spPr>
            <p:txBody>
              <a:bodyPr/>
              <a:lstStyle/>
              <a:p>
                <a:r>
                  <a:rPr lang="en-US">
                    <a:noFill/>
                  </a:rPr>
                  <a:t> </a:t>
                </a:r>
              </a:p>
            </p:txBody>
          </p:sp>
        </mc:Fallback>
      </mc:AlternateContent>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heel(1)">
                                      <p:cBhvr>
                                        <p:cTn id="48" dur="30000"/>
                                        <p:tgtEl>
                                          <p:spTgt spid="24"/>
                                        </p:tgtEl>
                                      </p:cBhvr>
                                    </p:animEffect>
                                  </p:childTnLst>
                                </p:cTn>
                              </p:par>
                            </p:childTnLst>
                          </p:cTn>
                        </p:par>
                        <p:par>
                          <p:cTn id="49" fill="hold">
                            <p:stCondLst>
                              <p:cond delay="30000"/>
                            </p:stCondLst>
                            <p:childTnLst>
                              <p:par>
                                <p:cTn id="50" presetID="1" presetClass="mediacall" presetSubtype="0" fill="hold" nodeType="afterEffect">
                                  <p:stCondLst>
                                    <p:cond delay="0"/>
                                  </p:stCondLst>
                                  <p:childTnLst>
                                    <p:cmd type="call" cmd="playFrom(0.0)">
                                      <p:cBhvr>
                                        <p:cTn id="51" dur="1965" fill="hold"/>
                                        <p:tgtEl>
                                          <p:spTgt spid="25"/>
                                        </p:tgtEl>
                                      </p:cBhvr>
                                    </p:cmd>
                                  </p:childTnLst>
                                </p:cTn>
                              </p:par>
                              <p:par>
                                <p:cTn id="52" presetID="53" presetClass="entr" presetSubtype="16"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down)">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down)">
                                      <p:cBhvr>
                                        <p:cTn id="7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26"/>
                                        </p:tgtEl>
                                        <p:attrNameLst>
                                          <p:attrName>fillcolor</p:attrName>
                                        </p:attrNameLst>
                                      </p:cBhvr>
                                      <p:to>
                                        <a:srgbClr val="99CC00"/>
                                      </p:to>
                                    </p:animClr>
                                    <p:set>
                                      <p:cBhvr>
                                        <p:cTn id="82" dur="250" fill="hold"/>
                                        <p:tgtEl>
                                          <p:spTgt spid="26"/>
                                        </p:tgtEl>
                                        <p:attrNameLst>
                                          <p:attrName>fill.type</p:attrName>
                                        </p:attrNameLst>
                                      </p:cBhvr>
                                      <p:to>
                                        <p:strVal val="solid"/>
                                      </p:to>
                                    </p:set>
                                    <p:set>
                                      <p:cBhvr>
                                        <p:cTn id="83" dur="250" fill="hold"/>
                                        <p:tgtEl>
                                          <p:spTgt spid="26"/>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47"/>
                                        </p:tgtEl>
                                        <p:attrNameLst>
                                          <p:attrName>style.visibility</p:attrName>
                                        </p:attrNameLst>
                                      </p:cBhvr>
                                      <p:to>
                                        <p:strVal val="visible"/>
                                      </p:to>
                                    </p:set>
                                    <p:anim calcmode="lin" valueType="num">
                                      <p:cBhvr>
                                        <p:cTn id="86" dur="250" fill="hold"/>
                                        <p:tgtEl>
                                          <p:spTgt spid="47"/>
                                        </p:tgtEl>
                                        <p:attrNameLst>
                                          <p:attrName>ppt_w</p:attrName>
                                        </p:attrNameLst>
                                      </p:cBhvr>
                                      <p:tavLst>
                                        <p:tav tm="0">
                                          <p:val>
                                            <p:strVal val="4*#ppt_w"/>
                                          </p:val>
                                        </p:tav>
                                        <p:tav tm="100000">
                                          <p:val>
                                            <p:strVal val="#ppt_w"/>
                                          </p:val>
                                        </p:tav>
                                      </p:tavLst>
                                    </p:anim>
                                    <p:anim calcmode="lin" valueType="num">
                                      <p:cBhvr>
                                        <p:cTn id="87"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6" name="Check mark.wav"/>
                                        </p:tgtEl>
                                      </p:cMediaNode>
                                    </p:audio>
                                  </p:subTnLst>
                                </p:cTn>
                              </p:par>
                              <p:par>
                                <p:cTn id="88" presetID="1" presetClass="emph" presetSubtype="2" fill="hold" nodeType="withEffect">
                                  <p:stCondLst>
                                    <p:cond delay="1000"/>
                                  </p:stCondLst>
                                  <p:childTnLst>
                                    <p:animClr clrSpc="rgb" dir="cw">
                                      <p:cBhvr>
                                        <p:cTn id="89" dur="2000" fill="hold"/>
                                        <p:tgtEl>
                                          <p:spTgt spid="26"/>
                                        </p:tgtEl>
                                        <p:attrNameLst>
                                          <p:attrName>fillcolor</p:attrName>
                                        </p:attrNameLst>
                                      </p:cBhvr>
                                      <p:to>
                                        <a:srgbClr val="FBE5D5"/>
                                      </p:to>
                                    </p:animClr>
                                    <p:set>
                                      <p:cBhvr>
                                        <p:cTn id="90" dur="2000" fill="hold"/>
                                        <p:tgtEl>
                                          <p:spTgt spid="26"/>
                                        </p:tgtEl>
                                        <p:attrNameLst>
                                          <p:attrName>fill.type</p:attrName>
                                        </p:attrNameLst>
                                      </p:cBhvr>
                                      <p:to>
                                        <p:strVal val="solid"/>
                                      </p:to>
                                    </p:set>
                                    <p:set>
                                      <p:cBhvr>
                                        <p:cTn id="91"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92" restart="whenNotActive" fill="hold" evtFilter="cancelBubble" nodeType="interactiveSeq">
                <p:stCondLst>
                  <p:cond evt="onClick" delay="0">
                    <p:tgtEl>
                      <p:spTgt spid="42"/>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42"/>
                                        </p:tgtEl>
                                        <p:attrNameLst>
                                          <p:attrName>fillcolor</p:attrName>
                                        </p:attrNameLst>
                                      </p:cBhvr>
                                      <p:to>
                                        <a:srgbClr val="FFF2CC"/>
                                      </p:to>
                                    </p:animClr>
                                    <p:set>
                                      <p:cBhvr>
                                        <p:cTn id="97" dur="250" fill="hold"/>
                                        <p:tgtEl>
                                          <p:spTgt spid="42"/>
                                        </p:tgtEl>
                                        <p:attrNameLst>
                                          <p:attrName>fill.type</p:attrName>
                                        </p:attrNameLst>
                                      </p:cBhvr>
                                      <p:to>
                                        <p:strVal val="solid"/>
                                      </p:to>
                                    </p:set>
                                    <p:set>
                                      <p:cBhvr>
                                        <p:cTn id="98" dur="250" fill="hold"/>
                                        <p:tgtEl>
                                          <p:spTgt spid="42"/>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5"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53"/>
                                        </p:tgtEl>
                                        <p:attrNameLst>
                                          <p:attrName>style.visibility</p:attrName>
                                        </p:attrNameLst>
                                      </p:cBhvr>
                                      <p:to>
                                        <p:strVal val="visible"/>
                                      </p:to>
                                    </p:set>
                                    <p:anim calcmode="lin" valueType="num">
                                      <p:cBhvr>
                                        <p:cTn id="101" dur="250" fill="hold"/>
                                        <p:tgtEl>
                                          <p:spTgt spid="53"/>
                                        </p:tgtEl>
                                        <p:attrNameLst>
                                          <p:attrName>ppt_w</p:attrName>
                                        </p:attrNameLst>
                                      </p:cBhvr>
                                      <p:tavLst>
                                        <p:tav tm="0">
                                          <p:val>
                                            <p:strVal val="4*#ppt_w"/>
                                          </p:val>
                                        </p:tav>
                                        <p:tav tm="100000">
                                          <p:val>
                                            <p:strVal val="#ppt_w"/>
                                          </p:val>
                                        </p:tav>
                                      </p:tavLst>
                                    </p:anim>
                                    <p:anim calcmode="lin" valueType="num">
                                      <p:cBhvr>
                                        <p:cTn id="102"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7" name="Wrong Buzzer.wav"/>
                                        </p:tgtEl>
                                      </p:cMediaNode>
                                    </p:audio>
                                  </p:subTnLst>
                                </p:cTn>
                              </p:par>
                              <p:par>
                                <p:cTn id="103" presetID="1" presetClass="emph" presetSubtype="2" fill="hold" nodeType="withEffect">
                                  <p:stCondLst>
                                    <p:cond delay="1000"/>
                                  </p:stCondLst>
                                  <p:childTnLst>
                                    <p:animClr clrSpc="rgb" dir="cw">
                                      <p:cBhvr>
                                        <p:cTn id="104" dur="250" fill="hold"/>
                                        <p:tgtEl>
                                          <p:spTgt spid="42"/>
                                        </p:tgtEl>
                                        <p:attrNameLst>
                                          <p:attrName>fillcolor</p:attrName>
                                        </p:attrNameLst>
                                      </p:cBhvr>
                                      <p:to>
                                        <a:srgbClr val="FFFF00"/>
                                      </p:to>
                                    </p:animClr>
                                    <p:set>
                                      <p:cBhvr>
                                        <p:cTn id="105" dur="250" fill="hold"/>
                                        <p:tgtEl>
                                          <p:spTgt spid="42"/>
                                        </p:tgtEl>
                                        <p:attrNameLst>
                                          <p:attrName>fill.type</p:attrName>
                                        </p:attrNameLst>
                                      </p:cBhvr>
                                      <p:to>
                                        <p:strVal val="solid"/>
                                      </p:to>
                                    </p:set>
                                    <p:set>
                                      <p:cBhvr>
                                        <p:cTn id="106"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107" restart="whenNotActive" fill="hold" evtFilter="cancelBubble" nodeType="interactiveSeq">
                <p:stCondLst>
                  <p:cond evt="onClick" delay="0">
                    <p:tgtEl>
                      <p:spTgt spid="43"/>
                    </p:tgtEl>
                  </p:cond>
                </p:stCondLst>
                <p:endSync evt="end" delay="0">
                  <p:rtn val="all"/>
                </p:endSync>
                <p:childTnLst>
                  <p:par>
                    <p:cTn id="108" fill="hold">
                      <p:stCondLst>
                        <p:cond delay="0"/>
                      </p:stCondLst>
                      <p:childTnLst>
                        <p:par>
                          <p:cTn id="109" fill="hold">
                            <p:stCondLst>
                              <p:cond delay="0"/>
                            </p:stCondLst>
                            <p:childTnLst>
                              <p:par>
                                <p:cTn id="110" presetID="1" presetClass="emph" presetSubtype="2" fill="hold" nodeType="clickEffect">
                                  <p:stCondLst>
                                    <p:cond delay="0"/>
                                  </p:stCondLst>
                                  <p:childTnLst>
                                    <p:animClr clrSpc="rgb" dir="cw">
                                      <p:cBhvr>
                                        <p:cTn id="111" dur="250" fill="hold"/>
                                        <p:tgtEl>
                                          <p:spTgt spid="43"/>
                                        </p:tgtEl>
                                        <p:attrNameLst>
                                          <p:attrName>fillcolor</p:attrName>
                                        </p:attrNameLst>
                                      </p:cBhvr>
                                      <p:to>
                                        <a:srgbClr val="FFF2CC"/>
                                      </p:to>
                                    </p:animClr>
                                    <p:set>
                                      <p:cBhvr>
                                        <p:cTn id="112" dur="250" fill="hold"/>
                                        <p:tgtEl>
                                          <p:spTgt spid="43"/>
                                        </p:tgtEl>
                                        <p:attrNameLst>
                                          <p:attrName>fill.type</p:attrName>
                                        </p:attrNameLst>
                                      </p:cBhvr>
                                      <p:to>
                                        <p:strVal val="solid"/>
                                      </p:to>
                                    </p:set>
                                    <p:set>
                                      <p:cBhvr>
                                        <p:cTn id="113" dur="250" fill="hold"/>
                                        <p:tgtEl>
                                          <p:spTgt spid="43"/>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5" name="click.wav"/>
                                        </p:tgtEl>
                                      </p:cMediaNode>
                                    </p:audio>
                                  </p:subTnLst>
                                </p:cTn>
                              </p:par>
                              <p:par>
                                <p:cTn id="114" presetID="23" presetClass="entr" presetSubtype="32" fill="hold" nodeType="withEffect">
                                  <p:stCondLst>
                                    <p:cond delay="1000"/>
                                  </p:stCondLst>
                                  <p:childTnLst>
                                    <p:set>
                                      <p:cBhvr>
                                        <p:cTn id="115" dur="1" fill="hold">
                                          <p:stCondLst>
                                            <p:cond delay="0"/>
                                          </p:stCondLst>
                                        </p:cTn>
                                        <p:tgtEl>
                                          <p:spTgt spid="51"/>
                                        </p:tgtEl>
                                        <p:attrNameLst>
                                          <p:attrName>style.visibility</p:attrName>
                                        </p:attrNameLst>
                                      </p:cBhvr>
                                      <p:to>
                                        <p:strVal val="visible"/>
                                      </p:to>
                                    </p:set>
                                    <p:anim calcmode="lin" valueType="num">
                                      <p:cBhvr>
                                        <p:cTn id="116" dur="250" fill="hold"/>
                                        <p:tgtEl>
                                          <p:spTgt spid="51"/>
                                        </p:tgtEl>
                                        <p:attrNameLst>
                                          <p:attrName>ppt_w</p:attrName>
                                        </p:attrNameLst>
                                      </p:cBhvr>
                                      <p:tavLst>
                                        <p:tav tm="0">
                                          <p:val>
                                            <p:strVal val="4*#ppt_w"/>
                                          </p:val>
                                        </p:tav>
                                        <p:tav tm="100000">
                                          <p:val>
                                            <p:strVal val="#ppt_w"/>
                                          </p:val>
                                        </p:tav>
                                      </p:tavLst>
                                    </p:anim>
                                    <p:anim calcmode="lin" valueType="num">
                                      <p:cBhvr>
                                        <p:cTn id="117"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4"/>
                                            </p:cond>
                                          </p:stCondLst>
                                          <p:endCondLst>
                                            <p:cond evt="onStopAudio" delay="0">
                                              <p:tgtEl>
                                                <p:sldTgt/>
                                              </p:tgtEl>
                                            </p:cond>
                                          </p:endCondLst>
                                        </p:cTn>
                                        <p:tgtEl>
                                          <p:sndTgt r:embed="rId7" name="Wrong Buzzer.wav"/>
                                        </p:tgtEl>
                                      </p:cMediaNode>
                                    </p:audio>
                                  </p:subTnLst>
                                </p:cTn>
                              </p:par>
                              <p:par>
                                <p:cTn id="118" presetID="1" presetClass="emph" presetSubtype="2" fill="hold" nodeType="withEffect">
                                  <p:stCondLst>
                                    <p:cond delay="1000"/>
                                  </p:stCondLst>
                                  <p:childTnLst>
                                    <p:animClr clrSpc="rgb" dir="cw">
                                      <p:cBhvr>
                                        <p:cTn id="119" dur="250" fill="hold"/>
                                        <p:tgtEl>
                                          <p:spTgt spid="43"/>
                                        </p:tgtEl>
                                        <p:attrNameLst>
                                          <p:attrName>fillcolor</p:attrName>
                                        </p:attrNameLst>
                                      </p:cBhvr>
                                      <p:to>
                                        <a:srgbClr val="FFFF00"/>
                                      </p:to>
                                    </p:animClr>
                                    <p:set>
                                      <p:cBhvr>
                                        <p:cTn id="120" dur="250" fill="hold"/>
                                        <p:tgtEl>
                                          <p:spTgt spid="43"/>
                                        </p:tgtEl>
                                        <p:attrNameLst>
                                          <p:attrName>fill.type</p:attrName>
                                        </p:attrNameLst>
                                      </p:cBhvr>
                                      <p:to>
                                        <p:strVal val="solid"/>
                                      </p:to>
                                    </p:set>
                                    <p:set>
                                      <p:cBhvr>
                                        <p:cTn id="121"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22" restart="whenNotActive" fill="hold" evtFilter="cancelBubble" nodeType="interactiveSeq">
                <p:stCondLst>
                  <p:cond evt="onClick" delay="0">
                    <p:tgtEl>
                      <p:spTgt spid="44"/>
                    </p:tgtEl>
                  </p:cond>
                </p:stCondLst>
                <p:endSync evt="end" delay="0">
                  <p:rtn val="all"/>
                </p:endSync>
                <p:childTnLst>
                  <p:par>
                    <p:cTn id="123" fill="hold">
                      <p:stCondLst>
                        <p:cond delay="0"/>
                      </p:stCondLst>
                      <p:childTnLst>
                        <p:par>
                          <p:cTn id="124" fill="hold">
                            <p:stCondLst>
                              <p:cond delay="0"/>
                            </p:stCondLst>
                            <p:childTnLst>
                              <p:par>
                                <p:cTn id="125" presetID="1" presetClass="emph" presetSubtype="2" fill="hold" nodeType="clickEffect">
                                  <p:stCondLst>
                                    <p:cond delay="0"/>
                                  </p:stCondLst>
                                  <p:childTnLst>
                                    <p:animClr clrSpc="rgb" dir="cw">
                                      <p:cBhvr>
                                        <p:cTn id="126" dur="250" fill="hold"/>
                                        <p:tgtEl>
                                          <p:spTgt spid="44"/>
                                        </p:tgtEl>
                                        <p:attrNameLst>
                                          <p:attrName>fillcolor</p:attrName>
                                        </p:attrNameLst>
                                      </p:cBhvr>
                                      <p:to>
                                        <a:srgbClr val="FFF2CC"/>
                                      </p:to>
                                    </p:animClr>
                                    <p:set>
                                      <p:cBhvr>
                                        <p:cTn id="127" dur="250" fill="hold"/>
                                        <p:tgtEl>
                                          <p:spTgt spid="44"/>
                                        </p:tgtEl>
                                        <p:attrNameLst>
                                          <p:attrName>fill.type</p:attrName>
                                        </p:attrNameLst>
                                      </p:cBhvr>
                                      <p:to>
                                        <p:strVal val="solid"/>
                                      </p:to>
                                    </p:set>
                                    <p:set>
                                      <p:cBhvr>
                                        <p:cTn id="128" dur="250" fill="hold"/>
                                        <p:tgtEl>
                                          <p:spTgt spid="44"/>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5" name="click.wav"/>
                                        </p:tgtEl>
                                      </p:cMediaNode>
                                    </p:audio>
                                  </p:subTnLst>
                                </p:cTn>
                              </p:par>
                              <p:par>
                                <p:cTn id="129" presetID="23" presetClass="entr" presetSubtype="32" fill="hold" nodeType="withEffect">
                                  <p:stCondLst>
                                    <p:cond delay="1000"/>
                                  </p:stCondLst>
                                  <p:childTnLst>
                                    <p:set>
                                      <p:cBhvr>
                                        <p:cTn id="130" dur="1" fill="hold">
                                          <p:stCondLst>
                                            <p:cond delay="0"/>
                                          </p:stCondLst>
                                        </p:cTn>
                                        <p:tgtEl>
                                          <p:spTgt spid="49"/>
                                        </p:tgtEl>
                                        <p:attrNameLst>
                                          <p:attrName>style.visibility</p:attrName>
                                        </p:attrNameLst>
                                      </p:cBhvr>
                                      <p:to>
                                        <p:strVal val="visible"/>
                                      </p:to>
                                    </p:set>
                                    <p:anim calcmode="lin" valueType="num">
                                      <p:cBhvr>
                                        <p:cTn id="131" dur="250" fill="hold"/>
                                        <p:tgtEl>
                                          <p:spTgt spid="49"/>
                                        </p:tgtEl>
                                        <p:attrNameLst>
                                          <p:attrName>ppt_w</p:attrName>
                                        </p:attrNameLst>
                                      </p:cBhvr>
                                      <p:tavLst>
                                        <p:tav tm="0">
                                          <p:val>
                                            <p:strVal val="4*#ppt_w"/>
                                          </p:val>
                                        </p:tav>
                                        <p:tav tm="100000">
                                          <p:val>
                                            <p:strVal val="#ppt_w"/>
                                          </p:val>
                                        </p:tav>
                                      </p:tavLst>
                                    </p:anim>
                                    <p:anim calcmode="lin" valueType="num">
                                      <p:cBhvr>
                                        <p:cTn id="132"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9"/>
                                            </p:cond>
                                          </p:stCondLst>
                                          <p:endCondLst>
                                            <p:cond evt="onStopAudio" delay="0">
                                              <p:tgtEl>
                                                <p:sldTgt/>
                                              </p:tgtEl>
                                            </p:cond>
                                          </p:endCondLst>
                                        </p:cTn>
                                        <p:tgtEl>
                                          <p:sndTgt r:embed="rId7" name="Wrong Buzzer.wav"/>
                                        </p:tgtEl>
                                      </p:cMediaNode>
                                    </p:audio>
                                  </p:subTnLst>
                                </p:cTn>
                              </p:par>
                              <p:par>
                                <p:cTn id="133" presetID="1" presetClass="emph" presetSubtype="2" fill="hold" nodeType="withEffect">
                                  <p:stCondLst>
                                    <p:cond delay="1000"/>
                                  </p:stCondLst>
                                  <p:childTnLst>
                                    <p:animClr clrSpc="rgb" dir="cw">
                                      <p:cBhvr>
                                        <p:cTn id="134" dur="250" fill="hold"/>
                                        <p:tgtEl>
                                          <p:spTgt spid="44"/>
                                        </p:tgtEl>
                                        <p:attrNameLst>
                                          <p:attrName>fillcolor</p:attrName>
                                        </p:attrNameLst>
                                      </p:cBhvr>
                                      <p:to>
                                        <a:srgbClr val="FFFF00"/>
                                      </p:to>
                                    </p:animClr>
                                    <p:set>
                                      <p:cBhvr>
                                        <p:cTn id="135" dur="250" fill="hold"/>
                                        <p:tgtEl>
                                          <p:spTgt spid="44"/>
                                        </p:tgtEl>
                                        <p:attrNameLst>
                                          <p:attrName>fill.type</p:attrName>
                                        </p:attrNameLst>
                                      </p:cBhvr>
                                      <p:to>
                                        <p:strVal val="solid"/>
                                      </p:to>
                                    </p:set>
                                    <p:set>
                                      <p:cBhvr>
                                        <p:cTn id="136"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37" fill="hold" display="0">
                  <p:stCondLst>
                    <p:cond delay="indefinite"/>
                  </p:stCondLst>
                  <p:endCondLst>
                    <p:cond evt="onStopAudio" delay="0">
                      <p:tgtEl>
                        <p:sldTgt/>
                      </p:tgtEl>
                    </p:cond>
                  </p:endCondLst>
                </p:cTn>
                <p:tgtEl>
                  <p:spTgt spid="25"/>
                </p:tgtEl>
              </p:cMediaNode>
            </p:audio>
          </p:childTnLst>
        </p:cTn>
      </p:par>
    </p:tnLst>
    <p:bldLst>
      <p:bldP spid="4" grpId="0" animBg="1"/>
      <p:bldP spid="26" grpId="0" animBg="1"/>
      <p:bldP spid="40" grpId="0" animBg="1"/>
      <p:bldP spid="41" grpId="0" animBg="1"/>
      <p:bldP spid="42" grpId="0" animBg="1"/>
      <p:bldP spid="43" grpId="0" animBg="1"/>
      <p:bldP spid="44" grpId="0" animBg="1"/>
      <p:bldP spid="24" grpId="0" animBg="1"/>
      <p:bldP spid="27" grpId="0"/>
      <p:bldP spid="2" grpId="0"/>
      <p:bldP spid="3" grpId="0"/>
      <p:bldP spid="2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991827" y="398510"/>
            <a:ext cx="10526728" cy="1604597"/>
          </a:xfrm>
          <a:prstGeom prst="snip2DiagRect">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26" name="Rectangle 25"/>
              <p:cNvSpPr/>
              <p:nvPr/>
            </p:nvSpPr>
            <p:spPr>
              <a:xfrm>
                <a:off x="1275193" y="2076219"/>
                <a:ext cx="4906798" cy="77081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solidFill>
                      <a:prstClr val="black"/>
                    </a:solidFill>
                    <a:latin typeface="+mj-lt"/>
                  </a:rPr>
                  <a:t>A</a:t>
                </a:r>
                <a:r>
                  <a:rPr kumimoji="0" lang="vi-VN" sz="3200" b="0" i="0" u="none" strike="noStrike" kern="1200" cap="none" spc="0" normalizeH="0" baseline="0" noProof="0" dirty="0">
                    <a:ln>
                      <a:noFill/>
                    </a:ln>
                    <a:solidFill>
                      <a:prstClr val="black"/>
                    </a:solidFill>
                    <a:effectLst/>
                    <a:uLnTx/>
                    <a:uFillTx/>
                    <a:latin typeface="+mj-lt"/>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𝐷𝐸</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𝐸𝐹</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𝐷𝐹</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275193" y="2076219"/>
                <a:ext cx="4906798" cy="770816"/>
              </a:xfrm>
              <a:prstGeom prst="rect">
                <a:avLst/>
              </a:prstGeom>
              <a:blipFill>
                <a:blip r:embed="rId13"/>
                <a:stretch>
                  <a:fillRect l="-3106" b="-12698"/>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260973" y="2076975"/>
                <a:ext cx="4906798" cy="77081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solidFill>
                      <a:prstClr val="black"/>
                    </a:solidFill>
                    <a:latin typeface="+mj-lt"/>
                  </a:rPr>
                  <a:t>B</a:t>
                </a:r>
                <a:r>
                  <a:rPr kumimoji="0" lang="vi-VN" sz="3200" b="0" i="0" u="none" strike="noStrike" kern="1200" cap="none" spc="0" normalizeH="0" baseline="0" noProof="0" dirty="0">
                    <a:ln>
                      <a:noFill/>
                    </a:ln>
                    <a:solidFill>
                      <a:prstClr val="black"/>
                    </a:solidFill>
                    <a:effectLst/>
                    <a:uLnTx/>
                    <a:uFillTx/>
                    <a:latin typeface="+mj-lt"/>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𝐷𝐸</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𝐷𝐹</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𝐸𝐹</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2" name="Rectangle 41"/>
              <p:cNvSpPr>
                <a:spLocks noRot="1" noChangeAspect="1" noMove="1" noResize="1" noEditPoints="1" noAdjustHandles="1" noChangeArrowheads="1" noChangeShapeType="1" noTextEdit="1"/>
              </p:cNvSpPr>
              <p:nvPr/>
            </p:nvSpPr>
            <p:spPr>
              <a:xfrm>
                <a:off x="6260973" y="2076975"/>
                <a:ext cx="4906798" cy="770816"/>
              </a:xfrm>
              <a:prstGeom prst="rect">
                <a:avLst/>
              </a:prstGeom>
              <a:blipFill>
                <a:blip r:embed="rId14"/>
                <a:stretch>
                  <a:fillRect l="-3106" b="-126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275193" y="2948766"/>
                <a:ext cx="4906798" cy="77081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mn-ea"/>
                    <a:cs typeface="+mn-cs"/>
                  </a:rPr>
                  <a:t>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𝐸𝐹</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𝐷𝐹</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𝐷𝐸</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1275193" y="2948766"/>
                <a:ext cx="4906798" cy="770816"/>
              </a:xfrm>
              <a:prstGeom prst="rect">
                <a:avLst/>
              </a:prstGeom>
              <a:blipFill>
                <a:blip r:embed="rId15"/>
                <a:stretch>
                  <a:fillRect l="-3106" b="-126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260973" y="2948766"/>
                <a:ext cx="4906798" cy="77081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mn-ea"/>
                    <a:cs typeface="+mn-cs"/>
                  </a:rPr>
                  <a:t>D.</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𝐷𝐹</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𝐸𝐹</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𝐷𝐸</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4" name="Rectangle 43"/>
              <p:cNvSpPr>
                <a:spLocks noRot="1" noChangeAspect="1" noMove="1" noResize="1" noEditPoints="1" noAdjustHandles="1" noChangeArrowheads="1" noChangeShapeType="1" noTextEdit="1"/>
              </p:cNvSpPr>
              <p:nvPr/>
            </p:nvSpPr>
            <p:spPr>
              <a:xfrm>
                <a:off x="6260973" y="2948766"/>
                <a:ext cx="4906798" cy="770816"/>
              </a:xfrm>
              <a:prstGeom prst="rect">
                <a:avLst/>
              </a:prstGeom>
              <a:blipFill>
                <a:blip r:embed="rId16"/>
                <a:stretch>
                  <a:fillRect l="-3106" b="-12698"/>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rcRect/>
          <a:stretch/>
        </p:blipFill>
        <p:spPr>
          <a:xfrm>
            <a:off x="5382373" y="2076219"/>
            <a:ext cx="799618" cy="708059"/>
          </a:xfrm>
          <a:prstGeom prst="rect">
            <a:avLst/>
          </a:prstGeom>
        </p:spPr>
      </p:pic>
      <p:pic>
        <p:nvPicPr>
          <p:cNvPr id="51" name="Picture 50"/>
          <p:cNvPicPr>
            <a:picLocks noChangeAspect="1"/>
          </p:cNvPicPr>
          <p:nvPr/>
        </p:nvPicPr>
        <p:blipFill>
          <a:blip r:embed="rId17">
            <a:extLst>
              <a:ext uri="{28A0092B-C50C-407E-A947-70E740481C1C}">
                <a14:useLocalDpi xmlns:a14="http://schemas.microsoft.com/office/drawing/2010/main" val="0"/>
              </a:ext>
            </a:extLst>
          </a:blip>
          <a:srcRect t="584" b="584"/>
          <a:stretch/>
        </p:blipFill>
        <p:spPr>
          <a:xfrm>
            <a:off x="5354747" y="3001761"/>
            <a:ext cx="804536" cy="70408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rcRect/>
          <a:stretch/>
        </p:blipFill>
        <p:spPr>
          <a:xfrm>
            <a:off x="10331082" y="3021059"/>
            <a:ext cx="798644" cy="707197"/>
          </a:xfrm>
          <a:prstGeom prst="rect">
            <a:avLst/>
          </a:prstGeom>
        </p:spPr>
      </p:pic>
      <p:pic>
        <p:nvPicPr>
          <p:cNvPr id="53" name="Picture 52"/>
          <p:cNvPicPr>
            <a:picLocks noChangeAspect="1"/>
          </p:cNvPicPr>
          <p:nvPr/>
        </p:nvPicPr>
        <p:blipFill>
          <a:blip r:embed="rId18">
            <a:extLst>
              <a:ext uri="{28A0092B-C50C-407E-A947-70E740481C1C}">
                <a14:useLocalDpi xmlns:a14="http://schemas.microsoft.com/office/drawing/2010/main" val="0"/>
              </a:ext>
            </a:extLst>
          </a:blip>
          <a:srcRect/>
          <a:stretch/>
        </p:blipFill>
        <p:spPr>
          <a:xfrm>
            <a:off x="10372621" y="2126809"/>
            <a:ext cx="795631" cy="643793"/>
          </a:xfrm>
          <a:prstGeom prst="rect">
            <a:avLst/>
          </a:prstGeom>
        </p:spPr>
      </p:pic>
      <p:sp>
        <p:nvSpPr>
          <p:cNvPr id="18" name="Cloud 17">
            <a:hlinkClick r:id="rId19" action="ppaction://hlinksldjump"/>
          </p:cNvPr>
          <p:cNvSpPr/>
          <p:nvPr/>
        </p:nvSpPr>
        <p:spPr>
          <a:xfrm>
            <a:off x="9776937" y="5719039"/>
            <a:ext cx="2359211" cy="1104900"/>
          </a:xfrm>
          <a:prstGeom prst="cloud">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QUAY VỀ</a:t>
            </a:r>
            <a:endParaRPr kumimoji="0" lang="vi-VN"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7209D9F-9EE4-42FB-A088-76552F1B8051}"/>
                  </a:ext>
                </a:extLst>
              </p:cNvPr>
              <p:cNvSpPr>
                <a:spLocks noChangeArrowheads="1"/>
              </p:cNvSpPr>
              <p:nvPr/>
            </p:nvSpPr>
            <p:spPr bwMode="auto">
              <a:xfrm>
                <a:off x="1514666" y="620156"/>
                <a:ext cx="9075160" cy="59817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 tam </a:t>
                </a:r>
                <a:r>
                  <a:rPr kumimoji="0" lang="en-US" altLang="vi-VN"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altLang="vi-VN" sz="32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vi-VN" sz="3200" b="0" i="1" u="none" strike="noStrike" cap="none" normalizeH="0" smtClean="0">
                        <a:ln>
                          <a:noFill/>
                        </a:ln>
                        <a:solidFill>
                          <a:schemeClr val="tx1"/>
                        </a:solidFill>
                        <a:effectLst/>
                        <a:latin typeface="Cambria Math" panose="02040503050406030204" pitchFamily="18" charset="0"/>
                        <a:ea typeface="Times New Roman" panose="02020603050405020304" pitchFamily="18" charset="0"/>
                      </a:rPr>
                      <m:t>𝐷𝐸𝐹</m:t>
                    </m:r>
                  </m:oMath>
                </a14:m>
                <a:r>
                  <a:rPr kumimoji="0" lang="en-US"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acc>
                      <m:accPr>
                        <m:chr m:val="̂"/>
                        <m:ctrlPr>
                          <a:rPr kumimoji="0" lang="en-US" altLang="vi-VN" sz="3200" b="0" i="1" u="none" strike="noStrike" cap="none" normalizeH="0" smtClean="0">
                            <a:ln>
                              <a:noFill/>
                            </a:ln>
                            <a:solidFill>
                              <a:schemeClr val="tx1"/>
                            </a:solidFill>
                            <a:effectLst/>
                            <a:latin typeface="Cambria Math" panose="02040503050406030204" pitchFamily="18" charset="0"/>
                          </a:rPr>
                        </m:ctrlPr>
                      </m:accPr>
                      <m:e>
                        <m:r>
                          <a:rPr kumimoji="0" lang="en-US" altLang="vi-VN" sz="3200" b="0" i="1" u="none" strike="noStrike" cap="none" normalizeH="0" smtClean="0">
                            <a:ln>
                              <a:noFill/>
                            </a:ln>
                            <a:solidFill>
                              <a:schemeClr val="tx1"/>
                            </a:solidFill>
                            <a:effectLst/>
                            <a:latin typeface="Cambria Math" panose="02040503050406030204" pitchFamily="18" charset="0"/>
                          </a:rPr>
                          <m:t>𝐷</m:t>
                        </m:r>
                      </m:e>
                    </m:acc>
                    <m:r>
                      <a:rPr kumimoji="0" lang="en-US" altLang="vi-VN" sz="3200" b="0" i="1" u="none" strike="noStrike" cap="none" normalizeH="0" smtClean="0">
                        <a:ln>
                          <a:noFill/>
                        </a:ln>
                        <a:solidFill>
                          <a:schemeClr val="tx1"/>
                        </a:solidFill>
                        <a:effectLst/>
                        <a:latin typeface="Cambria Math" panose="02040503050406030204" pitchFamily="18" charset="0"/>
                      </a:rPr>
                      <m:t>=</m:t>
                    </m:r>
                    <m:sSup>
                      <m:sSupPr>
                        <m:ctrlPr>
                          <a:rPr kumimoji="0" lang="en-US" altLang="vi-VN" sz="3200" b="0" i="1" u="none" strike="noStrike" cap="none" normalizeH="0" smtClean="0">
                            <a:ln>
                              <a:noFill/>
                            </a:ln>
                            <a:solidFill>
                              <a:schemeClr val="tx1"/>
                            </a:solidFill>
                            <a:effectLst/>
                            <a:latin typeface="Cambria Math" panose="02040503050406030204" pitchFamily="18" charset="0"/>
                          </a:rPr>
                        </m:ctrlPr>
                      </m:sSupPr>
                      <m:e>
                        <m:r>
                          <a:rPr kumimoji="0" lang="en-US" altLang="vi-VN" sz="3200" b="0" i="1" u="none" strike="noStrike" cap="none" normalizeH="0" smtClean="0">
                            <a:ln>
                              <a:noFill/>
                            </a:ln>
                            <a:solidFill>
                              <a:schemeClr val="tx1"/>
                            </a:solidFill>
                            <a:effectLst/>
                            <a:latin typeface="Cambria Math" panose="02040503050406030204" pitchFamily="18" charset="0"/>
                          </a:rPr>
                          <m:t>45</m:t>
                        </m:r>
                      </m:e>
                      <m:sup>
                        <m:r>
                          <a:rPr kumimoji="0" lang="en-US" altLang="vi-VN" sz="3200" b="0" i="1" u="none" strike="noStrike" cap="none" normalizeH="0" smtClean="0">
                            <a:ln>
                              <a:noFill/>
                            </a:ln>
                            <a:solidFill>
                              <a:schemeClr val="tx1"/>
                            </a:solidFill>
                            <a:effectLst/>
                            <a:latin typeface="Cambria Math" panose="02040503050406030204" pitchFamily="18" charset="0"/>
                          </a:rPr>
                          <m:t>𝑜</m:t>
                        </m:r>
                      </m:sup>
                    </m:sSup>
                    <m:r>
                      <a:rPr kumimoji="0" lang="en-US" altLang="vi-VN" sz="3200" b="0" i="1" u="none" strike="noStrike" cap="none" normalizeH="0" smtClean="0">
                        <a:ln>
                          <a:noFill/>
                        </a:ln>
                        <a:solidFill>
                          <a:schemeClr val="tx1"/>
                        </a:solidFill>
                        <a:effectLst/>
                        <a:latin typeface="Cambria Math" panose="02040503050406030204" pitchFamily="18" charset="0"/>
                      </a:rPr>
                      <m:t>, </m:t>
                    </m:r>
                    <m:acc>
                      <m:accPr>
                        <m:chr m:val="̂"/>
                        <m:ctrlPr>
                          <a:rPr kumimoji="0" lang="en-US" altLang="vi-VN" sz="3200" b="0" i="1" u="none" strike="noStrike" cap="none" normalizeH="0" smtClean="0">
                            <a:ln>
                              <a:noFill/>
                            </a:ln>
                            <a:solidFill>
                              <a:schemeClr val="tx1"/>
                            </a:solidFill>
                            <a:effectLst/>
                            <a:latin typeface="Cambria Math" panose="02040503050406030204" pitchFamily="18" charset="0"/>
                          </a:rPr>
                        </m:ctrlPr>
                      </m:accPr>
                      <m:e>
                        <m:r>
                          <a:rPr kumimoji="0" lang="en-US" altLang="vi-VN" sz="3200" b="0" i="1" u="none" strike="noStrike" cap="none" normalizeH="0" smtClean="0">
                            <a:ln>
                              <a:noFill/>
                            </a:ln>
                            <a:solidFill>
                              <a:schemeClr val="tx1"/>
                            </a:solidFill>
                            <a:effectLst/>
                            <a:latin typeface="Cambria Math" panose="02040503050406030204" pitchFamily="18" charset="0"/>
                          </a:rPr>
                          <m:t>𝐹</m:t>
                        </m:r>
                      </m:e>
                    </m:acc>
                    <m:r>
                      <a:rPr kumimoji="0" lang="en-US" altLang="vi-VN" sz="3200" b="0" i="1" u="none" strike="noStrike" cap="none" normalizeH="0" smtClean="0">
                        <a:ln>
                          <a:noFill/>
                        </a:ln>
                        <a:solidFill>
                          <a:schemeClr val="tx1"/>
                        </a:solidFill>
                        <a:effectLst/>
                        <a:latin typeface="Cambria Math" panose="02040503050406030204" pitchFamily="18" charset="0"/>
                      </a:rPr>
                      <m:t>=</m:t>
                    </m:r>
                    <m:sSup>
                      <m:sSupPr>
                        <m:ctrlPr>
                          <a:rPr kumimoji="0" lang="en-US" altLang="vi-VN" sz="3200" b="0" i="1" u="none" strike="noStrike" cap="none" normalizeH="0" smtClean="0">
                            <a:ln>
                              <a:noFill/>
                            </a:ln>
                            <a:solidFill>
                              <a:schemeClr val="tx1"/>
                            </a:solidFill>
                            <a:effectLst/>
                            <a:latin typeface="Cambria Math" panose="02040503050406030204" pitchFamily="18" charset="0"/>
                          </a:rPr>
                        </m:ctrlPr>
                      </m:sSupPr>
                      <m:e>
                        <m:r>
                          <a:rPr kumimoji="0" lang="en-US" altLang="vi-VN" sz="3200" b="0" i="1" u="none" strike="noStrike" cap="none" normalizeH="0" smtClean="0">
                            <a:ln>
                              <a:noFill/>
                            </a:ln>
                            <a:solidFill>
                              <a:schemeClr val="tx1"/>
                            </a:solidFill>
                            <a:effectLst/>
                            <a:latin typeface="Cambria Math" panose="02040503050406030204" pitchFamily="18" charset="0"/>
                          </a:rPr>
                          <m:t>70</m:t>
                        </m:r>
                      </m:e>
                      <m:sup>
                        <m:r>
                          <a:rPr kumimoji="0" lang="en-US" altLang="vi-VN" sz="3200" b="0" i="1" u="none" strike="noStrike" cap="none" normalizeH="0" smtClean="0">
                            <a:ln>
                              <a:noFill/>
                            </a:ln>
                            <a:solidFill>
                              <a:schemeClr val="tx1"/>
                            </a:solidFill>
                            <a:effectLst/>
                            <a:latin typeface="Cambria Math" panose="02040503050406030204" pitchFamily="18" charset="0"/>
                          </a:rPr>
                          <m:t>𝑜</m:t>
                        </m:r>
                      </m:sup>
                    </m:sSup>
                  </m:oMath>
                </a14:m>
                <a:r>
                  <a:rPr kumimoji="0" lang="en-US"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Khi</a:t>
                </a:r>
                <a:r>
                  <a:rPr kumimoji="0" lang="en-US" altLang="vi-VN"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32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đó</a:t>
                </a:r>
                <a:endParaRPr kumimoji="0" lang="en-US"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E7209D9F-9EE4-42FB-A088-76552F1B8051}"/>
                  </a:ext>
                </a:extLst>
              </p:cNvPr>
              <p:cNvSpPr>
                <a:spLocks noRot="1" noChangeAspect="1" noMove="1" noResize="1" noEditPoints="1" noAdjustHandles="1" noChangeArrowheads="1" noChangeShapeType="1" noTextEdit="1"/>
              </p:cNvSpPr>
              <p:nvPr/>
            </p:nvSpPr>
            <p:spPr bwMode="auto">
              <a:xfrm>
                <a:off x="1514666" y="620156"/>
                <a:ext cx="9075160" cy="598177"/>
              </a:xfrm>
              <a:prstGeom prst="rect">
                <a:avLst/>
              </a:prstGeom>
              <a:blipFill>
                <a:blip r:embed="rId20"/>
                <a:stretch>
                  <a:fillRect l="-1679" t="-11224" b="-32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9" name="Oval 18">
            <a:extLst>
              <a:ext uri="{FF2B5EF4-FFF2-40B4-BE49-F238E27FC236}">
                <a16:creationId xmlns:a16="http://schemas.microsoft.com/office/drawing/2014/main" id="{91FBFBE1-FD17-4709-B650-30ED11FCBFA5}"/>
              </a:ext>
            </a:extLst>
          </p:cNvPr>
          <p:cNvSpPr/>
          <p:nvPr/>
        </p:nvSpPr>
        <p:spPr>
          <a:xfrm>
            <a:off x="1006378" y="507596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A5C7A0A-FA07-4091-BA11-73CF79990F1D}"/>
              </a:ext>
            </a:extLst>
          </p:cNvPr>
          <p:cNvSpPr/>
          <p:nvPr/>
        </p:nvSpPr>
        <p:spPr>
          <a:xfrm>
            <a:off x="187031" y="5011467"/>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het gio">
            <a:hlinkClick r:id="" action="ppaction://media"/>
            <a:extLst>
              <a:ext uri="{FF2B5EF4-FFF2-40B4-BE49-F238E27FC236}">
                <a16:creationId xmlns:a16="http://schemas.microsoft.com/office/drawing/2014/main" id="{671CF3BD-5715-495E-86C9-F63FD970BE38}"/>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463578" y="6957775"/>
            <a:ext cx="609600" cy="609600"/>
          </a:xfrm>
          <a:prstGeom prst="rect">
            <a:avLst/>
          </a:prstGeom>
        </p:spPr>
      </p:pic>
      <p:sp>
        <p:nvSpPr>
          <p:cNvPr id="22" name="TextBox 21">
            <a:extLst>
              <a:ext uri="{FF2B5EF4-FFF2-40B4-BE49-F238E27FC236}">
                <a16:creationId xmlns:a16="http://schemas.microsoft.com/office/drawing/2014/main" id="{5E363591-A687-4F13-B8AE-B2487E094E9C}"/>
              </a:ext>
            </a:extLst>
          </p:cNvPr>
          <p:cNvSpPr txBox="1"/>
          <p:nvPr/>
        </p:nvSpPr>
        <p:spPr>
          <a:xfrm>
            <a:off x="187031" y="5488205"/>
            <a:ext cx="1503168"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HẾT GIỜ</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324C67F-4A7C-A607-9BF0-FEDFB1524333}"/>
                  </a:ext>
                </a:extLst>
              </p:cNvPr>
              <p:cNvSpPr txBox="1"/>
              <p:nvPr/>
            </p:nvSpPr>
            <p:spPr>
              <a:xfrm>
                <a:off x="1905436" y="3887734"/>
                <a:ext cx="8152938" cy="505844"/>
              </a:xfrm>
              <a:prstGeom prst="rect">
                <a:avLst/>
              </a:prstGeom>
              <a:noFill/>
            </p:spPr>
            <p:txBody>
              <a:bodyPr wrap="none" lIns="0" tIns="0" rIns="0" bIns="0" rtlCol="0">
                <a:spAutoFit/>
              </a:bodyPr>
              <a:lstStyle/>
              <a:p>
                <a14:m>
                  <m:oMath xmlns:m="http://schemas.openxmlformats.org/officeDocument/2006/math">
                    <m:acc>
                      <m:accPr>
                        <m:chr m:val="̂"/>
                        <m:ctrlPr>
                          <a:rPr lang="en-US" sz="320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𝐷</m:t>
                        </m:r>
                      </m:e>
                    </m:acc>
                    <m:r>
                      <a:rPr lang="en-US" sz="3200" b="0" i="1" smtClean="0">
                        <a:solidFill>
                          <a:srgbClr val="FF0000"/>
                        </a:solidFill>
                        <a:latin typeface="Cambria Math" panose="02040503050406030204" pitchFamily="18" charset="0"/>
                      </a:rPr>
                      <m:t>+</m:t>
                    </m:r>
                    <m:acc>
                      <m:accPr>
                        <m:chr m:val="̂"/>
                        <m:ctrlPr>
                          <a:rPr lang="en-US" sz="3200" b="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𝐸</m:t>
                        </m:r>
                      </m:e>
                    </m:acc>
                    <m:r>
                      <a:rPr lang="en-US" sz="3200" b="0" i="1" smtClean="0">
                        <a:solidFill>
                          <a:srgbClr val="FF0000"/>
                        </a:solidFill>
                        <a:latin typeface="Cambria Math" panose="02040503050406030204" pitchFamily="18" charset="0"/>
                      </a:rPr>
                      <m:t>+</m:t>
                    </m:r>
                    <m:acc>
                      <m:accPr>
                        <m:chr m:val="̂"/>
                        <m:ctrlPr>
                          <a:rPr lang="en-US" sz="3200" b="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𝐹</m:t>
                        </m:r>
                      </m:e>
                    </m:acc>
                    <m:r>
                      <a:rPr lang="en-US" sz="3200" b="0" i="1" smtClean="0">
                        <a:solidFill>
                          <a:srgbClr val="FF0000"/>
                        </a:solidFill>
                        <a:latin typeface="Cambria Math" panose="02040503050406030204" pitchFamily="18" charset="0"/>
                      </a:rPr>
                      <m:t>=</m:t>
                    </m:r>
                    <m:sSup>
                      <m:sSupPr>
                        <m:ctrlPr>
                          <a:rPr lang="en-US" sz="3200" b="0" i="1" smtClean="0">
                            <a:solidFill>
                              <a:srgbClr val="FF0000"/>
                            </a:solidFill>
                            <a:latin typeface="Cambria Math" panose="02040503050406030204" pitchFamily="18" charset="0"/>
                          </a:rPr>
                        </m:ctrlPr>
                      </m:sSupPr>
                      <m:e>
                        <m:r>
                          <a:rPr lang="en-US" sz="3200" b="0" i="1" smtClean="0">
                            <a:solidFill>
                              <a:srgbClr val="FF0000"/>
                            </a:solidFill>
                            <a:latin typeface="Cambria Math" panose="02040503050406030204" pitchFamily="18" charset="0"/>
                          </a:rPr>
                          <m:t>180</m:t>
                        </m:r>
                      </m:e>
                      <m:sup>
                        <m:r>
                          <a:rPr lang="en-US" sz="3200" b="0" i="1" smtClean="0">
                            <a:solidFill>
                              <a:srgbClr val="FF0000"/>
                            </a:solidFill>
                            <a:latin typeface="Cambria Math" panose="02040503050406030204" pitchFamily="18" charset="0"/>
                          </a:rPr>
                          <m:t>𝑜</m:t>
                        </m:r>
                      </m:sup>
                    </m:sSup>
                  </m:oMath>
                </a14:m>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tổng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góc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tam </a:t>
                </a:r>
                <a:r>
                  <a:rPr lang="en-US" sz="3200" dirty="0" err="1">
                    <a:solidFill>
                      <a:srgbClr val="FF0000"/>
                    </a:solidFill>
                    <a:latin typeface="Times New Roman" panose="02020603050405020304" pitchFamily="18" charset="0"/>
                    <a:cs typeface="Times New Roman" panose="02020603050405020304" pitchFamily="18" charset="0"/>
                  </a:rPr>
                  <a:t>giác</a:t>
                </a:r>
                <a:r>
                  <a:rPr lang="en-US" sz="3200"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23" name="TextBox 22">
                <a:extLst>
                  <a:ext uri="{FF2B5EF4-FFF2-40B4-BE49-F238E27FC236}">
                    <a16:creationId xmlns:a16="http://schemas.microsoft.com/office/drawing/2014/main" id="{D324C67F-4A7C-A607-9BF0-FEDFB1524333}"/>
                  </a:ext>
                </a:extLst>
              </p:cNvPr>
              <p:cNvSpPr txBox="1">
                <a:spLocks noRot="1" noChangeAspect="1" noMove="1" noResize="1" noEditPoints="1" noAdjustHandles="1" noChangeArrowheads="1" noChangeShapeType="1" noTextEdit="1"/>
              </p:cNvSpPr>
              <p:nvPr/>
            </p:nvSpPr>
            <p:spPr>
              <a:xfrm>
                <a:off x="1905436" y="3887734"/>
                <a:ext cx="8152938" cy="505844"/>
              </a:xfrm>
              <a:prstGeom prst="rect">
                <a:avLst/>
              </a:prstGeom>
              <a:blipFill>
                <a:blip r:embed="rId22"/>
                <a:stretch>
                  <a:fillRect t="-22892" r="-2094" b="-469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B395B9A-AFF7-2C77-5227-0A7AA7EB7FAF}"/>
                  </a:ext>
                </a:extLst>
              </p:cNvPr>
              <p:cNvSpPr txBox="1"/>
              <p:nvPr/>
            </p:nvSpPr>
            <p:spPr>
              <a:xfrm>
                <a:off x="1941716" y="4399432"/>
                <a:ext cx="8940653" cy="505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FF0000"/>
                          </a:solidFill>
                          <a:latin typeface="Cambria Math" panose="02040503050406030204" pitchFamily="18" charset="0"/>
                          <a:ea typeface="Cambria Math" panose="02040503050406030204" pitchFamily="18" charset="0"/>
                        </a:rPr>
                        <m:t>⇒</m:t>
                      </m:r>
                      <m:acc>
                        <m:accPr>
                          <m:chr m:val="̂"/>
                          <m:ctrlPr>
                            <a:rPr lang="en-US" sz="3200" b="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𝐸</m:t>
                          </m:r>
                        </m:e>
                      </m:acc>
                      <m:r>
                        <a:rPr lang="en-US" sz="3200" b="0" i="1" smtClean="0">
                          <a:solidFill>
                            <a:srgbClr val="FF0000"/>
                          </a:solidFill>
                          <a:latin typeface="Cambria Math" panose="02040503050406030204" pitchFamily="18" charset="0"/>
                        </a:rPr>
                        <m:t>=</m:t>
                      </m:r>
                      <m:sSup>
                        <m:sSupPr>
                          <m:ctrlPr>
                            <a:rPr lang="en-US" sz="3200" b="0" i="1" smtClean="0">
                              <a:solidFill>
                                <a:srgbClr val="FF0000"/>
                              </a:solidFill>
                              <a:latin typeface="Cambria Math" panose="02040503050406030204" pitchFamily="18" charset="0"/>
                            </a:rPr>
                          </m:ctrlPr>
                        </m:sSupPr>
                        <m:e>
                          <m:r>
                            <a:rPr lang="en-US" sz="3200" b="0" i="1" smtClean="0">
                              <a:solidFill>
                                <a:srgbClr val="FF0000"/>
                              </a:solidFill>
                              <a:latin typeface="Cambria Math" panose="02040503050406030204" pitchFamily="18" charset="0"/>
                            </a:rPr>
                            <m:t>180</m:t>
                          </m:r>
                        </m:e>
                        <m:sup>
                          <m:r>
                            <a:rPr lang="en-US" sz="3200" b="0" i="1" smtClean="0">
                              <a:solidFill>
                                <a:srgbClr val="FF0000"/>
                              </a:solidFill>
                              <a:latin typeface="Cambria Math" panose="02040503050406030204" pitchFamily="18" charset="0"/>
                            </a:rPr>
                            <m:t>𝑜</m:t>
                          </m:r>
                        </m:sup>
                      </m:sSup>
                      <m:r>
                        <a:rPr lang="en-US" sz="3200" b="0" i="1" smtClean="0">
                          <a:solidFill>
                            <a:srgbClr val="FF0000"/>
                          </a:solidFill>
                          <a:latin typeface="Cambria Math" panose="02040503050406030204" pitchFamily="18" charset="0"/>
                        </a:rPr>
                        <m:t>−</m:t>
                      </m:r>
                      <m:acc>
                        <m:accPr>
                          <m:chr m:val="̂"/>
                          <m:ctrlPr>
                            <a:rPr lang="en-US" sz="3200" b="0" i="1" smtClean="0">
                              <a:solidFill>
                                <a:srgbClr val="FF0000"/>
                              </a:solidFill>
                              <a:latin typeface="Cambria Math" panose="02040503050406030204" pitchFamily="18" charset="0"/>
                              <a:ea typeface="Cambria Math" panose="02040503050406030204" pitchFamily="18" charset="0"/>
                            </a:rPr>
                          </m:ctrlPr>
                        </m:accPr>
                        <m:e>
                          <m:r>
                            <a:rPr lang="en-US" sz="3200" b="0" i="1" smtClean="0">
                              <a:solidFill>
                                <a:srgbClr val="FF0000"/>
                              </a:solidFill>
                              <a:latin typeface="Cambria Math" panose="02040503050406030204" pitchFamily="18" charset="0"/>
                              <a:ea typeface="Cambria Math" panose="02040503050406030204" pitchFamily="18" charset="0"/>
                            </a:rPr>
                            <m:t>𝐷</m:t>
                          </m:r>
                        </m:e>
                      </m:acc>
                      <m:r>
                        <a:rPr lang="en-US" sz="3200" b="0" i="1" smtClean="0">
                          <a:solidFill>
                            <a:srgbClr val="FF0000"/>
                          </a:solidFill>
                          <a:latin typeface="Cambria Math" panose="02040503050406030204" pitchFamily="18" charset="0"/>
                          <a:ea typeface="Cambria Math" panose="02040503050406030204" pitchFamily="18" charset="0"/>
                        </a:rPr>
                        <m:t>−</m:t>
                      </m:r>
                      <m:acc>
                        <m:accPr>
                          <m:chr m:val="̂"/>
                          <m:ctrlPr>
                            <a:rPr lang="en-US" sz="3200" b="0" i="1" smtClean="0">
                              <a:solidFill>
                                <a:srgbClr val="FF0000"/>
                              </a:solidFill>
                              <a:latin typeface="Cambria Math" panose="02040503050406030204" pitchFamily="18" charset="0"/>
                              <a:ea typeface="Cambria Math" panose="02040503050406030204" pitchFamily="18" charset="0"/>
                            </a:rPr>
                          </m:ctrlPr>
                        </m:accPr>
                        <m:e>
                          <m:r>
                            <a:rPr lang="en-US" sz="3200" b="0" i="1" smtClean="0">
                              <a:solidFill>
                                <a:srgbClr val="FF0000"/>
                              </a:solidFill>
                              <a:latin typeface="Cambria Math" panose="02040503050406030204" pitchFamily="18" charset="0"/>
                              <a:ea typeface="Cambria Math" panose="02040503050406030204" pitchFamily="18" charset="0"/>
                            </a:rPr>
                            <m:t>𝐹</m:t>
                          </m:r>
                        </m:e>
                      </m:acc>
                      <m:r>
                        <a:rPr lang="en-US" sz="3200" b="0" i="1" smtClean="0">
                          <a:solidFill>
                            <a:srgbClr val="FF0000"/>
                          </a:solidFill>
                          <a:latin typeface="Cambria Math" panose="02040503050406030204" pitchFamily="18" charset="0"/>
                          <a:ea typeface="Cambria Math" panose="02040503050406030204" pitchFamily="18" charset="0"/>
                        </a:rPr>
                        <m:t>=</m:t>
                      </m:r>
                      <m:sSup>
                        <m:sSupPr>
                          <m:ctrlPr>
                            <a:rPr lang="en-US" sz="3200" b="0" i="1" smtClean="0">
                              <a:solidFill>
                                <a:srgbClr val="FF0000"/>
                              </a:solidFill>
                              <a:latin typeface="Cambria Math" panose="02040503050406030204" pitchFamily="18" charset="0"/>
                              <a:ea typeface="Cambria Math" panose="02040503050406030204" pitchFamily="18" charset="0"/>
                            </a:rPr>
                          </m:ctrlPr>
                        </m:sSupPr>
                        <m:e>
                          <m:r>
                            <a:rPr lang="en-US" sz="3200" b="0" i="1" smtClean="0">
                              <a:solidFill>
                                <a:srgbClr val="FF0000"/>
                              </a:solidFill>
                              <a:latin typeface="Cambria Math" panose="02040503050406030204" pitchFamily="18" charset="0"/>
                              <a:ea typeface="Cambria Math" panose="02040503050406030204" pitchFamily="18" charset="0"/>
                            </a:rPr>
                            <m:t>180</m:t>
                          </m:r>
                        </m:e>
                        <m:sup>
                          <m:r>
                            <a:rPr lang="en-US" sz="3200" b="0" i="1" smtClean="0">
                              <a:solidFill>
                                <a:srgbClr val="FF0000"/>
                              </a:solidFill>
                              <a:latin typeface="Cambria Math" panose="02040503050406030204" pitchFamily="18" charset="0"/>
                              <a:ea typeface="Cambria Math" panose="02040503050406030204" pitchFamily="18" charset="0"/>
                            </a:rPr>
                            <m:t>𝑜</m:t>
                          </m:r>
                        </m:sup>
                      </m:sSup>
                      <m:r>
                        <a:rPr lang="en-US" sz="3200" b="0" i="1" smtClean="0">
                          <a:solidFill>
                            <a:srgbClr val="FF0000"/>
                          </a:solidFill>
                          <a:latin typeface="Cambria Math" panose="02040503050406030204" pitchFamily="18" charset="0"/>
                          <a:ea typeface="Cambria Math" panose="02040503050406030204" pitchFamily="18" charset="0"/>
                        </a:rPr>
                        <m:t>−</m:t>
                      </m:r>
                      <m:sSup>
                        <m:sSupPr>
                          <m:ctrlPr>
                            <a:rPr lang="en-US" sz="3200" b="0" i="1" smtClean="0">
                              <a:solidFill>
                                <a:srgbClr val="FF0000"/>
                              </a:solidFill>
                              <a:latin typeface="Cambria Math" panose="02040503050406030204" pitchFamily="18" charset="0"/>
                              <a:ea typeface="Cambria Math" panose="02040503050406030204" pitchFamily="18" charset="0"/>
                            </a:rPr>
                          </m:ctrlPr>
                        </m:sSupPr>
                        <m:e>
                          <m:r>
                            <a:rPr lang="en-US" sz="3200" b="0" i="1" smtClean="0">
                              <a:solidFill>
                                <a:srgbClr val="FF0000"/>
                              </a:solidFill>
                              <a:latin typeface="Cambria Math" panose="02040503050406030204" pitchFamily="18" charset="0"/>
                              <a:ea typeface="Cambria Math" panose="02040503050406030204" pitchFamily="18" charset="0"/>
                            </a:rPr>
                            <m:t>45</m:t>
                          </m:r>
                        </m:e>
                        <m:sup>
                          <m:r>
                            <a:rPr lang="en-US" sz="3200" b="0" i="1" smtClean="0">
                              <a:solidFill>
                                <a:srgbClr val="FF0000"/>
                              </a:solidFill>
                              <a:latin typeface="Cambria Math" panose="02040503050406030204" pitchFamily="18" charset="0"/>
                              <a:ea typeface="Cambria Math" panose="02040503050406030204" pitchFamily="18" charset="0"/>
                            </a:rPr>
                            <m:t>𝑜</m:t>
                          </m:r>
                        </m:sup>
                      </m:sSup>
                      <m:r>
                        <a:rPr lang="en-US" sz="3200" b="0" i="1" smtClean="0">
                          <a:solidFill>
                            <a:srgbClr val="FF0000"/>
                          </a:solidFill>
                          <a:latin typeface="Cambria Math" panose="02040503050406030204" pitchFamily="18" charset="0"/>
                          <a:ea typeface="Cambria Math" panose="02040503050406030204" pitchFamily="18" charset="0"/>
                        </a:rPr>
                        <m:t>−</m:t>
                      </m:r>
                      <m:sSup>
                        <m:sSupPr>
                          <m:ctrlPr>
                            <a:rPr lang="en-US" sz="3200" b="0" i="1" smtClean="0">
                              <a:solidFill>
                                <a:srgbClr val="FF0000"/>
                              </a:solidFill>
                              <a:latin typeface="Cambria Math" panose="02040503050406030204" pitchFamily="18" charset="0"/>
                              <a:ea typeface="Cambria Math" panose="02040503050406030204" pitchFamily="18" charset="0"/>
                            </a:rPr>
                          </m:ctrlPr>
                        </m:sSupPr>
                        <m:e>
                          <m:r>
                            <a:rPr lang="en-US" sz="3200" b="0" i="1" smtClean="0">
                              <a:solidFill>
                                <a:srgbClr val="FF0000"/>
                              </a:solidFill>
                              <a:latin typeface="Cambria Math" panose="02040503050406030204" pitchFamily="18" charset="0"/>
                              <a:ea typeface="Cambria Math" panose="02040503050406030204" pitchFamily="18" charset="0"/>
                            </a:rPr>
                            <m:t>70</m:t>
                          </m:r>
                        </m:e>
                        <m:sup>
                          <m:r>
                            <a:rPr lang="en-US" sz="3200" b="0" i="1" smtClean="0">
                              <a:solidFill>
                                <a:srgbClr val="FF0000"/>
                              </a:solidFill>
                              <a:latin typeface="Cambria Math" panose="02040503050406030204" pitchFamily="18" charset="0"/>
                              <a:ea typeface="Cambria Math" panose="02040503050406030204" pitchFamily="18" charset="0"/>
                            </a:rPr>
                            <m:t>𝑜</m:t>
                          </m:r>
                        </m:sup>
                      </m:sSup>
                      <m:r>
                        <a:rPr lang="en-US" sz="3200" b="0" i="1" smtClean="0">
                          <a:solidFill>
                            <a:srgbClr val="FF0000"/>
                          </a:solidFill>
                          <a:latin typeface="Cambria Math" panose="02040503050406030204" pitchFamily="18" charset="0"/>
                          <a:ea typeface="Cambria Math" panose="02040503050406030204" pitchFamily="18" charset="0"/>
                        </a:rPr>
                        <m:t>=</m:t>
                      </m:r>
                      <m:sSup>
                        <m:sSupPr>
                          <m:ctrlPr>
                            <a:rPr lang="en-US" sz="3200" b="0" i="1" smtClean="0">
                              <a:solidFill>
                                <a:srgbClr val="FF0000"/>
                              </a:solidFill>
                              <a:latin typeface="Cambria Math" panose="02040503050406030204" pitchFamily="18" charset="0"/>
                              <a:ea typeface="Cambria Math" panose="02040503050406030204" pitchFamily="18" charset="0"/>
                            </a:rPr>
                          </m:ctrlPr>
                        </m:sSupPr>
                        <m:e>
                          <m:r>
                            <a:rPr lang="en-US" sz="3200" b="0" i="0" smtClean="0">
                              <a:solidFill>
                                <a:srgbClr val="FF0000"/>
                              </a:solidFill>
                              <a:latin typeface="Cambria Math" panose="02040503050406030204" pitchFamily="18" charset="0"/>
                              <a:ea typeface="Cambria Math" panose="02040503050406030204" pitchFamily="18" charset="0"/>
                            </a:rPr>
                            <m:t>65</m:t>
                          </m:r>
                        </m:e>
                        <m:sup>
                          <m:r>
                            <m:rPr>
                              <m:sty m:val="p"/>
                            </m:rPr>
                            <a:rPr lang="en-US" sz="3200" b="0" i="0" smtClean="0">
                              <a:solidFill>
                                <a:srgbClr val="FF0000"/>
                              </a:solidFill>
                              <a:latin typeface="Cambria Math" panose="02040503050406030204" pitchFamily="18" charset="0"/>
                              <a:ea typeface="Cambria Math" panose="02040503050406030204" pitchFamily="18" charset="0"/>
                            </a:rPr>
                            <m:t>o</m:t>
                          </m:r>
                        </m:sup>
                      </m:sSup>
                    </m:oMath>
                  </m:oMathPara>
                </a14:m>
                <a:endParaRPr lang="en-US" sz="32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BB395B9A-AFF7-2C77-5227-0A7AA7EB7FAF}"/>
                  </a:ext>
                </a:extLst>
              </p:cNvPr>
              <p:cNvSpPr txBox="1">
                <a:spLocks noRot="1" noChangeAspect="1" noMove="1" noResize="1" noEditPoints="1" noAdjustHandles="1" noChangeArrowheads="1" noChangeShapeType="1" noTextEdit="1"/>
              </p:cNvSpPr>
              <p:nvPr/>
            </p:nvSpPr>
            <p:spPr>
              <a:xfrm>
                <a:off x="1941716" y="4399432"/>
                <a:ext cx="8940653" cy="505844"/>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5EEDBC9-B18E-6FF3-0CA1-7EE00BB7F33E}"/>
                  </a:ext>
                </a:extLst>
              </p:cNvPr>
              <p:cNvSpPr txBox="1"/>
              <p:nvPr/>
            </p:nvSpPr>
            <p:spPr>
              <a:xfrm>
                <a:off x="2139963" y="4982361"/>
                <a:ext cx="5875647" cy="505844"/>
              </a:xfrm>
              <a:prstGeom prst="rect">
                <a:avLst/>
              </a:prstGeom>
              <a:noFill/>
            </p:spPr>
            <p:txBody>
              <a:bodyPr wrap="none" lIns="0" tIns="0" rIns="0" bIns="0" rtlCol="0">
                <a:spAutoFit/>
              </a:bodyPr>
              <a:lstStyle/>
              <a:p>
                <a:r>
                  <a:rPr lang="en-US" sz="3200" dirty="0">
                    <a:solidFill>
                      <a:srgbClr val="FF0000"/>
                    </a:solidFill>
                    <a:latin typeface="Times New Roman" panose="02020603050405020304" pitchFamily="18" charset="0"/>
                    <a:cs typeface="Times New Roman" panose="02020603050405020304" pitchFamily="18" charset="0"/>
                  </a:rPr>
                  <a:t>Vì </a:t>
                </a:r>
                <a14:m>
                  <m:oMath xmlns:m="http://schemas.openxmlformats.org/officeDocument/2006/math">
                    <m:acc>
                      <m:accPr>
                        <m:chr m:val="̂"/>
                        <m:ctrlPr>
                          <a:rPr lang="en-US" sz="320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𝐹</m:t>
                        </m:r>
                      </m:e>
                    </m:acc>
                    <m:r>
                      <a:rPr lang="en-US" sz="3200" b="0" i="1" smtClean="0">
                        <a:solidFill>
                          <a:srgbClr val="FF0000"/>
                        </a:solidFill>
                        <a:latin typeface="Cambria Math" panose="02040503050406030204" pitchFamily="18" charset="0"/>
                      </a:rPr>
                      <m:t>&gt;</m:t>
                    </m:r>
                    <m:acc>
                      <m:accPr>
                        <m:chr m:val="̂"/>
                        <m:ctrlPr>
                          <a:rPr lang="en-US" sz="3200" b="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𝐸</m:t>
                        </m:r>
                      </m:e>
                    </m:acc>
                    <m:r>
                      <a:rPr lang="en-US" sz="3200" b="0" i="1" smtClean="0">
                        <a:solidFill>
                          <a:srgbClr val="FF0000"/>
                        </a:solidFill>
                        <a:latin typeface="Cambria Math" panose="02040503050406030204" pitchFamily="18" charset="0"/>
                      </a:rPr>
                      <m:t>&gt;</m:t>
                    </m:r>
                    <m:acc>
                      <m:accPr>
                        <m:chr m:val="̂"/>
                        <m:ctrlPr>
                          <a:rPr lang="en-US" sz="3200" b="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𝐷</m:t>
                        </m:r>
                      </m:e>
                    </m:acc>
                    <m:r>
                      <a:rPr lang="en-US" sz="3200" b="0" i="1" smtClean="0">
                        <a:solidFill>
                          <a:srgbClr val="FF0000"/>
                        </a:solidFill>
                        <a:latin typeface="Cambria Math" panose="02040503050406030204" pitchFamily="18" charset="0"/>
                      </a:rPr>
                      <m:t> </m:t>
                    </m:r>
                    <m:r>
                      <a:rPr lang="en-US" sz="3200" b="0" i="0" smtClean="0">
                        <a:solidFill>
                          <a:srgbClr val="FF0000"/>
                        </a:solidFill>
                        <a:latin typeface="Cambria Math" panose="02040503050406030204" pitchFamily="18" charset="0"/>
                      </a:rPr>
                      <m:t>(</m:t>
                    </m:r>
                    <m:sSup>
                      <m:sSupPr>
                        <m:ctrlPr>
                          <a:rPr lang="en-US" sz="3200" b="0" i="1" smtClean="0">
                            <a:solidFill>
                              <a:srgbClr val="FF0000"/>
                            </a:solidFill>
                            <a:latin typeface="Cambria Math" panose="02040503050406030204" pitchFamily="18" charset="0"/>
                          </a:rPr>
                        </m:ctrlPr>
                      </m:sSupPr>
                      <m:e>
                        <m:r>
                          <a:rPr lang="en-US" sz="3200" b="0" i="0" smtClean="0">
                            <a:solidFill>
                              <a:srgbClr val="FF0000"/>
                            </a:solidFill>
                            <a:latin typeface="Cambria Math" panose="02040503050406030204" pitchFamily="18" charset="0"/>
                          </a:rPr>
                          <m:t>70</m:t>
                        </m:r>
                      </m:e>
                      <m:sup>
                        <m:r>
                          <m:rPr>
                            <m:sty m:val="p"/>
                          </m:rPr>
                          <a:rPr lang="en-US" sz="3200" b="0" i="0" smtClean="0">
                            <a:solidFill>
                              <a:srgbClr val="FF0000"/>
                            </a:solidFill>
                            <a:latin typeface="Cambria Math" panose="02040503050406030204" pitchFamily="18" charset="0"/>
                          </a:rPr>
                          <m:t>o</m:t>
                        </m:r>
                      </m:sup>
                    </m:sSup>
                    <m:r>
                      <a:rPr lang="en-US" sz="3200" b="0" i="0" smtClean="0">
                        <a:solidFill>
                          <a:srgbClr val="FF0000"/>
                        </a:solidFill>
                        <a:latin typeface="Cambria Math" panose="02040503050406030204" pitchFamily="18" charset="0"/>
                      </a:rPr>
                      <m:t>&gt;</m:t>
                    </m:r>
                    <m:sSup>
                      <m:sSupPr>
                        <m:ctrlPr>
                          <a:rPr lang="en-US" sz="3200" b="0" i="1" smtClean="0">
                            <a:solidFill>
                              <a:srgbClr val="FF0000"/>
                            </a:solidFill>
                            <a:latin typeface="Cambria Math" panose="02040503050406030204" pitchFamily="18" charset="0"/>
                          </a:rPr>
                        </m:ctrlPr>
                      </m:sSupPr>
                      <m:e>
                        <m:r>
                          <a:rPr lang="en-US" sz="3200" b="0" i="0" smtClean="0">
                            <a:solidFill>
                              <a:srgbClr val="FF0000"/>
                            </a:solidFill>
                            <a:latin typeface="Cambria Math" panose="02040503050406030204" pitchFamily="18" charset="0"/>
                          </a:rPr>
                          <m:t>65</m:t>
                        </m:r>
                      </m:e>
                      <m:sup>
                        <m:r>
                          <m:rPr>
                            <m:sty m:val="p"/>
                          </m:rPr>
                          <a:rPr lang="en-US" sz="3200" b="0" i="0" smtClean="0">
                            <a:solidFill>
                              <a:srgbClr val="FF0000"/>
                            </a:solidFill>
                            <a:latin typeface="Cambria Math" panose="02040503050406030204" pitchFamily="18" charset="0"/>
                          </a:rPr>
                          <m:t>o</m:t>
                        </m:r>
                      </m:sup>
                    </m:sSup>
                    <m:r>
                      <a:rPr lang="en-US" sz="3200" b="0" i="0" smtClean="0">
                        <a:solidFill>
                          <a:srgbClr val="FF0000"/>
                        </a:solidFill>
                        <a:latin typeface="Cambria Math" panose="02040503050406030204" pitchFamily="18" charset="0"/>
                      </a:rPr>
                      <m:t>&gt;</m:t>
                    </m:r>
                    <m:sSup>
                      <m:sSupPr>
                        <m:ctrlPr>
                          <a:rPr lang="en-US" sz="3200" b="0" i="1" smtClean="0">
                            <a:solidFill>
                              <a:srgbClr val="FF0000"/>
                            </a:solidFill>
                            <a:latin typeface="Cambria Math" panose="02040503050406030204" pitchFamily="18" charset="0"/>
                          </a:rPr>
                        </m:ctrlPr>
                      </m:sSupPr>
                      <m:e>
                        <m:r>
                          <a:rPr lang="en-US" sz="3200" b="0" i="0" smtClean="0">
                            <a:solidFill>
                              <a:srgbClr val="FF0000"/>
                            </a:solidFill>
                            <a:latin typeface="Cambria Math" panose="02040503050406030204" pitchFamily="18" charset="0"/>
                          </a:rPr>
                          <m:t>45</m:t>
                        </m:r>
                      </m:e>
                      <m:sup>
                        <m:r>
                          <m:rPr>
                            <m:sty m:val="p"/>
                          </m:rPr>
                          <a:rPr lang="en-US" sz="3200" b="0" i="0" smtClean="0">
                            <a:solidFill>
                              <a:srgbClr val="FF0000"/>
                            </a:solidFill>
                            <a:latin typeface="Cambria Math" panose="02040503050406030204" pitchFamily="18" charset="0"/>
                          </a:rPr>
                          <m:t>o</m:t>
                        </m:r>
                      </m:sup>
                    </m:sSup>
                    <m:r>
                      <a:rPr lang="en-US" sz="3200" b="0" i="0" smtClean="0">
                        <a:solidFill>
                          <a:srgbClr val="FF0000"/>
                        </a:solidFill>
                        <a:latin typeface="Cambria Math" panose="02040503050406030204" pitchFamily="18" charset="0"/>
                      </a:rPr>
                      <m:t>)</m:t>
                    </m:r>
                  </m:oMath>
                </a14:m>
                <a:endParaRPr lang="en-US" sz="32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85EEDBC9-B18E-6FF3-0CA1-7EE00BB7F33E}"/>
                  </a:ext>
                </a:extLst>
              </p:cNvPr>
              <p:cNvSpPr txBox="1">
                <a:spLocks noRot="1" noChangeAspect="1" noMove="1" noResize="1" noEditPoints="1" noAdjustHandles="1" noChangeArrowheads="1" noChangeShapeType="1" noTextEdit="1"/>
              </p:cNvSpPr>
              <p:nvPr/>
            </p:nvSpPr>
            <p:spPr>
              <a:xfrm>
                <a:off x="2139963" y="4982361"/>
                <a:ext cx="5875647" cy="505844"/>
              </a:xfrm>
              <a:prstGeom prst="rect">
                <a:avLst/>
              </a:prstGeom>
              <a:blipFill>
                <a:blip r:embed="rId24"/>
                <a:stretch>
                  <a:fillRect l="-4149" t="-21687" b="-481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8D496E0-7DCD-AF8C-DC49-A6F242234813}"/>
                  </a:ext>
                </a:extLst>
              </p:cNvPr>
              <p:cNvSpPr txBox="1"/>
              <p:nvPr/>
            </p:nvSpPr>
            <p:spPr>
              <a:xfrm>
                <a:off x="2140192" y="5477971"/>
                <a:ext cx="7929265" cy="984885"/>
              </a:xfrm>
              <a:prstGeom prst="rect">
                <a:avLst/>
              </a:prstGeom>
              <a:noFill/>
            </p:spPr>
            <p:txBody>
              <a:bodyPr wrap="square" lIns="0" tIns="0" rIns="0" bIns="0" rtlCol="0">
                <a:spAutoFit/>
              </a:bodyPr>
              <a:lstStyle/>
              <a:p>
                <a:r>
                  <a:rPr lang="en-US" sz="3200" b="0" dirty="0">
                    <a:solidFill>
                      <a:srgbClr val="FF0000"/>
                    </a:solidFill>
                    <a:latin typeface="Times New Roman" panose="02020603050405020304" pitchFamily="18" charset="0"/>
                    <a:cs typeface="Times New Roman" panose="02020603050405020304" pitchFamily="18" charset="0"/>
                  </a:rPr>
                  <a:t>nên</a:t>
                </a:r>
                <a14:m>
                  <m:oMath xmlns:m="http://schemas.openxmlformats.org/officeDocument/2006/math">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𝐷𝐸</m:t>
                    </m:r>
                    <m:r>
                      <a:rPr lang="en-US" sz="3200" b="0" i="1" smtClean="0">
                        <a:solidFill>
                          <a:srgbClr val="FF0000"/>
                        </a:solidFill>
                        <a:latin typeface="Cambria Math" panose="02040503050406030204" pitchFamily="18" charset="0"/>
                      </a:rPr>
                      <m:t>&gt;</m:t>
                    </m:r>
                    <m:r>
                      <a:rPr lang="en-US" sz="3200" b="0" i="1" smtClean="0">
                        <a:solidFill>
                          <a:srgbClr val="FF0000"/>
                        </a:solidFill>
                        <a:latin typeface="Cambria Math" panose="02040503050406030204" pitchFamily="18" charset="0"/>
                      </a:rPr>
                      <m:t>𝐷𝐹</m:t>
                    </m:r>
                    <m:r>
                      <a:rPr lang="en-US" sz="3200" b="0" i="1" smtClean="0">
                        <a:solidFill>
                          <a:srgbClr val="FF0000"/>
                        </a:solidFill>
                        <a:latin typeface="Cambria Math" panose="02040503050406030204" pitchFamily="18" charset="0"/>
                      </a:rPr>
                      <m:t>&gt;</m:t>
                    </m:r>
                    <m:r>
                      <a:rPr lang="en-US" sz="3200" b="0" i="1" smtClean="0">
                        <a:solidFill>
                          <a:srgbClr val="FF0000"/>
                        </a:solidFill>
                        <a:latin typeface="Cambria Math" panose="02040503050406030204" pitchFamily="18" charset="0"/>
                      </a:rPr>
                      <m:t>𝐸𝐹</m:t>
                    </m:r>
                    <m:r>
                      <a:rPr lang="en-US" sz="3200" b="0" i="1" smtClean="0">
                        <a:solidFill>
                          <a:srgbClr val="FF0000"/>
                        </a:solidFill>
                        <a:latin typeface="Cambria Math" panose="02040503050406030204" pitchFamily="18" charset="0"/>
                      </a:rPr>
                      <m:t> </m:t>
                    </m:r>
                  </m:oMath>
                </a14:m>
                <a:r>
                  <a:rPr lang="en-US" sz="3200" dirty="0">
                    <a:solidFill>
                      <a:srgbClr val="FF0000"/>
                    </a:solidFill>
                    <a:latin typeface="Times New Roman" panose="02020603050405020304" pitchFamily="18" charset="0"/>
                    <a:cs typeface="Times New Roman" panose="02020603050405020304" pitchFamily="18" charset="0"/>
                  </a:rPr>
                  <a:t>(</a:t>
                </a:r>
                <a:r>
                  <a:rPr lang="en-US" sz="3200" dirty="0" err="1">
                    <a:solidFill>
                      <a:srgbClr val="FF0000"/>
                    </a:solidFill>
                    <a:latin typeface="Times New Roman" panose="02020603050405020304" pitchFamily="18" charset="0"/>
                    <a:cs typeface="Times New Roman" panose="02020603050405020304" pitchFamily="18" charset="0"/>
                  </a:rPr>
                  <a:t>mối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hệ</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giữa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góc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diện</a:t>
                </a:r>
                <a:r>
                  <a:rPr lang="en-US" sz="3200"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2" name="TextBox 1">
                <a:extLst>
                  <a:ext uri="{FF2B5EF4-FFF2-40B4-BE49-F238E27FC236}">
                    <a16:creationId xmlns:a16="http://schemas.microsoft.com/office/drawing/2014/main" id="{48D496E0-7DCD-AF8C-DC49-A6F242234813}"/>
                  </a:ext>
                </a:extLst>
              </p:cNvPr>
              <p:cNvSpPr txBox="1">
                <a:spLocks noRot="1" noChangeAspect="1" noMove="1" noResize="1" noEditPoints="1" noAdjustHandles="1" noChangeArrowheads="1" noChangeShapeType="1" noTextEdit="1"/>
              </p:cNvSpPr>
              <p:nvPr/>
            </p:nvSpPr>
            <p:spPr>
              <a:xfrm>
                <a:off x="2140192" y="5477971"/>
                <a:ext cx="7929265" cy="984885"/>
              </a:xfrm>
              <a:prstGeom prst="rect">
                <a:avLst/>
              </a:prstGeom>
              <a:blipFill>
                <a:blip r:embed="rId25"/>
                <a:stretch>
                  <a:fillRect l="-3075" t="-13665" b="-23602"/>
                </a:stretch>
              </a:blipFill>
            </p:spPr>
            <p:txBody>
              <a:bodyPr/>
              <a:lstStyle/>
              <a:p>
                <a:r>
                  <a:rPr lang="en-US">
                    <a:noFill/>
                  </a:rPr>
                  <a:t> </a:t>
                </a:r>
              </a:p>
            </p:txBody>
          </p:sp>
        </mc:Fallback>
      </mc:AlternateContent>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anim calcmode="lin" valueType="num">
                                      <p:cBhvr>
                                        <p:cTn id="33" dur="500" fill="hold"/>
                                        <p:tgtEl>
                                          <p:spTgt spid="44"/>
                                        </p:tgtEl>
                                        <p:attrNameLst>
                                          <p:attrName>ppt_x</p:attrName>
                                        </p:attrNameLst>
                                      </p:cBhvr>
                                      <p:tavLst>
                                        <p:tav tm="0">
                                          <p:val>
                                            <p:strVal val="#ppt_x"/>
                                          </p:val>
                                        </p:tav>
                                        <p:tav tm="100000">
                                          <p:val>
                                            <p:strVal val="#ppt_x"/>
                                          </p:val>
                                        </p:tav>
                                      </p:tavLst>
                                    </p:anim>
                                    <p:anim calcmode="lin" valueType="num">
                                      <p:cBhvr>
                                        <p:cTn id="34" dur="500" fill="hold"/>
                                        <p:tgtEl>
                                          <p:spTgt spid="44"/>
                                        </p:tgtEl>
                                        <p:attrNameLst>
                                          <p:attrName>ppt_y</p:attrName>
                                        </p:attrNameLst>
                                      </p:cBhvr>
                                      <p:tavLst>
                                        <p:tav tm="0">
                                          <p:val>
                                            <p:strVal val="#ppt_y+.1"/>
                                          </p:val>
                                        </p:tav>
                                        <p:tav tm="100000">
                                          <p:val>
                                            <p:strVal val="#ppt_y"/>
                                          </p:val>
                                        </p:tav>
                                      </p:tavLst>
                                    </p:anim>
                                  </p:childTnLst>
                                </p:cTn>
                              </p:par>
                              <p:par>
                                <p:cTn id="35" presetID="8" presetClass="emph" presetSubtype="0" repeatCount="indefinite" fill="hold" nodeType="withEffect">
                                  <p:stCondLst>
                                    <p:cond delay="0"/>
                                  </p:stCondLst>
                                  <p:childTnLst>
                                    <p:animRot by="21600000">
                                      <p:cBhvr>
                                        <p:cTn id="36" dur="2250" fill="hold"/>
                                        <p:tgtEl>
                                          <p:spTgt spid="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500" fill="hold"/>
                                        <p:tgtEl>
                                          <p:spTgt spid="9"/>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000" fill="hold"/>
                                        <p:tgtEl>
                                          <p:spTgt spid="11"/>
                                        </p:tgtEl>
                                        <p:attrNameLst>
                                          <p:attrName>r</p:attrName>
                                        </p:attrNameLst>
                                      </p:cBhvr>
                                    </p:animRot>
                                  </p:childTnLst>
                                </p:cTn>
                              </p:par>
                              <p:par>
                                <p:cTn id="41" presetID="2" presetClass="entr" presetSubtype="2" repeatCount="indefinite" fill="hold" grpId="0" nodeType="withEffect">
                                  <p:stCondLst>
                                    <p:cond delay="50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20000" fill="hold"/>
                                        <p:tgtEl>
                                          <p:spTgt spid="40"/>
                                        </p:tgtEl>
                                        <p:attrNameLst>
                                          <p:attrName>ppt_x</p:attrName>
                                        </p:attrNameLst>
                                      </p:cBhvr>
                                      <p:tavLst>
                                        <p:tav tm="0">
                                          <p:val>
                                            <p:strVal val="1+#ppt_w/2"/>
                                          </p:val>
                                        </p:tav>
                                        <p:tav tm="100000">
                                          <p:val>
                                            <p:strVal val="#ppt_x"/>
                                          </p:val>
                                        </p:tav>
                                      </p:tavLst>
                                    </p:anim>
                                    <p:anim calcmode="lin" valueType="num">
                                      <p:cBhvr additive="base">
                                        <p:cTn id="44" dur="200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8" repeatCount="indefinite" fill="hold" grpId="0" nodeType="withEffect">
                                  <p:stCondLst>
                                    <p:cond delay="50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20000" fill="hold"/>
                                        <p:tgtEl>
                                          <p:spTgt spid="41"/>
                                        </p:tgtEl>
                                        <p:attrNameLst>
                                          <p:attrName>ppt_x</p:attrName>
                                        </p:attrNameLst>
                                      </p:cBhvr>
                                      <p:tavLst>
                                        <p:tav tm="0">
                                          <p:val>
                                            <p:strVal val="0-#ppt_w/2"/>
                                          </p:val>
                                        </p:tav>
                                        <p:tav tm="100000">
                                          <p:val>
                                            <p:strVal val="#ppt_x"/>
                                          </p:val>
                                        </p:tav>
                                      </p:tavLst>
                                    </p:anim>
                                    <p:anim calcmode="lin" valueType="num">
                                      <p:cBhvr additive="base">
                                        <p:cTn id="4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heel(1)">
                                      <p:cBhvr>
                                        <p:cTn id="53" dur="30000"/>
                                        <p:tgtEl>
                                          <p:spTgt spid="20"/>
                                        </p:tgtEl>
                                      </p:cBhvr>
                                    </p:animEffect>
                                  </p:childTnLst>
                                </p:cTn>
                              </p:par>
                            </p:childTnLst>
                          </p:cTn>
                        </p:par>
                        <p:par>
                          <p:cTn id="54" fill="hold">
                            <p:stCondLst>
                              <p:cond delay="30000"/>
                            </p:stCondLst>
                            <p:childTnLst>
                              <p:par>
                                <p:cTn id="55" presetID="1" presetClass="mediacall" presetSubtype="0" fill="hold" nodeType="afterEffect">
                                  <p:stCondLst>
                                    <p:cond delay="0"/>
                                  </p:stCondLst>
                                  <p:childTnLst>
                                    <p:cmd type="call" cmd="playFrom(0.0)">
                                      <p:cBhvr>
                                        <p:cTn id="56" dur="1965" fill="hold"/>
                                        <p:tgtEl>
                                          <p:spTgt spid="21"/>
                                        </p:tgtEl>
                                      </p:cBhvr>
                                    </p:cmd>
                                  </p:childTnLst>
                                </p:cTn>
                              </p:par>
                              <p:par>
                                <p:cTn id="57" presetID="53" presetClass="entr" presetSubtype="16"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wipe(down)">
                                      <p:cBhvr>
                                        <p:cTn id="8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26"/>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26"/>
                                        </p:tgtEl>
                                        <p:attrNameLst>
                                          <p:attrName>fillcolor</p:attrName>
                                        </p:attrNameLst>
                                      </p:cBhvr>
                                      <p:to>
                                        <a:srgbClr val="FFF2CC"/>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47"/>
                                        </p:tgtEl>
                                        <p:attrNameLst>
                                          <p:attrName>style.visibility</p:attrName>
                                        </p:attrNameLst>
                                      </p:cBhvr>
                                      <p:to>
                                        <p:strVal val="visible"/>
                                      </p:to>
                                    </p:set>
                                    <p:anim calcmode="lin" valueType="num">
                                      <p:cBhvr>
                                        <p:cTn id="91" dur="250" fill="hold"/>
                                        <p:tgtEl>
                                          <p:spTgt spid="47"/>
                                        </p:tgtEl>
                                        <p:attrNameLst>
                                          <p:attrName>ppt_w</p:attrName>
                                        </p:attrNameLst>
                                      </p:cBhvr>
                                      <p:tavLst>
                                        <p:tav tm="0">
                                          <p:val>
                                            <p:strVal val="4*#ppt_w"/>
                                          </p:val>
                                        </p:tav>
                                        <p:tav tm="100000">
                                          <p:val>
                                            <p:strVal val="#ppt_w"/>
                                          </p:val>
                                        </p:tav>
                                      </p:tavLst>
                                    </p:anim>
                                    <p:anim calcmode="lin" valueType="num">
                                      <p:cBhvr>
                                        <p:cTn id="9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Wrong Buzzer.wav"/>
                                        </p:tgtEl>
                                      </p:cMediaNode>
                                    </p:audio>
                                  </p:subTnLst>
                                </p:cTn>
                              </p:par>
                              <p:par>
                                <p:cTn id="93" presetID="1" presetClass="emph" presetSubtype="2" fill="hold" nodeType="withEffect">
                                  <p:stCondLst>
                                    <p:cond delay="1000"/>
                                  </p:stCondLst>
                                  <p:childTnLst>
                                    <p:animClr clrSpc="rgb" dir="cw">
                                      <p:cBhvr>
                                        <p:cTn id="94" dur="250" fill="hold"/>
                                        <p:tgtEl>
                                          <p:spTgt spid="26"/>
                                        </p:tgtEl>
                                        <p:attrNameLst>
                                          <p:attrName>fillcolor</p:attrName>
                                        </p:attrNameLst>
                                      </p:cBhvr>
                                      <p:to>
                                        <a:srgbClr val="FFFF00"/>
                                      </p:to>
                                    </p:animClr>
                                    <p:set>
                                      <p:cBhvr>
                                        <p:cTn id="95" dur="250" fill="hold"/>
                                        <p:tgtEl>
                                          <p:spTgt spid="26"/>
                                        </p:tgtEl>
                                        <p:attrNameLst>
                                          <p:attrName>fill.type</p:attrName>
                                        </p:attrNameLst>
                                      </p:cBhvr>
                                      <p:to>
                                        <p:strVal val="solid"/>
                                      </p:to>
                                    </p:set>
                                    <p:set>
                                      <p:cBhvr>
                                        <p:cTn id="9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42"/>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42"/>
                                        </p:tgtEl>
                                        <p:attrNameLst>
                                          <p:attrName>fillcolor</p:attrName>
                                        </p:attrNameLst>
                                      </p:cBhvr>
                                      <p:to>
                                        <a:srgbClr val="99CC00"/>
                                      </p:to>
                                    </p:animClr>
                                    <p:set>
                                      <p:cBhvr>
                                        <p:cTn id="102" dur="250" fill="hold"/>
                                        <p:tgtEl>
                                          <p:spTgt spid="42"/>
                                        </p:tgtEl>
                                        <p:attrNameLst>
                                          <p:attrName>fill.type</p:attrName>
                                        </p:attrNameLst>
                                      </p:cBhvr>
                                      <p:to>
                                        <p:strVal val="solid"/>
                                      </p:to>
                                    </p:set>
                                    <p:set>
                                      <p:cBhvr>
                                        <p:cTn id="103" dur="250" fill="hold"/>
                                        <p:tgtEl>
                                          <p:spTgt spid="42"/>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250" fill="hold"/>
                                        <p:tgtEl>
                                          <p:spTgt spid="53"/>
                                        </p:tgtEl>
                                        <p:attrNameLst>
                                          <p:attrName>ppt_w</p:attrName>
                                        </p:attrNameLst>
                                      </p:cBhvr>
                                      <p:tavLst>
                                        <p:tav tm="0">
                                          <p:val>
                                            <p:strVal val="4*#ppt_w"/>
                                          </p:val>
                                        </p:tav>
                                        <p:tav tm="100000">
                                          <p:val>
                                            <p:strVal val="#ppt_w"/>
                                          </p:val>
                                        </p:tav>
                                      </p:tavLst>
                                    </p:anim>
                                    <p:anim calcmode="lin" valueType="num">
                                      <p:cBhvr>
                                        <p:cTn id="10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6" name="Check mark.wav"/>
                                        </p:tgtEl>
                                      </p:cMediaNode>
                                    </p:audio>
                                  </p:subTnLst>
                                </p:cTn>
                              </p:par>
                              <p:par>
                                <p:cTn id="108" presetID="1" presetClass="emph" presetSubtype="2" fill="hold" nodeType="withEffect">
                                  <p:stCondLst>
                                    <p:cond delay="1000"/>
                                  </p:stCondLst>
                                  <p:childTnLst>
                                    <p:animClr clrSpc="rgb" dir="cw">
                                      <p:cBhvr>
                                        <p:cTn id="109" dur="250" fill="hold"/>
                                        <p:tgtEl>
                                          <p:spTgt spid="42"/>
                                        </p:tgtEl>
                                        <p:attrNameLst>
                                          <p:attrName>fillcolor</p:attrName>
                                        </p:attrNameLst>
                                      </p:cBhvr>
                                      <p:to>
                                        <a:srgbClr val="C5E0B3"/>
                                      </p:to>
                                    </p:animClr>
                                    <p:set>
                                      <p:cBhvr>
                                        <p:cTn id="110" dur="250" fill="hold"/>
                                        <p:tgtEl>
                                          <p:spTgt spid="42"/>
                                        </p:tgtEl>
                                        <p:attrNameLst>
                                          <p:attrName>fill.type</p:attrName>
                                        </p:attrNameLst>
                                      </p:cBhvr>
                                      <p:to>
                                        <p:strVal val="solid"/>
                                      </p:to>
                                    </p:set>
                                    <p:set>
                                      <p:cBhvr>
                                        <p:cTn id="11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112" restart="whenNotActive" fill="hold" evtFilter="cancelBubble" nodeType="interactiveSeq">
                <p:stCondLst>
                  <p:cond evt="onClick" delay="0">
                    <p:tgtEl>
                      <p:spTgt spid="43"/>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250" fill="hold"/>
                                        <p:tgtEl>
                                          <p:spTgt spid="43"/>
                                        </p:tgtEl>
                                        <p:attrNameLst>
                                          <p:attrName>fillcolor</p:attrName>
                                        </p:attrNameLst>
                                      </p:cBhvr>
                                      <p:to>
                                        <a:srgbClr val="FFF2CC"/>
                                      </p:to>
                                    </p:animClr>
                                    <p:set>
                                      <p:cBhvr>
                                        <p:cTn id="117" dur="250" fill="hold"/>
                                        <p:tgtEl>
                                          <p:spTgt spid="43"/>
                                        </p:tgtEl>
                                        <p:attrNameLst>
                                          <p:attrName>fill.type</p:attrName>
                                        </p:attrNameLst>
                                      </p:cBhvr>
                                      <p:to>
                                        <p:strVal val="solid"/>
                                      </p:to>
                                    </p:set>
                                    <p:set>
                                      <p:cBhvr>
                                        <p:cTn id="118" dur="250" fill="hold"/>
                                        <p:tgtEl>
                                          <p:spTgt spid="43"/>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4" name="click.wav"/>
                                        </p:tgtEl>
                                      </p:cMediaNode>
                                    </p:audio>
                                  </p:subTnLst>
                                </p:cTn>
                              </p:par>
                              <p:par>
                                <p:cTn id="119" presetID="23" presetClass="entr" presetSubtype="32" fill="hold" nodeType="withEffect">
                                  <p:stCondLst>
                                    <p:cond delay="1000"/>
                                  </p:stCondLst>
                                  <p:childTnLst>
                                    <p:set>
                                      <p:cBhvr>
                                        <p:cTn id="120" dur="1" fill="hold">
                                          <p:stCondLst>
                                            <p:cond delay="0"/>
                                          </p:stCondLst>
                                        </p:cTn>
                                        <p:tgtEl>
                                          <p:spTgt spid="51"/>
                                        </p:tgtEl>
                                        <p:attrNameLst>
                                          <p:attrName>style.visibility</p:attrName>
                                        </p:attrNameLst>
                                      </p:cBhvr>
                                      <p:to>
                                        <p:strVal val="visible"/>
                                      </p:to>
                                    </p:set>
                                    <p:anim calcmode="lin" valueType="num">
                                      <p:cBhvr>
                                        <p:cTn id="121" dur="250" fill="hold"/>
                                        <p:tgtEl>
                                          <p:spTgt spid="51"/>
                                        </p:tgtEl>
                                        <p:attrNameLst>
                                          <p:attrName>ppt_w</p:attrName>
                                        </p:attrNameLst>
                                      </p:cBhvr>
                                      <p:tavLst>
                                        <p:tav tm="0">
                                          <p:val>
                                            <p:strVal val="4*#ppt_w"/>
                                          </p:val>
                                        </p:tav>
                                        <p:tav tm="100000">
                                          <p:val>
                                            <p:strVal val="#ppt_w"/>
                                          </p:val>
                                        </p:tav>
                                      </p:tavLst>
                                    </p:anim>
                                    <p:anim calcmode="lin" valueType="num">
                                      <p:cBhvr>
                                        <p:cTn id="12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5" name="Wrong Buzzer.wav"/>
                                        </p:tgtEl>
                                      </p:cMediaNode>
                                    </p:audio>
                                  </p:subTnLst>
                                </p:cTn>
                              </p:par>
                              <p:par>
                                <p:cTn id="123" presetID="1" presetClass="emph" presetSubtype="2" fill="hold" nodeType="withEffect">
                                  <p:stCondLst>
                                    <p:cond delay="1000"/>
                                  </p:stCondLst>
                                  <p:childTnLst>
                                    <p:animClr clrSpc="rgb" dir="cw">
                                      <p:cBhvr>
                                        <p:cTn id="124" dur="250" fill="hold"/>
                                        <p:tgtEl>
                                          <p:spTgt spid="43"/>
                                        </p:tgtEl>
                                        <p:attrNameLst>
                                          <p:attrName>fillcolor</p:attrName>
                                        </p:attrNameLst>
                                      </p:cBhvr>
                                      <p:to>
                                        <a:srgbClr val="FFFF00"/>
                                      </p:to>
                                    </p:animClr>
                                    <p:set>
                                      <p:cBhvr>
                                        <p:cTn id="125" dur="250" fill="hold"/>
                                        <p:tgtEl>
                                          <p:spTgt spid="43"/>
                                        </p:tgtEl>
                                        <p:attrNameLst>
                                          <p:attrName>fill.type</p:attrName>
                                        </p:attrNameLst>
                                      </p:cBhvr>
                                      <p:to>
                                        <p:strVal val="solid"/>
                                      </p:to>
                                    </p:set>
                                    <p:set>
                                      <p:cBhvr>
                                        <p:cTn id="12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27" restart="whenNotActive" fill="hold" evtFilter="cancelBubble" nodeType="interactiveSeq">
                <p:stCondLst>
                  <p:cond evt="onClick" delay="0">
                    <p:tgtEl>
                      <p:spTgt spid="44"/>
                    </p:tgtEl>
                  </p:cond>
                </p:stCondLst>
                <p:endSync evt="end" delay="0">
                  <p:rtn val="all"/>
                </p:endSync>
                <p:childTnLst>
                  <p:par>
                    <p:cTn id="128" fill="hold">
                      <p:stCondLst>
                        <p:cond delay="0"/>
                      </p:stCondLst>
                      <p:childTnLst>
                        <p:par>
                          <p:cTn id="129" fill="hold">
                            <p:stCondLst>
                              <p:cond delay="0"/>
                            </p:stCondLst>
                            <p:childTnLst>
                              <p:par>
                                <p:cTn id="130" presetID="1" presetClass="emph" presetSubtype="2" fill="hold" nodeType="clickEffect">
                                  <p:stCondLst>
                                    <p:cond delay="0"/>
                                  </p:stCondLst>
                                  <p:childTnLst>
                                    <p:animClr clrSpc="rgb" dir="cw">
                                      <p:cBhvr>
                                        <p:cTn id="131" dur="250" fill="hold"/>
                                        <p:tgtEl>
                                          <p:spTgt spid="44"/>
                                        </p:tgtEl>
                                        <p:attrNameLst>
                                          <p:attrName>fillcolor</p:attrName>
                                        </p:attrNameLst>
                                      </p:cBhvr>
                                      <p:to>
                                        <a:srgbClr val="FFF2CC"/>
                                      </p:to>
                                    </p:animClr>
                                    <p:set>
                                      <p:cBhvr>
                                        <p:cTn id="132" dur="250" fill="hold"/>
                                        <p:tgtEl>
                                          <p:spTgt spid="44"/>
                                        </p:tgtEl>
                                        <p:attrNameLst>
                                          <p:attrName>fill.type</p:attrName>
                                        </p:attrNameLst>
                                      </p:cBhvr>
                                      <p:to>
                                        <p:strVal val="solid"/>
                                      </p:to>
                                    </p:set>
                                    <p:set>
                                      <p:cBhvr>
                                        <p:cTn id="133" dur="250" fill="hold"/>
                                        <p:tgtEl>
                                          <p:spTgt spid="44"/>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4" name="click.wav"/>
                                        </p:tgtEl>
                                      </p:cMediaNode>
                                    </p:audio>
                                  </p:subTnLst>
                                </p:cTn>
                              </p:par>
                              <p:par>
                                <p:cTn id="134" presetID="23" presetClass="entr" presetSubtype="32" fill="hold" nodeType="withEffect">
                                  <p:stCondLst>
                                    <p:cond delay="1000"/>
                                  </p:stCondLst>
                                  <p:childTnLst>
                                    <p:set>
                                      <p:cBhvr>
                                        <p:cTn id="135" dur="1" fill="hold">
                                          <p:stCondLst>
                                            <p:cond delay="0"/>
                                          </p:stCondLst>
                                        </p:cTn>
                                        <p:tgtEl>
                                          <p:spTgt spid="49"/>
                                        </p:tgtEl>
                                        <p:attrNameLst>
                                          <p:attrName>style.visibility</p:attrName>
                                        </p:attrNameLst>
                                      </p:cBhvr>
                                      <p:to>
                                        <p:strVal val="visible"/>
                                      </p:to>
                                    </p:set>
                                    <p:anim calcmode="lin" valueType="num">
                                      <p:cBhvr>
                                        <p:cTn id="136" dur="250" fill="hold"/>
                                        <p:tgtEl>
                                          <p:spTgt spid="49"/>
                                        </p:tgtEl>
                                        <p:attrNameLst>
                                          <p:attrName>ppt_w</p:attrName>
                                        </p:attrNameLst>
                                      </p:cBhvr>
                                      <p:tavLst>
                                        <p:tav tm="0">
                                          <p:val>
                                            <p:strVal val="4*#ppt_w"/>
                                          </p:val>
                                        </p:tav>
                                        <p:tav tm="100000">
                                          <p:val>
                                            <p:strVal val="#ppt_w"/>
                                          </p:val>
                                        </p:tav>
                                      </p:tavLst>
                                    </p:anim>
                                    <p:anim calcmode="lin" valueType="num">
                                      <p:cBhvr>
                                        <p:cTn id="13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4"/>
                                            </p:cond>
                                          </p:stCondLst>
                                          <p:endCondLst>
                                            <p:cond evt="onStopAudio" delay="0">
                                              <p:tgtEl>
                                                <p:sldTgt/>
                                              </p:tgtEl>
                                            </p:cond>
                                          </p:endCondLst>
                                        </p:cTn>
                                        <p:tgtEl>
                                          <p:sndTgt r:embed="rId5" name="Wrong Buzzer.wav"/>
                                        </p:tgtEl>
                                      </p:cMediaNode>
                                    </p:audio>
                                  </p:subTnLst>
                                </p:cTn>
                              </p:par>
                              <p:par>
                                <p:cTn id="138" presetID="1" presetClass="emph" presetSubtype="2" fill="hold" nodeType="withEffect">
                                  <p:stCondLst>
                                    <p:cond delay="1000"/>
                                  </p:stCondLst>
                                  <p:childTnLst>
                                    <p:animClr clrSpc="rgb" dir="cw">
                                      <p:cBhvr>
                                        <p:cTn id="139" dur="250" fill="hold"/>
                                        <p:tgtEl>
                                          <p:spTgt spid="44"/>
                                        </p:tgtEl>
                                        <p:attrNameLst>
                                          <p:attrName>fillcolor</p:attrName>
                                        </p:attrNameLst>
                                      </p:cBhvr>
                                      <p:to>
                                        <a:srgbClr val="FFFF00"/>
                                      </p:to>
                                    </p:animClr>
                                    <p:set>
                                      <p:cBhvr>
                                        <p:cTn id="140" dur="250" fill="hold"/>
                                        <p:tgtEl>
                                          <p:spTgt spid="44"/>
                                        </p:tgtEl>
                                        <p:attrNameLst>
                                          <p:attrName>fill.type</p:attrName>
                                        </p:attrNameLst>
                                      </p:cBhvr>
                                      <p:to>
                                        <p:strVal val="solid"/>
                                      </p:to>
                                    </p:set>
                                    <p:set>
                                      <p:cBhvr>
                                        <p:cTn id="14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42" fill="hold" display="0">
                  <p:stCondLst>
                    <p:cond delay="indefinite"/>
                  </p:stCondLst>
                  <p:endCondLst>
                    <p:cond evt="onStopAudio" delay="0">
                      <p:tgtEl>
                        <p:sldTgt/>
                      </p:tgtEl>
                    </p:cond>
                  </p:endCondLst>
                </p:cTn>
                <p:tgtEl>
                  <p:spTgt spid="21"/>
                </p:tgtEl>
              </p:cMediaNode>
            </p:audio>
          </p:childTnLst>
        </p:cTn>
      </p:par>
    </p:tnLst>
    <p:bldLst>
      <p:bldP spid="4" grpId="0" animBg="1"/>
      <p:bldP spid="26" grpId="0" animBg="1"/>
      <p:bldP spid="40" grpId="0" animBg="1"/>
      <p:bldP spid="41" grpId="0" animBg="1"/>
      <p:bldP spid="42" grpId="0" animBg="1"/>
      <p:bldP spid="43" grpId="0" animBg="1"/>
      <p:bldP spid="44" grpId="0" animBg="1"/>
      <p:bldP spid="3" grpId="0"/>
      <p:bldP spid="20" grpId="0" animBg="1"/>
      <p:bldP spid="22" grpId="0"/>
      <p:bldP spid="23" grpId="0"/>
      <p:bldP spid="24" grpId="0"/>
      <p:bldP spid="25"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9.201"/>
  <p:tag name="TIMING" val="|0.884|36.152"/>
  <p:tag name="GENSWF_SLIDE_UID" val="{80BA279E-D8F0-4E42-9872-543A1E58A0D7}:413"/>
  <p:tag name="ISPRING_SLIDE_ID_2" val="{116FF109-2E5E-43E3-8E5F-456C8A20B8F0}"/>
  <p:tag name="ISPRING_SLIDE_INDENT_LEVEL" val="0"/>
  <p:tag name="GENSWF_SLIDE_TITLE" val="Hướng dẫn về nhà"/>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2694</TotalTime>
  <Words>1819</Words>
  <Application>Microsoft Office PowerPoint</Application>
  <PresentationFormat>Widescreen</PresentationFormat>
  <Paragraphs>235</Paragraphs>
  <Slides>27</Slides>
  <Notes>11</Notes>
  <HiddenSlides>0</HiddenSlides>
  <MMClips>8</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42" baseType="lpstr">
      <vt:lpstr>等线</vt:lpstr>
      <vt:lpstr>等线 Light</vt:lpstr>
      <vt:lpstr>Arial</vt:lpstr>
      <vt:lpstr>Calibri</vt:lpstr>
      <vt:lpstr>Calibri Light</vt:lpstr>
      <vt:lpstr>Cambria Math</vt:lpstr>
      <vt:lpstr>Tahoma</vt:lpstr>
      <vt:lpstr>Times New Roman</vt:lpstr>
      <vt:lpstr>Wingdings</vt:lpstr>
      <vt:lpstr>思源黑体 Heavy</vt:lpstr>
      <vt:lpstr>汉仪夏日体W</vt:lpstr>
      <vt:lpstr>Office Theme</vt: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 SGK/119: Cho tam giác         thỏa mãn  a) Tính     b) So sánh độ dài các cạnh </vt:lpstr>
      <vt:lpstr>Bài 2 – SGK/119.  Tìm các số đo         trong Hình 140.</vt:lpstr>
      <vt:lpstr>Bài 2 – SGK/119.  Tìm các số đo         trong Hình 140.</vt:lpstr>
      <vt:lpstr>Bài 3 – SGK/119 Bạn Hoa đánh dấu ba vị trí A, B, C  trên một phần sơ đồ xe buýt ở Hà Nội năm 2021 và xem xe buýt có thể đi như thế nào giữa hai vị trí A và B. Đường thứ nhất đi từ  A đến  C và đi tiếp từ C đến B, đường thứ hai đi từ B đến A(Hình 141). Theo em, đường nào đi dài hơn? Vì sao? </vt:lpstr>
      <vt:lpstr>Bài 3 – SGK/119</vt:lpstr>
      <vt:lpstr>PowerPoint Presentation</vt:lpstr>
      <vt:lpstr>Bài 6 – SGK/119.  Cho tam giác ABC cân tại A có B ̂=70^o. Hai đường cao BD và CE cắt nhau tại H. a) Tính số đo các góc còn lại của tam giác ABC b) Chứng minh BD=CE. c) Chứng minh tia AH là tia phân giác của góc BAC </vt:lpstr>
      <vt:lpstr>Bài 6 – SGK/119.  Cho tam giác ABC cân tại A có B ̂=70^o. Hai đường cao BD và CE cắt nhau tại H. a) Tính số đo các góc còn lại của tam giác ABC b) Chứng minh BD=CE. c) Chứng minh tia AH là tia phân giác của góc BAC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Anh Trần</dc:creator>
  <cp:lastModifiedBy>Nguyen Thuy</cp:lastModifiedBy>
  <cp:revision>27</cp:revision>
  <dcterms:created xsi:type="dcterms:W3CDTF">2022-07-07T01:23:00Z</dcterms:created>
  <dcterms:modified xsi:type="dcterms:W3CDTF">2023-06-05T20:04:35Z</dcterms:modified>
</cp:coreProperties>
</file>